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5"/>
  </p:notesMasterIdLst>
  <p:sldIdLst>
    <p:sldId id="279" r:id="rId4"/>
    <p:sldId id="293" r:id="rId6"/>
    <p:sldId id="294" r:id="rId7"/>
    <p:sldId id="269" r:id="rId8"/>
    <p:sldId id="278" r:id="rId9"/>
    <p:sldId id="277" r:id="rId10"/>
    <p:sldId id="261" r:id="rId11"/>
    <p:sldId id="295" r:id="rId12"/>
    <p:sldId id="262" r:id="rId13"/>
    <p:sldId id="270" r:id="rId14"/>
    <p:sldId id="271" r:id="rId15"/>
    <p:sldId id="257" r:id="rId16"/>
    <p:sldId id="296" r:id="rId17"/>
    <p:sldId id="260" r:id="rId18"/>
    <p:sldId id="264" r:id="rId19"/>
    <p:sldId id="265" r:id="rId20"/>
    <p:sldId id="267" r:id="rId21"/>
    <p:sldId id="297" r:id="rId22"/>
    <p:sldId id="268" r:id="rId23"/>
    <p:sldId id="273" r:id="rId24"/>
    <p:sldId id="274" r:id="rId25"/>
    <p:sldId id="276" r:id="rId26"/>
    <p:sldId id="298" r:id="rId27"/>
    <p:sldId id="292" r:id="rId28"/>
    <p:sldId id="284" r:id="rId29"/>
    <p:sldId id="285" r:id="rId30"/>
    <p:sldId id="286"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77284" autoAdjust="0"/>
  </p:normalViewPr>
  <p:slideViewPr>
    <p:cSldViewPr snapToGrid="0" showGuides="1">
      <p:cViewPr varScale="1">
        <p:scale>
          <a:sx n="82" d="100"/>
          <a:sy n="82" d="100"/>
        </p:scale>
        <p:origin x="1392" y="96"/>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explosion val="0"/>
          <c:dPt>
            <c:idx val="0"/>
            <c:bubble3D val="0"/>
            <c:spPr>
              <a:solidFill>
                <a:schemeClr val="tx2">
                  <a:lumMod val="60000"/>
                  <a:lumOff val="40000"/>
                </a:schemeClr>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explosion val="0"/>
          <c:dPt>
            <c:idx val="0"/>
            <c:bubble3D val="0"/>
            <c:spPr>
              <a:solidFill>
                <a:schemeClr val="tx2">
                  <a:lumMod val="60000"/>
                  <a:lumOff val="40000"/>
                </a:schemeClr>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95</c:v>
                </c:pt>
                <c:pt idx="1">
                  <c:v>5</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explosion val="0"/>
          <c:dPt>
            <c:idx val="0"/>
            <c:bubble3D val="0"/>
            <c:spPr>
              <a:solidFill>
                <a:schemeClr val="tx2">
                  <a:lumMod val="60000"/>
                  <a:lumOff val="40000"/>
                </a:schemeClr>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explosion val="0"/>
          <c:dPt>
            <c:idx val="0"/>
            <c:bubble3D val="0"/>
            <c:spPr>
              <a:solidFill>
                <a:schemeClr val="tx2">
                  <a:lumMod val="60000"/>
                  <a:lumOff val="40000"/>
                </a:schemeClr>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95</c:v>
                </c:pt>
                <c:pt idx="1">
                  <c:v>5</c:v>
                </c:pt>
              </c:numCache>
            </c:numRef>
          </c:val>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lang="zh-CN" sz="1800"/>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674846625766871"/>
          <c:y val="0.026378896882494"/>
          <c:w val="0.893660531697341"/>
          <c:h val="0.84412470023981"/>
        </c:manualLayout>
      </c:layout>
      <c:barChart>
        <c:barDir val="bar"/>
        <c:grouping val="clustered"/>
        <c:varyColors val="0"/>
        <c:ser>
          <c:idx val="0"/>
          <c:order val="0"/>
          <c:tx>
            <c:strRef>
              <c:f>Sheet1!$B$1</c:f>
              <c:strCache>
                <c:ptCount val="1"/>
                <c:pt idx="0">
                  <c:v/>
                </c:pt>
              </c:strCache>
            </c:strRef>
          </c:tx>
          <c:spPr>
            <a:solidFill>
              <a:schemeClr val="accent1">
                <a:lumMod val="75000"/>
              </a:schemeClr>
            </a:solidFill>
            <a:ln w="11188">
              <a:solidFill>
                <a:schemeClr val="tx1"/>
              </a:solidFill>
              <a:prstDash val="solid"/>
            </a:ln>
          </c:spPr>
          <c:invertIfNegative val="0"/>
          <c:dPt>
            <c:idx val="0"/>
            <c:invertIfNegative val="0"/>
            <c:bubble3D val="0"/>
            <c:spPr>
              <a:solidFill>
                <a:schemeClr val="accent1">
                  <a:lumMod val="75000"/>
                </a:schemeClr>
              </a:solidFill>
              <a:ln w="22376">
                <a:noFill/>
              </a:ln>
            </c:spPr>
          </c:dPt>
          <c:dPt>
            <c:idx val="1"/>
            <c:invertIfNegative val="0"/>
            <c:bubble3D val="0"/>
            <c:spPr>
              <a:solidFill>
                <a:schemeClr val="accent1">
                  <a:lumMod val="75000"/>
                </a:schemeClr>
              </a:solidFill>
              <a:ln w="22376">
                <a:noFill/>
              </a:ln>
            </c:spPr>
          </c:dPt>
          <c:dPt>
            <c:idx val="2"/>
            <c:invertIfNegative val="0"/>
            <c:bubble3D val="0"/>
            <c:spPr>
              <a:solidFill>
                <a:schemeClr val="accent1">
                  <a:lumMod val="75000"/>
                </a:schemeClr>
              </a:solidFill>
              <a:ln w="22376">
                <a:noFill/>
              </a:ln>
            </c:spPr>
          </c:dPt>
          <c:dPt>
            <c:idx val="3"/>
            <c:invertIfNegative val="0"/>
            <c:bubble3D val="0"/>
            <c:spPr>
              <a:solidFill>
                <a:schemeClr val="accent1">
                  <a:lumMod val="75000"/>
                </a:schemeClr>
              </a:solidFill>
              <a:ln w="22376">
                <a:noFill/>
              </a:ln>
            </c:spPr>
          </c:dPt>
          <c:dPt>
            <c:idx val="4"/>
            <c:invertIfNegative val="0"/>
            <c:bubble3D val="0"/>
            <c:spPr>
              <a:solidFill>
                <a:schemeClr val="accent1">
                  <a:lumMod val="75000"/>
                </a:schemeClr>
              </a:solidFill>
              <a:ln w="22376">
                <a:noFill/>
              </a:ln>
            </c:spPr>
          </c:dPt>
          <c:dLbls>
            <c:dLbl>
              <c:idx val="0"/>
              <c:layout>
                <c:manualLayout>
                  <c:x val="-0.138701575897072"/>
                  <c:y val="-0.0111948916027705"/>
                </c:manualLayout>
              </c:layout>
              <c:tx>
                <c:rich>
                  <a:bodyPr rot="0" spcFirstLastPara="0" vertOverflow="ellipsis" vert="horz" wrap="square" lIns="38100" tIns="19050" rIns="38100" bIns="19050" anchor="ctr" anchorCtr="1"/>
                  <a:lstStyle/>
                  <a:p>
                    <a:pPr>
                      <a:defRPr lang="zh-CN" sz="1235" b="1" i="0" u="none" strike="noStrike" kern="1200" baseline="0">
                        <a:solidFill>
                          <a:schemeClr val="bg1"/>
                        </a:solidFill>
                        <a:latin typeface="+mn-lt"/>
                        <a:ea typeface="Arial" panose="020B0604020202020204"/>
                        <a:cs typeface="Arial" panose="020B0604020202020204"/>
                      </a:defRPr>
                    </a:pPr>
                    <a:r>
                      <a:rPr lang="en-US">
                        <a:solidFill>
                          <a:schemeClr val="bg1"/>
                        </a:solidFill>
                      </a:rPr>
                      <a:t>430%</a:t>
                    </a:r>
                    <a:endParaRPr lang="en-US">
                      <a:solidFill>
                        <a:schemeClr val="bg1"/>
                      </a:solidFill>
                    </a:endParaRPr>
                  </a:p>
                </c:rich>
              </c:tx>
              <c:numFmt formatCode="General" sourceLinked="1"/>
              <c:spPr>
                <a:noFill/>
                <a:ln w="22376">
                  <a:noFill/>
                </a:ln>
                <a:effectLst/>
              </c:spPr>
              <c:txPr>
                <a:bodyPr rot="0" spcFirstLastPara="0" vertOverflow="ellipsis" vert="horz" wrap="square" lIns="38100" tIns="19050" rIns="38100" bIns="19050" anchor="ctr" anchorCtr="1"/>
                <a:lstStyle/>
                <a:p>
                  <a:pPr>
                    <a:defRPr lang="zh-CN" sz="1235" b="1" i="0" u="none" strike="noStrike" kern="1200" baseline="0">
                      <a:solidFill>
                        <a:schemeClr val="bg1"/>
                      </a:solidFill>
                      <a:latin typeface="+mn-lt"/>
                      <a:ea typeface="Arial" panose="020B0604020202020204"/>
                      <a:cs typeface="Arial" panose="020B0604020202020204"/>
                    </a:defRPr>
                  </a:pPr>
                </a:p>
              </c:txPr>
              <c:dLblPos val="outEnd"/>
              <c:showLegendKey val="0"/>
              <c:showVal val="0"/>
              <c:showCatName val="0"/>
              <c:showSerName val="0"/>
              <c:showPercent val="0"/>
              <c:showBubbleSize val="0"/>
              <c:extLst>
                <c:ext xmlns:c15="http://schemas.microsoft.com/office/drawing/2012/chart" uri="{CE6537A1-D6FC-4f65-9D91-7224C49458BB}">
                  <c15:layout/>
                </c:ext>
              </c:extLst>
            </c:dLbl>
            <c:dLbl>
              <c:idx val="1"/>
              <c:layout>
                <c:manualLayout>
                  <c:x val="-0.133827533333417"/>
                  <c:y val="-0.0102355377122915"/>
                </c:manualLayout>
              </c:layout>
              <c:tx>
                <c:rich>
                  <a:bodyPr rot="0" spcFirstLastPara="0" vertOverflow="ellipsis" vert="horz" wrap="square" lIns="38100" tIns="19050" rIns="38100" bIns="19050" anchor="ctr" anchorCtr="1"/>
                  <a:lstStyle/>
                  <a:p>
                    <a:pPr>
                      <a:defRPr lang="zh-CN" sz="1235" b="1" i="0" u="none" strike="noStrike" kern="1200" baseline="0">
                        <a:solidFill>
                          <a:schemeClr val="bg1"/>
                        </a:solidFill>
                        <a:latin typeface="+mn-lt"/>
                        <a:ea typeface="Arial" panose="020B0604020202020204"/>
                        <a:cs typeface="Arial" panose="020B0604020202020204"/>
                      </a:defRPr>
                    </a:pPr>
                    <a:r>
                      <a:rPr lang="en-US">
                        <a:solidFill>
                          <a:schemeClr val="bg1"/>
                        </a:solidFill>
                      </a:rPr>
                      <a:t>240%</a:t>
                    </a:r>
                    <a:endParaRPr lang="en-US">
                      <a:solidFill>
                        <a:schemeClr val="bg1"/>
                      </a:solidFill>
                    </a:endParaRPr>
                  </a:p>
                </c:rich>
              </c:tx>
              <c:numFmt formatCode="General" sourceLinked="1"/>
              <c:spPr>
                <a:noFill/>
                <a:ln w="22376">
                  <a:noFill/>
                </a:ln>
                <a:effectLst/>
              </c:spPr>
              <c:txPr>
                <a:bodyPr rot="0" spcFirstLastPara="0" vertOverflow="ellipsis" vert="horz" wrap="square" lIns="38100" tIns="19050" rIns="38100" bIns="19050" anchor="ctr" anchorCtr="1"/>
                <a:lstStyle/>
                <a:p>
                  <a:pPr>
                    <a:defRPr lang="zh-CN" sz="1235" b="1" i="0" u="none" strike="noStrike" kern="1200" baseline="0">
                      <a:solidFill>
                        <a:schemeClr val="bg1"/>
                      </a:solidFill>
                      <a:latin typeface="+mn-lt"/>
                      <a:ea typeface="Arial" panose="020B0604020202020204"/>
                      <a:cs typeface="Arial" panose="020B0604020202020204"/>
                    </a:defRPr>
                  </a:pPr>
                </a:p>
              </c:txPr>
              <c:dLblPos val="outEnd"/>
              <c:showLegendKey val="0"/>
              <c:showVal val="0"/>
              <c:showCatName val="0"/>
              <c:showSerName val="0"/>
              <c:showPercent val="0"/>
              <c:showBubbleSize val="0"/>
              <c:extLst>
                <c:ext xmlns:c15="http://schemas.microsoft.com/office/drawing/2012/chart" uri="{CE6537A1-D6FC-4f65-9D91-7224C49458BB}">
                  <c15:layout/>
                </c:ext>
              </c:extLst>
            </c:dLbl>
            <c:dLbl>
              <c:idx val="2"/>
              <c:layout>
                <c:manualLayout>
                  <c:x val="-0.135600014417835"/>
                  <c:y val="-0.00927618382181273"/>
                </c:manualLayout>
              </c:layout>
              <c:tx>
                <c:rich>
                  <a:bodyPr rot="0" spcFirstLastPara="0" vertOverflow="ellipsis" vert="horz" wrap="square" lIns="38100" tIns="19050" rIns="38100" bIns="19050" anchor="ctr" anchorCtr="1"/>
                  <a:lstStyle/>
                  <a:p>
                    <a:pPr>
                      <a:defRPr lang="zh-CN" sz="1235" b="1" i="0" u="none" strike="noStrike" kern="1200" baseline="0">
                        <a:solidFill>
                          <a:schemeClr val="bg1"/>
                        </a:solidFill>
                        <a:latin typeface="+mn-lt"/>
                        <a:ea typeface="Arial" panose="020B0604020202020204"/>
                        <a:cs typeface="Arial" panose="020B0604020202020204"/>
                      </a:defRPr>
                    </a:pPr>
                    <a:r>
                      <a:rPr lang="en-US">
                        <a:solidFill>
                          <a:schemeClr val="bg1"/>
                        </a:solidFill>
                      </a:rPr>
                      <a:t>200%</a:t>
                    </a:r>
                    <a:endParaRPr lang="en-US">
                      <a:solidFill>
                        <a:schemeClr val="bg1"/>
                      </a:solidFill>
                    </a:endParaRPr>
                  </a:p>
                </c:rich>
              </c:tx>
              <c:numFmt formatCode="General" sourceLinked="1"/>
              <c:spPr>
                <a:noFill/>
                <a:ln w="22376">
                  <a:noFill/>
                </a:ln>
                <a:effectLst/>
              </c:spPr>
              <c:txPr>
                <a:bodyPr rot="0" spcFirstLastPara="0" vertOverflow="ellipsis" vert="horz" wrap="square" lIns="38100" tIns="19050" rIns="38100" bIns="19050" anchor="ctr" anchorCtr="1"/>
                <a:lstStyle/>
                <a:p>
                  <a:pPr>
                    <a:defRPr lang="zh-CN" sz="1235" b="1" i="0" u="none" strike="noStrike" kern="1200" baseline="0">
                      <a:solidFill>
                        <a:schemeClr val="bg1"/>
                      </a:solidFill>
                      <a:latin typeface="+mn-lt"/>
                      <a:ea typeface="Arial" panose="020B0604020202020204"/>
                      <a:cs typeface="Arial" panose="020B0604020202020204"/>
                    </a:defRPr>
                  </a:pPr>
                </a:p>
              </c:txPr>
              <c:dLblPos val="outEnd"/>
              <c:showLegendKey val="0"/>
              <c:showVal val="0"/>
              <c:showCatName val="0"/>
              <c:showSerName val="0"/>
              <c:showPercent val="0"/>
              <c:showBubbleSize val="0"/>
              <c:extLst>
                <c:ext xmlns:c15="http://schemas.microsoft.com/office/drawing/2012/chart" uri="{CE6537A1-D6FC-4f65-9D91-7224C49458BB}">
                  <c15:layout/>
                </c:ext>
              </c:extLst>
            </c:dLbl>
            <c:dLbl>
              <c:idx val="3"/>
              <c:layout>
                <c:manualLayout>
                  <c:x val="-0.136622491880045"/>
                  <c:y val="-0.0107151905628484"/>
                </c:manualLayout>
              </c:layout>
              <c:tx>
                <c:rich>
                  <a:bodyPr rot="0" spcFirstLastPara="0" vertOverflow="ellipsis" vert="horz" wrap="square" lIns="38100" tIns="19050" rIns="38100" bIns="19050" anchor="ctr" anchorCtr="1"/>
                  <a:lstStyle/>
                  <a:p>
                    <a:pPr>
                      <a:defRPr lang="zh-CN" sz="1235" b="1" i="0" u="none" strike="noStrike" kern="1200" baseline="0">
                        <a:solidFill>
                          <a:schemeClr val="bg1"/>
                        </a:solidFill>
                        <a:latin typeface="+mn-lt"/>
                        <a:ea typeface="Arial" panose="020B0604020202020204"/>
                        <a:cs typeface="Arial" panose="020B0604020202020204"/>
                      </a:defRPr>
                    </a:pPr>
                    <a:r>
                      <a:rPr lang="en-US">
                        <a:solidFill>
                          <a:schemeClr val="bg1"/>
                        </a:solidFill>
                      </a:rPr>
                      <a:t>500%</a:t>
                    </a:r>
                    <a:endParaRPr lang="en-US">
                      <a:solidFill>
                        <a:schemeClr val="bg1"/>
                      </a:solidFill>
                    </a:endParaRPr>
                  </a:p>
                </c:rich>
              </c:tx>
              <c:numFmt formatCode="General" sourceLinked="1"/>
              <c:spPr>
                <a:noFill/>
                <a:ln w="22376">
                  <a:noFill/>
                </a:ln>
                <a:effectLst/>
              </c:spPr>
              <c:txPr>
                <a:bodyPr rot="0" spcFirstLastPara="0" vertOverflow="ellipsis" vert="horz" wrap="square" lIns="38100" tIns="19050" rIns="38100" bIns="19050" anchor="ctr" anchorCtr="1"/>
                <a:lstStyle/>
                <a:p>
                  <a:pPr>
                    <a:defRPr lang="zh-CN" sz="1235" b="1" i="0" u="none" strike="noStrike" kern="1200" baseline="0">
                      <a:solidFill>
                        <a:schemeClr val="bg1"/>
                      </a:solidFill>
                      <a:latin typeface="+mn-lt"/>
                      <a:ea typeface="Arial" panose="020B0604020202020204"/>
                      <a:cs typeface="Arial" panose="020B0604020202020204"/>
                    </a:defRPr>
                  </a:pPr>
                </a:p>
              </c:txPr>
              <c:dLblPos val="outEnd"/>
              <c:showLegendKey val="0"/>
              <c:showVal val="0"/>
              <c:showCatName val="0"/>
              <c:showSerName val="0"/>
              <c:showPercent val="0"/>
              <c:showBubbleSize val="0"/>
              <c:extLst>
                <c:ext xmlns:c15="http://schemas.microsoft.com/office/drawing/2012/chart" uri="{CE6537A1-D6FC-4f65-9D91-7224C49458BB}">
                  <c15:layout/>
                </c:ext>
              </c:extLst>
            </c:dLbl>
            <c:dLbl>
              <c:idx val="4"/>
              <c:layout>
                <c:manualLayout>
                  <c:x val="-0.137270002381782"/>
                  <c:y val="-0.0121539182071416"/>
                </c:manualLayout>
              </c:layout>
              <c:tx>
                <c:rich>
                  <a:bodyPr rot="0" spcFirstLastPara="0" vertOverflow="ellipsis" vert="horz" wrap="square" lIns="38100" tIns="19050" rIns="38100" bIns="19050" anchor="ctr" anchorCtr="1"/>
                  <a:lstStyle/>
                  <a:p>
                    <a:pPr>
                      <a:defRPr lang="zh-CN" sz="1235" b="1" i="0" u="none" strike="noStrike" kern="1200" baseline="0">
                        <a:solidFill>
                          <a:schemeClr val="bg1"/>
                        </a:solidFill>
                        <a:latin typeface="+mn-lt"/>
                        <a:ea typeface="Arial" panose="020B0604020202020204"/>
                        <a:cs typeface="Arial" panose="020B0604020202020204"/>
                      </a:defRPr>
                    </a:pPr>
                    <a:r>
                      <a:rPr lang="en-US">
                        <a:solidFill>
                          <a:schemeClr val="bg1"/>
                        </a:solidFill>
                      </a:rPr>
                      <a:t>370%</a:t>
                    </a:r>
                    <a:endParaRPr lang="en-US">
                      <a:solidFill>
                        <a:schemeClr val="bg1"/>
                      </a:solidFill>
                    </a:endParaRPr>
                  </a:p>
                </c:rich>
              </c:tx>
              <c:numFmt formatCode="General" sourceLinked="1"/>
              <c:spPr>
                <a:noFill/>
                <a:ln w="22376">
                  <a:noFill/>
                </a:ln>
                <a:effectLst/>
              </c:spPr>
              <c:txPr>
                <a:bodyPr rot="0" spcFirstLastPara="0" vertOverflow="ellipsis" vert="horz" wrap="square" lIns="38100" tIns="19050" rIns="38100" bIns="19050" anchor="ctr" anchorCtr="1"/>
                <a:lstStyle/>
                <a:p>
                  <a:pPr>
                    <a:defRPr lang="zh-CN" sz="1235" b="1" i="0" u="none" strike="noStrike" kern="1200" baseline="0">
                      <a:solidFill>
                        <a:schemeClr val="bg1"/>
                      </a:solidFill>
                      <a:latin typeface="+mn-lt"/>
                      <a:ea typeface="Arial" panose="020B0604020202020204"/>
                      <a:cs typeface="Arial" panose="020B0604020202020204"/>
                    </a:defRPr>
                  </a:pPr>
                </a:p>
              </c:txPr>
              <c:dLblPos val="outEnd"/>
              <c:showLegendKey val="0"/>
              <c:showVal val="0"/>
              <c:showCatName val="0"/>
              <c:showSerName val="0"/>
              <c:showPercent val="0"/>
              <c:showBubbleSize val="0"/>
              <c:extLst>
                <c:ext xmlns:c15="http://schemas.microsoft.com/office/drawing/2012/chart" uri="{CE6537A1-D6FC-4f65-9D91-7224C49458BB}">
                  <c15:layout/>
                </c:ext>
              </c:extLst>
            </c:dLbl>
            <c:numFmt formatCode="0%" sourceLinked="0"/>
            <c:spPr>
              <a:noFill/>
              <a:ln w="22376">
                <a:noFill/>
              </a:ln>
              <a:effectLst/>
            </c:spPr>
            <c:txPr>
              <a:bodyPr rot="0" spcFirstLastPara="0" vertOverflow="ellipsis" vert="horz" wrap="square" lIns="38100" tIns="19050" rIns="38100" bIns="19050" anchor="ctr" anchorCtr="1"/>
              <a:lstStyle/>
              <a:p>
                <a:pPr>
                  <a:defRPr lang="zh-CN" sz="1235" b="1" i="0" u="none" strike="noStrike" kern="1200" baseline="0">
                    <a:solidFill>
                      <a:schemeClr val="bg1"/>
                    </a:solidFill>
                    <a:latin typeface="+mn-lt"/>
                    <a:ea typeface="Arial" panose="020B0604020202020204"/>
                    <a:cs typeface="Arial" panose="020B0604020202020204"/>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numRef>
              <c:f>Sheet1!$A$2:$A$6</c:f>
              <c:numCache>
                <c:formatCode>General</c:formatCode>
                <c:ptCount val="5"/>
              </c:numCache>
            </c:numRef>
          </c:cat>
          <c:val>
            <c:numRef>
              <c:f>Sheet1!$B$2:$B$6</c:f>
              <c:numCache>
                <c:formatCode>General</c:formatCode>
                <c:ptCount val="5"/>
                <c:pt idx="0">
                  <c:v>430</c:v>
                </c:pt>
                <c:pt idx="1">
                  <c:v>240</c:v>
                </c:pt>
                <c:pt idx="2">
                  <c:v>200</c:v>
                </c:pt>
                <c:pt idx="3">
                  <c:v>500</c:v>
                </c:pt>
                <c:pt idx="4">
                  <c:v>370</c:v>
                </c:pt>
              </c:numCache>
            </c:numRef>
          </c:val>
        </c:ser>
        <c:dLbls>
          <c:showLegendKey val="0"/>
          <c:showVal val="0"/>
          <c:showCatName val="0"/>
          <c:showSerName val="0"/>
          <c:showPercent val="0"/>
          <c:showBubbleSize val="0"/>
        </c:dLbls>
        <c:gapWidth val="60"/>
        <c:axId val="176934912"/>
        <c:axId val="176936448"/>
      </c:barChart>
      <c:catAx>
        <c:axId val="176934912"/>
        <c:scaling>
          <c:orientation val="minMax"/>
        </c:scaling>
        <c:delete val="1"/>
        <c:axPos val="l"/>
        <c:numFmt formatCode="General" sourceLinked="1"/>
        <c:majorTickMark val="out"/>
        <c:minorTickMark val="none"/>
        <c:tickLblPos val="none"/>
        <c:txPr>
          <a:bodyPr rot="-60000000" spcFirstLastPara="0" vertOverflow="ellipsis" vert="horz" wrap="square" anchor="ctr" anchorCtr="1"/>
          <a:lstStyle/>
          <a:p>
            <a:pPr>
              <a:defRPr lang="zh-CN" sz="1235" b="1" i="0" u="none" strike="noStrike" kern="1200" baseline="0">
                <a:solidFill>
                  <a:schemeClr val="tx1"/>
                </a:solidFill>
                <a:latin typeface="+mn-lt"/>
                <a:ea typeface="Arial" panose="020B0604020202020204"/>
                <a:cs typeface="Arial" panose="020B0604020202020204"/>
              </a:defRPr>
            </a:pPr>
          </a:p>
        </c:txPr>
        <c:crossAx val="176936448"/>
        <c:crosses val="autoZero"/>
        <c:auto val="1"/>
        <c:lblAlgn val="ctr"/>
        <c:lblOffset val="100"/>
        <c:tickLblSkip val="1"/>
        <c:noMultiLvlLbl val="0"/>
      </c:catAx>
      <c:valAx>
        <c:axId val="176936448"/>
        <c:scaling>
          <c:orientation val="minMax"/>
        </c:scaling>
        <c:delete val="0"/>
        <c:axPos val="b"/>
        <c:majorGridlines>
          <c:spPr>
            <a:ln w="11188" cap="flat" cmpd="sng" algn="ctr">
              <a:solidFill>
                <a:schemeClr val="bg1">
                  <a:lumMod val="75000"/>
                </a:schemeClr>
              </a:solidFill>
              <a:prstDash val="solid"/>
              <a:round/>
            </a:ln>
          </c:spPr>
        </c:majorGridlines>
        <c:minorGridlines>
          <c:spPr>
            <a:ln w="2797" cap="flat" cmpd="sng" algn="ctr">
              <a:solidFill>
                <a:schemeClr val="bg1">
                  <a:lumMod val="75000"/>
                </a:schemeClr>
              </a:solidFill>
              <a:prstDash val="sysDash"/>
              <a:round/>
            </a:ln>
          </c:spPr>
        </c:minorGridlines>
        <c:numFmt formatCode="General" sourceLinked="1"/>
        <c:majorTickMark val="out"/>
        <c:minorTickMark val="none"/>
        <c:tickLblPos val="nextTo"/>
        <c:spPr>
          <a:ln w="2797" cap="flat" cmpd="sng" algn="ctr">
            <a:solidFill>
              <a:schemeClr val="tx1"/>
            </a:solidFill>
            <a:prstDash val="solid"/>
            <a:round/>
          </a:ln>
        </c:spPr>
        <c:txPr>
          <a:bodyPr rot="0" spcFirstLastPara="0" vertOverflow="ellipsis" vert="horz" wrap="square" anchor="ctr" anchorCtr="1"/>
          <a:lstStyle/>
          <a:p>
            <a:pPr>
              <a:defRPr lang="zh-CN" sz="900" b="1" i="0" u="none" strike="noStrike" kern="1200" baseline="0">
                <a:solidFill>
                  <a:schemeClr val="bg1">
                    <a:lumMod val="65000"/>
                  </a:schemeClr>
                </a:solidFill>
                <a:latin typeface="+mn-lt"/>
                <a:ea typeface="Arial" panose="020B0604020202020204"/>
                <a:cs typeface="Arial" panose="020B0604020202020204"/>
              </a:defRPr>
            </a:pPr>
          </a:p>
        </c:txPr>
        <c:crossAx val="176934912"/>
        <c:crosses val="autoZero"/>
        <c:crossBetween val="between"/>
      </c:valAx>
      <c:spPr>
        <a:noFill/>
        <a:ln w="11188">
          <a:solidFill>
            <a:schemeClr val="bg1">
              <a:lumMod val="75000"/>
            </a:schemeClr>
          </a:solidFill>
          <a:prstDash val="solid"/>
        </a:ln>
      </c:spPr>
    </c:plotArea>
    <c:plotVisOnly val="1"/>
    <c:dispBlanksAs val="gap"/>
    <c:showDLblsOverMax val="0"/>
  </c:chart>
  <c:spPr>
    <a:noFill/>
    <a:ln>
      <a:noFill/>
    </a:ln>
  </c:spPr>
  <c:txPr>
    <a:bodyPr/>
    <a:lstStyle/>
    <a:p>
      <a:pPr>
        <a:defRPr lang="zh-CN" sz="1235" b="1" i="0" u="none" strike="noStrike" baseline="0">
          <a:solidFill>
            <a:schemeClr val="tx1"/>
          </a:solidFill>
          <a:latin typeface="+mn-lt"/>
          <a:ea typeface="Arial" panose="020B0604020202020204"/>
          <a:cs typeface="Arial" panose="020B0604020202020204"/>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2">
                <a:lumMod val="60000"/>
                <a:lumOff val="40000"/>
              </a:schemeClr>
            </a:solidFill>
          </c:spPr>
          <c:invertIfNegative val="0"/>
          <c:dLbls>
            <c:delete val="1"/>
          </c:dLbls>
          <c:cat>
            <c:strRef>
              <c:f>Sheet1!$A$2:$A$11</c:f>
              <c:strCache>
                <c:ptCount val="10"/>
                <c:pt idx="0">
                  <c:v>Sales I</c:v>
                </c:pt>
                <c:pt idx="1">
                  <c:v>Sales II</c:v>
                </c:pt>
                <c:pt idx="2">
                  <c:v>Sales III</c:v>
                </c:pt>
                <c:pt idx="3">
                  <c:v>Sales IV</c:v>
                </c:pt>
                <c:pt idx="4">
                  <c:v>Sales V</c:v>
                </c:pt>
                <c:pt idx="5">
                  <c:v>Sales VI</c:v>
                </c:pt>
                <c:pt idx="6">
                  <c:v>Sales VII</c:v>
                </c:pt>
                <c:pt idx="7">
                  <c:v>Sales VIII</c:v>
                </c:pt>
                <c:pt idx="8">
                  <c:v>Sales IX</c:v>
                </c:pt>
                <c:pt idx="9">
                  <c:v>Sales X</c:v>
                </c:pt>
              </c:strCache>
            </c:strRef>
          </c:cat>
          <c:val>
            <c:numRef>
              <c:f>Sheet1!$B$2:$B$11</c:f>
              <c:numCache>
                <c:formatCode>General</c:formatCode>
                <c:ptCount val="10"/>
                <c:pt idx="0">
                  <c:v>32</c:v>
                </c:pt>
                <c:pt idx="1">
                  <c:v>32</c:v>
                </c:pt>
                <c:pt idx="2">
                  <c:v>28</c:v>
                </c:pt>
                <c:pt idx="3">
                  <c:v>12</c:v>
                </c:pt>
                <c:pt idx="4">
                  <c:v>15</c:v>
                </c:pt>
                <c:pt idx="5">
                  <c:v>32</c:v>
                </c:pt>
                <c:pt idx="6">
                  <c:v>32</c:v>
                </c:pt>
                <c:pt idx="7">
                  <c:v>28</c:v>
                </c:pt>
                <c:pt idx="8">
                  <c:v>12</c:v>
                </c:pt>
                <c:pt idx="9">
                  <c:v>15</c:v>
                </c:pt>
              </c:numCache>
            </c:numRef>
          </c:val>
        </c:ser>
        <c:ser>
          <c:idx val="1"/>
          <c:order val="1"/>
          <c:tx>
            <c:strRef>
              <c:f>Sheet1!$C$1</c:f>
              <c:strCache>
                <c:ptCount val="1"/>
                <c:pt idx="0">
                  <c:v>Series 2</c:v>
                </c:pt>
              </c:strCache>
            </c:strRef>
          </c:tx>
          <c:spPr>
            <a:solidFill>
              <a:schemeClr val="accent1"/>
            </a:solidFill>
          </c:spPr>
          <c:invertIfNegative val="0"/>
          <c:dLbls>
            <c:delete val="1"/>
          </c:dLbls>
          <c:cat>
            <c:strRef>
              <c:f>Sheet1!$A$2:$A$11</c:f>
              <c:strCache>
                <c:ptCount val="10"/>
                <c:pt idx="0">
                  <c:v>Sales I</c:v>
                </c:pt>
                <c:pt idx="1">
                  <c:v>Sales II</c:v>
                </c:pt>
                <c:pt idx="2">
                  <c:v>Sales III</c:v>
                </c:pt>
                <c:pt idx="3">
                  <c:v>Sales IV</c:v>
                </c:pt>
                <c:pt idx="4">
                  <c:v>Sales V</c:v>
                </c:pt>
                <c:pt idx="5">
                  <c:v>Sales VI</c:v>
                </c:pt>
                <c:pt idx="6">
                  <c:v>Sales VII</c:v>
                </c:pt>
                <c:pt idx="7">
                  <c:v>Sales VIII</c:v>
                </c:pt>
                <c:pt idx="8">
                  <c:v>Sales IX</c:v>
                </c:pt>
                <c:pt idx="9">
                  <c:v>Sales X</c:v>
                </c:pt>
              </c:strCache>
            </c:strRef>
          </c:cat>
          <c:val>
            <c:numRef>
              <c:f>Sheet1!$C$2:$C$11</c:f>
              <c:numCache>
                <c:formatCode>General</c:formatCode>
                <c:ptCount val="10"/>
                <c:pt idx="0">
                  <c:v>25</c:v>
                </c:pt>
                <c:pt idx="1">
                  <c:v>35</c:v>
                </c:pt>
                <c:pt idx="2">
                  <c:v>20</c:v>
                </c:pt>
                <c:pt idx="3">
                  <c:v>30</c:v>
                </c:pt>
                <c:pt idx="4">
                  <c:v>26</c:v>
                </c:pt>
                <c:pt idx="5">
                  <c:v>25</c:v>
                </c:pt>
                <c:pt idx="6">
                  <c:v>35</c:v>
                </c:pt>
                <c:pt idx="7">
                  <c:v>20</c:v>
                </c:pt>
                <c:pt idx="8">
                  <c:v>30</c:v>
                </c:pt>
                <c:pt idx="9">
                  <c:v>26</c:v>
                </c:pt>
              </c:numCache>
            </c:numRef>
          </c:val>
        </c:ser>
        <c:ser>
          <c:idx val="2"/>
          <c:order val="2"/>
          <c:tx>
            <c:strRef>
              <c:f>Sheet1!$D$1</c:f>
              <c:strCache>
                <c:ptCount val="1"/>
                <c:pt idx="0">
                  <c:v>Series 3</c:v>
                </c:pt>
              </c:strCache>
            </c:strRef>
          </c:tx>
          <c:spPr>
            <a:solidFill>
              <a:schemeClr val="accent1">
                <a:lumMod val="60000"/>
                <a:lumOff val="40000"/>
              </a:schemeClr>
            </a:solidFill>
          </c:spPr>
          <c:invertIfNegative val="0"/>
          <c:dLbls>
            <c:delete val="1"/>
          </c:dLbls>
          <c:cat>
            <c:strRef>
              <c:f>Sheet1!$A$2:$A$11</c:f>
              <c:strCache>
                <c:ptCount val="10"/>
                <c:pt idx="0">
                  <c:v>Sales I</c:v>
                </c:pt>
                <c:pt idx="1">
                  <c:v>Sales II</c:v>
                </c:pt>
                <c:pt idx="2">
                  <c:v>Sales III</c:v>
                </c:pt>
                <c:pt idx="3">
                  <c:v>Sales IV</c:v>
                </c:pt>
                <c:pt idx="4">
                  <c:v>Sales V</c:v>
                </c:pt>
                <c:pt idx="5">
                  <c:v>Sales VI</c:v>
                </c:pt>
                <c:pt idx="6">
                  <c:v>Sales VII</c:v>
                </c:pt>
                <c:pt idx="7">
                  <c:v>Sales VIII</c:v>
                </c:pt>
                <c:pt idx="8">
                  <c:v>Sales IX</c:v>
                </c:pt>
                <c:pt idx="9">
                  <c:v>Sales X</c:v>
                </c:pt>
              </c:strCache>
            </c:strRef>
          </c:cat>
          <c:val>
            <c:numRef>
              <c:f>Sheet1!$D$2:$D$11</c:f>
              <c:numCache>
                <c:formatCode>General</c:formatCode>
                <c:ptCount val="10"/>
                <c:pt idx="0">
                  <c:v>12</c:v>
                </c:pt>
                <c:pt idx="1">
                  <c:v>12</c:v>
                </c:pt>
                <c:pt idx="2">
                  <c:v>12</c:v>
                </c:pt>
                <c:pt idx="3">
                  <c:v>21</c:v>
                </c:pt>
                <c:pt idx="4">
                  <c:v>28</c:v>
                </c:pt>
                <c:pt idx="5">
                  <c:v>12</c:v>
                </c:pt>
                <c:pt idx="6">
                  <c:v>12</c:v>
                </c:pt>
                <c:pt idx="7">
                  <c:v>12</c:v>
                </c:pt>
                <c:pt idx="8">
                  <c:v>21</c:v>
                </c:pt>
                <c:pt idx="9">
                  <c:v>28</c:v>
                </c:pt>
              </c:numCache>
            </c:numRef>
          </c:val>
        </c:ser>
        <c:dLbls>
          <c:showLegendKey val="0"/>
          <c:showVal val="0"/>
          <c:showCatName val="0"/>
          <c:showSerName val="0"/>
          <c:showPercent val="0"/>
          <c:showBubbleSize val="0"/>
        </c:dLbls>
        <c:gapWidth val="150"/>
        <c:axId val="170948096"/>
        <c:axId val="170949632"/>
      </c:barChart>
      <c:catAx>
        <c:axId val="170948096"/>
        <c:scaling>
          <c:orientation val="minMax"/>
        </c:scaling>
        <c:delete val="0"/>
        <c:axPos val="b"/>
        <c:numFmt formatCode="General" sourceLinked="0"/>
        <c:majorTickMark val="out"/>
        <c:minorTickMark val="none"/>
        <c:tickLblPos val="nextTo"/>
        <c:txPr>
          <a:bodyPr rot="-60000000" spcFirstLastPara="0" vertOverflow="ellipsis" vert="horz" wrap="square" anchor="ctr" anchorCtr="1"/>
          <a:lstStyle/>
          <a:p>
            <a:pPr>
              <a:defRPr lang="zh-CN" sz="900" b="0" i="0" u="none" strike="noStrike" kern="1200" baseline="0">
                <a:solidFill>
                  <a:schemeClr val="bg1">
                    <a:lumMod val="65000"/>
                  </a:schemeClr>
                </a:solidFill>
                <a:latin typeface="+mn-lt"/>
                <a:ea typeface="+mn-ea"/>
                <a:cs typeface="+mn-cs"/>
              </a:defRPr>
            </a:pPr>
          </a:p>
        </c:txPr>
        <c:crossAx val="170949632"/>
        <c:crosses val="autoZero"/>
        <c:auto val="1"/>
        <c:lblAlgn val="ctr"/>
        <c:lblOffset val="100"/>
        <c:noMultiLvlLbl val="0"/>
      </c:catAx>
      <c:valAx>
        <c:axId val="170949632"/>
        <c:scaling>
          <c:orientation val="minMax"/>
        </c:scaling>
        <c:delete val="0"/>
        <c:axPos val="l"/>
        <c:majorGridlines>
          <c:spPr>
            <a:ln w="9525" cap="flat" cmpd="sng" algn="ctr">
              <a:noFill/>
              <a:prstDash val="solid"/>
              <a:round/>
            </a:ln>
          </c:spPr>
        </c:majorGridlines>
        <c:numFmt formatCode="General" sourceLinked="0"/>
        <c:majorTickMark val="out"/>
        <c:minorTickMark val="none"/>
        <c:tickLblPos val="nextTo"/>
        <c:txPr>
          <a:bodyPr rot="-60000000" spcFirstLastPara="0" vertOverflow="ellipsis" vert="horz" wrap="square" anchor="ctr" anchorCtr="1"/>
          <a:lstStyle/>
          <a:p>
            <a:pPr>
              <a:defRPr lang="zh-CN" sz="800" b="0" i="0" u="none" strike="noStrike" kern="1200" baseline="0">
                <a:solidFill>
                  <a:schemeClr val="bg1">
                    <a:lumMod val="65000"/>
                  </a:schemeClr>
                </a:solidFill>
                <a:latin typeface="+mn-lt"/>
                <a:ea typeface="+mn-ea"/>
                <a:cs typeface="+mn-cs"/>
              </a:defRPr>
            </a:pPr>
          </a:p>
        </c:txPr>
        <c:crossAx val="170948096"/>
        <c:crosses val="autoZero"/>
        <c:crossBetween val="between"/>
      </c:valAx>
      <c:spPr>
        <a:noFill/>
        <a:ln w="25400">
          <a:noFill/>
        </a:ln>
      </c:spPr>
    </c:plotArea>
    <c:plotVisOnly val="1"/>
    <c:dispBlanksAs val="gap"/>
    <c:showDLblsOverMax val="0"/>
  </c:chart>
  <c:txPr>
    <a:bodyPr/>
    <a:lstStyle/>
    <a:p>
      <a:pPr>
        <a:defRPr lang="zh-CN" sz="1800"/>
      </a:pP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48FC313-BC51-4D39-8F45-987492732B71}" type="doc">
      <dgm:prSet loTypeId="urn:microsoft.com/office/officeart/2005/8/layout/equation1" loCatId="process" qsTypeId="urn:microsoft.com/office/officeart/2005/8/quickstyle/simple1" qsCatId="simple" csTypeId="urn:microsoft.com/office/officeart/2005/8/colors/accent1_2" csCatId="accent1" phldr="1"/>
      <dgm:spPr/>
    </dgm:pt>
    <dgm:pt modelId="{DF6581F4-196E-45E5-A8C6-CB54B7C74306}">
      <dgm:prSet phldrT="[Text]"/>
      <dgm:spPr>
        <a:noFill/>
        <a:ln w="57150">
          <a:solidFill>
            <a:schemeClr val="tx2">
              <a:lumMod val="60000"/>
              <a:lumOff val="40000"/>
            </a:schemeClr>
          </a:solidFill>
        </a:ln>
      </dgm:spPr>
      <dgm:t>
        <a:bodyPr/>
        <a:lstStyle/>
        <a:p>
          <a:r>
            <a:rPr lang="en-US" i="0" dirty="0" smtClean="0">
              <a:solidFill>
                <a:schemeClr val="tx2">
                  <a:lumMod val="40000"/>
                  <a:lumOff val="60000"/>
                </a:schemeClr>
              </a:solidFill>
              <a:latin typeface="FontAwesome" pitchFamily="2" charset="0"/>
            </a:rPr>
            <a:t></a:t>
          </a:r>
          <a:endParaRPr lang="en-US" i="0" dirty="0">
            <a:solidFill>
              <a:schemeClr val="tx2">
                <a:lumMod val="40000"/>
                <a:lumOff val="60000"/>
              </a:schemeClr>
            </a:solidFill>
            <a:latin typeface="FontAwesome" pitchFamily="2" charset="0"/>
          </a:endParaRPr>
        </a:p>
      </dgm:t>
    </dgm:pt>
    <dgm:pt modelId="{C77F4026-D854-45D3-B3E1-FE4CF1EBC931}" cxnId="{3E2E303A-107E-4E73-9CA1-F2C19B80FF35}" type="parTrans">
      <dgm:prSet/>
      <dgm:spPr/>
      <dgm:t>
        <a:bodyPr/>
        <a:lstStyle/>
        <a:p>
          <a:endParaRPr lang="en-US"/>
        </a:p>
      </dgm:t>
    </dgm:pt>
    <dgm:pt modelId="{335A3AFE-F14B-4DE4-A926-DF29816CFDFD}" cxnId="{3E2E303A-107E-4E73-9CA1-F2C19B80FF35}" type="sibTrans">
      <dgm:prSet/>
      <dgm:spPr>
        <a:solidFill>
          <a:schemeClr val="tx2">
            <a:lumMod val="60000"/>
            <a:lumOff val="40000"/>
          </a:schemeClr>
        </a:solidFill>
        <a:ln>
          <a:solidFill>
            <a:schemeClr val="tx2">
              <a:lumMod val="60000"/>
              <a:lumOff val="40000"/>
            </a:schemeClr>
          </a:solidFill>
        </a:ln>
      </dgm:spPr>
      <dgm:t>
        <a:bodyPr/>
        <a:lstStyle/>
        <a:p>
          <a:endParaRPr lang="en-US"/>
        </a:p>
      </dgm:t>
    </dgm:pt>
    <dgm:pt modelId="{E1CA0AE7-7D45-415E-9EF3-899792B3DFAF}">
      <dgm:prSet phldrT="[Text]"/>
      <dgm:spPr>
        <a:noFill/>
        <a:ln w="57150">
          <a:solidFill>
            <a:schemeClr val="tx2">
              <a:lumMod val="60000"/>
              <a:lumOff val="40000"/>
            </a:schemeClr>
          </a:solidFill>
        </a:ln>
      </dgm:spPr>
      <dgm:t>
        <a:bodyPr/>
        <a:lstStyle/>
        <a:p>
          <a:r>
            <a:rPr lang="en-US" i="0" dirty="0" smtClean="0">
              <a:solidFill>
                <a:schemeClr val="tx2">
                  <a:lumMod val="40000"/>
                  <a:lumOff val="60000"/>
                </a:schemeClr>
              </a:solidFill>
              <a:latin typeface="FontAwesome" pitchFamily="2" charset="0"/>
            </a:rPr>
            <a:t></a:t>
          </a:r>
          <a:endParaRPr lang="en-US" i="0" dirty="0">
            <a:solidFill>
              <a:schemeClr val="tx2">
                <a:lumMod val="40000"/>
                <a:lumOff val="60000"/>
              </a:schemeClr>
            </a:solidFill>
            <a:latin typeface="FontAwesome" pitchFamily="2" charset="0"/>
          </a:endParaRPr>
        </a:p>
      </dgm:t>
    </dgm:pt>
    <dgm:pt modelId="{4280B325-BF92-4190-8431-B886801BC043}" cxnId="{40E730A2-FA8B-4462-BB4A-940941B70BCA}" type="parTrans">
      <dgm:prSet/>
      <dgm:spPr/>
      <dgm:t>
        <a:bodyPr/>
        <a:lstStyle/>
        <a:p>
          <a:endParaRPr lang="en-US"/>
        </a:p>
      </dgm:t>
    </dgm:pt>
    <dgm:pt modelId="{83010CDB-0144-4608-8941-6BC27735475F}" cxnId="{40E730A2-FA8B-4462-BB4A-940941B70BCA}" type="sibTrans">
      <dgm:prSet/>
      <dgm:spPr>
        <a:solidFill>
          <a:schemeClr val="tx2">
            <a:lumMod val="60000"/>
            <a:lumOff val="40000"/>
          </a:schemeClr>
        </a:solidFill>
        <a:ln>
          <a:solidFill>
            <a:schemeClr val="tx2">
              <a:lumMod val="60000"/>
              <a:lumOff val="40000"/>
            </a:schemeClr>
          </a:solidFill>
        </a:ln>
      </dgm:spPr>
      <dgm:t>
        <a:bodyPr/>
        <a:lstStyle/>
        <a:p>
          <a:endParaRPr lang="en-US"/>
        </a:p>
      </dgm:t>
    </dgm:pt>
    <dgm:pt modelId="{F6B93C94-ECAC-4BCA-9DF1-E6D39F462605}">
      <dgm:prSet phldrT="[Text]"/>
      <dgm:spPr>
        <a:noFill/>
        <a:ln w="57150">
          <a:solidFill>
            <a:schemeClr val="tx2">
              <a:lumMod val="60000"/>
              <a:lumOff val="40000"/>
            </a:schemeClr>
          </a:solidFill>
        </a:ln>
      </dgm:spPr>
      <dgm:t>
        <a:bodyPr/>
        <a:lstStyle/>
        <a:p>
          <a:r>
            <a:rPr lang="en-US" i="0" dirty="0" smtClean="0">
              <a:solidFill>
                <a:schemeClr val="tx2">
                  <a:lumMod val="40000"/>
                  <a:lumOff val="60000"/>
                </a:schemeClr>
              </a:solidFill>
              <a:latin typeface="FontAwesome" pitchFamily="2" charset="0"/>
            </a:rPr>
            <a:t></a:t>
          </a:r>
          <a:endParaRPr lang="en-US" i="0" dirty="0">
            <a:solidFill>
              <a:schemeClr val="tx2">
                <a:lumMod val="40000"/>
                <a:lumOff val="60000"/>
              </a:schemeClr>
            </a:solidFill>
            <a:latin typeface="FontAwesome" pitchFamily="2" charset="0"/>
          </a:endParaRPr>
        </a:p>
      </dgm:t>
    </dgm:pt>
    <dgm:pt modelId="{1AE3BC2C-323E-4A6D-8170-F77B441AC810}" cxnId="{B816EF4A-9C0A-4C7E-B898-7300DF14E976}" type="parTrans">
      <dgm:prSet/>
      <dgm:spPr/>
      <dgm:t>
        <a:bodyPr/>
        <a:lstStyle/>
        <a:p>
          <a:endParaRPr lang="en-US"/>
        </a:p>
      </dgm:t>
    </dgm:pt>
    <dgm:pt modelId="{C3867CE3-0C99-43C5-88B6-A069BA8C8BAD}" cxnId="{B816EF4A-9C0A-4C7E-B898-7300DF14E976}" type="sibTrans">
      <dgm:prSet/>
      <dgm:spPr/>
      <dgm:t>
        <a:bodyPr/>
        <a:lstStyle/>
        <a:p>
          <a:endParaRPr lang="en-US"/>
        </a:p>
      </dgm:t>
    </dgm:pt>
    <dgm:pt modelId="{D275D37B-3BBB-46A0-AC54-C800C94B3774}" type="pres">
      <dgm:prSet presAssocID="{A48FC313-BC51-4D39-8F45-987492732B71}" presName="linearFlow" presStyleCnt="0">
        <dgm:presLayoutVars>
          <dgm:dir/>
          <dgm:resizeHandles val="exact"/>
        </dgm:presLayoutVars>
      </dgm:prSet>
      <dgm:spPr/>
    </dgm:pt>
    <dgm:pt modelId="{08CD7A9C-5E2E-4501-91F3-83A2BA7632F3}" type="pres">
      <dgm:prSet presAssocID="{DF6581F4-196E-45E5-A8C6-CB54B7C74306}" presName="node" presStyleLbl="node1" presStyleIdx="0" presStyleCnt="3">
        <dgm:presLayoutVars>
          <dgm:bulletEnabled val="1"/>
        </dgm:presLayoutVars>
      </dgm:prSet>
      <dgm:spPr/>
      <dgm:t>
        <a:bodyPr/>
        <a:lstStyle/>
        <a:p>
          <a:endParaRPr lang="en-US"/>
        </a:p>
      </dgm:t>
    </dgm:pt>
    <dgm:pt modelId="{EAE72720-5435-4C66-AE76-27EBB81B29D6}" type="pres">
      <dgm:prSet presAssocID="{335A3AFE-F14B-4DE4-A926-DF29816CFDFD}" presName="spacerL" presStyleCnt="0"/>
      <dgm:spPr/>
    </dgm:pt>
    <dgm:pt modelId="{D08079F5-329A-4B09-9D58-EEB70F4C2A17}" type="pres">
      <dgm:prSet presAssocID="{335A3AFE-F14B-4DE4-A926-DF29816CFDFD}" presName="sibTrans" presStyleLbl="sibTrans2D1" presStyleIdx="0" presStyleCnt="2"/>
      <dgm:spPr/>
      <dgm:t>
        <a:bodyPr/>
        <a:lstStyle/>
        <a:p>
          <a:endParaRPr lang="en-US"/>
        </a:p>
      </dgm:t>
    </dgm:pt>
    <dgm:pt modelId="{470D02CF-A981-4407-868F-7B22FF2CF2A7}" type="pres">
      <dgm:prSet presAssocID="{335A3AFE-F14B-4DE4-A926-DF29816CFDFD}" presName="spacerR" presStyleCnt="0"/>
      <dgm:spPr/>
    </dgm:pt>
    <dgm:pt modelId="{0E9C6BAC-59E5-4957-8CCF-FA4005EEC72B}" type="pres">
      <dgm:prSet presAssocID="{E1CA0AE7-7D45-415E-9EF3-899792B3DFAF}" presName="node" presStyleLbl="node1" presStyleIdx="1" presStyleCnt="3" custLinFactNeighborY="1360">
        <dgm:presLayoutVars>
          <dgm:bulletEnabled val="1"/>
        </dgm:presLayoutVars>
      </dgm:prSet>
      <dgm:spPr/>
      <dgm:t>
        <a:bodyPr/>
        <a:lstStyle/>
        <a:p>
          <a:endParaRPr lang="en-US"/>
        </a:p>
      </dgm:t>
    </dgm:pt>
    <dgm:pt modelId="{161D3849-3FA3-4DAF-8279-1845479C3E47}" type="pres">
      <dgm:prSet presAssocID="{83010CDB-0144-4608-8941-6BC27735475F}" presName="spacerL" presStyleCnt="0"/>
      <dgm:spPr/>
    </dgm:pt>
    <dgm:pt modelId="{AE0879E3-3102-4152-BCF2-B7FB5D84C5A3}" type="pres">
      <dgm:prSet presAssocID="{83010CDB-0144-4608-8941-6BC27735475F}" presName="sibTrans" presStyleLbl="sibTrans2D1" presStyleIdx="1" presStyleCnt="2"/>
      <dgm:spPr/>
      <dgm:t>
        <a:bodyPr/>
        <a:lstStyle/>
        <a:p>
          <a:endParaRPr lang="en-US"/>
        </a:p>
      </dgm:t>
    </dgm:pt>
    <dgm:pt modelId="{852667B1-6080-42B5-94B3-5D5441C4E1A6}" type="pres">
      <dgm:prSet presAssocID="{83010CDB-0144-4608-8941-6BC27735475F}" presName="spacerR" presStyleCnt="0"/>
      <dgm:spPr/>
    </dgm:pt>
    <dgm:pt modelId="{7804AD0B-0CF8-4367-97C3-478C62C307D4}" type="pres">
      <dgm:prSet presAssocID="{F6B93C94-ECAC-4BCA-9DF1-E6D39F462605}" presName="node" presStyleLbl="node1" presStyleIdx="2" presStyleCnt="3">
        <dgm:presLayoutVars>
          <dgm:bulletEnabled val="1"/>
        </dgm:presLayoutVars>
      </dgm:prSet>
      <dgm:spPr/>
      <dgm:t>
        <a:bodyPr/>
        <a:lstStyle/>
        <a:p>
          <a:endParaRPr lang="en-US"/>
        </a:p>
      </dgm:t>
    </dgm:pt>
  </dgm:ptLst>
  <dgm:cxnLst>
    <dgm:cxn modelId="{599E75E4-0A05-4DD9-8950-61D7AA59D64F}" type="presOf" srcId="{83010CDB-0144-4608-8941-6BC27735475F}" destId="{AE0879E3-3102-4152-BCF2-B7FB5D84C5A3}" srcOrd="0" destOrd="0" presId="urn:microsoft.com/office/officeart/2005/8/layout/equation1"/>
    <dgm:cxn modelId="{DFDD6B82-997D-46D4-87FD-6C5B8AB6B7D4}" type="presOf" srcId="{DF6581F4-196E-45E5-A8C6-CB54B7C74306}" destId="{08CD7A9C-5E2E-4501-91F3-83A2BA7632F3}" srcOrd="0" destOrd="0" presId="urn:microsoft.com/office/officeart/2005/8/layout/equation1"/>
    <dgm:cxn modelId="{40E730A2-FA8B-4462-BB4A-940941B70BCA}" srcId="{A48FC313-BC51-4D39-8F45-987492732B71}" destId="{E1CA0AE7-7D45-415E-9EF3-899792B3DFAF}" srcOrd="1" destOrd="0" parTransId="{4280B325-BF92-4190-8431-B886801BC043}" sibTransId="{83010CDB-0144-4608-8941-6BC27735475F}"/>
    <dgm:cxn modelId="{82B1B619-4B4F-4E9A-BD1F-70452FAFBBDF}" type="presOf" srcId="{335A3AFE-F14B-4DE4-A926-DF29816CFDFD}" destId="{D08079F5-329A-4B09-9D58-EEB70F4C2A17}" srcOrd="0" destOrd="0" presId="urn:microsoft.com/office/officeart/2005/8/layout/equation1"/>
    <dgm:cxn modelId="{B816EF4A-9C0A-4C7E-B898-7300DF14E976}" srcId="{A48FC313-BC51-4D39-8F45-987492732B71}" destId="{F6B93C94-ECAC-4BCA-9DF1-E6D39F462605}" srcOrd="2" destOrd="0" parTransId="{1AE3BC2C-323E-4A6D-8170-F77B441AC810}" sibTransId="{C3867CE3-0C99-43C5-88B6-A069BA8C8BAD}"/>
    <dgm:cxn modelId="{FC3AF43B-1169-471F-8661-FC3A545915B0}" type="presOf" srcId="{A48FC313-BC51-4D39-8F45-987492732B71}" destId="{D275D37B-3BBB-46A0-AC54-C800C94B3774}" srcOrd="0" destOrd="0" presId="urn:microsoft.com/office/officeart/2005/8/layout/equation1"/>
    <dgm:cxn modelId="{3E2E303A-107E-4E73-9CA1-F2C19B80FF35}" srcId="{A48FC313-BC51-4D39-8F45-987492732B71}" destId="{DF6581F4-196E-45E5-A8C6-CB54B7C74306}" srcOrd="0" destOrd="0" parTransId="{C77F4026-D854-45D3-B3E1-FE4CF1EBC931}" sibTransId="{335A3AFE-F14B-4DE4-A926-DF29816CFDFD}"/>
    <dgm:cxn modelId="{7570F4F1-0188-4942-A687-9B738539D853}" type="presOf" srcId="{F6B93C94-ECAC-4BCA-9DF1-E6D39F462605}" destId="{7804AD0B-0CF8-4367-97C3-478C62C307D4}" srcOrd="0" destOrd="0" presId="urn:microsoft.com/office/officeart/2005/8/layout/equation1"/>
    <dgm:cxn modelId="{C830C856-46F6-4038-BBD9-963409D57E4D}" type="presOf" srcId="{E1CA0AE7-7D45-415E-9EF3-899792B3DFAF}" destId="{0E9C6BAC-59E5-4957-8CCF-FA4005EEC72B}" srcOrd="0" destOrd="0" presId="urn:microsoft.com/office/officeart/2005/8/layout/equation1"/>
    <dgm:cxn modelId="{8E9F9489-D498-4DE2-9E94-8975B1265D8F}" type="presParOf" srcId="{D275D37B-3BBB-46A0-AC54-C800C94B3774}" destId="{08CD7A9C-5E2E-4501-91F3-83A2BA7632F3}" srcOrd="0" destOrd="0" presId="urn:microsoft.com/office/officeart/2005/8/layout/equation1"/>
    <dgm:cxn modelId="{1A927A4D-F727-49AB-A9C9-7B80802D1BBB}" type="presParOf" srcId="{D275D37B-3BBB-46A0-AC54-C800C94B3774}" destId="{EAE72720-5435-4C66-AE76-27EBB81B29D6}" srcOrd="1" destOrd="0" presId="urn:microsoft.com/office/officeart/2005/8/layout/equation1"/>
    <dgm:cxn modelId="{F589ADC4-C08A-4ADE-9FE7-6D5CEB354580}" type="presParOf" srcId="{D275D37B-3BBB-46A0-AC54-C800C94B3774}" destId="{D08079F5-329A-4B09-9D58-EEB70F4C2A17}" srcOrd="2" destOrd="0" presId="urn:microsoft.com/office/officeart/2005/8/layout/equation1"/>
    <dgm:cxn modelId="{C17FA9ED-877F-4497-9E29-03058C65D05E}" type="presParOf" srcId="{D275D37B-3BBB-46A0-AC54-C800C94B3774}" destId="{470D02CF-A981-4407-868F-7B22FF2CF2A7}" srcOrd="3" destOrd="0" presId="urn:microsoft.com/office/officeart/2005/8/layout/equation1"/>
    <dgm:cxn modelId="{9B8BE976-4D29-4037-8DFC-E4C03F51E6C6}" type="presParOf" srcId="{D275D37B-3BBB-46A0-AC54-C800C94B3774}" destId="{0E9C6BAC-59E5-4957-8CCF-FA4005EEC72B}" srcOrd="4" destOrd="0" presId="urn:microsoft.com/office/officeart/2005/8/layout/equation1"/>
    <dgm:cxn modelId="{129F1F29-C6E9-46DD-A387-CCB15A86FF47}" type="presParOf" srcId="{D275D37B-3BBB-46A0-AC54-C800C94B3774}" destId="{161D3849-3FA3-4DAF-8279-1845479C3E47}" srcOrd="5" destOrd="0" presId="urn:microsoft.com/office/officeart/2005/8/layout/equation1"/>
    <dgm:cxn modelId="{4373F3CA-A536-4616-9A15-298CB7412B23}" type="presParOf" srcId="{D275D37B-3BBB-46A0-AC54-C800C94B3774}" destId="{AE0879E3-3102-4152-BCF2-B7FB5D84C5A3}" srcOrd="6" destOrd="0" presId="urn:microsoft.com/office/officeart/2005/8/layout/equation1"/>
    <dgm:cxn modelId="{942CAB03-CCCE-4B87-93F9-3DF1A2AAC189}" type="presParOf" srcId="{D275D37B-3BBB-46A0-AC54-C800C94B3774}" destId="{852667B1-6080-42B5-94B3-5D5441C4E1A6}" srcOrd="7" destOrd="0" presId="urn:microsoft.com/office/officeart/2005/8/layout/equation1"/>
    <dgm:cxn modelId="{2A1E8F4A-0A5B-49C3-9875-7654E6403E49}" type="presParOf" srcId="{D275D37B-3BBB-46A0-AC54-C800C94B3774}" destId="{7804AD0B-0CF8-4367-97C3-478C62C307D4}" srcOrd="8" destOrd="0" presId="urn:microsoft.com/office/officeart/2005/8/layout/equation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CD7A9C-5E2E-4501-91F3-83A2BA7632F3}">
      <dsp:nvSpPr>
        <dsp:cNvPr id="0" name=""/>
        <dsp:cNvSpPr/>
      </dsp:nvSpPr>
      <dsp:spPr>
        <a:xfrm>
          <a:off x="1571" y="1227319"/>
          <a:ext cx="2083494" cy="2083494"/>
        </a:xfrm>
        <a:prstGeom prst="ellipse">
          <a:avLst/>
        </a:prstGeom>
        <a:noFill/>
        <a:ln w="5715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sz="6500" i="0" kern="1200" dirty="0" smtClean="0">
              <a:solidFill>
                <a:schemeClr val="tx2">
                  <a:lumMod val="40000"/>
                  <a:lumOff val="60000"/>
                </a:schemeClr>
              </a:solidFill>
              <a:latin typeface="FontAwesome" pitchFamily="2" charset="0"/>
            </a:rPr>
            <a:t></a:t>
          </a:r>
          <a:endParaRPr lang="en-US" sz="6500" i="0" kern="1200" dirty="0">
            <a:solidFill>
              <a:schemeClr val="tx2">
                <a:lumMod val="40000"/>
                <a:lumOff val="60000"/>
              </a:schemeClr>
            </a:solidFill>
            <a:latin typeface="FontAwesome" pitchFamily="2" charset="0"/>
          </a:endParaRPr>
        </a:p>
      </dsp:txBody>
      <dsp:txXfrm>
        <a:off x="306692" y="1532440"/>
        <a:ext cx="1473252" cy="1473252"/>
      </dsp:txXfrm>
    </dsp:sp>
    <dsp:sp modelId="{D08079F5-329A-4B09-9D58-EEB70F4C2A17}">
      <dsp:nvSpPr>
        <dsp:cNvPr id="0" name=""/>
        <dsp:cNvSpPr/>
      </dsp:nvSpPr>
      <dsp:spPr>
        <a:xfrm>
          <a:off x="2254246" y="1664853"/>
          <a:ext cx="1208426" cy="1208426"/>
        </a:xfrm>
        <a:prstGeom prst="mathPlus">
          <a:avLst/>
        </a:prstGeom>
        <a:solidFill>
          <a:schemeClr val="tx2">
            <a:lumMod val="60000"/>
            <a:lumOff val="40000"/>
          </a:schemeClr>
        </a:solidFill>
        <a:ln>
          <a:solidFill>
            <a:schemeClr val="tx2">
              <a:lumMod val="60000"/>
              <a:lumOff val="40000"/>
            </a:schemeClr>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a:p>
      </dsp:txBody>
      <dsp:txXfrm>
        <a:off x="2414423" y="2126955"/>
        <a:ext cx="888072" cy="284222"/>
      </dsp:txXfrm>
    </dsp:sp>
    <dsp:sp modelId="{0E9C6BAC-59E5-4957-8CCF-FA4005EEC72B}">
      <dsp:nvSpPr>
        <dsp:cNvPr id="0" name=""/>
        <dsp:cNvSpPr/>
      </dsp:nvSpPr>
      <dsp:spPr>
        <a:xfrm>
          <a:off x="3631852" y="1255654"/>
          <a:ext cx="2083494" cy="2083494"/>
        </a:xfrm>
        <a:prstGeom prst="ellipse">
          <a:avLst/>
        </a:prstGeom>
        <a:noFill/>
        <a:ln w="5715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sz="6500" i="0" kern="1200" dirty="0" smtClean="0">
              <a:solidFill>
                <a:schemeClr val="tx2">
                  <a:lumMod val="40000"/>
                  <a:lumOff val="60000"/>
                </a:schemeClr>
              </a:solidFill>
              <a:latin typeface="FontAwesome" pitchFamily="2" charset="0"/>
            </a:rPr>
            <a:t></a:t>
          </a:r>
          <a:endParaRPr lang="en-US" sz="6500" i="0" kern="1200" dirty="0">
            <a:solidFill>
              <a:schemeClr val="tx2">
                <a:lumMod val="40000"/>
                <a:lumOff val="60000"/>
              </a:schemeClr>
            </a:solidFill>
            <a:latin typeface="FontAwesome" pitchFamily="2" charset="0"/>
          </a:endParaRPr>
        </a:p>
      </dsp:txBody>
      <dsp:txXfrm>
        <a:off x="3936973" y="1560775"/>
        <a:ext cx="1473252" cy="1473252"/>
      </dsp:txXfrm>
    </dsp:sp>
    <dsp:sp modelId="{AE0879E3-3102-4152-BCF2-B7FB5D84C5A3}">
      <dsp:nvSpPr>
        <dsp:cNvPr id="0" name=""/>
        <dsp:cNvSpPr/>
      </dsp:nvSpPr>
      <dsp:spPr>
        <a:xfrm>
          <a:off x="5884527" y="1664853"/>
          <a:ext cx="1208426" cy="1208426"/>
        </a:xfrm>
        <a:prstGeom prst="mathEqual">
          <a:avLst/>
        </a:prstGeom>
        <a:solidFill>
          <a:schemeClr val="tx2">
            <a:lumMod val="60000"/>
            <a:lumOff val="40000"/>
          </a:schemeClr>
        </a:solidFill>
        <a:ln>
          <a:solidFill>
            <a:schemeClr val="tx2">
              <a:lumMod val="60000"/>
              <a:lumOff val="40000"/>
            </a:schemeClr>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222500">
            <a:lnSpc>
              <a:spcPct val="90000"/>
            </a:lnSpc>
            <a:spcBef>
              <a:spcPct val="0"/>
            </a:spcBef>
            <a:spcAft>
              <a:spcPct val="35000"/>
            </a:spcAft>
          </a:pPr>
          <a:endParaRPr lang="en-US" sz="5000" kern="1200"/>
        </a:p>
      </dsp:txBody>
      <dsp:txXfrm>
        <a:off x="6044704" y="1913789"/>
        <a:ext cx="888072" cy="710554"/>
      </dsp:txXfrm>
    </dsp:sp>
    <dsp:sp modelId="{7804AD0B-0CF8-4367-97C3-478C62C307D4}">
      <dsp:nvSpPr>
        <dsp:cNvPr id="0" name=""/>
        <dsp:cNvSpPr/>
      </dsp:nvSpPr>
      <dsp:spPr>
        <a:xfrm>
          <a:off x="7262133" y="1227319"/>
          <a:ext cx="2083494" cy="2083494"/>
        </a:xfrm>
        <a:prstGeom prst="ellipse">
          <a:avLst/>
        </a:prstGeom>
        <a:noFill/>
        <a:ln w="57150" cap="flat" cmpd="sng" algn="ctr">
          <a:solidFill>
            <a:schemeClr val="tx2">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sz="6500" i="0" kern="1200" dirty="0" smtClean="0">
              <a:solidFill>
                <a:schemeClr val="tx2">
                  <a:lumMod val="40000"/>
                  <a:lumOff val="60000"/>
                </a:schemeClr>
              </a:solidFill>
              <a:latin typeface="FontAwesome" pitchFamily="2" charset="0"/>
            </a:rPr>
            <a:t></a:t>
          </a:r>
          <a:endParaRPr lang="en-US" sz="6500" i="0" kern="1200" dirty="0">
            <a:solidFill>
              <a:schemeClr val="tx2">
                <a:lumMod val="40000"/>
                <a:lumOff val="60000"/>
              </a:schemeClr>
            </a:solidFill>
            <a:latin typeface="FontAwesome" pitchFamily="2" charset="0"/>
          </a:endParaRPr>
        </a:p>
      </dsp:txBody>
      <dsp:txXfrm>
        <a:off x="7567254" y="1532440"/>
        <a:ext cx="1473252" cy="1473252"/>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725CCB-46FB-41AE-9898-8FA8D288BE5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5FA1D8-9C71-48EC-BA9D-FA708884B0C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5FA1D8-9C71-48EC-BA9D-FA708884B0C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5FA1D8-9C71-48EC-BA9D-FA708884B0C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5FA1D8-9C71-48EC-BA9D-FA708884B0C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5FA1D8-9C71-48EC-BA9D-FA708884B0C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4774A39-431A-4490-9EE7-D07C38A000F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4774A39-431A-4490-9EE7-D07C38A000F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4774A39-431A-4490-9EE7-D07C38A000F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defTabSz="1218565"/>
            <a:fld id="{AF14F7F8-2267-4618-B165-8443CE03F0FA}" type="datetimeFigureOut">
              <a:rPr lang="en-US" smtClean="0">
                <a:solidFill>
                  <a:prstClr val="black">
                    <a:tint val="75000"/>
                  </a:prstClr>
                </a:solidFill>
              </a:rPr>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8565"/>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8565"/>
            <a:fld id="{507F2B22-AC27-44D3-BDC9-78D123C7E2EC}" type="slidenum">
              <a:rPr lang="en-US" smtClean="0">
                <a:solidFill>
                  <a:prstClr val="black">
                    <a:tint val="75000"/>
                  </a:prstClr>
                </a:solidFill>
              </a:rPr>
            </a:fld>
            <a:endParaRPr 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grpSp>
        <p:nvGrpSpPr>
          <p:cNvPr id="104" name="组合 103"/>
          <p:cNvGrpSpPr/>
          <p:nvPr userDrawn="1"/>
        </p:nvGrpSpPr>
        <p:grpSpPr>
          <a:xfrm>
            <a:off x="-1381868" y="-2406"/>
            <a:ext cx="14955736" cy="6862813"/>
            <a:chOff x="-1319947" y="0"/>
            <a:chExt cx="14955736" cy="6862813"/>
          </a:xfrm>
        </p:grpSpPr>
        <p:pic>
          <p:nvPicPr>
            <p:cNvPr id="105" name="图片 104"/>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54115" t="20375" r="25555" b="20378"/>
            <a:stretch>
              <a:fillRect/>
            </a:stretch>
          </p:blipFill>
          <p:spPr>
            <a:xfrm>
              <a:off x="9183001" y="0"/>
              <a:ext cx="4452788" cy="6862813"/>
            </a:xfrm>
            <a:prstGeom prst="rect">
              <a:avLst/>
            </a:prstGeom>
          </p:spPr>
        </p:pic>
        <p:pic>
          <p:nvPicPr>
            <p:cNvPr id="106" name="图片 105"/>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54115" t="20375" r="25555" b="20378"/>
            <a:stretch>
              <a:fillRect/>
            </a:stretch>
          </p:blipFill>
          <p:spPr>
            <a:xfrm rot="10800000">
              <a:off x="-1319947" y="0"/>
              <a:ext cx="4452788" cy="6862813"/>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t="15838" r="78197" b="16675"/>
          <a:stretch>
            <a:fillRect/>
          </a:stretch>
        </p:blipFill>
        <p:spPr>
          <a:xfrm>
            <a:off x="8015258" y="-12700"/>
            <a:ext cx="418944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BEBA8EAE-BF5A-486C-A8C5-ECC9F3942E4B}">
                <a14:imgProps xmlns:a14="http://schemas.microsoft.com/office/drawing/2010/main">
                  <a14:imgLayer r:embed="rId3">
                    <a14:imgEffect>
                      <a14:saturation sat="0"/>
                    </a14:imgEffect>
                  </a14:imgLayer>
                </a14:imgProps>
              </a:ext>
            </a:extLst>
          </a:blip>
          <a:srcRect l="54115" t="20375" r="25555" b="20378"/>
          <a:stretch>
            <a:fillRect/>
          </a:stretch>
        </p:blipFill>
        <p:spPr>
          <a:xfrm rot="10800000" flipH="1">
            <a:off x="7739212" y="0"/>
            <a:ext cx="4452788" cy="686281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cSld name="Titre et sous-titre">
    <p:spTree>
      <p:nvGrpSpPr>
        <p:cNvPr id="1" name=""/>
        <p:cNvGrpSpPr/>
        <p:nvPr/>
      </p:nvGrpSpPr>
      <p:grpSpPr>
        <a:xfrm>
          <a:off x="0" y="0"/>
          <a:ext cx="0" cy="0"/>
          <a:chOff x="0" y="0"/>
          <a:chExt cx="0" cy="0"/>
        </a:xfrm>
      </p:grpSpPr>
      <p:sp>
        <p:nvSpPr>
          <p:cNvPr id="2" name="Ellipse 1"/>
          <p:cNvSpPr/>
          <p:nvPr/>
        </p:nvSpPr>
        <p:spPr>
          <a:xfrm>
            <a:off x="5961962" y="6413105"/>
            <a:ext cx="268076" cy="418366"/>
          </a:xfrm>
          <a:prstGeom prst="ellipse">
            <a:avLst/>
          </a:prstGeom>
          <a:solidFill>
            <a:srgbClr val="34394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fr-FR" sz="16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Shape 24"/>
          <p:cNvSpPr>
            <a:spLocks noGrp="1"/>
          </p:cNvSpPr>
          <p:nvPr>
            <p:ph type="title"/>
          </p:nvPr>
        </p:nvSpPr>
        <p:spPr>
          <a:xfrm>
            <a:off x="889000" y="1149350"/>
            <a:ext cx="10414000" cy="2324100"/>
          </a:xfrm>
          <a:prstGeom prst="rect">
            <a:avLst/>
          </a:prstGeom>
        </p:spPr>
        <p:txBody>
          <a:bodyPr anchor="b"/>
          <a:lstStyle>
            <a:lvl1pPr>
              <a:defRPr>
                <a:solidFill>
                  <a:srgbClr val="343941"/>
                </a:solidFill>
              </a:defRPr>
            </a:lvl1pPr>
          </a:lstStyle>
          <a:p>
            <a:r>
              <a:rPr lang="zh-CN" altLang="en-US" smtClean="0"/>
              <a:t>单击此处编辑母版标题样式</a:t>
            </a:r>
            <a:endParaRPr dirty="0"/>
          </a:p>
        </p:txBody>
      </p:sp>
      <p:sp>
        <p:nvSpPr>
          <p:cNvPr id="25" name="Shape 25"/>
          <p:cNvSpPr>
            <a:spLocks noGrp="1"/>
          </p:cNvSpPr>
          <p:nvPr>
            <p:ph type="body" sz="quarter" idx="1" hasCustomPrompt="1"/>
          </p:nvPr>
        </p:nvSpPr>
        <p:spPr>
          <a:xfrm>
            <a:off x="889000" y="3536950"/>
            <a:ext cx="10414000" cy="793750"/>
          </a:xfrm>
          <a:prstGeom prst="rect">
            <a:avLst/>
          </a:prstGeom>
        </p:spPr>
        <p:txBody>
          <a:bodyPr anchor="t"/>
          <a:lstStyle>
            <a:lvl1pPr marL="0" indent="0" algn="ctr">
              <a:spcBef>
                <a:spcPts val="0"/>
              </a:spcBef>
              <a:buSzTx/>
              <a:buNone/>
              <a:defRPr sz="2200">
                <a:latin typeface="Open Sans Bold"/>
                <a:ea typeface="Open Sans Bold"/>
                <a:cs typeface="Open Sans Bold"/>
                <a:sym typeface="Open Sans Bold"/>
              </a:defRPr>
            </a:lvl1pPr>
            <a:lvl2pPr marL="0" indent="114300" algn="ctr">
              <a:spcBef>
                <a:spcPts val="0"/>
              </a:spcBef>
              <a:buSzTx/>
              <a:buNone/>
              <a:defRPr sz="2200">
                <a:latin typeface="Open Sans Bold"/>
                <a:ea typeface="Open Sans Bold"/>
                <a:cs typeface="Open Sans Bold"/>
                <a:sym typeface="Open Sans Bold"/>
              </a:defRPr>
            </a:lvl2pPr>
            <a:lvl3pPr marL="0" indent="228600" algn="ctr">
              <a:spcBef>
                <a:spcPts val="0"/>
              </a:spcBef>
              <a:buSzTx/>
              <a:buNone/>
              <a:defRPr sz="2200">
                <a:latin typeface="Open Sans Bold"/>
                <a:ea typeface="Open Sans Bold"/>
                <a:cs typeface="Open Sans Bold"/>
                <a:sym typeface="Open Sans Bold"/>
              </a:defRPr>
            </a:lvl3pPr>
            <a:lvl4pPr marL="0" indent="342900" algn="ctr">
              <a:spcBef>
                <a:spcPts val="0"/>
              </a:spcBef>
              <a:buSzTx/>
              <a:buNone/>
              <a:defRPr sz="2200">
                <a:latin typeface="Open Sans Bold"/>
                <a:ea typeface="Open Sans Bold"/>
                <a:cs typeface="Open Sans Bold"/>
                <a:sym typeface="Open Sans Bold"/>
              </a:defRPr>
            </a:lvl4pPr>
            <a:lvl5pPr marL="0" indent="457200" algn="ctr">
              <a:spcBef>
                <a:spcPts val="0"/>
              </a:spcBef>
              <a:buSzTx/>
              <a:buNone/>
              <a:defRPr sz="2200">
                <a:latin typeface="Open Sans Bold"/>
                <a:ea typeface="Open Sans Bold"/>
                <a:cs typeface="Open Sans Bold"/>
                <a:sym typeface="Open Sans Bold"/>
              </a:defRPr>
            </a:lvl5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grpSp>
        <p:nvGrpSpPr>
          <p:cNvPr id="29" name="Group 29"/>
          <p:cNvGrpSpPr/>
          <p:nvPr/>
        </p:nvGrpSpPr>
        <p:grpSpPr>
          <a:xfrm>
            <a:off x="-22026" y="-1236"/>
            <a:ext cx="12236052" cy="6860471"/>
            <a:chOff x="0" y="0"/>
            <a:chExt cx="24472101" cy="13720940"/>
          </a:xfrm>
        </p:grpSpPr>
        <p:sp>
          <p:nvSpPr>
            <p:cNvPr id="26" name="Shape 26"/>
            <p:cNvSpPr/>
            <p:nvPr/>
          </p:nvSpPr>
          <p:spPr>
            <a:xfrm>
              <a:off x="475423" y="417313"/>
              <a:ext cx="23521258" cy="12805878"/>
            </a:xfrm>
            <a:prstGeom prst="rect">
              <a:avLst/>
            </a:prstGeom>
            <a:noFill/>
            <a:ln w="12700" cap="flat">
              <a:solidFill>
                <a:schemeClr val="bg1">
                  <a:lumMod val="95000"/>
                  <a:alpha val="30000"/>
                </a:schemeClr>
              </a:solidFill>
              <a:prstDash val="solid"/>
              <a:miter lim="400000"/>
            </a:ln>
            <a:effectLst/>
          </p:spPr>
          <p:txBody>
            <a:bodyPr wrap="square" lIns="50800" tIns="50800" rIns="50800" bIns="50800" numCol="1" anchor="ctr">
              <a:noAutofit/>
            </a:bodyPr>
            <a:lstStyle/>
            <a:p>
              <a:pPr>
                <a:defRPr sz="3200">
                  <a:solidFill>
                    <a:srgbClr val="FFFFFF"/>
                  </a:solidFill>
                </a:defRPr>
              </a:pPr>
              <a:endParaRPr sz="1600"/>
            </a:p>
          </p:txBody>
        </p:sp>
        <p:sp>
          <p:nvSpPr>
            <p:cNvPr id="27" name="Shape 27"/>
            <p:cNvSpPr/>
            <p:nvPr/>
          </p:nvSpPr>
          <p:spPr>
            <a:xfrm>
              <a:off x="0" y="6824860"/>
              <a:ext cx="24472103" cy="1"/>
            </a:xfrm>
            <a:prstGeom prst="line">
              <a:avLst/>
            </a:prstGeom>
            <a:noFill/>
            <a:ln w="12700" cap="flat">
              <a:solidFill>
                <a:schemeClr val="bg1">
                  <a:lumMod val="95000"/>
                  <a:alpha val="30000"/>
                </a:schemeClr>
              </a:solidFill>
              <a:prstDash val="solid"/>
              <a:miter lim="400000"/>
            </a:ln>
            <a:effectLst/>
          </p:spPr>
          <p:txBody>
            <a:bodyPr wrap="square" lIns="50800" tIns="50800" rIns="50800" bIns="50800" numCol="1" anchor="ctr">
              <a:noAutofit/>
            </a:bodyPr>
            <a:lstStyle/>
            <a:p>
              <a:pPr>
                <a:defRPr sz="3200"/>
              </a:pPr>
              <a:endParaRPr sz="1600"/>
            </a:p>
          </p:txBody>
        </p:sp>
        <p:sp>
          <p:nvSpPr>
            <p:cNvPr id="28" name="Shape 28"/>
            <p:cNvSpPr/>
            <p:nvPr/>
          </p:nvSpPr>
          <p:spPr>
            <a:xfrm flipV="1">
              <a:off x="12236051" y="0"/>
              <a:ext cx="1" cy="13720941"/>
            </a:xfrm>
            <a:prstGeom prst="line">
              <a:avLst/>
            </a:prstGeom>
            <a:noFill/>
            <a:ln w="12700" cap="flat">
              <a:solidFill>
                <a:schemeClr val="bg1">
                  <a:lumMod val="95000"/>
                  <a:alpha val="30000"/>
                </a:schemeClr>
              </a:solidFill>
              <a:prstDash val="solid"/>
              <a:miter lim="400000"/>
            </a:ln>
            <a:effectLst/>
          </p:spPr>
          <p:txBody>
            <a:bodyPr wrap="square" lIns="50800" tIns="50800" rIns="50800" bIns="50800" numCol="1" anchor="ctr">
              <a:noAutofit/>
            </a:bodyPr>
            <a:lstStyle/>
            <a:p>
              <a:pPr>
                <a:defRPr sz="3200"/>
              </a:pPr>
              <a:endParaRPr sz="1600"/>
            </a:p>
          </p:txBody>
        </p:sp>
      </p:grpSp>
      <p:sp>
        <p:nvSpPr>
          <p:cNvPr id="31" name="Shape 31"/>
          <p:cNvSpPr>
            <a:spLocks noGrp="1"/>
          </p:cNvSpPr>
          <p:nvPr>
            <p:ph type="sldNum" sz="quarter" idx="2"/>
          </p:nvPr>
        </p:nvSpPr>
        <p:spPr>
          <a:xfrm>
            <a:off x="6012409" y="6531325"/>
            <a:ext cx="256480" cy="225703"/>
          </a:xfrm>
          <a:prstGeom prst="rect">
            <a:avLst/>
          </a:prstGeom>
        </p:spPr>
        <p:txBody>
          <a:bodyPr/>
          <a:lstStyle/>
          <a:p>
            <a:fld id="{86CB4B4D-7CA3-9044-876B-883B54F8677D}" type="slidenum">
              <a:rPr lang="en-US" altLang="zh-CN" smtClean="0"/>
            </a:fld>
            <a:endParaRPr lang="zh-CN" altLang="en-US" dirty="0"/>
          </a:p>
        </p:txBody>
      </p:sp>
      <p:sp>
        <p:nvSpPr>
          <p:cNvPr id="10" name="Ellipse 1"/>
          <p:cNvSpPr/>
          <p:nvPr userDrawn="1"/>
        </p:nvSpPr>
        <p:spPr>
          <a:xfrm>
            <a:off x="5961962" y="6413105"/>
            <a:ext cx="268076" cy="418366"/>
          </a:xfrm>
          <a:prstGeom prst="ellipse">
            <a:avLst/>
          </a:prstGeom>
          <a:solidFill>
            <a:srgbClr val="34394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fr-FR" sz="1600" b="0" i="0" u="none" strike="noStrike" cap="none" spc="0" normalizeH="0" baseline="0">
              <a:ln>
                <a:noFill/>
              </a:ln>
              <a:solidFill>
                <a:srgbClr val="FFFFFF"/>
              </a:solidFill>
              <a:effectLst/>
              <a:uFillTx/>
              <a:latin typeface="+mn-lt"/>
              <a:ea typeface="+mn-ea"/>
              <a:cs typeface="+mn-cs"/>
              <a:sym typeface="Helvetica Ligh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8565"/>
            <a:fld id="{AF14F7F8-2267-4618-B165-8443CE03F0FA}" type="datetimeFigureOut">
              <a:rPr lang="en-US" smtClean="0">
                <a:solidFill>
                  <a:prstClr val="black">
                    <a:tint val="75000"/>
                  </a:prstClr>
                </a:solidFill>
              </a:rPr>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8565"/>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8565"/>
            <a:fld id="{507F2B22-AC27-44D3-BDC9-78D123C7E2EC}" type="slidenum">
              <a:rPr lang="en-US" smtClean="0">
                <a:solidFill>
                  <a:prstClr val="black">
                    <a:tint val="75000"/>
                  </a:prstClr>
                </a:solidFill>
              </a:rPr>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5" name="Group 5"/>
          <p:cNvGrpSpPr/>
          <p:nvPr/>
        </p:nvGrpSpPr>
        <p:grpSpPr>
          <a:xfrm>
            <a:off x="-22026" y="-1236"/>
            <a:ext cx="12236053" cy="6860472"/>
            <a:chOff x="0" y="0"/>
            <a:chExt cx="24472103" cy="13720941"/>
          </a:xfrm>
        </p:grpSpPr>
        <p:sp>
          <p:nvSpPr>
            <p:cNvPr id="2" name="Shape 2"/>
            <p:cNvSpPr/>
            <p:nvPr/>
          </p:nvSpPr>
          <p:spPr>
            <a:xfrm>
              <a:off x="475423" y="417313"/>
              <a:ext cx="23521258" cy="12805878"/>
            </a:xfrm>
            <a:prstGeom prst="rect">
              <a:avLst/>
            </a:prstGeom>
            <a:noFill/>
            <a:ln w="12700" cap="flat">
              <a:solidFill>
                <a:srgbClr val="D9D9D9">
                  <a:alpha val="50000"/>
                </a:srgbClr>
              </a:solidFill>
              <a:prstDash val="solid"/>
              <a:miter lim="400000"/>
            </a:ln>
            <a:effectLst/>
          </p:spPr>
          <p:txBody>
            <a:bodyPr wrap="square" lIns="50800" tIns="50800" rIns="50800" bIns="50800" numCol="1" anchor="ctr">
              <a:noAutofit/>
            </a:bodyPr>
            <a:lstStyle/>
            <a:p>
              <a:pPr>
                <a:defRPr sz="3200">
                  <a:solidFill>
                    <a:srgbClr val="FFFFFF"/>
                  </a:solidFill>
                </a:defRPr>
              </a:pPr>
              <a:endParaRPr sz="1600"/>
            </a:p>
          </p:txBody>
        </p:sp>
        <p:sp>
          <p:nvSpPr>
            <p:cNvPr id="3" name="Shape 3"/>
            <p:cNvSpPr/>
            <p:nvPr/>
          </p:nvSpPr>
          <p:spPr>
            <a:xfrm>
              <a:off x="0" y="6824860"/>
              <a:ext cx="24472103" cy="1"/>
            </a:xfrm>
            <a:prstGeom prst="line">
              <a:avLst/>
            </a:prstGeom>
            <a:noFill/>
            <a:ln w="12700" cap="flat">
              <a:solidFill>
                <a:srgbClr val="D9D9D9">
                  <a:alpha val="50000"/>
                </a:srgbClr>
              </a:solidFill>
              <a:prstDash val="solid"/>
              <a:miter lim="400000"/>
            </a:ln>
            <a:effectLst/>
          </p:spPr>
          <p:txBody>
            <a:bodyPr wrap="square" lIns="50800" tIns="50800" rIns="50800" bIns="50800" numCol="1" anchor="ctr">
              <a:noAutofit/>
            </a:bodyPr>
            <a:lstStyle/>
            <a:p>
              <a:pPr>
                <a:defRPr sz="3200"/>
              </a:pPr>
              <a:endParaRPr sz="1600"/>
            </a:p>
          </p:txBody>
        </p:sp>
        <p:sp>
          <p:nvSpPr>
            <p:cNvPr id="4" name="Shape 4"/>
            <p:cNvSpPr/>
            <p:nvPr/>
          </p:nvSpPr>
          <p:spPr>
            <a:xfrm flipV="1">
              <a:off x="12236051" y="0"/>
              <a:ext cx="1" cy="13720941"/>
            </a:xfrm>
            <a:prstGeom prst="line">
              <a:avLst/>
            </a:prstGeom>
            <a:noFill/>
            <a:ln w="12700" cap="flat">
              <a:solidFill>
                <a:srgbClr val="D9D9D9">
                  <a:alpha val="50000"/>
                </a:srgbClr>
              </a:solidFill>
              <a:prstDash val="solid"/>
              <a:miter lim="400000"/>
            </a:ln>
            <a:effectLst/>
          </p:spPr>
          <p:txBody>
            <a:bodyPr wrap="square" lIns="50800" tIns="50800" rIns="50800" bIns="50800" numCol="1" anchor="ctr">
              <a:noAutofit/>
            </a:bodyPr>
            <a:lstStyle/>
            <a:p>
              <a:pPr>
                <a:defRPr sz="3200"/>
              </a:pPr>
              <a:endParaRPr sz="1600"/>
            </a:p>
          </p:txBody>
        </p:sp>
      </p:grpSp>
      <p:sp>
        <p:nvSpPr>
          <p:cNvPr id="6" name="Shape 6"/>
          <p:cNvSpPr/>
          <p:nvPr/>
        </p:nvSpPr>
        <p:spPr>
          <a:xfrm>
            <a:off x="5964944" y="6492343"/>
            <a:ext cx="262114" cy="262114"/>
          </a:xfrm>
          <a:prstGeom prst="ellipse">
            <a:avLst/>
          </a:prstGeom>
          <a:solidFill>
            <a:srgbClr val="343941"/>
          </a:solidFill>
          <a:ln w="12700">
            <a:miter lim="400000"/>
          </a:ln>
        </p:spPr>
        <p:txBody>
          <a:bodyPr lIns="25400" tIns="25400" rIns="25400" bIns="25400" anchor="ctr"/>
          <a:lstStyle/>
          <a:p>
            <a:pPr>
              <a:defRPr sz="3200">
                <a:solidFill>
                  <a:srgbClr val="FFFFFF"/>
                </a:solidFill>
              </a:defRPr>
            </a:pPr>
            <a:endParaRPr sz="1600"/>
          </a:p>
        </p:txBody>
      </p:sp>
      <p:sp>
        <p:nvSpPr>
          <p:cNvPr id="7" name="Shape 7"/>
          <p:cNvSpPr>
            <a:spLocks noGrp="1"/>
          </p:cNvSpPr>
          <p:nvPr>
            <p:ph type="sldNum" sz="quarter" idx="2"/>
          </p:nvPr>
        </p:nvSpPr>
        <p:spPr>
          <a:xfrm>
            <a:off x="6009234" y="6540500"/>
            <a:ext cx="256480" cy="225703"/>
          </a:xfrm>
          <a:prstGeom prst="rect">
            <a:avLst/>
          </a:prstGeom>
          <a:ln w="12700">
            <a:miter lim="400000"/>
          </a:ln>
        </p:spPr>
        <p:txBody>
          <a:bodyPr wrap="none" lIns="50800" tIns="50800" rIns="50800" bIns="50800">
            <a:spAutoFit/>
          </a:bodyPr>
          <a:lstStyle>
            <a:lvl1pPr>
              <a:defRPr sz="800">
                <a:solidFill>
                  <a:srgbClr val="DCDEE0"/>
                </a:solidFill>
                <a:latin typeface="+mj-lt"/>
                <a:ea typeface="+mj-ea"/>
                <a:cs typeface="+mj-cs"/>
                <a:sym typeface="Work Sans"/>
              </a:defRPr>
            </a:lvl1pPr>
          </a:lstStyle>
          <a:p>
            <a:pPr defTabSz="1218565"/>
            <a:fld id="{507F2B22-AC27-44D3-BDC9-78D123C7E2EC}" type="slidenum">
              <a:rPr lang="en-US" smtClean="0">
                <a:solidFill>
                  <a:prstClr val="black">
                    <a:tint val="75000"/>
                  </a:prstClr>
                </a:solidFill>
              </a:rPr>
            </a:fld>
            <a:endParaRPr lang="en-US">
              <a:solidFill>
                <a:prstClr val="black">
                  <a:tint val="75000"/>
                </a:prstClr>
              </a:solidFill>
            </a:endParaRPr>
          </a:p>
        </p:txBody>
      </p:sp>
      <p:sp>
        <p:nvSpPr>
          <p:cNvPr id="8" name="Shape 8"/>
          <p:cNvSpPr>
            <a:spLocks noGrp="1"/>
          </p:cNvSpPr>
          <p:nvPr>
            <p:ph type="title"/>
          </p:nvPr>
        </p:nvSpPr>
        <p:spPr>
          <a:xfrm>
            <a:off x="844550" y="476250"/>
            <a:ext cx="10502900" cy="1143000"/>
          </a:xfrm>
          <a:prstGeom prst="rect">
            <a:avLst/>
          </a:prstGeom>
          <a:ln w="12700">
            <a:miter lim="400000"/>
          </a:ln>
        </p:spPr>
        <p:txBody>
          <a:bodyPr lIns="50800" tIns="50800" rIns="50800" bIns="50800" anchor="ctr">
            <a:normAutofit/>
          </a:bodyPr>
          <a:lstStyle/>
          <a:p>
            <a:r>
              <a:t>Texte du titre</a:t>
            </a:r>
          </a:p>
        </p:txBody>
      </p:sp>
      <p:sp>
        <p:nvSpPr>
          <p:cNvPr id="9" name="Shape 9"/>
          <p:cNvSpPr>
            <a:spLocks noGrp="1"/>
          </p:cNvSpPr>
          <p:nvPr>
            <p:ph type="body" idx="1"/>
          </p:nvPr>
        </p:nvSpPr>
        <p:spPr>
          <a:xfrm>
            <a:off x="844550" y="1619250"/>
            <a:ext cx="10502900" cy="4603750"/>
          </a:xfrm>
          <a:prstGeom prst="rect">
            <a:avLst/>
          </a:prstGeom>
          <a:ln w="12700">
            <a:miter lim="400000"/>
          </a:ln>
        </p:spPr>
        <p:txBody>
          <a:bodyPr lIns="50800" tIns="50800" rIns="50800" bIns="50800" anchor="ctr">
            <a:normAutofit/>
          </a:bodyPr>
          <a:lstStyle/>
          <a:p>
            <a:r>
              <a:t>Texte niveau 1</a:t>
            </a:r>
          </a:p>
          <a:p>
            <a:pPr lvl="1"/>
            <a:r>
              <a:t>Texte niveau 2</a:t>
            </a:r>
          </a:p>
          <a:p>
            <a:pPr lvl="2"/>
            <a:r>
              <a:t>Texte niveau 3</a:t>
            </a:r>
          </a:p>
          <a:p>
            <a:pPr lvl="3"/>
            <a:r>
              <a:t>Texte niveau 4</a:t>
            </a:r>
          </a:p>
          <a:p>
            <a:pPr lvl="4"/>
            <a:r>
              <a:t>Texte niveau 5</a:t>
            </a:r>
          </a:p>
        </p:txBody>
      </p:sp>
    </p:spTree>
  </p:cSld>
  <p:clrMap bg1="lt1" tx1="dk1" bg2="lt2" tx2="dk2" accent1="accent1" accent2="accent2" accent3="accent3" accent4="accent4" accent5="accent5" accent6="accent6" hlink="hlink" folHlink="folHlink"/>
  <p:sldLayoutIdLst>
    <p:sldLayoutId id="2147483656" r:id="rId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marL="0" marR="0" indent="0" algn="ctr" defTabSz="412750" rtl="0" eaLnBrk="1" latinLnBrk="0" hangingPunct="1">
        <a:lnSpc>
          <a:spcPct val="100000"/>
        </a:lnSpc>
        <a:spcBef>
          <a:spcPts val="0"/>
        </a:spcBef>
        <a:spcAft>
          <a:spcPts val="0"/>
        </a:spcAft>
        <a:buClrTx/>
        <a:buSzTx/>
        <a:buFontTx/>
        <a:buNone/>
        <a:defRPr sz="5600" b="0" i="0" u="none" strike="noStrike" cap="none" spc="0" baseline="0">
          <a:ln>
            <a:noFill/>
          </a:ln>
          <a:solidFill>
            <a:srgbClr val="343941"/>
          </a:solidFill>
          <a:uFillTx/>
          <a:latin typeface="+mj-lt"/>
          <a:ea typeface="+mj-ea"/>
          <a:cs typeface="+mj-cs"/>
          <a:sym typeface="Work Sans"/>
        </a:defRPr>
      </a:lvl1pPr>
      <a:lvl2pPr marL="0" marR="0" indent="114300" algn="ctr" defTabSz="412750" rtl="0" eaLnBrk="1" latinLnBrk="0" hangingPunct="1">
        <a:lnSpc>
          <a:spcPct val="100000"/>
        </a:lnSpc>
        <a:spcBef>
          <a:spcPts val="0"/>
        </a:spcBef>
        <a:spcAft>
          <a:spcPts val="0"/>
        </a:spcAft>
        <a:buClrTx/>
        <a:buSzTx/>
        <a:buFontTx/>
        <a:buNone/>
        <a:defRPr sz="5600" b="0" i="0" u="none" strike="noStrike" cap="none" spc="0" baseline="0">
          <a:ln>
            <a:noFill/>
          </a:ln>
          <a:solidFill>
            <a:srgbClr val="343941"/>
          </a:solidFill>
          <a:uFillTx/>
          <a:latin typeface="+mj-lt"/>
          <a:ea typeface="+mj-ea"/>
          <a:cs typeface="+mj-cs"/>
          <a:sym typeface="Work Sans"/>
        </a:defRPr>
      </a:lvl2pPr>
      <a:lvl3pPr marL="0" marR="0" indent="228600" algn="ctr" defTabSz="412750" rtl="0" eaLnBrk="1" latinLnBrk="0" hangingPunct="1">
        <a:lnSpc>
          <a:spcPct val="100000"/>
        </a:lnSpc>
        <a:spcBef>
          <a:spcPts val="0"/>
        </a:spcBef>
        <a:spcAft>
          <a:spcPts val="0"/>
        </a:spcAft>
        <a:buClrTx/>
        <a:buSzTx/>
        <a:buFontTx/>
        <a:buNone/>
        <a:defRPr sz="5600" b="0" i="0" u="none" strike="noStrike" cap="none" spc="0" baseline="0">
          <a:ln>
            <a:noFill/>
          </a:ln>
          <a:solidFill>
            <a:srgbClr val="343941"/>
          </a:solidFill>
          <a:uFillTx/>
          <a:latin typeface="+mj-lt"/>
          <a:ea typeface="+mj-ea"/>
          <a:cs typeface="+mj-cs"/>
          <a:sym typeface="Work Sans"/>
        </a:defRPr>
      </a:lvl3pPr>
      <a:lvl4pPr marL="0" marR="0" indent="342900" algn="ctr" defTabSz="412750" rtl="0" eaLnBrk="1" latinLnBrk="0" hangingPunct="1">
        <a:lnSpc>
          <a:spcPct val="100000"/>
        </a:lnSpc>
        <a:spcBef>
          <a:spcPts val="0"/>
        </a:spcBef>
        <a:spcAft>
          <a:spcPts val="0"/>
        </a:spcAft>
        <a:buClrTx/>
        <a:buSzTx/>
        <a:buFontTx/>
        <a:buNone/>
        <a:defRPr sz="5600" b="0" i="0" u="none" strike="noStrike" cap="none" spc="0" baseline="0">
          <a:ln>
            <a:noFill/>
          </a:ln>
          <a:solidFill>
            <a:srgbClr val="343941"/>
          </a:solidFill>
          <a:uFillTx/>
          <a:latin typeface="+mj-lt"/>
          <a:ea typeface="+mj-ea"/>
          <a:cs typeface="+mj-cs"/>
          <a:sym typeface="Work Sans"/>
        </a:defRPr>
      </a:lvl4pPr>
      <a:lvl5pPr marL="0" marR="0" indent="457200" algn="ctr" defTabSz="412750" rtl="0" eaLnBrk="1" latinLnBrk="0" hangingPunct="1">
        <a:lnSpc>
          <a:spcPct val="100000"/>
        </a:lnSpc>
        <a:spcBef>
          <a:spcPts val="0"/>
        </a:spcBef>
        <a:spcAft>
          <a:spcPts val="0"/>
        </a:spcAft>
        <a:buClrTx/>
        <a:buSzTx/>
        <a:buFontTx/>
        <a:buNone/>
        <a:defRPr sz="5600" b="0" i="0" u="none" strike="noStrike" cap="none" spc="0" baseline="0">
          <a:ln>
            <a:noFill/>
          </a:ln>
          <a:solidFill>
            <a:srgbClr val="343941"/>
          </a:solidFill>
          <a:uFillTx/>
          <a:latin typeface="+mj-lt"/>
          <a:ea typeface="+mj-ea"/>
          <a:cs typeface="+mj-cs"/>
          <a:sym typeface="Work Sans"/>
        </a:defRPr>
      </a:lvl5pPr>
      <a:lvl6pPr marL="0" marR="0" indent="571500" algn="ctr" defTabSz="412750" rtl="0" eaLnBrk="1" latinLnBrk="0" hangingPunct="1">
        <a:lnSpc>
          <a:spcPct val="100000"/>
        </a:lnSpc>
        <a:spcBef>
          <a:spcPts val="0"/>
        </a:spcBef>
        <a:spcAft>
          <a:spcPts val="0"/>
        </a:spcAft>
        <a:buClrTx/>
        <a:buSzTx/>
        <a:buFontTx/>
        <a:buNone/>
        <a:defRPr sz="5600" b="0" i="0" u="none" strike="noStrike" cap="none" spc="0" baseline="0">
          <a:ln>
            <a:noFill/>
          </a:ln>
          <a:solidFill>
            <a:srgbClr val="343941"/>
          </a:solidFill>
          <a:uFillTx/>
          <a:latin typeface="+mj-lt"/>
          <a:ea typeface="+mj-ea"/>
          <a:cs typeface="+mj-cs"/>
          <a:sym typeface="Work Sans"/>
        </a:defRPr>
      </a:lvl6pPr>
      <a:lvl7pPr marL="0" marR="0" indent="685800" algn="ctr" defTabSz="412750" rtl="0" eaLnBrk="1" latinLnBrk="0" hangingPunct="1">
        <a:lnSpc>
          <a:spcPct val="100000"/>
        </a:lnSpc>
        <a:spcBef>
          <a:spcPts val="0"/>
        </a:spcBef>
        <a:spcAft>
          <a:spcPts val="0"/>
        </a:spcAft>
        <a:buClrTx/>
        <a:buSzTx/>
        <a:buFontTx/>
        <a:buNone/>
        <a:defRPr sz="5600" b="0" i="0" u="none" strike="noStrike" cap="none" spc="0" baseline="0">
          <a:ln>
            <a:noFill/>
          </a:ln>
          <a:solidFill>
            <a:srgbClr val="343941"/>
          </a:solidFill>
          <a:uFillTx/>
          <a:latin typeface="+mj-lt"/>
          <a:ea typeface="+mj-ea"/>
          <a:cs typeface="+mj-cs"/>
          <a:sym typeface="Work Sans"/>
        </a:defRPr>
      </a:lvl7pPr>
      <a:lvl8pPr marL="0" marR="0" indent="800100" algn="ctr" defTabSz="412750" rtl="0" eaLnBrk="1" latinLnBrk="0" hangingPunct="1">
        <a:lnSpc>
          <a:spcPct val="100000"/>
        </a:lnSpc>
        <a:spcBef>
          <a:spcPts val="0"/>
        </a:spcBef>
        <a:spcAft>
          <a:spcPts val="0"/>
        </a:spcAft>
        <a:buClrTx/>
        <a:buSzTx/>
        <a:buFontTx/>
        <a:buNone/>
        <a:defRPr sz="5600" b="0" i="0" u="none" strike="noStrike" cap="none" spc="0" baseline="0">
          <a:ln>
            <a:noFill/>
          </a:ln>
          <a:solidFill>
            <a:srgbClr val="343941"/>
          </a:solidFill>
          <a:uFillTx/>
          <a:latin typeface="+mj-lt"/>
          <a:ea typeface="+mj-ea"/>
          <a:cs typeface="+mj-cs"/>
          <a:sym typeface="Work Sans"/>
        </a:defRPr>
      </a:lvl8pPr>
      <a:lvl9pPr marL="0" marR="0" indent="914400" algn="ctr" defTabSz="412750" rtl="0" eaLnBrk="1" latinLnBrk="0" hangingPunct="1">
        <a:lnSpc>
          <a:spcPct val="100000"/>
        </a:lnSpc>
        <a:spcBef>
          <a:spcPts val="0"/>
        </a:spcBef>
        <a:spcAft>
          <a:spcPts val="0"/>
        </a:spcAft>
        <a:buClrTx/>
        <a:buSzTx/>
        <a:buFontTx/>
        <a:buNone/>
        <a:defRPr sz="5600" b="0" i="0" u="none" strike="noStrike" cap="none" spc="0" baseline="0">
          <a:ln>
            <a:noFill/>
          </a:ln>
          <a:solidFill>
            <a:srgbClr val="343941"/>
          </a:solidFill>
          <a:uFillTx/>
          <a:latin typeface="+mj-lt"/>
          <a:ea typeface="+mj-ea"/>
          <a:cs typeface="+mj-cs"/>
          <a:sym typeface="Work Sans"/>
        </a:defRPr>
      </a:lvl9pPr>
    </p:titleStyle>
    <p:bodyStyle>
      <a:lvl1pPr marL="317500" marR="0" indent="-317500" algn="l" defTabSz="412750" eaLnBrk="1" latinLnBrk="0" hangingPunct="1">
        <a:lnSpc>
          <a:spcPct val="100000"/>
        </a:lnSpc>
        <a:spcBef>
          <a:spcPts val="2600"/>
        </a:spcBef>
        <a:spcAft>
          <a:spcPts val="0"/>
        </a:spcAft>
        <a:buClrTx/>
        <a:buSzPct val="75000"/>
        <a:buFontTx/>
        <a:buChar char="•"/>
        <a:defRPr sz="2600" b="0" i="0" u="none" strike="noStrike" cap="none" spc="0" baseline="0">
          <a:ln>
            <a:noFill/>
          </a:ln>
          <a:solidFill>
            <a:srgbClr val="5E7582"/>
          </a:solidFill>
          <a:uFillTx/>
          <a:latin typeface="Open Sans Semibold"/>
          <a:ea typeface="Open Sans Semibold"/>
          <a:cs typeface="Open Sans Semibold"/>
          <a:sym typeface="Open Sans Semibold"/>
        </a:defRPr>
      </a:lvl1pPr>
      <a:lvl2pPr marL="635000" marR="0" indent="-317500" algn="l" defTabSz="412750" eaLnBrk="1" latinLnBrk="0" hangingPunct="1">
        <a:lnSpc>
          <a:spcPct val="100000"/>
        </a:lnSpc>
        <a:spcBef>
          <a:spcPts val="2600"/>
        </a:spcBef>
        <a:spcAft>
          <a:spcPts val="0"/>
        </a:spcAft>
        <a:buClrTx/>
        <a:buSzPct val="75000"/>
        <a:buFontTx/>
        <a:buChar char="•"/>
        <a:defRPr sz="2600" b="0" i="0" u="none" strike="noStrike" cap="none" spc="0" baseline="0">
          <a:ln>
            <a:noFill/>
          </a:ln>
          <a:solidFill>
            <a:srgbClr val="5E7582"/>
          </a:solidFill>
          <a:uFillTx/>
          <a:latin typeface="Open Sans Semibold"/>
          <a:ea typeface="Open Sans Semibold"/>
          <a:cs typeface="Open Sans Semibold"/>
          <a:sym typeface="Open Sans Semibold"/>
        </a:defRPr>
      </a:lvl2pPr>
      <a:lvl3pPr marL="952500" marR="0" indent="-317500" algn="l" defTabSz="412750" eaLnBrk="1" latinLnBrk="0" hangingPunct="1">
        <a:lnSpc>
          <a:spcPct val="100000"/>
        </a:lnSpc>
        <a:spcBef>
          <a:spcPts val="2600"/>
        </a:spcBef>
        <a:spcAft>
          <a:spcPts val="0"/>
        </a:spcAft>
        <a:buClrTx/>
        <a:buSzPct val="75000"/>
        <a:buFontTx/>
        <a:buChar char="•"/>
        <a:defRPr sz="2600" b="0" i="0" u="none" strike="noStrike" cap="none" spc="0" baseline="0">
          <a:ln>
            <a:noFill/>
          </a:ln>
          <a:solidFill>
            <a:srgbClr val="5E7582"/>
          </a:solidFill>
          <a:uFillTx/>
          <a:latin typeface="Open Sans Semibold"/>
          <a:ea typeface="Open Sans Semibold"/>
          <a:cs typeface="Open Sans Semibold"/>
          <a:sym typeface="Open Sans Semibold"/>
        </a:defRPr>
      </a:lvl3pPr>
      <a:lvl4pPr marL="1270000" marR="0" indent="-317500" algn="l" defTabSz="412750" eaLnBrk="1" latinLnBrk="0" hangingPunct="1">
        <a:lnSpc>
          <a:spcPct val="100000"/>
        </a:lnSpc>
        <a:spcBef>
          <a:spcPts val="2600"/>
        </a:spcBef>
        <a:spcAft>
          <a:spcPts val="0"/>
        </a:spcAft>
        <a:buClrTx/>
        <a:buSzPct val="75000"/>
        <a:buFontTx/>
        <a:buChar char="•"/>
        <a:defRPr sz="2600" b="0" i="0" u="none" strike="noStrike" cap="none" spc="0" baseline="0">
          <a:ln>
            <a:noFill/>
          </a:ln>
          <a:solidFill>
            <a:srgbClr val="5E7582"/>
          </a:solidFill>
          <a:uFillTx/>
          <a:latin typeface="Open Sans Semibold"/>
          <a:ea typeface="Open Sans Semibold"/>
          <a:cs typeface="Open Sans Semibold"/>
          <a:sym typeface="Open Sans Semibold"/>
        </a:defRPr>
      </a:lvl4pPr>
      <a:lvl5pPr marL="1587500" marR="0" indent="-317500" algn="l" defTabSz="412750" eaLnBrk="1" latinLnBrk="0" hangingPunct="1">
        <a:lnSpc>
          <a:spcPct val="100000"/>
        </a:lnSpc>
        <a:spcBef>
          <a:spcPts val="2600"/>
        </a:spcBef>
        <a:spcAft>
          <a:spcPts val="0"/>
        </a:spcAft>
        <a:buClrTx/>
        <a:buSzPct val="75000"/>
        <a:buFontTx/>
        <a:buChar char="•"/>
        <a:defRPr sz="2600" b="0" i="0" u="none" strike="noStrike" cap="none" spc="0" baseline="0">
          <a:ln>
            <a:noFill/>
          </a:ln>
          <a:solidFill>
            <a:srgbClr val="5E7582"/>
          </a:solidFill>
          <a:uFillTx/>
          <a:latin typeface="Open Sans Semibold"/>
          <a:ea typeface="Open Sans Semibold"/>
          <a:cs typeface="Open Sans Semibold"/>
          <a:sym typeface="Open Sans Semibold"/>
        </a:defRPr>
      </a:lvl5pPr>
      <a:lvl6pPr marL="1905000" marR="0" indent="-317500" algn="l" defTabSz="412750" eaLnBrk="1" latinLnBrk="0" hangingPunct="1">
        <a:lnSpc>
          <a:spcPct val="100000"/>
        </a:lnSpc>
        <a:spcBef>
          <a:spcPts val="2600"/>
        </a:spcBef>
        <a:spcAft>
          <a:spcPts val="0"/>
        </a:spcAft>
        <a:buClrTx/>
        <a:buSzPct val="75000"/>
        <a:buFontTx/>
        <a:buChar char="•"/>
        <a:defRPr sz="2600" b="0" i="0" u="none" strike="noStrike" cap="none" spc="0" baseline="0">
          <a:ln>
            <a:noFill/>
          </a:ln>
          <a:solidFill>
            <a:srgbClr val="5E7582"/>
          </a:solidFill>
          <a:uFillTx/>
          <a:latin typeface="Open Sans Semibold"/>
          <a:ea typeface="Open Sans Semibold"/>
          <a:cs typeface="Open Sans Semibold"/>
          <a:sym typeface="Open Sans Semibold"/>
        </a:defRPr>
      </a:lvl6pPr>
      <a:lvl7pPr marL="2222500" marR="0" indent="-317500" algn="l" defTabSz="412750" eaLnBrk="1" latinLnBrk="0" hangingPunct="1">
        <a:lnSpc>
          <a:spcPct val="100000"/>
        </a:lnSpc>
        <a:spcBef>
          <a:spcPts val="2600"/>
        </a:spcBef>
        <a:spcAft>
          <a:spcPts val="0"/>
        </a:spcAft>
        <a:buClrTx/>
        <a:buSzPct val="75000"/>
        <a:buFontTx/>
        <a:buChar char="•"/>
        <a:defRPr sz="2600" b="0" i="0" u="none" strike="noStrike" cap="none" spc="0" baseline="0">
          <a:ln>
            <a:noFill/>
          </a:ln>
          <a:solidFill>
            <a:srgbClr val="5E7582"/>
          </a:solidFill>
          <a:uFillTx/>
          <a:latin typeface="Open Sans Semibold"/>
          <a:ea typeface="Open Sans Semibold"/>
          <a:cs typeface="Open Sans Semibold"/>
          <a:sym typeface="Open Sans Semibold"/>
        </a:defRPr>
      </a:lvl7pPr>
      <a:lvl8pPr marL="2540000" marR="0" indent="-317500" algn="l" defTabSz="412750" eaLnBrk="1" latinLnBrk="0" hangingPunct="1">
        <a:lnSpc>
          <a:spcPct val="100000"/>
        </a:lnSpc>
        <a:spcBef>
          <a:spcPts val="2600"/>
        </a:spcBef>
        <a:spcAft>
          <a:spcPts val="0"/>
        </a:spcAft>
        <a:buClrTx/>
        <a:buSzPct val="75000"/>
        <a:buFontTx/>
        <a:buChar char="•"/>
        <a:defRPr sz="2600" b="0" i="0" u="none" strike="noStrike" cap="none" spc="0" baseline="0">
          <a:ln>
            <a:noFill/>
          </a:ln>
          <a:solidFill>
            <a:srgbClr val="5E7582"/>
          </a:solidFill>
          <a:uFillTx/>
          <a:latin typeface="Open Sans Semibold"/>
          <a:ea typeface="Open Sans Semibold"/>
          <a:cs typeface="Open Sans Semibold"/>
          <a:sym typeface="Open Sans Semibold"/>
        </a:defRPr>
      </a:lvl8pPr>
      <a:lvl9pPr marL="2857500" marR="0" indent="-317500" algn="l" defTabSz="412750" eaLnBrk="1" latinLnBrk="0" hangingPunct="1">
        <a:lnSpc>
          <a:spcPct val="100000"/>
        </a:lnSpc>
        <a:spcBef>
          <a:spcPts val="2600"/>
        </a:spcBef>
        <a:spcAft>
          <a:spcPts val="0"/>
        </a:spcAft>
        <a:buClrTx/>
        <a:buSzPct val="75000"/>
        <a:buFontTx/>
        <a:buChar char="•"/>
        <a:defRPr sz="2600" b="0" i="0" u="none" strike="noStrike" cap="none" spc="0" baseline="0">
          <a:ln>
            <a:noFill/>
          </a:ln>
          <a:solidFill>
            <a:srgbClr val="5E7582"/>
          </a:solidFill>
          <a:uFillTx/>
          <a:latin typeface="Open Sans Semibold"/>
          <a:ea typeface="Open Sans Semibold"/>
          <a:cs typeface="Open Sans Semibold"/>
          <a:sym typeface="Open Sans Semibold"/>
        </a:defRPr>
      </a:lvl9pPr>
    </p:bodyStyle>
    <p:otherStyle>
      <a:lvl1pPr marL="0" marR="0" indent="0" algn="ctr" defTabSz="412750" rtl="0" eaLnBrk="1" latinLnBrk="0" hangingPunct="1">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Work Sans"/>
        </a:defRPr>
      </a:lvl1pPr>
      <a:lvl2pPr marL="0" marR="0" indent="114300" algn="ctr" defTabSz="412750" rtl="0" eaLnBrk="1" latinLnBrk="0" hangingPunct="1">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Work Sans"/>
        </a:defRPr>
      </a:lvl2pPr>
      <a:lvl3pPr marL="0" marR="0" indent="228600" algn="ctr" defTabSz="412750" rtl="0" eaLnBrk="1" latinLnBrk="0" hangingPunct="1">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Work Sans"/>
        </a:defRPr>
      </a:lvl3pPr>
      <a:lvl4pPr marL="0" marR="0" indent="342900" algn="ctr" defTabSz="412750" rtl="0" eaLnBrk="1" latinLnBrk="0" hangingPunct="1">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Work Sans"/>
        </a:defRPr>
      </a:lvl4pPr>
      <a:lvl5pPr marL="0" marR="0" indent="457200" algn="ctr" defTabSz="412750" rtl="0" eaLnBrk="1" latinLnBrk="0" hangingPunct="1">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Work Sans"/>
        </a:defRPr>
      </a:lvl5pPr>
      <a:lvl6pPr marL="0" marR="0" indent="571500" algn="ctr" defTabSz="412750" rtl="0" eaLnBrk="1" latinLnBrk="0" hangingPunct="1">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Work Sans"/>
        </a:defRPr>
      </a:lvl6pPr>
      <a:lvl7pPr marL="0" marR="0" indent="685800" algn="ctr" defTabSz="412750" rtl="0" eaLnBrk="1" latinLnBrk="0" hangingPunct="1">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Work Sans"/>
        </a:defRPr>
      </a:lvl7pPr>
      <a:lvl8pPr marL="0" marR="0" indent="800100" algn="ctr" defTabSz="412750" rtl="0" eaLnBrk="1" latinLnBrk="0" hangingPunct="1">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Work Sans"/>
        </a:defRPr>
      </a:lvl8pPr>
      <a:lvl9pPr marL="0" marR="0" indent="914400" algn="ctr" defTabSz="412750" rtl="0" eaLnBrk="1" latinLnBrk="0" hangingPunct="1">
        <a:lnSpc>
          <a:spcPct val="100000"/>
        </a:lnSpc>
        <a:spcBef>
          <a:spcPts val="0"/>
        </a:spcBef>
        <a:spcAft>
          <a:spcPts val="0"/>
        </a:spcAft>
        <a:buClrTx/>
        <a:buSzTx/>
        <a:buFontTx/>
        <a:buNone/>
        <a:defRPr sz="800" b="0" i="0" u="none" strike="noStrike" cap="none" spc="0" baseline="0">
          <a:ln>
            <a:noFill/>
          </a:ln>
          <a:solidFill>
            <a:schemeClr val="tx1"/>
          </a:solidFill>
          <a:uFillTx/>
          <a:latin typeface="+mn-lt"/>
          <a:ea typeface="+mn-ea"/>
          <a:cs typeface="+mn-cs"/>
          <a:sym typeface="Work San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文本框 12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txBox="1"/>
          <p:nvPr/>
        </p:nvSpPr>
        <p:spPr>
          <a:xfrm>
            <a:off x="3233683" y="2986934"/>
            <a:ext cx="5724644" cy="923330"/>
          </a:xfrm>
          <a:prstGeom prst="rect">
            <a:avLst/>
          </a:prstGeom>
          <a:noFill/>
        </p:spPr>
        <p:txBody>
          <a:bodyPr wrap="none" rtlCol="0">
            <a:spAutoFit/>
          </a:bodyPr>
          <a:lstStyle/>
          <a:p>
            <a:pPr algn="ctr"/>
            <a:r>
              <a:rPr lang="zh-CN" altLang="en-US" sz="5400" b="1" dirty="0" smtClean="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rPr>
              <a:t>黑白极简商务模板</a:t>
            </a:r>
            <a:endParaRPr lang="zh-CN" altLang="en-US" sz="5400" b="1"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9" name="矩形 12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753853" y="3940169"/>
            <a:ext cx="4684294" cy="523220"/>
          </a:xfrm>
          <a:prstGeom prst="rect">
            <a:avLst/>
          </a:prstGeom>
        </p:spPr>
        <p:txBody>
          <a:bodyPr wrap="square">
            <a:spAutoFit/>
          </a:bodyPr>
          <a:lstStyle/>
          <a:p>
            <a:pPr algn="ct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tortor</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smtClean="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accumsan</a:t>
            </a:r>
            <a:endParaRPr lang="zh-CN" altLang="en-US"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9" name="矩形 8"/>
          <p:cNvSpPr/>
          <p:nvPr/>
        </p:nvSpPr>
        <p:spPr>
          <a:xfrm>
            <a:off x="5149516" y="2199040"/>
            <a:ext cx="1892968" cy="6617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Calibri" panose="020F0502020204030204" pitchFamily="34" charset="0"/>
                <a:ea typeface="微软雅黑" panose="020B0503020204020204" pitchFamily="34" charset="-122"/>
                <a:sym typeface="Calibri" panose="020F0502020204030204" pitchFamily="34" charset="0"/>
              </a:rPr>
              <a:t>201X</a:t>
            </a:r>
            <a:endParaRPr lang="zh-CN" altLang="en-US" sz="2400" b="1" dirty="0">
              <a:latin typeface="Calibri" panose="020F0502020204030204" pitchFamily="34" charset="0"/>
              <a:ea typeface="微软雅黑" panose="020B0503020204020204" pitchFamily="34" charset="-122"/>
              <a:sym typeface="Calibri" panose="020F0502020204030204" pitchFamily="34" charset="0"/>
            </a:endParaRPr>
          </a:p>
        </p:txBody>
      </p:sp>
      <p:sp>
        <p:nvSpPr>
          <p:cNvPr id="10" name="矩形 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815680" y="6015560"/>
            <a:ext cx="4622467" cy="368300"/>
          </a:xfrm>
          <a:prstGeom prst="rect">
            <a:avLst/>
          </a:prstGeom>
        </p:spPr>
        <p:txBody>
          <a:bodyPr wrap="square">
            <a:spAutoFit/>
          </a:bodyPr>
          <a:lstStyle/>
          <a:p>
            <a:pPr algn="ctr"/>
            <a:r>
              <a:rPr lang="en-US" altLang="zh-CN" dirty="0" smtClean="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www.zhuqiye.com</a:t>
            </a:r>
            <a:endParaRPr lang="zh-CN" altLang="en-US"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flipH="1">
            <a:off x="0" y="1826726"/>
            <a:ext cx="12192000" cy="4159891"/>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8" name="Rectangle 13"/>
          <p:cNvSpPr/>
          <p:nvPr/>
        </p:nvSpPr>
        <p:spPr>
          <a:xfrm flipH="1">
            <a:off x="0" y="1826726"/>
            <a:ext cx="12192000" cy="4159891"/>
          </a:xfrm>
          <a:prstGeom prst="rect">
            <a:avLst/>
          </a:prstGeom>
          <a:solidFill>
            <a:srgbClr val="1F1F1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36" name="Group 35"/>
          <p:cNvGrpSpPr/>
          <p:nvPr/>
        </p:nvGrpSpPr>
        <p:grpSpPr>
          <a:xfrm>
            <a:off x="1219200" y="2141282"/>
            <a:ext cx="4978400" cy="1191828"/>
            <a:chOff x="914400" y="1605961"/>
            <a:chExt cx="3733800" cy="893871"/>
          </a:xfrm>
        </p:grpSpPr>
        <p:sp>
          <p:nvSpPr>
            <p:cNvPr id="35" name="Oval 34"/>
            <p:cNvSpPr/>
            <p:nvPr/>
          </p:nvSpPr>
          <p:spPr>
            <a:xfrm>
              <a:off x="914400" y="1733550"/>
              <a:ext cx="582730" cy="58273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7" name="Rectangle 36"/>
            <p:cNvSpPr/>
            <p:nvPr/>
          </p:nvSpPr>
          <p:spPr>
            <a:xfrm>
              <a:off x="945222" y="1780278"/>
              <a:ext cx="467917" cy="438581"/>
            </a:xfrm>
            <a:prstGeom prst="rect">
              <a:avLst/>
            </a:prstGeom>
          </p:spPr>
          <p:txBody>
            <a:bodyPr wrap="none">
              <a:spAutoFit/>
            </a:bodyPr>
            <a:lstStyle/>
            <a:p>
              <a:r>
                <a:rPr lang="en-US" sz="3200" dirty="0">
                  <a:solidFill>
                    <a:schemeClr val="bg1"/>
                  </a:solidFill>
                  <a:latin typeface="FontAwesome" pitchFamily="2" charset="0"/>
                </a:rPr>
                <a:t></a:t>
              </a:r>
              <a:endParaRPr lang="en-US" sz="3200" dirty="0">
                <a:solidFill>
                  <a:schemeClr val="bg1"/>
                </a:solidFill>
                <a:latin typeface="FontAwesome" pitchFamily="2" charset="0"/>
              </a:endParaRPr>
            </a:p>
          </p:txBody>
        </p:sp>
        <p:sp>
          <p:nvSpPr>
            <p:cNvPr id="38" name="Content Placeholder 2"/>
            <p:cNvSpPr txBox="1"/>
            <p:nvPr/>
          </p:nvSpPr>
          <p:spPr>
            <a:xfrm>
              <a:off x="1695872" y="1605961"/>
              <a:ext cx="2952328" cy="89387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600" b="1" dirty="0">
                  <a:solidFill>
                    <a:schemeClr val="tx2">
                      <a:lumMod val="40000"/>
                      <a:lumOff val="60000"/>
                    </a:schemeClr>
                  </a:solidFill>
                </a:rPr>
                <a:t>Photographic</a:t>
              </a:r>
              <a:br>
                <a:rPr lang="en-US" sz="1600" b="1" dirty="0">
                  <a:solidFill>
                    <a:schemeClr val="bg1"/>
                  </a:solidFill>
                </a:rPr>
              </a:br>
              <a:r>
                <a:rPr lang="en-US" sz="1200" dirty="0">
                  <a:solidFill>
                    <a:schemeClr val="bg1"/>
                  </a:solidFill>
                </a:rPr>
                <a:t>Lorem ipsum dolor sit amet, consectetur adipiscing elit. Curabitur elementum posuere pretium. Quisque nibh dolor, dignissim ac dignissim ut, luctus ac urna. Aliquam aliquet non massa quis tincidunt.</a:t>
              </a:r>
              <a:endParaRPr lang="en-US" sz="1200" dirty="0">
                <a:solidFill>
                  <a:schemeClr val="bg1"/>
                </a:solidFill>
              </a:endParaRPr>
            </a:p>
          </p:txBody>
        </p:sp>
      </p:grpSp>
      <p:grpSp>
        <p:nvGrpSpPr>
          <p:cNvPr id="65" name="Group 64"/>
          <p:cNvGrpSpPr/>
          <p:nvPr/>
        </p:nvGrpSpPr>
        <p:grpSpPr>
          <a:xfrm>
            <a:off x="1219200" y="3327401"/>
            <a:ext cx="4978400" cy="1191828"/>
            <a:chOff x="914400" y="2495550"/>
            <a:chExt cx="3733800" cy="893871"/>
          </a:xfrm>
        </p:grpSpPr>
        <p:sp>
          <p:nvSpPr>
            <p:cNvPr id="39" name="Oval 38"/>
            <p:cNvSpPr/>
            <p:nvPr/>
          </p:nvSpPr>
          <p:spPr>
            <a:xfrm>
              <a:off x="914400" y="2623139"/>
              <a:ext cx="582730" cy="58273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0" name="Rectangle 39"/>
            <p:cNvSpPr/>
            <p:nvPr/>
          </p:nvSpPr>
          <p:spPr>
            <a:xfrm>
              <a:off x="945222" y="2669867"/>
              <a:ext cx="424636" cy="438581"/>
            </a:xfrm>
            <a:prstGeom prst="rect">
              <a:avLst/>
            </a:prstGeom>
          </p:spPr>
          <p:txBody>
            <a:bodyPr wrap="none">
              <a:spAutoFit/>
            </a:bodyPr>
            <a:lstStyle/>
            <a:p>
              <a:r>
                <a:rPr lang="en-US" sz="3200" dirty="0">
                  <a:solidFill>
                    <a:schemeClr val="bg1">
                      <a:lumMod val="95000"/>
                    </a:schemeClr>
                  </a:solidFill>
                  <a:latin typeface="FontAwesome" pitchFamily="2" charset="0"/>
                </a:rPr>
                <a:t></a:t>
              </a:r>
              <a:endParaRPr lang="en-US" sz="3200" dirty="0">
                <a:solidFill>
                  <a:schemeClr val="bg1">
                    <a:lumMod val="95000"/>
                  </a:schemeClr>
                </a:solidFill>
                <a:latin typeface="FontAwesome" pitchFamily="2" charset="0"/>
              </a:endParaRPr>
            </a:p>
          </p:txBody>
        </p:sp>
        <p:sp>
          <p:nvSpPr>
            <p:cNvPr id="41" name="Content Placeholder 2"/>
            <p:cNvSpPr txBox="1"/>
            <p:nvPr/>
          </p:nvSpPr>
          <p:spPr>
            <a:xfrm>
              <a:off x="1695872" y="2495550"/>
              <a:ext cx="2952328" cy="89387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600" b="1" dirty="0">
                  <a:solidFill>
                    <a:schemeClr val="tx2">
                      <a:lumMod val="40000"/>
                      <a:lumOff val="60000"/>
                    </a:schemeClr>
                  </a:solidFill>
                </a:rPr>
                <a:t>Ecommerce</a:t>
              </a:r>
              <a:br>
                <a:rPr lang="en-US" sz="1600" b="1" dirty="0">
                  <a:solidFill>
                    <a:schemeClr val="bg1"/>
                  </a:solidFill>
                </a:rPr>
              </a:br>
              <a:r>
                <a:rPr lang="en-US" sz="1200" dirty="0">
                  <a:solidFill>
                    <a:schemeClr val="bg1"/>
                  </a:solidFill>
                </a:rPr>
                <a:t>Lorem ipsum dolor sit amet, consectetur adipiscing elit. Curabitur elementum posuere pretium. Quisque nibh dolor, dignissim ac dignissim ut, luctus ac urna. Aliquam aliquet non massa quis tincidunt.</a:t>
              </a:r>
              <a:endParaRPr lang="en-US" sz="1200" dirty="0">
                <a:solidFill>
                  <a:schemeClr val="bg1"/>
                </a:solidFill>
              </a:endParaRPr>
            </a:p>
          </p:txBody>
        </p:sp>
      </p:grpSp>
      <p:grpSp>
        <p:nvGrpSpPr>
          <p:cNvPr id="33" name="Group 32"/>
          <p:cNvGrpSpPr/>
          <p:nvPr/>
        </p:nvGrpSpPr>
        <p:grpSpPr>
          <a:xfrm>
            <a:off x="1219200" y="4546601"/>
            <a:ext cx="4978400" cy="1191828"/>
            <a:chOff x="914400" y="3409950"/>
            <a:chExt cx="3733800" cy="893871"/>
          </a:xfrm>
        </p:grpSpPr>
        <p:sp>
          <p:nvSpPr>
            <p:cNvPr id="42" name="Oval 41"/>
            <p:cNvSpPr/>
            <p:nvPr/>
          </p:nvSpPr>
          <p:spPr>
            <a:xfrm>
              <a:off x="914400" y="3537539"/>
              <a:ext cx="582730" cy="58273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3" name="Rectangle 42"/>
            <p:cNvSpPr/>
            <p:nvPr/>
          </p:nvSpPr>
          <p:spPr>
            <a:xfrm>
              <a:off x="945222" y="3584267"/>
              <a:ext cx="446276" cy="438581"/>
            </a:xfrm>
            <a:prstGeom prst="rect">
              <a:avLst/>
            </a:prstGeom>
          </p:spPr>
          <p:txBody>
            <a:bodyPr wrap="none">
              <a:spAutoFit/>
            </a:bodyPr>
            <a:lstStyle/>
            <a:p>
              <a:r>
                <a:rPr lang="en-US" sz="3200" dirty="0">
                  <a:solidFill>
                    <a:schemeClr val="bg1"/>
                  </a:solidFill>
                  <a:latin typeface="FontAwesome" pitchFamily="2" charset="0"/>
                </a:rPr>
                <a:t></a:t>
              </a:r>
              <a:endParaRPr lang="en-US" sz="3200" dirty="0">
                <a:solidFill>
                  <a:schemeClr val="bg1"/>
                </a:solidFill>
                <a:latin typeface="FontAwesome" pitchFamily="2" charset="0"/>
              </a:endParaRPr>
            </a:p>
          </p:txBody>
        </p:sp>
        <p:sp>
          <p:nvSpPr>
            <p:cNvPr id="44" name="Content Placeholder 2"/>
            <p:cNvSpPr txBox="1"/>
            <p:nvPr/>
          </p:nvSpPr>
          <p:spPr>
            <a:xfrm>
              <a:off x="1695872" y="3409950"/>
              <a:ext cx="2952328" cy="89387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600" b="1" dirty="0">
                  <a:solidFill>
                    <a:schemeClr val="tx2">
                      <a:lumMod val="40000"/>
                      <a:lumOff val="60000"/>
                    </a:schemeClr>
                  </a:solidFill>
                </a:rPr>
                <a:t>Recycling</a:t>
              </a:r>
              <a:br>
                <a:rPr lang="en-US" sz="1600" b="1" dirty="0">
                  <a:solidFill>
                    <a:schemeClr val="bg1"/>
                  </a:solidFill>
                </a:rPr>
              </a:br>
              <a:r>
                <a:rPr lang="en-US" sz="1200" dirty="0">
                  <a:solidFill>
                    <a:schemeClr val="bg1"/>
                  </a:solidFill>
                </a:rPr>
                <a:t>Lorem ipsum dolor sit amet, consectetur adipiscing elit. Curabitur elementum posuere pretium. Quisque nibh dolor, dignissim ac dignissim ut, luctus ac urna. Aliquam aliquet non massa quis tincidunt.</a:t>
              </a:r>
              <a:endParaRPr lang="en-US" sz="1200" dirty="0">
                <a:solidFill>
                  <a:schemeClr val="bg1"/>
                </a:solidFill>
              </a:endParaRPr>
            </a:p>
          </p:txBody>
        </p:sp>
      </p:grpSp>
      <p:grpSp>
        <p:nvGrpSpPr>
          <p:cNvPr id="34" name="Group 33"/>
          <p:cNvGrpSpPr/>
          <p:nvPr/>
        </p:nvGrpSpPr>
        <p:grpSpPr>
          <a:xfrm>
            <a:off x="6502400" y="2155006"/>
            <a:ext cx="4978400" cy="1191828"/>
            <a:chOff x="4876800" y="1616254"/>
            <a:chExt cx="3733800" cy="893871"/>
          </a:xfrm>
        </p:grpSpPr>
        <p:sp>
          <p:nvSpPr>
            <p:cNvPr id="45" name="Oval 44"/>
            <p:cNvSpPr/>
            <p:nvPr/>
          </p:nvSpPr>
          <p:spPr>
            <a:xfrm>
              <a:off x="4876800" y="1743843"/>
              <a:ext cx="582730" cy="58273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6" name="Rectangle 45"/>
            <p:cNvSpPr/>
            <p:nvPr/>
          </p:nvSpPr>
          <p:spPr>
            <a:xfrm>
              <a:off x="4907622" y="1790571"/>
              <a:ext cx="467917" cy="438581"/>
            </a:xfrm>
            <a:prstGeom prst="rect">
              <a:avLst/>
            </a:prstGeom>
          </p:spPr>
          <p:txBody>
            <a:bodyPr wrap="none">
              <a:spAutoFit/>
            </a:bodyPr>
            <a:lstStyle/>
            <a:p>
              <a:r>
                <a:rPr lang="en-US" sz="3200" dirty="0">
                  <a:solidFill>
                    <a:schemeClr val="bg1">
                      <a:lumMod val="95000"/>
                    </a:schemeClr>
                  </a:solidFill>
                  <a:latin typeface="FontAwesome" pitchFamily="2" charset="0"/>
                </a:rPr>
                <a:t></a:t>
              </a:r>
              <a:endParaRPr lang="en-US" sz="3200" dirty="0">
                <a:solidFill>
                  <a:schemeClr val="bg1">
                    <a:lumMod val="95000"/>
                  </a:schemeClr>
                </a:solidFill>
                <a:latin typeface="FontAwesome" pitchFamily="2" charset="0"/>
              </a:endParaRPr>
            </a:p>
          </p:txBody>
        </p:sp>
        <p:sp>
          <p:nvSpPr>
            <p:cNvPr id="47" name="Content Placeholder 2"/>
            <p:cNvSpPr txBox="1"/>
            <p:nvPr/>
          </p:nvSpPr>
          <p:spPr>
            <a:xfrm>
              <a:off x="5658272" y="1616254"/>
              <a:ext cx="2952328" cy="89387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600" b="1" dirty="0">
                  <a:solidFill>
                    <a:schemeClr val="tx2">
                      <a:lumMod val="40000"/>
                      <a:lumOff val="60000"/>
                    </a:schemeClr>
                  </a:solidFill>
                </a:rPr>
                <a:t>Strategic Code</a:t>
              </a:r>
              <a:br>
                <a:rPr lang="en-US" sz="1600" b="1" dirty="0">
                  <a:solidFill>
                    <a:schemeClr val="bg1"/>
                  </a:solidFill>
                </a:rPr>
              </a:br>
              <a:r>
                <a:rPr lang="en-US" sz="1200" dirty="0">
                  <a:solidFill>
                    <a:schemeClr val="bg1"/>
                  </a:solidFill>
                </a:rPr>
                <a:t>Lorem ipsum dolor sit amet, consectetur adipiscing elit. Curabitur elementum posuere pretium. Quisque nibh dolor, dignissim ac dignissim ut, luctus ac urna. Aliquam aliquet non massa quis tincidunt.</a:t>
              </a:r>
              <a:endParaRPr lang="en-US" sz="1200" dirty="0">
                <a:solidFill>
                  <a:schemeClr val="bg1"/>
                </a:solidFill>
              </a:endParaRPr>
            </a:p>
          </p:txBody>
        </p:sp>
      </p:grpSp>
      <p:grpSp>
        <p:nvGrpSpPr>
          <p:cNvPr id="64" name="Group 63"/>
          <p:cNvGrpSpPr/>
          <p:nvPr/>
        </p:nvGrpSpPr>
        <p:grpSpPr>
          <a:xfrm>
            <a:off x="6502400" y="3333110"/>
            <a:ext cx="4978400" cy="1191828"/>
            <a:chOff x="4876800" y="2499832"/>
            <a:chExt cx="3733800" cy="893871"/>
          </a:xfrm>
        </p:grpSpPr>
        <p:sp>
          <p:nvSpPr>
            <p:cNvPr id="48" name="Oval 47"/>
            <p:cNvSpPr/>
            <p:nvPr/>
          </p:nvSpPr>
          <p:spPr>
            <a:xfrm>
              <a:off x="4876800" y="2627421"/>
              <a:ext cx="582730" cy="58273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9" name="Rectangle 48"/>
            <p:cNvSpPr/>
            <p:nvPr/>
          </p:nvSpPr>
          <p:spPr>
            <a:xfrm>
              <a:off x="4936197" y="2674149"/>
              <a:ext cx="401793" cy="438581"/>
            </a:xfrm>
            <a:prstGeom prst="rect">
              <a:avLst/>
            </a:prstGeom>
          </p:spPr>
          <p:txBody>
            <a:bodyPr wrap="none">
              <a:spAutoFit/>
            </a:bodyPr>
            <a:lstStyle/>
            <a:p>
              <a:r>
                <a:rPr lang="en-US" sz="3200" dirty="0">
                  <a:solidFill>
                    <a:schemeClr val="bg1">
                      <a:lumMod val="95000"/>
                    </a:schemeClr>
                  </a:solidFill>
                  <a:latin typeface="FontAwesome" pitchFamily="2" charset="0"/>
                </a:rPr>
                <a:t></a:t>
              </a:r>
              <a:endParaRPr lang="en-US" sz="3200" dirty="0">
                <a:solidFill>
                  <a:schemeClr val="bg1">
                    <a:lumMod val="95000"/>
                  </a:schemeClr>
                </a:solidFill>
                <a:latin typeface="FontAwesome" pitchFamily="2" charset="0"/>
              </a:endParaRPr>
            </a:p>
          </p:txBody>
        </p:sp>
        <p:sp>
          <p:nvSpPr>
            <p:cNvPr id="50" name="Content Placeholder 2"/>
            <p:cNvSpPr txBox="1"/>
            <p:nvPr/>
          </p:nvSpPr>
          <p:spPr>
            <a:xfrm>
              <a:off x="5658272" y="2499832"/>
              <a:ext cx="2952328" cy="89387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600" b="1" dirty="0">
                  <a:solidFill>
                    <a:schemeClr val="tx2">
                      <a:lumMod val="40000"/>
                      <a:lumOff val="60000"/>
                    </a:schemeClr>
                  </a:solidFill>
                </a:rPr>
                <a:t>Database</a:t>
              </a:r>
              <a:br>
                <a:rPr lang="en-US" sz="1600" b="1" dirty="0">
                  <a:solidFill>
                    <a:schemeClr val="bg1"/>
                  </a:solidFill>
                </a:rPr>
              </a:br>
              <a:r>
                <a:rPr lang="en-US" sz="1200" dirty="0">
                  <a:solidFill>
                    <a:schemeClr val="bg1"/>
                  </a:solidFill>
                </a:rPr>
                <a:t>Lorem ipsum dolor sit amet, consectetur adipiscing elit. Curabitur elementum posuere pretium. Quisque nibh dolor, dignissim ac dignissim ut, luctus ac urna. Aliquam aliquet non massa quis tincidunt.</a:t>
              </a:r>
              <a:endParaRPr lang="en-US" sz="1200" dirty="0">
                <a:solidFill>
                  <a:schemeClr val="bg1"/>
                </a:solidFill>
              </a:endParaRPr>
            </a:p>
          </p:txBody>
        </p:sp>
      </p:grpSp>
      <p:grpSp>
        <p:nvGrpSpPr>
          <p:cNvPr id="54" name="Group 53"/>
          <p:cNvGrpSpPr/>
          <p:nvPr/>
        </p:nvGrpSpPr>
        <p:grpSpPr>
          <a:xfrm>
            <a:off x="6502400" y="4546601"/>
            <a:ext cx="4978400" cy="1191828"/>
            <a:chOff x="4876800" y="3409950"/>
            <a:chExt cx="3733800" cy="893871"/>
          </a:xfrm>
        </p:grpSpPr>
        <p:sp>
          <p:nvSpPr>
            <p:cNvPr id="51" name="Oval 50"/>
            <p:cNvSpPr/>
            <p:nvPr/>
          </p:nvSpPr>
          <p:spPr>
            <a:xfrm>
              <a:off x="4876800" y="3537539"/>
              <a:ext cx="582730" cy="58273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2" name="Rectangle 51"/>
            <p:cNvSpPr/>
            <p:nvPr/>
          </p:nvSpPr>
          <p:spPr>
            <a:xfrm>
              <a:off x="4962932" y="3584267"/>
              <a:ext cx="380153" cy="438581"/>
            </a:xfrm>
            <a:prstGeom prst="rect">
              <a:avLst/>
            </a:prstGeom>
          </p:spPr>
          <p:txBody>
            <a:bodyPr wrap="none">
              <a:spAutoFit/>
            </a:bodyPr>
            <a:lstStyle/>
            <a:p>
              <a:r>
                <a:rPr lang="en-US" sz="3200" dirty="0">
                  <a:solidFill>
                    <a:schemeClr val="bg1">
                      <a:lumMod val="95000"/>
                    </a:schemeClr>
                  </a:solidFill>
                  <a:latin typeface="FontAwesome" pitchFamily="2" charset="0"/>
                </a:rPr>
                <a:t></a:t>
              </a:r>
              <a:endParaRPr lang="en-US" sz="3200" dirty="0">
                <a:solidFill>
                  <a:schemeClr val="bg1">
                    <a:lumMod val="95000"/>
                  </a:schemeClr>
                </a:solidFill>
                <a:latin typeface="FontAwesome" pitchFamily="2" charset="0"/>
              </a:endParaRPr>
            </a:p>
          </p:txBody>
        </p:sp>
        <p:sp>
          <p:nvSpPr>
            <p:cNvPr id="53" name="Content Placeholder 2"/>
            <p:cNvSpPr txBox="1"/>
            <p:nvPr/>
          </p:nvSpPr>
          <p:spPr>
            <a:xfrm>
              <a:off x="5658272" y="3409950"/>
              <a:ext cx="2952328" cy="89387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600" b="1" dirty="0">
                  <a:solidFill>
                    <a:schemeClr val="tx2">
                      <a:lumMod val="40000"/>
                      <a:lumOff val="60000"/>
                    </a:schemeClr>
                  </a:solidFill>
                </a:rPr>
                <a:t>Enviroment</a:t>
              </a:r>
              <a:br>
                <a:rPr lang="en-US" sz="1600" b="1" dirty="0">
                  <a:solidFill>
                    <a:schemeClr val="accent6">
                      <a:lumMod val="75000"/>
                    </a:schemeClr>
                  </a:solidFill>
                </a:rPr>
              </a:br>
              <a:r>
                <a:rPr lang="en-US" sz="1200" dirty="0">
                  <a:solidFill>
                    <a:schemeClr val="bg1"/>
                  </a:solidFill>
                </a:rPr>
                <a:t>Lorem ipsum dolor sit amet, consectetur adipiscing elit. Curabitur elementum posuere pretium. Quisque nibh dolor, dignissim ac dignissim ut, luctus ac urna. Aliquam aliquet non massa quis tincidunt.</a:t>
              </a:r>
              <a:endParaRPr lang="en-US" sz="1200" dirty="0">
                <a:solidFill>
                  <a:schemeClr val="bg1"/>
                </a:solidFill>
              </a:endParaRPr>
            </a:p>
          </p:txBody>
        </p:sp>
      </p:grpSp>
      <p:sp>
        <p:nvSpPr>
          <p:cNvPr id="55"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56" name="Subtitle 2"/>
          <p:cNvSpPr txBox="1"/>
          <p:nvPr/>
        </p:nvSpPr>
        <p:spPr>
          <a:xfrm>
            <a:off x="4053386" y="1012251"/>
            <a:ext cx="4085228" cy="338554"/>
          </a:xfrm>
          <a:prstGeom prst="rect">
            <a:avLst/>
          </a:prstGeom>
        </p:spPr>
        <p:txBody>
          <a:bodyPr vert="horz" wrap="square" lIns="91440" tIns="45720" rIns="91440" bIns="45720" rtlCol="0">
            <a:spAutoFit/>
          </a:bodyPr>
          <a:lstStyle>
            <a:lvl1pPr marL="0" indent="0" algn="ctr" defTabSz="1218565" rtl="0" eaLnBrk="1" latinLnBrk="0" hangingPunct="1">
              <a:spcBef>
                <a:spcPct val="20000"/>
              </a:spcBef>
              <a:buFont typeface="Arial" panose="020B0604020202020204" pitchFamily="34" charset="0"/>
              <a:buNone/>
              <a:defRPr sz="4265" kern="1200">
                <a:solidFill>
                  <a:schemeClr val="tx1">
                    <a:tint val="75000"/>
                  </a:schemeClr>
                </a:solidFill>
                <a:latin typeface="+mn-lt"/>
                <a:ea typeface="+mn-ea"/>
                <a:cs typeface="+mn-cs"/>
              </a:defRPr>
            </a:lvl1pPr>
            <a:lvl2pPr marL="609600" indent="0" algn="ctr" defTabSz="1218565" rtl="0" eaLnBrk="1" latinLnBrk="0" hangingPunct="1">
              <a:spcBef>
                <a:spcPct val="20000"/>
              </a:spcBef>
              <a:buFont typeface="Arial" panose="020B0604020202020204" pitchFamily="34" charset="0"/>
              <a:buNone/>
              <a:defRPr sz="3735" kern="1200">
                <a:solidFill>
                  <a:schemeClr val="tx1">
                    <a:tint val="75000"/>
                  </a:schemeClr>
                </a:solidFill>
                <a:latin typeface="+mn-lt"/>
                <a:ea typeface="+mn-ea"/>
                <a:cs typeface="+mn-cs"/>
              </a:defRPr>
            </a:lvl2pPr>
            <a:lvl3pPr marL="1219200" indent="0" algn="ctr" defTabSz="1218565"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3pPr>
            <a:lvl4pPr marL="1828800" indent="0" algn="ctr" defTabSz="1218565" rtl="0" eaLnBrk="1" latinLnBrk="0" hangingPunct="1">
              <a:spcBef>
                <a:spcPct val="20000"/>
              </a:spcBef>
              <a:buFont typeface="Arial" panose="020B0604020202020204" pitchFamily="34" charset="0"/>
              <a:buNone/>
              <a:defRPr sz="2665" kern="1200">
                <a:solidFill>
                  <a:schemeClr val="tx1">
                    <a:tint val="75000"/>
                  </a:schemeClr>
                </a:solidFill>
                <a:latin typeface="+mn-lt"/>
                <a:ea typeface="+mn-ea"/>
                <a:cs typeface="+mn-cs"/>
              </a:defRPr>
            </a:lvl4pPr>
            <a:lvl5pPr marL="2438400" indent="0" algn="ctr" defTabSz="1218565" rtl="0" eaLnBrk="1" latinLnBrk="0" hangingPunct="1">
              <a:spcBef>
                <a:spcPct val="20000"/>
              </a:spcBef>
              <a:buFont typeface="Arial" panose="020B0604020202020204" pitchFamily="34" charset="0"/>
              <a:buNone/>
              <a:defRPr sz="2665" kern="1200">
                <a:solidFill>
                  <a:schemeClr val="tx1">
                    <a:tint val="75000"/>
                  </a:schemeClr>
                </a:solidFill>
                <a:latin typeface="+mn-lt"/>
                <a:ea typeface="+mn-ea"/>
                <a:cs typeface="+mn-cs"/>
              </a:defRPr>
            </a:lvl5pPr>
            <a:lvl6pPr marL="3048000" indent="0" algn="ctr" defTabSz="1218565" rtl="0" eaLnBrk="1" latinLnBrk="0" hangingPunct="1">
              <a:spcBef>
                <a:spcPct val="20000"/>
              </a:spcBef>
              <a:buFont typeface="Arial" panose="020B0604020202020204" pitchFamily="34" charset="0"/>
              <a:buNone/>
              <a:defRPr sz="2665" kern="1200">
                <a:solidFill>
                  <a:schemeClr val="tx1">
                    <a:tint val="75000"/>
                  </a:schemeClr>
                </a:solidFill>
                <a:latin typeface="+mn-lt"/>
                <a:ea typeface="+mn-ea"/>
                <a:cs typeface="+mn-cs"/>
              </a:defRPr>
            </a:lvl6pPr>
            <a:lvl7pPr marL="3657600" indent="0" algn="ctr" defTabSz="1218565" rtl="0" eaLnBrk="1" latinLnBrk="0" hangingPunct="1">
              <a:spcBef>
                <a:spcPct val="20000"/>
              </a:spcBef>
              <a:buFont typeface="Arial" panose="020B0604020202020204" pitchFamily="34" charset="0"/>
              <a:buNone/>
              <a:defRPr sz="2665" kern="1200">
                <a:solidFill>
                  <a:schemeClr val="tx1">
                    <a:tint val="75000"/>
                  </a:schemeClr>
                </a:solidFill>
                <a:latin typeface="+mn-lt"/>
                <a:ea typeface="+mn-ea"/>
                <a:cs typeface="+mn-cs"/>
              </a:defRPr>
            </a:lvl7pPr>
            <a:lvl8pPr marL="4267200" indent="0" algn="ctr" defTabSz="1218565" rtl="0" eaLnBrk="1" latinLnBrk="0" hangingPunct="1">
              <a:spcBef>
                <a:spcPct val="20000"/>
              </a:spcBef>
              <a:buFont typeface="Arial" panose="020B0604020202020204" pitchFamily="34" charset="0"/>
              <a:buNone/>
              <a:defRPr sz="2665" kern="1200">
                <a:solidFill>
                  <a:schemeClr val="tx1">
                    <a:tint val="75000"/>
                  </a:schemeClr>
                </a:solidFill>
                <a:latin typeface="+mn-lt"/>
                <a:ea typeface="+mn-ea"/>
                <a:cs typeface="+mn-cs"/>
              </a:defRPr>
            </a:lvl8pPr>
            <a:lvl9pPr marL="4876800" indent="0" algn="ctr" defTabSz="1218565" rtl="0" eaLnBrk="1" latinLnBrk="0" hangingPunct="1">
              <a:spcBef>
                <a:spcPct val="20000"/>
              </a:spcBef>
              <a:buFont typeface="Arial" panose="020B0604020202020204" pitchFamily="34" charset="0"/>
              <a:buNone/>
              <a:defRPr sz="2665" kern="1200">
                <a:solidFill>
                  <a:schemeClr val="tx1">
                    <a:tint val="75000"/>
                  </a:schemeClr>
                </a:solidFill>
                <a:latin typeface="+mn-lt"/>
                <a:ea typeface="+mn-ea"/>
                <a:cs typeface="+mn-cs"/>
              </a:defRPr>
            </a:lvl9pPr>
          </a:lstStyle>
          <a:p>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57" name="直接连接符 56"/>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任意多边形 42"/>
          <p:cNvSpPr/>
          <p:nvPr/>
        </p:nvSpPr>
        <p:spPr>
          <a:xfrm>
            <a:off x="2" y="1803400"/>
            <a:ext cx="2001017" cy="1320800"/>
          </a:xfrm>
          <a:custGeom>
            <a:avLst/>
            <a:gdLst>
              <a:gd name="connsiteX0" fmla="*/ 0 w 2001017"/>
              <a:gd name="connsiteY0" fmla="*/ 0 h 1320800"/>
              <a:gd name="connsiteX1" fmla="*/ 2001017 w 2001017"/>
              <a:gd name="connsiteY1" fmla="*/ 0 h 1320800"/>
              <a:gd name="connsiteX2" fmla="*/ 2001017 w 2001017"/>
              <a:gd name="connsiteY2" fmla="*/ 1320800 h 1320800"/>
              <a:gd name="connsiteX3" fmla="*/ 0 w 2001017"/>
              <a:gd name="connsiteY3" fmla="*/ 1320800 h 1320800"/>
              <a:gd name="connsiteX4" fmla="*/ 0 w 2001017"/>
              <a:gd name="connsiteY4" fmla="*/ 0 h 132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1017" h="1320800">
                <a:moveTo>
                  <a:pt x="0" y="0"/>
                </a:moveTo>
                <a:lnTo>
                  <a:pt x="2001017" y="0"/>
                </a:lnTo>
                <a:lnTo>
                  <a:pt x="2001017" y="1320800"/>
                </a:lnTo>
                <a:lnTo>
                  <a:pt x="0" y="1320800"/>
                </a:lnTo>
                <a:lnTo>
                  <a:pt x="0" y="0"/>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2080628" y="1803400"/>
            <a:ext cx="3329575" cy="2336800"/>
          </a:xfrm>
          <a:custGeom>
            <a:avLst/>
            <a:gdLst>
              <a:gd name="connsiteX0" fmla="*/ 0 w 3329575"/>
              <a:gd name="connsiteY0" fmla="*/ 0 h 2336800"/>
              <a:gd name="connsiteX1" fmla="*/ 3329575 w 3329575"/>
              <a:gd name="connsiteY1" fmla="*/ 0 h 2336800"/>
              <a:gd name="connsiteX2" fmla="*/ 3329575 w 3329575"/>
              <a:gd name="connsiteY2" fmla="*/ 2336800 h 2336800"/>
              <a:gd name="connsiteX3" fmla="*/ 0 w 3329575"/>
              <a:gd name="connsiteY3" fmla="*/ 2336800 h 2336800"/>
              <a:gd name="connsiteX4" fmla="*/ 0 w 3329575"/>
              <a:gd name="connsiteY4" fmla="*/ 0 h 23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9575" h="2336800">
                <a:moveTo>
                  <a:pt x="0" y="0"/>
                </a:moveTo>
                <a:lnTo>
                  <a:pt x="3329575" y="0"/>
                </a:lnTo>
                <a:lnTo>
                  <a:pt x="3329575" y="2336800"/>
                </a:lnTo>
                <a:lnTo>
                  <a:pt x="0" y="2336800"/>
                </a:lnTo>
                <a:lnTo>
                  <a:pt x="0" y="0"/>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8886364" y="1803400"/>
            <a:ext cx="3305637" cy="2438400"/>
          </a:xfrm>
          <a:custGeom>
            <a:avLst/>
            <a:gdLst>
              <a:gd name="connsiteX0" fmla="*/ 0 w 3305637"/>
              <a:gd name="connsiteY0" fmla="*/ 0 h 2438400"/>
              <a:gd name="connsiteX1" fmla="*/ 3305637 w 3305637"/>
              <a:gd name="connsiteY1" fmla="*/ 0 h 2438400"/>
              <a:gd name="connsiteX2" fmla="*/ 3305637 w 3305637"/>
              <a:gd name="connsiteY2" fmla="*/ 2438400 h 2438400"/>
              <a:gd name="connsiteX3" fmla="*/ 0 w 3305637"/>
              <a:gd name="connsiteY3" fmla="*/ 2438400 h 2438400"/>
              <a:gd name="connsiteX4" fmla="*/ 0 w 3305637"/>
              <a:gd name="connsiteY4" fmla="*/ 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637" h="2438400">
                <a:moveTo>
                  <a:pt x="0" y="0"/>
                </a:moveTo>
                <a:lnTo>
                  <a:pt x="3305637" y="0"/>
                </a:lnTo>
                <a:lnTo>
                  <a:pt x="3305637" y="2438400"/>
                </a:lnTo>
                <a:lnTo>
                  <a:pt x="0" y="2438400"/>
                </a:lnTo>
                <a:lnTo>
                  <a:pt x="0" y="0"/>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1" y="3197445"/>
            <a:ext cx="1990492" cy="1422400"/>
          </a:xfrm>
          <a:custGeom>
            <a:avLst/>
            <a:gdLst>
              <a:gd name="connsiteX0" fmla="*/ 0 w 1990492"/>
              <a:gd name="connsiteY0" fmla="*/ 0 h 1422400"/>
              <a:gd name="connsiteX1" fmla="*/ 1990492 w 1990492"/>
              <a:gd name="connsiteY1" fmla="*/ 0 h 1422400"/>
              <a:gd name="connsiteX2" fmla="*/ 1990492 w 1990492"/>
              <a:gd name="connsiteY2" fmla="*/ 1422400 h 1422400"/>
              <a:gd name="connsiteX3" fmla="*/ 0 w 1990492"/>
              <a:gd name="connsiteY3" fmla="*/ 1422400 h 1422400"/>
              <a:gd name="connsiteX4" fmla="*/ 0 w 1990492"/>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492" h="1422400">
                <a:moveTo>
                  <a:pt x="0" y="0"/>
                </a:moveTo>
                <a:lnTo>
                  <a:pt x="1990492" y="0"/>
                </a:lnTo>
                <a:lnTo>
                  <a:pt x="1990492" y="1422400"/>
                </a:lnTo>
                <a:lnTo>
                  <a:pt x="0" y="1422400"/>
                </a:lnTo>
                <a:lnTo>
                  <a:pt x="0"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5508895" y="3429001"/>
            <a:ext cx="3305637" cy="2336799"/>
          </a:xfrm>
          <a:custGeom>
            <a:avLst/>
            <a:gdLst>
              <a:gd name="connsiteX0" fmla="*/ 0 w 3305637"/>
              <a:gd name="connsiteY0" fmla="*/ 0 h 2336799"/>
              <a:gd name="connsiteX1" fmla="*/ 3305637 w 3305637"/>
              <a:gd name="connsiteY1" fmla="*/ 0 h 2336799"/>
              <a:gd name="connsiteX2" fmla="*/ 3305637 w 3305637"/>
              <a:gd name="connsiteY2" fmla="*/ 2336799 h 2336799"/>
              <a:gd name="connsiteX3" fmla="*/ 0 w 3305637"/>
              <a:gd name="connsiteY3" fmla="*/ 2336799 h 2336799"/>
              <a:gd name="connsiteX4" fmla="*/ 0 w 3305637"/>
              <a:gd name="connsiteY4" fmla="*/ 0 h 23367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637" h="2336799">
                <a:moveTo>
                  <a:pt x="0" y="0"/>
                </a:moveTo>
                <a:lnTo>
                  <a:pt x="3305637" y="0"/>
                </a:lnTo>
                <a:lnTo>
                  <a:pt x="3305637" y="2336799"/>
                </a:lnTo>
                <a:lnTo>
                  <a:pt x="0" y="2336799"/>
                </a:lnTo>
                <a:lnTo>
                  <a:pt x="0" y="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1" y="4690733"/>
            <a:ext cx="1989468" cy="1117601"/>
          </a:xfrm>
          <a:custGeom>
            <a:avLst/>
            <a:gdLst>
              <a:gd name="connsiteX0" fmla="*/ 0 w 1989468"/>
              <a:gd name="connsiteY0" fmla="*/ 0 h 1117601"/>
              <a:gd name="connsiteX1" fmla="*/ 1989468 w 1989468"/>
              <a:gd name="connsiteY1" fmla="*/ 0 h 1117601"/>
              <a:gd name="connsiteX2" fmla="*/ 1989468 w 1989468"/>
              <a:gd name="connsiteY2" fmla="*/ 1117601 h 1117601"/>
              <a:gd name="connsiteX3" fmla="*/ 0 w 1989468"/>
              <a:gd name="connsiteY3" fmla="*/ 1117601 h 1117601"/>
              <a:gd name="connsiteX4" fmla="*/ 0 w 1989468"/>
              <a:gd name="connsiteY4" fmla="*/ 0 h 1117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9468" h="1117601">
                <a:moveTo>
                  <a:pt x="0" y="0"/>
                </a:moveTo>
                <a:lnTo>
                  <a:pt x="1989468" y="0"/>
                </a:lnTo>
                <a:lnTo>
                  <a:pt x="1989468" y="1117601"/>
                </a:lnTo>
                <a:lnTo>
                  <a:pt x="0" y="1117601"/>
                </a:lnTo>
                <a:lnTo>
                  <a:pt x="0" y="0"/>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54"/>
          <p:cNvSpPr/>
          <p:nvPr/>
        </p:nvSpPr>
        <p:spPr>
          <a:xfrm>
            <a:off x="2080624" y="4203700"/>
            <a:ext cx="3314701" cy="1562101"/>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56" name="Content Placeholder 2"/>
          <p:cNvSpPr txBox="1"/>
          <p:nvPr/>
        </p:nvSpPr>
        <p:spPr>
          <a:xfrm>
            <a:off x="2245725" y="4292600"/>
            <a:ext cx="2946400" cy="12192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1600" b="1" dirty="0">
                <a:solidFill>
                  <a:schemeClr val="bg1"/>
                </a:solidFill>
              </a:rPr>
              <a:t>Photographic</a:t>
            </a:r>
            <a:br>
              <a:rPr lang="en-US" sz="1600" b="1" dirty="0">
                <a:solidFill>
                  <a:schemeClr val="bg1"/>
                </a:solidFill>
              </a:rPr>
            </a:br>
            <a:r>
              <a:rPr lang="en-US" sz="1200" dirty="0">
                <a:solidFill>
                  <a:schemeClr val="bg1"/>
                </a:solidFill>
              </a:rPr>
              <a:t>Lorem ipsum dolor sit amet, consectetur adipiscing elit. Curabitur elementum posuere pretium. Quisque nibh dolor, dignissim ac dignissim ut, luctus ac urna. Aliquam aliquet non massa quis tincidunt.</a:t>
            </a:r>
            <a:endParaRPr lang="en-US" sz="1200" dirty="0">
              <a:solidFill>
                <a:schemeClr val="bg1"/>
              </a:solidFill>
            </a:endParaRPr>
          </a:p>
        </p:txBody>
      </p:sp>
      <p:sp>
        <p:nvSpPr>
          <p:cNvPr id="58" name="Rectangle 57"/>
          <p:cNvSpPr/>
          <p:nvPr/>
        </p:nvSpPr>
        <p:spPr>
          <a:xfrm>
            <a:off x="5496926" y="1803400"/>
            <a:ext cx="3314701" cy="1562101"/>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solidFill>
            </a:endParaRPr>
          </a:p>
        </p:txBody>
      </p:sp>
      <p:sp>
        <p:nvSpPr>
          <p:cNvPr id="59" name="Content Placeholder 2"/>
          <p:cNvSpPr txBox="1"/>
          <p:nvPr/>
        </p:nvSpPr>
        <p:spPr>
          <a:xfrm>
            <a:off x="5687425" y="1943100"/>
            <a:ext cx="2946400" cy="12192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1600" b="1" dirty="0">
                <a:solidFill>
                  <a:schemeClr val="bg1"/>
                </a:solidFill>
              </a:rPr>
              <a:t>WebDesign</a:t>
            </a:r>
            <a:br>
              <a:rPr lang="en-US" sz="1600" b="1" dirty="0">
                <a:solidFill>
                  <a:schemeClr val="bg1"/>
                </a:solidFill>
              </a:rPr>
            </a:br>
            <a:r>
              <a:rPr lang="en-US" sz="1200" dirty="0">
                <a:solidFill>
                  <a:schemeClr val="bg1"/>
                </a:solidFill>
              </a:rPr>
              <a:t>Lorem ipsum dolor sit amet, consectetur adipiscing elit. Curabitur elementum posuere pretium. Quisque nibh dolor, dignissim ac dignissim ut, luctus ac urna. Aliquam aliquet non massa quis tincidunt.</a:t>
            </a:r>
            <a:endParaRPr lang="en-US" sz="1200" dirty="0">
              <a:solidFill>
                <a:schemeClr val="bg1"/>
              </a:solidFill>
            </a:endParaRPr>
          </a:p>
        </p:txBody>
      </p:sp>
      <p:sp>
        <p:nvSpPr>
          <p:cNvPr id="62" name="Rectangle 61"/>
          <p:cNvSpPr/>
          <p:nvPr/>
        </p:nvSpPr>
        <p:spPr>
          <a:xfrm>
            <a:off x="8877299" y="4381499"/>
            <a:ext cx="3314701" cy="14859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63" name="Content Placeholder 2"/>
          <p:cNvSpPr txBox="1"/>
          <p:nvPr/>
        </p:nvSpPr>
        <p:spPr>
          <a:xfrm>
            <a:off x="9042400" y="4419600"/>
            <a:ext cx="2946400" cy="14478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id-ID" sz="1600" b="1" dirty="0">
                <a:solidFill>
                  <a:schemeClr val="bg1"/>
                </a:solidFill>
              </a:rPr>
              <a:t>Graphic</a:t>
            </a:r>
            <a:br>
              <a:rPr lang="en-US" sz="1600" b="1" dirty="0">
                <a:solidFill>
                  <a:schemeClr val="bg1"/>
                </a:solidFill>
              </a:rPr>
            </a:br>
            <a:r>
              <a:rPr lang="en-US" sz="1200" dirty="0">
                <a:solidFill>
                  <a:schemeClr val="bg1"/>
                </a:solidFill>
              </a:rPr>
              <a:t>Lorem ipsum dolor sit amet, consectetur adipiscing elit. Curabitur elementum posuere pretium. Quisque nibh dolor, dignissim ac dignissim ut, luctus ac urna. Aliquam aliquet non massa quis tincidunt.</a:t>
            </a:r>
            <a:endParaRPr lang="en-US" sz="1200" dirty="0">
              <a:solidFill>
                <a:schemeClr val="bg1"/>
              </a:solidFill>
            </a:endParaRPr>
          </a:p>
        </p:txBody>
      </p:sp>
      <p:cxnSp>
        <p:nvCxnSpPr>
          <p:cNvPr id="65" name="Straight Connector 64"/>
          <p:cNvCxnSpPr/>
          <p:nvPr/>
        </p:nvCxnSpPr>
        <p:spPr>
          <a:xfrm>
            <a:off x="0" y="5969000"/>
            <a:ext cx="12192000" cy="2117"/>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35"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36" name="直接连接符 35"/>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任意多边形 66"/>
          <p:cNvSpPr/>
          <p:nvPr/>
        </p:nvSpPr>
        <p:spPr>
          <a:xfrm>
            <a:off x="1960512" y="2006601"/>
            <a:ext cx="1447799" cy="1485900"/>
          </a:xfrm>
          <a:custGeom>
            <a:avLst/>
            <a:gdLst>
              <a:gd name="connsiteX0" fmla="*/ 0 w 1447799"/>
              <a:gd name="connsiteY0" fmla="*/ 0 h 1485900"/>
              <a:gd name="connsiteX1" fmla="*/ 1447799 w 1447799"/>
              <a:gd name="connsiteY1" fmla="*/ 0 h 1485900"/>
              <a:gd name="connsiteX2" fmla="*/ 1447799 w 1447799"/>
              <a:gd name="connsiteY2" fmla="*/ 1485900 h 1485900"/>
              <a:gd name="connsiteX3" fmla="*/ 0 w 1447799"/>
              <a:gd name="connsiteY3" fmla="*/ 1485900 h 1485900"/>
            </a:gdLst>
            <a:ahLst/>
            <a:cxnLst>
              <a:cxn ang="0">
                <a:pos x="connsiteX0" y="connsiteY0"/>
              </a:cxn>
              <a:cxn ang="0">
                <a:pos x="connsiteX1" y="connsiteY1"/>
              </a:cxn>
              <a:cxn ang="0">
                <a:pos x="connsiteX2" y="connsiteY2"/>
              </a:cxn>
              <a:cxn ang="0">
                <a:pos x="connsiteX3" y="connsiteY3"/>
              </a:cxn>
            </a:cxnLst>
            <a:rect l="l" t="t" r="r" b="b"/>
            <a:pathLst>
              <a:path w="1447799" h="1485900">
                <a:moveTo>
                  <a:pt x="0" y="0"/>
                </a:moveTo>
                <a:lnTo>
                  <a:pt x="1447799" y="0"/>
                </a:lnTo>
                <a:lnTo>
                  <a:pt x="1447799" y="1485900"/>
                </a:lnTo>
                <a:lnTo>
                  <a:pt x="0" y="1485900"/>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Group 54"/>
          <p:cNvGrpSpPr/>
          <p:nvPr/>
        </p:nvGrpSpPr>
        <p:grpSpPr>
          <a:xfrm>
            <a:off x="1524000" y="3739509"/>
            <a:ext cx="2032000" cy="1924691"/>
            <a:chOff x="1143000" y="2804632"/>
            <a:chExt cx="1524000" cy="1443518"/>
          </a:xfrm>
        </p:grpSpPr>
        <p:grpSp>
          <p:nvGrpSpPr>
            <p:cNvPr id="6" name="Group 51"/>
            <p:cNvGrpSpPr/>
            <p:nvPr/>
          </p:nvGrpSpPr>
          <p:grpSpPr>
            <a:xfrm>
              <a:off x="1143000" y="2804632"/>
              <a:ext cx="1480516" cy="581438"/>
              <a:chOff x="2971800" y="2778305"/>
              <a:chExt cx="1480516" cy="581438"/>
            </a:xfrm>
          </p:grpSpPr>
          <p:sp>
            <p:nvSpPr>
              <p:cNvPr id="53" name="Content Placeholder 2"/>
              <p:cNvSpPr txBox="1"/>
              <p:nvPr/>
            </p:nvSpPr>
            <p:spPr>
              <a:xfrm>
                <a:off x="3048000" y="2778305"/>
                <a:ext cx="1368815" cy="45869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2400" dirty="0">
                    <a:solidFill>
                      <a:schemeClr val="tx2"/>
                    </a:solidFill>
                    <a:latin typeface="Calibri" panose="020F0502020204030204"/>
                  </a:rPr>
                  <a:t>John </a:t>
                </a:r>
                <a:r>
                  <a:rPr lang="en-US" sz="2400" dirty="0">
                    <a:solidFill>
                      <a:schemeClr val="tx2"/>
                    </a:solidFill>
                    <a:latin typeface="Calibri" panose="020F0502020204030204"/>
                  </a:rPr>
                  <a:t> </a:t>
                </a:r>
                <a:r>
                  <a:rPr lang="id-ID" sz="2400" dirty="0">
                    <a:solidFill>
                      <a:schemeClr val="tx2"/>
                    </a:solidFill>
                    <a:latin typeface="Calibri" panose="020F0502020204030204"/>
                  </a:rPr>
                  <a:t>Green</a:t>
                </a:r>
                <a:endParaRPr lang="en-US" sz="2400" dirty="0">
                  <a:solidFill>
                    <a:schemeClr val="tx2"/>
                  </a:solidFill>
                  <a:latin typeface="Calibri" panose="020F0502020204030204"/>
                </a:endParaRPr>
              </a:p>
            </p:txBody>
          </p:sp>
          <p:sp>
            <p:nvSpPr>
              <p:cNvPr id="54" name="Content Placeholder 2"/>
              <p:cNvSpPr txBox="1"/>
              <p:nvPr/>
            </p:nvSpPr>
            <p:spPr>
              <a:xfrm>
                <a:off x="2971800" y="3028950"/>
                <a:ext cx="1480516" cy="33079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465" dirty="0">
                    <a:solidFill>
                      <a:prstClr val="white">
                        <a:lumMod val="50000"/>
                      </a:prstClr>
                    </a:solidFill>
                    <a:latin typeface="Calibri" panose="020F0502020204030204"/>
                  </a:rPr>
                  <a:t>Founder</a:t>
                </a:r>
                <a:endParaRPr lang="en-US" sz="1465" dirty="0">
                  <a:solidFill>
                    <a:prstClr val="white">
                      <a:lumMod val="50000"/>
                    </a:prstClr>
                  </a:solidFill>
                  <a:latin typeface="Calibri" panose="020F0502020204030204"/>
                </a:endParaRPr>
              </a:p>
            </p:txBody>
          </p:sp>
        </p:grpSp>
        <p:sp>
          <p:nvSpPr>
            <p:cNvPr id="61" name="Content Placeholder 2"/>
            <p:cNvSpPr txBox="1"/>
            <p:nvPr/>
          </p:nvSpPr>
          <p:spPr>
            <a:xfrm>
              <a:off x="1295400" y="3333750"/>
              <a:ext cx="1371600" cy="9144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en-US" sz="1335" dirty="0" err="1">
                  <a:solidFill>
                    <a:prstClr val="white">
                      <a:lumMod val="65000"/>
                    </a:prstClr>
                  </a:solidFill>
                  <a:latin typeface="Calibri" panose="020F0502020204030204"/>
                </a:rPr>
                <a:t>Lorem</a:t>
              </a:r>
              <a:r>
                <a:rPr lang="en-US" sz="1335" dirty="0">
                  <a:solidFill>
                    <a:prstClr val="white">
                      <a:lumMod val="65000"/>
                    </a:prstClr>
                  </a:solidFill>
                  <a:latin typeface="Calibri" panose="020F0502020204030204"/>
                </a:rPr>
                <a:t> ipsum dolor sit amet, consectetur adipiscing elit. Curabitur elementum posuere pretium. </a:t>
              </a:r>
              <a:endParaRPr lang="en-US" sz="1335" dirty="0">
                <a:solidFill>
                  <a:prstClr val="white">
                    <a:lumMod val="65000"/>
                  </a:prstClr>
                </a:solidFill>
                <a:latin typeface="Calibri" panose="020F0502020204030204"/>
              </a:endParaRPr>
            </a:p>
          </p:txBody>
        </p:sp>
      </p:grpSp>
      <p:cxnSp>
        <p:nvCxnSpPr>
          <p:cNvPr id="66" name="Straight Connector 65"/>
          <p:cNvCxnSpPr/>
          <p:nvPr/>
        </p:nvCxnSpPr>
        <p:spPr>
          <a:xfrm rot="5400000">
            <a:off x="1879600" y="3886200"/>
            <a:ext cx="3962400" cy="21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5" name="Chart 34"/>
          <p:cNvGraphicFramePr/>
          <p:nvPr/>
        </p:nvGraphicFramePr>
        <p:xfrm>
          <a:off x="4064000" y="2921000"/>
          <a:ext cx="1422400" cy="1219200"/>
        </p:xfrm>
        <a:graphic>
          <a:graphicData uri="http://schemas.openxmlformats.org/drawingml/2006/chart">
            <c:chart xmlns:c="http://schemas.openxmlformats.org/drawingml/2006/chart" xmlns:r="http://schemas.openxmlformats.org/officeDocument/2006/relationships" r:id="rId1"/>
          </a:graphicData>
        </a:graphic>
      </p:graphicFrame>
      <p:sp>
        <p:nvSpPr>
          <p:cNvPr id="36" name="Title 13"/>
          <p:cNvSpPr txBox="1"/>
          <p:nvPr/>
        </p:nvSpPr>
        <p:spPr>
          <a:xfrm>
            <a:off x="4165600" y="1971806"/>
            <a:ext cx="1207029" cy="533544"/>
          </a:xfrm>
          <a:prstGeom prst="rect">
            <a:avLst/>
          </a:prstGeom>
        </p:spPr>
        <p:txBody>
          <a:bodyPr vert="horz" wrap="square"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defTabSz="1218565"/>
            <a:r>
              <a:rPr lang="en-US" sz="2665" dirty="0">
                <a:solidFill>
                  <a:schemeClr val="tx2"/>
                </a:solidFill>
                <a:latin typeface="Calibri" panose="020F0502020204030204"/>
              </a:rPr>
              <a:t>Skills</a:t>
            </a:r>
            <a:endParaRPr lang="en-US" sz="2665" dirty="0">
              <a:solidFill>
                <a:schemeClr val="tx2"/>
              </a:solidFill>
              <a:latin typeface="Calibri" panose="020F0502020204030204"/>
            </a:endParaRPr>
          </a:p>
        </p:txBody>
      </p:sp>
      <p:grpSp>
        <p:nvGrpSpPr>
          <p:cNvPr id="52" name="Group 51"/>
          <p:cNvGrpSpPr/>
          <p:nvPr/>
        </p:nvGrpSpPr>
        <p:grpSpPr>
          <a:xfrm>
            <a:off x="4467865" y="2633869"/>
            <a:ext cx="1179444" cy="1201532"/>
            <a:chOff x="3306417" y="1581150"/>
            <a:chExt cx="884583" cy="901149"/>
          </a:xfrm>
        </p:grpSpPr>
        <p:grpSp>
          <p:nvGrpSpPr>
            <p:cNvPr id="37" name="Group 36"/>
            <p:cNvGrpSpPr/>
            <p:nvPr/>
          </p:nvGrpSpPr>
          <p:grpSpPr>
            <a:xfrm>
              <a:off x="3505200" y="1581150"/>
              <a:ext cx="685800" cy="352650"/>
              <a:chOff x="3429000" y="1657350"/>
              <a:chExt cx="685800" cy="352650"/>
            </a:xfrm>
          </p:grpSpPr>
          <p:grpSp>
            <p:nvGrpSpPr>
              <p:cNvPr id="38" name="Group 280"/>
              <p:cNvGrpSpPr/>
              <p:nvPr/>
            </p:nvGrpSpPr>
            <p:grpSpPr>
              <a:xfrm>
                <a:off x="3429000" y="1657350"/>
                <a:ext cx="685800" cy="352650"/>
                <a:chOff x="3429000" y="1657350"/>
                <a:chExt cx="685800" cy="352650"/>
              </a:xfrm>
            </p:grpSpPr>
            <p:sp>
              <p:nvSpPr>
                <p:cNvPr id="40" name="Rounded Rectangle 39"/>
                <p:cNvSpPr/>
                <p:nvPr/>
              </p:nvSpPr>
              <p:spPr>
                <a:xfrm>
                  <a:off x="3429000" y="1657350"/>
                  <a:ext cx="685800" cy="278746"/>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41" name="Isosceles Triangle 40"/>
                <p:cNvSpPr/>
                <p:nvPr/>
              </p:nvSpPr>
              <p:spPr>
                <a:xfrm flipV="1">
                  <a:off x="3557963" y="1936096"/>
                  <a:ext cx="125514" cy="73904"/>
                </a:xfrm>
                <a:prstGeom prst="triangl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grpSp>
          <p:sp>
            <p:nvSpPr>
              <p:cNvPr id="39" name="TextBox 38"/>
              <p:cNvSpPr txBox="1"/>
              <p:nvPr/>
            </p:nvSpPr>
            <p:spPr>
              <a:xfrm>
                <a:off x="3442224" y="1665365"/>
                <a:ext cx="659171" cy="207749"/>
              </a:xfrm>
              <a:prstGeom prst="rect">
                <a:avLst/>
              </a:prstGeom>
              <a:noFill/>
            </p:spPr>
            <p:txBody>
              <a:bodyPr wrap="none" rtlCol="0">
                <a:spAutoFit/>
              </a:bodyPr>
              <a:lstStyle/>
              <a:p>
                <a:pPr algn="ctr" defTabSz="1218565"/>
                <a:r>
                  <a:rPr lang="id-ID" sz="1200" b="1" dirty="0">
                    <a:solidFill>
                      <a:prstClr val="white"/>
                    </a:solidFill>
                    <a:latin typeface="Calibri" panose="020F0502020204030204"/>
                  </a:rPr>
                  <a:t>Photoshop</a:t>
                </a:r>
                <a:endParaRPr lang="en-US" sz="1200" b="1" dirty="0">
                  <a:solidFill>
                    <a:prstClr val="white"/>
                  </a:solidFill>
                  <a:latin typeface="Calibri" panose="020F0502020204030204"/>
                </a:endParaRPr>
              </a:p>
            </p:txBody>
          </p:sp>
        </p:grpSp>
        <p:sp>
          <p:nvSpPr>
            <p:cNvPr id="42" name="Content Placeholder 2"/>
            <p:cNvSpPr txBox="1"/>
            <p:nvPr/>
          </p:nvSpPr>
          <p:spPr>
            <a:xfrm>
              <a:off x="3306417" y="2101299"/>
              <a:ext cx="533400" cy="3810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en-US" sz="1865" dirty="0">
                  <a:solidFill>
                    <a:prstClr val="white">
                      <a:lumMod val="50000"/>
                    </a:prstClr>
                  </a:solidFill>
                  <a:latin typeface="Calibri" panose="020F0502020204030204"/>
                </a:rPr>
                <a:t>73%</a:t>
              </a:r>
              <a:endParaRPr lang="en-US" sz="1865" dirty="0">
                <a:solidFill>
                  <a:prstClr val="white">
                    <a:lumMod val="50000"/>
                  </a:prstClr>
                </a:solidFill>
                <a:latin typeface="Calibri" panose="020F0502020204030204"/>
              </a:endParaRPr>
            </a:p>
          </p:txBody>
        </p:sp>
      </p:grpSp>
      <p:graphicFrame>
        <p:nvGraphicFramePr>
          <p:cNvPr id="43" name="Chart 42"/>
          <p:cNvGraphicFramePr/>
          <p:nvPr/>
        </p:nvGraphicFramePr>
        <p:xfrm>
          <a:off x="4064000" y="4343400"/>
          <a:ext cx="1422400" cy="1219200"/>
        </p:xfrm>
        <a:graphic>
          <a:graphicData uri="http://schemas.openxmlformats.org/drawingml/2006/chart">
            <c:chart xmlns:c="http://schemas.openxmlformats.org/drawingml/2006/chart" xmlns:r="http://schemas.openxmlformats.org/officeDocument/2006/relationships" r:id="rId2"/>
          </a:graphicData>
        </a:graphic>
      </p:graphicFrame>
      <p:grpSp>
        <p:nvGrpSpPr>
          <p:cNvPr id="44" name="Group 43"/>
          <p:cNvGrpSpPr/>
          <p:nvPr/>
        </p:nvGrpSpPr>
        <p:grpSpPr>
          <a:xfrm>
            <a:off x="4673603" y="4076400"/>
            <a:ext cx="914400" cy="470200"/>
            <a:chOff x="3429000" y="1657350"/>
            <a:chExt cx="685800" cy="352650"/>
          </a:xfrm>
          <a:solidFill>
            <a:schemeClr val="bg2">
              <a:lumMod val="50000"/>
            </a:schemeClr>
          </a:solidFill>
        </p:grpSpPr>
        <p:grpSp>
          <p:nvGrpSpPr>
            <p:cNvPr id="45" name="Group 280"/>
            <p:cNvGrpSpPr/>
            <p:nvPr/>
          </p:nvGrpSpPr>
          <p:grpSpPr>
            <a:xfrm>
              <a:off x="3429000" y="1657350"/>
              <a:ext cx="685800" cy="352650"/>
              <a:chOff x="3429000" y="1657350"/>
              <a:chExt cx="685800" cy="352650"/>
            </a:xfrm>
            <a:grpFill/>
          </p:grpSpPr>
          <p:sp>
            <p:nvSpPr>
              <p:cNvPr id="48" name="Rounded Rectangle 47"/>
              <p:cNvSpPr/>
              <p:nvPr/>
            </p:nvSpPr>
            <p:spPr>
              <a:xfrm>
                <a:off x="3429000" y="1657350"/>
                <a:ext cx="685800" cy="278746"/>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49" name="Isosceles Triangle 48"/>
              <p:cNvSpPr/>
              <p:nvPr/>
            </p:nvSpPr>
            <p:spPr>
              <a:xfrm flipV="1">
                <a:off x="3557963" y="1936096"/>
                <a:ext cx="125514" cy="73904"/>
              </a:xfrm>
              <a:prstGeom prst="triangl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grpSp>
        <p:sp>
          <p:nvSpPr>
            <p:cNvPr id="47" name="TextBox 46"/>
            <p:cNvSpPr txBox="1"/>
            <p:nvPr/>
          </p:nvSpPr>
          <p:spPr>
            <a:xfrm>
              <a:off x="3467167" y="1690222"/>
              <a:ext cx="609782" cy="207749"/>
            </a:xfrm>
            <a:prstGeom prst="rect">
              <a:avLst/>
            </a:prstGeom>
            <a:noFill/>
          </p:spPr>
          <p:txBody>
            <a:bodyPr wrap="none" rtlCol="0">
              <a:spAutoFit/>
            </a:bodyPr>
            <a:lstStyle/>
            <a:p>
              <a:pPr algn="ctr" defTabSz="1218565"/>
              <a:r>
                <a:rPr lang="id-ID" sz="1200" b="1" dirty="0">
                  <a:solidFill>
                    <a:prstClr val="white"/>
                  </a:solidFill>
                  <a:latin typeface="Calibri" panose="020F0502020204030204"/>
                </a:rPr>
                <a:t>Illustrator</a:t>
              </a:r>
              <a:endParaRPr lang="en-US" sz="1200" b="1" dirty="0">
                <a:solidFill>
                  <a:prstClr val="white"/>
                </a:solidFill>
                <a:latin typeface="Calibri" panose="020F0502020204030204"/>
              </a:endParaRPr>
            </a:p>
          </p:txBody>
        </p:sp>
      </p:grpSp>
      <p:sp>
        <p:nvSpPr>
          <p:cNvPr id="51" name="Content Placeholder 2"/>
          <p:cNvSpPr txBox="1"/>
          <p:nvPr/>
        </p:nvSpPr>
        <p:spPr>
          <a:xfrm>
            <a:off x="4470400" y="4749800"/>
            <a:ext cx="711200" cy="5080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865" dirty="0">
                <a:solidFill>
                  <a:prstClr val="white">
                    <a:lumMod val="50000"/>
                  </a:prstClr>
                </a:solidFill>
                <a:latin typeface="Calibri" panose="020F0502020204030204"/>
              </a:rPr>
              <a:t>95</a:t>
            </a:r>
            <a:r>
              <a:rPr lang="en-US" sz="1865" dirty="0">
                <a:solidFill>
                  <a:prstClr val="white">
                    <a:lumMod val="50000"/>
                  </a:prstClr>
                </a:solidFill>
                <a:latin typeface="Calibri" panose="020F0502020204030204"/>
              </a:rPr>
              <a:t>%</a:t>
            </a:r>
            <a:endParaRPr lang="en-US" sz="1865" dirty="0">
              <a:solidFill>
                <a:prstClr val="white">
                  <a:lumMod val="50000"/>
                </a:prstClr>
              </a:solidFill>
              <a:latin typeface="Calibri" panose="020F0502020204030204"/>
            </a:endParaRPr>
          </a:p>
        </p:txBody>
      </p:sp>
      <p:graphicFrame>
        <p:nvGraphicFramePr>
          <p:cNvPr id="74" name="Chart 73"/>
          <p:cNvGraphicFramePr/>
          <p:nvPr/>
        </p:nvGraphicFramePr>
        <p:xfrm>
          <a:off x="5892800" y="2921000"/>
          <a:ext cx="1422400" cy="1219200"/>
        </p:xfrm>
        <a:graphic>
          <a:graphicData uri="http://schemas.openxmlformats.org/drawingml/2006/chart">
            <c:chart xmlns:c="http://schemas.openxmlformats.org/drawingml/2006/chart" xmlns:r="http://schemas.openxmlformats.org/officeDocument/2006/relationships" r:id="rId3"/>
          </a:graphicData>
        </a:graphic>
      </p:graphicFrame>
      <p:sp>
        <p:nvSpPr>
          <p:cNvPr id="75" name="Content Placeholder 2"/>
          <p:cNvSpPr txBox="1"/>
          <p:nvPr/>
        </p:nvSpPr>
        <p:spPr>
          <a:xfrm>
            <a:off x="6306301" y="3327400"/>
            <a:ext cx="711200" cy="5080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865" dirty="0">
                <a:solidFill>
                  <a:prstClr val="white">
                    <a:lumMod val="50000"/>
                  </a:prstClr>
                </a:solidFill>
                <a:latin typeface="Calibri" panose="020F0502020204030204"/>
              </a:rPr>
              <a:t>90</a:t>
            </a:r>
            <a:r>
              <a:rPr lang="en-US" sz="1865" dirty="0">
                <a:solidFill>
                  <a:prstClr val="white">
                    <a:lumMod val="50000"/>
                  </a:prstClr>
                </a:solidFill>
                <a:latin typeface="Calibri" panose="020F0502020204030204"/>
              </a:rPr>
              <a:t>%</a:t>
            </a:r>
            <a:endParaRPr lang="en-US" sz="1865" dirty="0">
              <a:solidFill>
                <a:prstClr val="white">
                  <a:lumMod val="50000"/>
                </a:prstClr>
              </a:solidFill>
              <a:latin typeface="Calibri" panose="020F0502020204030204"/>
            </a:endParaRPr>
          </a:p>
        </p:txBody>
      </p:sp>
      <p:grpSp>
        <p:nvGrpSpPr>
          <p:cNvPr id="76" name="Group 75"/>
          <p:cNvGrpSpPr/>
          <p:nvPr/>
        </p:nvGrpSpPr>
        <p:grpSpPr>
          <a:xfrm>
            <a:off x="6603999" y="2616200"/>
            <a:ext cx="914400" cy="470200"/>
            <a:chOff x="3429000" y="1657350"/>
            <a:chExt cx="685800" cy="352650"/>
          </a:xfrm>
          <a:solidFill>
            <a:srgbClr val="F47264"/>
          </a:solidFill>
        </p:grpSpPr>
        <p:grpSp>
          <p:nvGrpSpPr>
            <p:cNvPr id="77" name="Group 280"/>
            <p:cNvGrpSpPr/>
            <p:nvPr/>
          </p:nvGrpSpPr>
          <p:grpSpPr>
            <a:xfrm>
              <a:off x="3429000" y="1657350"/>
              <a:ext cx="685800" cy="352650"/>
              <a:chOff x="3429000" y="1657350"/>
              <a:chExt cx="685800" cy="352650"/>
            </a:xfrm>
            <a:grpFill/>
          </p:grpSpPr>
          <p:sp>
            <p:nvSpPr>
              <p:cNvPr id="79" name="Rounded Rectangle 78"/>
              <p:cNvSpPr/>
              <p:nvPr/>
            </p:nvSpPr>
            <p:spPr>
              <a:xfrm>
                <a:off x="3429000" y="1657350"/>
                <a:ext cx="685800" cy="278746"/>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80" name="Isosceles Triangle 79"/>
              <p:cNvSpPr/>
              <p:nvPr/>
            </p:nvSpPr>
            <p:spPr>
              <a:xfrm flipV="1">
                <a:off x="3557963" y="1936096"/>
                <a:ext cx="125514" cy="73904"/>
              </a:xfrm>
              <a:prstGeom prst="triangl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grpSp>
        <p:sp>
          <p:nvSpPr>
            <p:cNvPr id="78" name="TextBox 77"/>
            <p:cNvSpPr txBox="1"/>
            <p:nvPr/>
          </p:nvSpPr>
          <p:spPr>
            <a:xfrm>
              <a:off x="3476675" y="1667983"/>
              <a:ext cx="609542" cy="207749"/>
            </a:xfrm>
            <a:prstGeom prst="rect">
              <a:avLst/>
            </a:prstGeom>
            <a:noFill/>
          </p:spPr>
          <p:txBody>
            <a:bodyPr wrap="none" rtlCol="0">
              <a:spAutoFit/>
            </a:bodyPr>
            <a:lstStyle/>
            <a:p>
              <a:pPr algn="ctr" defTabSz="1218565"/>
              <a:r>
                <a:rPr lang="id-ID" sz="1200" b="1" dirty="0">
                  <a:solidFill>
                    <a:prstClr val="white"/>
                  </a:solidFill>
                  <a:latin typeface="Calibri" panose="020F0502020204030204"/>
                </a:rPr>
                <a:t>Bootstrap</a:t>
              </a:r>
              <a:endParaRPr lang="en-US" sz="1200" b="1" dirty="0">
                <a:solidFill>
                  <a:prstClr val="white"/>
                </a:solidFill>
                <a:latin typeface="Calibri" panose="020F0502020204030204"/>
              </a:endParaRPr>
            </a:p>
          </p:txBody>
        </p:sp>
      </p:grpSp>
      <p:graphicFrame>
        <p:nvGraphicFramePr>
          <p:cNvPr id="88" name="Chart 87"/>
          <p:cNvGraphicFramePr/>
          <p:nvPr/>
        </p:nvGraphicFramePr>
        <p:xfrm>
          <a:off x="5994400" y="4343400"/>
          <a:ext cx="1422400" cy="1219200"/>
        </p:xfrm>
        <a:graphic>
          <a:graphicData uri="http://schemas.openxmlformats.org/drawingml/2006/chart">
            <c:chart xmlns:c="http://schemas.openxmlformats.org/drawingml/2006/chart" xmlns:r="http://schemas.openxmlformats.org/officeDocument/2006/relationships" r:id="rId4"/>
          </a:graphicData>
        </a:graphic>
      </p:graphicFrame>
      <p:grpSp>
        <p:nvGrpSpPr>
          <p:cNvPr id="89" name="Group 88"/>
          <p:cNvGrpSpPr/>
          <p:nvPr/>
        </p:nvGrpSpPr>
        <p:grpSpPr>
          <a:xfrm>
            <a:off x="6638038" y="4038600"/>
            <a:ext cx="932627" cy="470200"/>
            <a:chOff x="3418083" y="1657350"/>
            <a:chExt cx="699470" cy="352650"/>
          </a:xfrm>
          <a:solidFill>
            <a:schemeClr val="accent2">
              <a:lumMod val="75000"/>
            </a:schemeClr>
          </a:solidFill>
        </p:grpSpPr>
        <p:grpSp>
          <p:nvGrpSpPr>
            <p:cNvPr id="90" name="Group 280"/>
            <p:cNvGrpSpPr/>
            <p:nvPr/>
          </p:nvGrpSpPr>
          <p:grpSpPr>
            <a:xfrm>
              <a:off x="3429000" y="1657350"/>
              <a:ext cx="685800" cy="352650"/>
              <a:chOff x="3429000" y="1657350"/>
              <a:chExt cx="685800" cy="352650"/>
            </a:xfrm>
            <a:grpFill/>
          </p:grpSpPr>
          <p:sp>
            <p:nvSpPr>
              <p:cNvPr id="92" name="Rounded Rectangle 91"/>
              <p:cNvSpPr/>
              <p:nvPr/>
            </p:nvSpPr>
            <p:spPr>
              <a:xfrm>
                <a:off x="3429000" y="1657350"/>
                <a:ext cx="685800" cy="278746"/>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93" name="Isosceles Triangle 92"/>
              <p:cNvSpPr/>
              <p:nvPr/>
            </p:nvSpPr>
            <p:spPr>
              <a:xfrm flipV="1">
                <a:off x="3557963" y="1936096"/>
                <a:ext cx="125514" cy="73904"/>
              </a:xfrm>
              <a:prstGeom prst="triangl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grpSp>
        <p:sp>
          <p:nvSpPr>
            <p:cNvPr id="91" name="TextBox 90"/>
            <p:cNvSpPr txBox="1"/>
            <p:nvPr/>
          </p:nvSpPr>
          <p:spPr>
            <a:xfrm>
              <a:off x="3418083" y="1680283"/>
              <a:ext cx="699470" cy="207749"/>
            </a:xfrm>
            <a:prstGeom prst="rect">
              <a:avLst/>
            </a:prstGeom>
            <a:noFill/>
          </p:spPr>
          <p:txBody>
            <a:bodyPr wrap="none" rtlCol="0">
              <a:spAutoFit/>
            </a:bodyPr>
            <a:lstStyle/>
            <a:p>
              <a:pPr algn="ctr" defTabSz="1218565"/>
              <a:r>
                <a:rPr lang="id-ID" sz="1200" b="1" dirty="0">
                  <a:solidFill>
                    <a:prstClr val="white"/>
                  </a:solidFill>
                  <a:latin typeface="Calibri" panose="020F0502020204030204"/>
                </a:rPr>
                <a:t>Powerpoint</a:t>
              </a:r>
              <a:endParaRPr lang="en-US" sz="1200" b="1" dirty="0">
                <a:solidFill>
                  <a:prstClr val="white"/>
                </a:solidFill>
                <a:latin typeface="Calibri" panose="020F0502020204030204"/>
              </a:endParaRPr>
            </a:p>
          </p:txBody>
        </p:sp>
      </p:grpSp>
      <p:sp>
        <p:nvSpPr>
          <p:cNvPr id="94" name="Content Placeholder 2"/>
          <p:cNvSpPr txBox="1"/>
          <p:nvPr/>
        </p:nvSpPr>
        <p:spPr>
          <a:xfrm>
            <a:off x="6379547" y="4763977"/>
            <a:ext cx="711200" cy="5080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865" dirty="0">
                <a:solidFill>
                  <a:prstClr val="white">
                    <a:lumMod val="50000"/>
                  </a:prstClr>
                </a:solidFill>
                <a:latin typeface="Calibri" panose="020F0502020204030204"/>
              </a:rPr>
              <a:t>98</a:t>
            </a:r>
            <a:r>
              <a:rPr lang="en-US" sz="1865" dirty="0">
                <a:solidFill>
                  <a:prstClr val="white">
                    <a:lumMod val="50000"/>
                  </a:prstClr>
                </a:solidFill>
                <a:latin typeface="Calibri" panose="020F0502020204030204"/>
              </a:rPr>
              <a:t>%</a:t>
            </a:r>
            <a:endParaRPr lang="en-US" sz="1865" dirty="0">
              <a:solidFill>
                <a:prstClr val="white">
                  <a:lumMod val="50000"/>
                </a:prstClr>
              </a:solidFill>
              <a:latin typeface="Calibri" panose="020F0502020204030204"/>
            </a:endParaRPr>
          </a:p>
        </p:txBody>
      </p:sp>
      <p:cxnSp>
        <p:nvCxnSpPr>
          <p:cNvPr id="95" name="Straight Connector 94"/>
          <p:cNvCxnSpPr/>
          <p:nvPr/>
        </p:nvCxnSpPr>
        <p:spPr>
          <a:xfrm rot="5400000">
            <a:off x="5739341" y="3951402"/>
            <a:ext cx="3962400" cy="211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96" name="Title 13"/>
          <p:cNvSpPr txBox="1"/>
          <p:nvPr/>
        </p:nvSpPr>
        <p:spPr>
          <a:xfrm>
            <a:off x="8026400" y="1971808"/>
            <a:ext cx="1207029" cy="533544"/>
          </a:xfrm>
          <a:prstGeom prst="rect">
            <a:avLst/>
          </a:prstGeom>
        </p:spPr>
        <p:txBody>
          <a:bodyPr vert="horz" wrap="square"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defTabSz="1218565"/>
            <a:r>
              <a:rPr lang="id-ID" sz="2665" dirty="0">
                <a:solidFill>
                  <a:schemeClr val="tx2"/>
                </a:solidFill>
                <a:latin typeface="Calibri" panose="020F0502020204030204"/>
              </a:rPr>
              <a:t>Profilo</a:t>
            </a:r>
            <a:endParaRPr lang="en-US" sz="2665" dirty="0">
              <a:solidFill>
                <a:schemeClr val="tx2"/>
              </a:solidFill>
              <a:latin typeface="Calibri" panose="020F0502020204030204"/>
            </a:endParaRPr>
          </a:p>
        </p:txBody>
      </p:sp>
      <p:sp>
        <p:nvSpPr>
          <p:cNvPr id="98" name="Content Placeholder 2"/>
          <p:cNvSpPr txBox="1"/>
          <p:nvPr/>
        </p:nvSpPr>
        <p:spPr>
          <a:xfrm>
            <a:off x="8026400" y="2616200"/>
            <a:ext cx="3454400" cy="30480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prstClr val="white">
                    <a:lumMod val="50000"/>
                  </a:prstClr>
                </a:solidFill>
                <a:latin typeface="Calibri" panose="020F0502020204030204"/>
              </a:rPr>
              <a:t>Business  Expert</a:t>
            </a:r>
            <a:br>
              <a:rPr lang="en-US" sz="1600" b="1" dirty="0">
                <a:solidFill>
                  <a:prstClr val="white">
                    <a:lumMod val="65000"/>
                  </a:prstClr>
                </a:solidFill>
                <a:latin typeface="Calibri" panose="020F0502020204030204"/>
              </a:rPr>
            </a:br>
            <a:r>
              <a:rPr lang="en-US" sz="1200" dirty="0">
                <a:solidFill>
                  <a:prstClr val="white">
                    <a:lumMod val="65000"/>
                  </a:prstClr>
                </a:solidFill>
                <a:latin typeface="Calibri" panose="020F0502020204030204"/>
              </a:rPr>
              <a:t>Lorem ipsum dolor sit amet, consectetur adipiscing elit. Curabitur elementum posuere pretium. Quisque nibh dolor, dignissim ac dignissim ut, luctus ac urna. Aliquam aliquet non massa quis </a:t>
            </a:r>
            <a:r>
              <a:rPr lang="en-US" sz="1200" dirty="0" err="1">
                <a:solidFill>
                  <a:prstClr val="white">
                    <a:lumMod val="65000"/>
                  </a:prstClr>
                </a:solidFill>
                <a:latin typeface="Calibri" panose="020F0502020204030204"/>
              </a:rPr>
              <a:t>tincidunt</a:t>
            </a:r>
            <a:r>
              <a:rPr lang="en-US" sz="1200" dirty="0">
                <a:solidFill>
                  <a:prstClr val="white">
                    <a:lumMod val="65000"/>
                  </a:prstClr>
                </a:solidFill>
                <a:latin typeface="Calibri" panose="020F0502020204030204"/>
              </a:rPr>
              <a:t>.</a:t>
            </a:r>
            <a:endParaRPr lang="id-ID" sz="1200" dirty="0">
              <a:solidFill>
                <a:prstClr val="white">
                  <a:lumMod val="65000"/>
                </a:prstClr>
              </a:solidFill>
              <a:latin typeface="Calibri" panose="020F0502020204030204"/>
            </a:endParaRPr>
          </a:p>
          <a:p>
            <a:pPr marL="0" indent="0" defTabSz="1218565">
              <a:buNone/>
            </a:pPr>
            <a:endParaRPr lang="id-ID" sz="1200" dirty="0">
              <a:solidFill>
                <a:prstClr val="white">
                  <a:lumMod val="65000"/>
                </a:prstClr>
              </a:solidFill>
              <a:latin typeface="Calibri" panose="020F0502020204030204"/>
            </a:endParaRPr>
          </a:p>
          <a:p>
            <a:pPr marL="0" indent="0" defTabSz="1218565">
              <a:buNone/>
            </a:pPr>
            <a:r>
              <a:rPr lang="en-US" sz="1200" dirty="0" err="1">
                <a:solidFill>
                  <a:prstClr val="white">
                    <a:lumMod val="65000"/>
                  </a:prstClr>
                </a:solidFill>
                <a:latin typeface="Calibri" panose="020F0502020204030204"/>
              </a:rPr>
              <a:t>Lorem</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ipsum</a:t>
            </a:r>
            <a:r>
              <a:rPr lang="en-US" sz="1200" dirty="0">
                <a:solidFill>
                  <a:prstClr val="white">
                    <a:lumMod val="65000"/>
                  </a:prstClr>
                </a:solidFill>
                <a:latin typeface="Calibri" panose="020F0502020204030204"/>
              </a:rPr>
              <a:t> dolor sit </a:t>
            </a:r>
            <a:r>
              <a:rPr lang="en-US" sz="1200" dirty="0" err="1">
                <a:solidFill>
                  <a:prstClr val="white">
                    <a:lumMod val="65000"/>
                  </a:prstClr>
                </a:solidFill>
                <a:latin typeface="Calibri" panose="020F0502020204030204"/>
              </a:rPr>
              <a:t>amet</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consectetur</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adipiscing</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elit</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Curabitur</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elementum</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posuere</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pretium</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Quisque</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nibh</a:t>
            </a:r>
            <a:r>
              <a:rPr lang="en-US" sz="1200" dirty="0">
                <a:solidFill>
                  <a:prstClr val="white">
                    <a:lumMod val="65000"/>
                  </a:prstClr>
                </a:solidFill>
                <a:latin typeface="Calibri" panose="020F0502020204030204"/>
              </a:rPr>
              <a:t> dolor, </a:t>
            </a:r>
            <a:r>
              <a:rPr lang="en-US" sz="1200" dirty="0" err="1">
                <a:solidFill>
                  <a:prstClr val="white">
                    <a:lumMod val="65000"/>
                  </a:prstClr>
                </a:solidFill>
                <a:latin typeface="Calibri" panose="020F0502020204030204"/>
              </a:rPr>
              <a:t>dignissim</a:t>
            </a:r>
            <a:r>
              <a:rPr lang="en-US" sz="1200" dirty="0">
                <a:solidFill>
                  <a:prstClr val="white">
                    <a:lumMod val="65000"/>
                  </a:prstClr>
                </a:solidFill>
                <a:latin typeface="Calibri" panose="020F0502020204030204"/>
              </a:rPr>
              <a:t> ac </a:t>
            </a:r>
            <a:r>
              <a:rPr lang="en-US" sz="1200" dirty="0" err="1">
                <a:solidFill>
                  <a:prstClr val="white">
                    <a:lumMod val="65000"/>
                  </a:prstClr>
                </a:solidFill>
                <a:latin typeface="Calibri" panose="020F0502020204030204"/>
              </a:rPr>
              <a:t>dignissim</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ut</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luctus</a:t>
            </a:r>
            <a:r>
              <a:rPr lang="en-US" sz="1200" dirty="0">
                <a:solidFill>
                  <a:prstClr val="white">
                    <a:lumMod val="65000"/>
                  </a:prstClr>
                </a:solidFill>
                <a:latin typeface="Calibri" panose="020F0502020204030204"/>
              </a:rPr>
              <a:t> ac </a:t>
            </a:r>
            <a:r>
              <a:rPr lang="en-US" sz="1200" dirty="0" err="1">
                <a:solidFill>
                  <a:prstClr val="white">
                    <a:lumMod val="65000"/>
                  </a:prstClr>
                </a:solidFill>
                <a:latin typeface="Calibri" panose="020F0502020204030204"/>
              </a:rPr>
              <a:t>urna</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Aliquam</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aliquet</a:t>
            </a:r>
            <a:r>
              <a:rPr lang="en-US" sz="1200" dirty="0">
                <a:solidFill>
                  <a:prstClr val="white">
                    <a:lumMod val="65000"/>
                  </a:prstClr>
                </a:solidFill>
                <a:latin typeface="Calibri" panose="020F0502020204030204"/>
              </a:rPr>
              <a:t> non </a:t>
            </a:r>
            <a:r>
              <a:rPr lang="en-US" sz="1200" dirty="0" err="1">
                <a:solidFill>
                  <a:prstClr val="white">
                    <a:lumMod val="65000"/>
                  </a:prstClr>
                </a:solidFill>
                <a:latin typeface="Calibri" panose="020F0502020204030204"/>
              </a:rPr>
              <a:t>massa</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quis</a:t>
            </a:r>
            <a:r>
              <a:rPr lang="en-US" sz="1200" dirty="0">
                <a:solidFill>
                  <a:prstClr val="white">
                    <a:lumMod val="65000"/>
                  </a:prstClr>
                </a:solidFill>
                <a:latin typeface="Calibri" panose="020F0502020204030204"/>
              </a:rPr>
              <a:t> </a:t>
            </a:r>
            <a:r>
              <a:rPr lang="en-US" sz="1200" dirty="0" err="1">
                <a:solidFill>
                  <a:prstClr val="white">
                    <a:lumMod val="65000"/>
                  </a:prstClr>
                </a:solidFill>
                <a:latin typeface="Calibri" panose="020F0502020204030204"/>
              </a:rPr>
              <a:t>tincidunt</a:t>
            </a:r>
            <a:r>
              <a:rPr lang="en-US" sz="1200" dirty="0">
                <a:solidFill>
                  <a:prstClr val="white">
                    <a:lumMod val="65000"/>
                  </a:prstClr>
                </a:solidFill>
                <a:latin typeface="Calibri" panose="020F0502020204030204"/>
              </a:rPr>
              <a:t>.</a:t>
            </a:r>
            <a:endParaRPr lang="id-ID" sz="1200" dirty="0">
              <a:solidFill>
                <a:prstClr val="white">
                  <a:lumMod val="65000"/>
                </a:prstClr>
              </a:solidFill>
              <a:latin typeface="Calibri" panose="020F0502020204030204"/>
            </a:endParaRPr>
          </a:p>
          <a:p>
            <a:pPr marL="0" indent="0" defTabSz="1218565">
              <a:buNone/>
            </a:pPr>
            <a:endParaRPr lang="id-ID" sz="1200" dirty="0">
              <a:solidFill>
                <a:prstClr val="white">
                  <a:lumMod val="65000"/>
                </a:prstClr>
              </a:solidFill>
              <a:latin typeface="Calibri" panose="020F0502020204030204"/>
            </a:endParaRPr>
          </a:p>
          <a:p>
            <a:pPr marL="0" indent="0" defTabSz="1218565">
              <a:buNone/>
            </a:pPr>
            <a:endParaRPr lang="en-US" sz="1200" dirty="0">
              <a:solidFill>
                <a:prstClr val="white">
                  <a:lumMod val="65000"/>
                </a:prstClr>
              </a:solidFill>
              <a:latin typeface="Calibri" panose="020F0502020204030204"/>
            </a:endParaRPr>
          </a:p>
        </p:txBody>
      </p:sp>
      <p:grpSp>
        <p:nvGrpSpPr>
          <p:cNvPr id="99" name="Group 98"/>
          <p:cNvGrpSpPr/>
          <p:nvPr/>
        </p:nvGrpSpPr>
        <p:grpSpPr>
          <a:xfrm>
            <a:off x="2235200" y="5720795"/>
            <a:ext cx="953375" cy="420564"/>
            <a:chOff x="1600200" y="4248150"/>
            <a:chExt cx="715031" cy="315423"/>
          </a:xfrm>
        </p:grpSpPr>
        <p:sp>
          <p:nvSpPr>
            <p:cNvPr id="100" name="Rectangle 99"/>
            <p:cNvSpPr/>
            <p:nvPr/>
          </p:nvSpPr>
          <p:spPr>
            <a:xfrm>
              <a:off x="1600200" y="4248150"/>
              <a:ext cx="358512" cy="315423"/>
            </a:xfrm>
            <a:prstGeom prst="rect">
              <a:avLst/>
            </a:prstGeom>
          </p:spPr>
          <p:txBody>
            <a:bodyPr wrap="none">
              <a:spAutoFit/>
            </a:bodyPr>
            <a:lstStyle/>
            <a:p>
              <a:pPr defTabSz="1218565"/>
              <a:r>
                <a:rPr lang="en-US" sz="2135" dirty="0">
                  <a:solidFill>
                    <a:prstClr val="white">
                      <a:lumMod val="75000"/>
                    </a:prstClr>
                  </a:solidFill>
                  <a:latin typeface="FontAwesome" pitchFamily="2" charset="0"/>
                </a:rPr>
                <a:t></a:t>
              </a:r>
              <a:endParaRPr lang="en-US" sz="2135" dirty="0">
                <a:solidFill>
                  <a:prstClr val="white">
                    <a:lumMod val="75000"/>
                  </a:prstClr>
                </a:solidFill>
                <a:latin typeface="FontAwesome" pitchFamily="2" charset="0"/>
              </a:endParaRPr>
            </a:p>
          </p:txBody>
        </p:sp>
        <p:sp>
          <p:nvSpPr>
            <p:cNvPr id="101" name="Rectangle 100"/>
            <p:cNvSpPr/>
            <p:nvPr/>
          </p:nvSpPr>
          <p:spPr>
            <a:xfrm>
              <a:off x="1986776" y="4248150"/>
              <a:ext cx="328455" cy="315423"/>
            </a:xfrm>
            <a:prstGeom prst="rect">
              <a:avLst/>
            </a:prstGeom>
          </p:spPr>
          <p:txBody>
            <a:bodyPr wrap="none">
              <a:spAutoFit/>
            </a:bodyPr>
            <a:lstStyle/>
            <a:p>
              <a:pPr defTabSz="1218565"/>
              <a:r>
                <a:rPr lang="en-US" sz="2135" dirty="0">
                  <a:solidFill>
                    <a:prstClr val="white">
                      <a:lumMod val="75000"/>
                    </a:prstClr>
                  </a:solidFill>
                  <a:latin typeface="FontAwesome" pitchFamily="2" charset="0"/>
                </a:rPr>
                <a:t></a:t>
              </a:r>
              <a:endParaRPr lang="en-US" sz="2135" dirty="0">
                <a:solidFill>
                  <a:prstClr val="white">
                    <a:lumMod val="75000"/>
                  </a:prstClr>
                </a:solidFill>
                <a:latin typeface="FontAwesome" pitchFamily="2" charset="0"/>
              </a:endParaRPr>
            </a:p>
          </p:txBody>
        </p:sp>
      </p:grpSp>
      <p:sp>
        <p:nvSpPr>
          <p:cNvPr id="59"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60"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65" name="直接连接符 64"/>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41700" y="2528361"/>
            <a:ext cx="4424609" cy="707886"/>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en-US" altLang="zh-CN" sz="4000" dirty="0" smtClean="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03.</a:t>
            </a:r>
            <a:r>
              <a:rPr kumimoji="0" lang="zh-CN" altLang="en-US" sz="4000" b="0" i="0" u="none" strike="noStrike" kern="1200" cap="none" spc="0" normalizeH="0" baseline="0" noProof="0" dirty="0" smtClean="0">
                <a:ln>
                  <a:noFill/>
                </a:ln>
                <a:solidFill>
                  <a:schemeClr val="tx2"/>
                </a:solidFill>
                <a:uLnTx/>
                <a:uFillTx/>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kumimoji="0" lang="zh-CN" altLang="en-US" sz="4000" b="0" i="0" u="none" strike="noStrike" kern="1200" cap="none" spc="0" normalizeH="0" baseline="0" noProof="0" dirty="0">
              <a:ln>
                <a:noFill/>
              </a:ln>
              <a:solidFill>
                <a:schemeClr val="tx2"/>
              </a:solidFill>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55348" y="3236247"/>
            <a:ext cx="5986084" cy="52322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amet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consectetur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adipiscing</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elit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Ut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efficitur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ipsum vitae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tortor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accumsan</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pulvinar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lorem </a:t>
            </a:r>
            <a:r>
              <a:rPr kumimoji="0" lang="en-US" altLang="zh-CN" sz="1400" b="0" i="0" u="none" strike="noStrike" kern="1200" cap="none" spc="0" normalizeH="0" baseline="0" noProof="0" dirty="0" err="1" smtClean="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lacinia</a:t>
            </a:r>
            <a:endParaRPr kumimoji="0" lang="zh-CN" altLang="en-US"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2" name="圆角矩形 11"/>
          <p:cNvSpPr/>
          <p:nvPr/>
        </p:nvSpPr>
        <p:spPr>
          <a:xfrm>
            <a:off x="775529" y="3948438"/>
            <a:ext cx="1787856" cy="49131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2"/>
                </a:solidFill>
                <a:latin typeface="Calibri" panose="020F0502020204030204" pitchFamily="34" charset="0"/>
                <a:ea typeface="微软雅黑" panose="020B0503020204020204" pitchFamily="34" charset="-122"/>
                <a:sym typeface="Calibri" panose="020F0502020204030204" pitchFamily="34" charset="0"/>
              </a:rPr>
              <a:t>NEXT</a:t>
            </a:r>
            <a:endParaRPr lang="zh-CN" altLang="en-US"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flipH="1">
            <a:off x="0" y="5257800"/>
            <a:ext cx="12192000" cy="1600200"/>
          </a:xfrm>
          <a:prstGeom prst="rect">
            <a:avLst/>
          </a:prstGeom>
          <a:solidFill>
            <a:schemeClr val="tx2">
              <a:lumMod val="60000"/>
              <a:lumOff val="40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1037" name="Rectangle 13"/>
          <p:cNvSpPr>
            <a:spLocks noChangeArrowheads="1"/>
          </p:cNvSpPr>
          <p:nvPr/>
        </p:nvSpPr>
        <p:spPr bwMode="auto">
          <a:xfrm>
            <a:off x="8540751" y="3316818"/>
            <a:ext cx="86784" cy="167217"/>
          </a:xfrm>
          <a:prstGeom prst="rect">
            <a:avLst/>
          </a:prstGeom>
          <a:solidFill>
            <a:srgbClr val="FFF3DE"/>
          </a:solid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276" name="Group 275"/>
          <p:cNvGrpSpPr/>
          <p:nvPr/>
        </p:nvGrpSpPr>
        <p:grpSpPr>
          <a:xfrm>
            <a:off x="5892800" y="3835401"/>
            <a:ext cx="6282664" cy="1422401"/>
            <a:chOff x="19050" y="2343150"/>
            <a:chExt cx="9122640" cy="1600201"/>
          </a:xfrm>
          <a:solidFill>
            <a:schemeClr val="tx2">
              <a:lumMod val="60000"/>
              <a:lumOff val="40000"/>
            </a:schemeClr>
          </a:solidFill>
        </p:grpSpPr>
        <p:sp>
          <p:nvSpPr>
            <p:cNvPr id="1032" name="Freeform 8"/>
            <p:cNvSpPr/>
            <p:nvPr/>
          </p:nvSpPr>
          <p:spPr bwMode="auto">
            <a:xfrm>
              <a:off x="6662738" y="2516188"/>
              <a:ext cx="1447800" cy="1393825"/>
            </a:xfrm>
            <a:custGeom>
              <a:avLst/>
              <a:gdLst/>
              <a:ahLst/>
              <a:cxnLst>
                <a:cxn ang="0">
                  <a:pos x="912" y="878"/>
                </a:cxn>
                <a:cxn ang="0">
                  <a:pos x="912" y="492"/>
                </a:cxn>
                <a:cxn ang="0">
                  <a:pos x="449" y="492"/>
                </a:cxn>
                <a:cxn ang="0">
                  <a:pos x="449" y="117"/>
                </a:cxn>
                <a:cxn ang="0">
                  <a:pos x="336" y="0"/>
                </a:cxn>
                <a:cxn ang="0">
                  <a:pos x="190" y="147"/>
                </a:cxn>
                <a:cxn ang="0">
                  <a:pos x="190" y="392"/>
                </a:cxn>
                <a:cxn ang="0">
                  <a:pos x="102" y="392"/>
                </a:cxn>
                <a:cxn ang="0">
                  <a:pos x="102" y="508"/>
                </a:cxn>
                <a:cxn ang="0">
                  <a:pos x="0" y="508"/>
                </a:cxn>
                <a:cxn ang="0">
                  <a:pos x="0" y="878"/>
                </a:cxn>
                <a:cxn ang="0">
                  <a:pos x="912" y="878"/>
                </a:cxn>
              </a:cxnLst>
              <a:rect l="0" t="0" r="r" b="b"/>
              <a:pathLst>
                <a:path w="912" h="878">
                  <a:moveTo>
                    <a:pt x="912" y="878"/>
                  </a:moveTo>
                  <a:lnTo>
                    <a:pt x="912" y="492"/>
                  </a:lnTo>
                  <a:lnTo>
                    <a:pt x="449" y="492"/>
                  </a:lnTo>
                  <a:lnTo>
                    <a:pt x="449" y="117"/>
                  </a:lnTo>
                  <a:lnTo>
                    <a:pt x="336" y="0"/>
                  </a:lnTo>
                  <a:lnTo>
                    <a:pt x="190" y="147"/>
                  </a:lnTo>
                  <a:lnTo>
                    <a:pt x="190" y="392"/>
                  </a:lnTo>
                  <a:lnTo>
                    <a:pt x="102" y="392"/>
                  </a:lnTo>
                  <a:lnTo>
                    <a:pt x="102" y="508"/>
                  </a:lnTo>
                  <a:lnTo>
                    <a:pt x="0" y="508"/>
                  </a:lnTo>
                  <a:lnTo>
                    <a:pt x="0" y="878"/>
                  </a:lnTo>
                  <a:lnTo>
                    <a:pt x="912" y="87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275" name="Group 274"/>
            <p:cNvGrpSpPr/>
            <p:nvPr/>
          </p:nvGrpSpPr>
          <p:grpSpPr>
            <a:xfrm>
              <a:off x="19050" y="2343150"/>
              <a:ext cx="9122640" cy="1600201"/>
              <a:chOff x="19050" y="2343150"/>
              <a:chExt cx="9122640" cy="1600201"/>
            </a:xfrm>
            <a:grpFill/>
          </p:grpSpPr>
          <p:sp>
            <p:nvSpPr>
              <p:cNvPr id="1031" name="Freeform 7"/>
              <p:cNvSpPr/>
              <p:nvPr/>
            </p:nvSpPr>
            <p:spPr bwMode="auto">
              <a:xfrm>
                <a:off x="7540625" y="2362200"/>
                <a:ext cx="1203325" cy="1547813"/>
              </a:xfrm>
              <a:custGeom>
                <a:avLst/>
                <a:gdLst/>
                <a:ahLst/>
                <a:cxnLst>
                  <a:cxn ang="0">
                    <a:pos x="327" y="419"/>
                  </a:cxn>
                  <a:cxn ang="0">
                    <a:pos x="327" y="218"/>
                  </a:cxn>
                  <a:cxn ang="0">
                    <a:pos x="187" y="218"/>
                  </a:cxn>
                  <a:cxn ang="0">
                    <a:pos x="187" y="121"/>
                  </a:cxn>
                  <a:cxn ang="0">
                    <a:pos x="136" y="121"/>
                  </a:cxn>
                  <a:cxn ang="0">
                    <a:pos x="136" y="0"/>
                  </a:cxn>
                  <a:cxn ang="0">
                    <a:pos x="64" y="0"/>
                  </a:cxn>
                  <a:cxn ang="0">
                    <a:pos x="64" y="128"/>
                  </a:cxn>
                  <a:cxn ang="0">
                    <a:pos x="7" y="128"/>
                  </a:cxn>
                  <a:cxn ang="0">
                    <a:pos x="7" y="279"/>
                  </a:cxn>
                  <a:cxn ang="0">
                    <a:pos x="0" y="419"/>
                  </a:cxn>
                  <a:cxn ang="0">
                    <a:pos x="327" y="419"/>
                  </a:cxn>
                </a:cxnLst>
                <a:rect l="0" t="0" r="r" b="b"/>
                <a:pathLst>
                  <a:path w="327" h="419">
                    <a:moveTo>
                      <a:pt x="327" y="419"/>
                    </a:moveTo>
                    <a:cubicBezTo>
                      <a:pt x="327" y="218"/>
                      <a:pt x="327" y="218"/>
                      <a:pt x="327" y="218"/>
                    </a:cubicBezTo>
                    <a:cubicBezTo>
                      <a:pt x="327" y="222"/>
                      <a:pt x="187" y="218"/>
                      <a:pt x="187" y="218"/>
                    </a:cubicBezTo>
                    <a:cubicBezTo>
                      <a:pt x="187" y="121"/>
                      <a:pt x="187" y="121"/>
                      <a:pt x="187" y="121"/>
                    </a:cubicBezTo>
                    <a:cubicBezTo>
                      <a:pt x="136" y="121"/>
                      <a:pt x="136" y="121"/>
                      <a:pt x="136" y="121"/>
                    </a:cubicBezTo>
                    <a:cubicBezTo>
                      <a:pt x="136" y="0"/>
                      <a:pt x="136" y="0"/>
                      <a:pt x="136" y="0"/>
                    </a:cubicBezTo>
                    <a:cubicBezTo>
                      <a:pt x="64" y="0"/>
                      <a:pt x="64" y="0"/>
                      <a:pt x="64" y="0"/>
                    </a:cubicBezTo>
                    <a:cubicBezTo>
                      <a:pt x="64" y="128"/>
                      <a:pt x="64" y="128"/>
                      <a:pt x="64" y="128"/>
                    </a:cubicBezTo>
                    <a:cubicBezTo>
                      <a:pt x="7" y="128"/>
                      <a:pt x="7" y="128"/>
                      <a:pt x="7" y="128"/>
                    </a:cubicBezTo>
                    <a:cubicBezTo>
                      <a:pt x="7" y="279"/>
                      <a:pt x="7" y="279"/>
                      <a:pt x="7" y="279"/>
                    </a:cubicBezTo>
                    <a:cubicBezTo>
                      <a:pt x="7" y="274"/>
                      <a:pt x="2" y="372"/>
                      <a:pt x="0" y="419"/>
                    </a:cubicBezTo>
                    <a:lnTo>
                      <a:pt x="327" y="419"/>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274" name="Group 273"/>
              <p:cNvGrpSpPr/>
              <p:nvPr/>
            </p:nvGrpSpPr>
            <p:grpSpPr>
              <a:xfrm>
                <a:off x="19050" y="2343150"/>
                <a:ext cx="9122640" cy="1600201"/>
                <a:chOff x="19050" y="2343150"/>
                <a:chExt cx="9122640" cy="1600201"/>
              </a:xfrm>
              <a:grpFill/>
            </p:grpSpPr>
            <p:sp>
              <p:nvSpPr>
                <p:cNvPr id="1029" name="Freeform 5"/>
                <p:cNvSpPr/>
                <p:nvPr/>
              </p:nvSpPr>
              <p:spPr bwMode="auto">
                <a:xfrm>
                  <a:off x="5934075" y="2343150"/>
                  <a:ext cx="1827213" cy="1566863"/>
                </a:xfrm>
                <a:custGeom>
                  <a:avLst/>
                  <a:gdLst/>
                  <a:ahLst/>
                  <a:cxnLst>
                    <a:cxn ang="0">
                      <a:pos x="288" y="424"/>
                    </a:cxn>
                    <a:cxn ang="0">
                      <a:pos x="360" y="352"/>
                    </a:cxn>
                    <a:cxn ang="0">
                      <a:pos x="452" y="260"/>
                    </a:cxn>
                    <a:cxn ang="0">
                      <a:pos x="452" y="135"/>
                    </a:cxn>
                    <a:cxn ang="0">
                      <a:pos x="497" y="135"/>
                    </a:cxn>
                    <a:cxn ang="0">
                      <a:pos x="497" y="106"/>
                    </a:cxn>
                    <a:cxn ang="0">
                      <a:pos x="450" y="106"/>
                    </a:cxn>
                    <a:cxn ang="0">
                      <a:pos x="450" y="18"/>
                    </a:cxn>
                    <a:cxn ang="0">
                      <a:pos x="432" y="18"/>
                    </a:cxn>
                    <a:cxn ang="0">
                      <a:pos x="432" y="0"/>
                    </a:cxn>
                    <a:cxn ang="0">
                      <a:pos x="374" y="0"/>
                    </a:cxn>
                    <a:cxn ang="0">
                      <a:pos x="374" y="18"/>
                    </a:cxn>
                    <a:cxn ang="0">
                      <a:pos x="351" y="18"/>
                    </a:cxn>
                    <a:cxn ang="0">
                      <a:pos x="351" y="110"/>
                    </a:cxn>
                    <a:cxn ang="0">
                      <a:pos x="282" y="180"/>
                    </a:cxn>
                    <a:cxn ang="0">
                      <a:pos x="259" y="180"/>
                    </a:cxn>
                    <a:cxn ang="0">
                      <a:pos x="259" y="128"/>
                    </a:cxn>
                    <a:cxn ang="0">
                      <a:pos x="238" y="128"/>
                    </a:cxn>
                    <a:cxn ang="0">
                      <a:pos x="238" y="107"/>
                    </a:cxn>
                    <a:cxn ang="0">
                      <a:pos x="201" y="107"/>
                    </a:cxn>
                    <a:cxn ang="0">
                      <a:pos x="201" y="128"/>
                    </a:cxn>
                    <a:cxn ang="0">
                      <a:pos x="189" y="128"/>
                    </a:cxn>
                    <a:cxn ang="0">
                      <a:pos x="189" y="205"/>
                    </a:cxn>
                    <a:cxn ang="0">
                      <a:pos x="151" y="205"/>
                    </a:cxn>
                    <a:cxn ang="0">
                      <a:pos x="151" y="32"/>
                    </a:cxn>
                    <a:cxn ang="0">
                      <a:pos x="122" y="32"/>
                    </a:cxn>
                    <a:cxn ang="0">
                      <a:pos x="122" y="234"/>
                    </a:cxn>
                    <a:cxn ang="0">
                      <a:pos x="102" y="234"/>
                    </a:cxn>
                    <a:cxn ang="0">
                      <a:pos x="102" y="105"/>
                    </a:cxn>
                    <a:cxn ang="0">
                      <a:pos x="88" y="105"/>
                    </a:cxn>
                    <a:cxn ang="0">
                      <a:pos x="88" y="83"/>
                    </a:cxn>
                    <a:cxn ang="0">
                      <a:pos x="15" y="83"/>
                    </a:cxn>
                    <a:cxn ang="0">
                      <a:pos x="15" y="106"/>
                    </a:cxn>
                    <a:cxn ang="0">
                      <a:pos x="0" y="106"/>
                    </a:cxn>
                    <a:cxn ang="0">
                      <a:pos x="0" y="166"/>
                    </a:cxn>
                    <a:cxn ang="0">
                      <a:pos x="35" y="424"/>
                    </a:cxn>
                    <a:cxn ang="0">
                      <a:pos x="288" y="424"/>
                    </a:cxn>
                  </a:cxnLst>
                  <a:rect l="0" t="0" r="r" b="b"/>
                  <a:pathLst>
                    <a:path w="497" h="424">
                      <a:moveTo>
                        <a:pt x="288" y="424"/>
                      </a:moveTo>
                      <a:cubicBezTo>
                        <a:pt x="360" y="352"/>
                        <a:pt x="360" y="352"/>
                        <a:pt x="360" y="352"/>
                      </a:cubicBezTo>
                      <a:cubicBezTo>
                        <a:pt x="452" y="260"/>
                        <a:pt x="452" y="260"/>
                        <a:pt x="452" y="260"/>
                      </a:cubicBezTo>
                      <a:cubicBezTo>
                        <a:pt x="452" y="135"/>
                        <a:pt x="452" y="135"/>
                        <a:pt x="452" y="135"/>
                      </a:cubicBezTo>
                      <a:cubicBezTo>
                        <a:pt x="497" y="135"/>
                        <a:pt x="497" y="135"/>
                        <a:pt x="497" y="135"/>
                      </a:cubicBezTo>
                      <a:cubicBezTo>
                        <a:pt x="497" y="106"/>
                        <a:pt x="497" y="106"/>
                        <a:pt x="497" y="106"/>
                      </a:cubicBezTo>
                      <a:cubicBezTo>
                        <a:pt x="450" y="106"/>
                        <a:pt x="450" y="106"/>
                        <a:pt x="450" y="106"/>
                      </a:cubicBezTo>
                      <a:cubicBezTo>
                        <a:pt x="450" y="18"/>
                        <a:pt x="450" y="18"/>
                        <a:pt x="450" y="18"/>
                      </a:cubicBezTo>
                      <a:cubicBezTo>
                        <a:pt x="432" y="18"/>
                        <a:pt x="432" y="18"/>
                        <a:pt x="432" y="18"/>
                      </a:cubicBezTo>
                      <a:cubicBezTo>
                        <a:pt x="432" y="0"/>
                        <a:pt x="432" y="0"/>
                        <a:pt x="432" y="0"/>
                      </a:cubicBezTo>
                      <a:cubicBezTo>
                        <a:pt x="374" y="0"/>
                        <a:pt x="374" y="0"/>
                        <a:pt x="374" y="0"/>
                      </a:cubicBezTo>
                      <a:cubicBezTo>
                        <a:pt x="374" y="18"/>
                        <a:pt x="374" y="18"/>
                        <a:pt x="374" y="18"/>
                      </a:cubicBezTo>
                      <a:cubicBezTo>
                        <a:pt x="351" y="18"/>
                        <a:pt x="351" y="18"/>
                        <a:pt x="351" y="18"/>
                      </a:cubicBezTo>
                      <a:cubicBezTo>
                        <a:pt x="351" y="110"/>
                        <a:pt x="351" y="110"/>
                        <a:pt x="351" y="110"/>
                      </a:cubicBezTo>
                      <a:cubicBezTo>
                        <a:pt x="282" y="180"/>
                        <a:pt x="282" y="180"/>
                        <a:pt x="282" y="180"/>
                      </a:cubicBezTo>
                      <a:cubicBezTo>
                        <a:pt x="259" y="180"/>
                        <a:pt x="259" y="180"/>
                        <a:pt x="259" y="180"/>
                      </a:cubicBezTo>
                      <a:cubicBezTo>
                        <a:pt x="259" y="128"/>
                        <a:pt x="259" y="128"/>
                        <a:pt x="259" y="128"/>
                      </a:cubicBezTo>
                      <a:cubicBezTo>
                        <a:pt x="238" y="128"/>
                        <a:pt x="238" y="128"/>
                        <a:pt x="238" y="128"/>
                      </a:cubicBezTo>
                      <a:cubicBezTo>
                        <a:pt x="238" y="107"/>
                        <a:pt x="238" y="107"/>
                        <a:pt x="238" y="107"/>
                      </a:cubicBezTo>
                      <a:cubicBezTo>
                        <a:pt x="201" y="107"/>
                        <a:pt x="201" y="107"/>
                        <a:pt x="201" y="107"/>
                      </a:cubicBezTo>
                      <a:cubicBezTo>
                        <a:pt x="201" y="128"/>
                        <a:pt x="201" y="128"/>
                        <a:pt x="201" y="128"/>
                      </a:cubicBezTo>
                      <a:cubicBezTo>
                        <a:pt x="189" y="128"/>
                        <a:pt x="189" y="128"/>
                        <a:pt x="189" y="128"/>
                      </a:cubicBezTo>
                      <a:cubicBezTo>
                        <a:pt x="189" y="205"/>
                        <a:pt x="189" y="205"/>
                        <a:pt x="189" y="205"/>
                      </a:cubicBezTo>
                      <a:cubicBezTo>
                        <a:pt x="151" y="205"/>
                        <a:pt x="151" y="205"/>
                        <a:pt x="151" y="205"/>
                      </a:cubicBezTo>
                      <a:cubicBezTo>
                        <a:pt x="151" y="205"/>
                        <a:pt x="151" y="33"/>
                        <a:pt x="151" y="32"/>
                      </a:cubicBezTo>
                      <a:cubicBezTo>
                        <a:pt x="151" y="31"/>
                        <a:pt x="122" y="32"/>
                        <a:pt x="122" y="32"/>
                      </a:cubicBezTo>
                      <a:cubicBezTo>
                        <a:pt x="122" y="234"/>
                        <a:pt x="122" y="234"/>
                        <a:pt x="122" y="234"/>
                      </a:cubicBezTo>
                      <a:cubicBezTo>
                        <a:pt x="102" y="234"/>
                        <a:pt x="102" y="234"/>
                        <a:pt x="102" y="234"/>
                      </a:cubicBezTo>
                      <a:cubicBezTo>
                        <a:pt x="102" y="105"/>
                        <a:pt x="102" y="105"/>
                        <a:pt x="102" y="105"/>
                      </a:cubicBezTo>
                      <a:cubicBezTo>
                        <a:pt x="88" y="105"/>
                        <a:pt x="88" y="105"/>
                        <a:pt x="88" y="105"/>
                      </a:cubicBezTo>
                      <a:cubicBezTo>
                        <a:pt x="88" y="83"/>
                        <a:pt x="88" y="83"/>
                        <a:pt x="88" y="83"/>
                      </a:cubicBezTo>
                      <a:cubicBezTo>
                        <a:pt x="15" y="83"/>
                        <a:pt x="15" y="83"/>
                        <a:pt x="15" y="83"/>
                      </a:cubicBezTo>
                      <a:cubicBezTo>
                        <a:pt x="15" y="106"/>
                        <a:pt x="15" y="106"/>
                        <a:pt x="15" y="106"/>
                      </a:cubicBezTo>
                      <a:cubicBezTo>
                        <a:pt x="0" y="106"/>
                        <a:pt x="0" y="106"/>
                        <a:pt x="0" y="106"/>
                      </a:cubicBezTo>
                      <a:cubicBezTo>
                        <a:pt x="0" y="166"/>
                        <a:pt x="0" y="166"/>
                        <a:pt x="0" y="166"/>
                      </a:cubicBezTo>
                      <a:cubicBezTo>
                        <a:pt x="35" y="424"/>
                        <a:pt x="35" y="424"/>
                        <a:pt x="35" y="424"/>
                      </a:cubicBezTo>
                      <a:lnTo>
                        <a:pt x="288" y="42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273" name="Group 272"/>
                <p:cNvGrpSpPr/>
                <p:nvPr/>
              </p:nvGrpSpPr>
              <p:grpSpPr>
                <a:xfrm>
                  <a:off x="19050" y="2627313"/>
                  <a:ext cx="9122640" cy="1316038"/>
                  <a:chOff x="19050" y="2627313"/>
                  <a:chExt cx="9122640" cy="1316038"/>
                </a:xfrm>
                <a:grpFill/>
              </p:grpSpPr>
              <p:sp>
                <p:nvSpPr>
                  <p:cNvPr id="1030" name="Freeform 6"/>
                  <p:cNvSpPr/>
                  <p:nvPr/>
                </p:nvSpPr>
                <p:spPr bwMode="auto">
                  <a:xfrm>
                    <a:off x="5341938" y="2774950"/>
                    <a:ext cx="971550" cy="1135063"/>
                  </a:xfrm>
                  <a:custGeom>
                    <a:avLst/>
                    <a:gdLst/>
                    <a:ahLst/>
                    <a:cxnLst>
                      <a:cxn ang="0">
                        <a:pos x="612" y="715"/>
                      </a:cxn>
                      <a:cxn ang="0">
                        <a:pos x="612" y="389"/>
                      </a:cxn>
                      <a:cxn ang="0">
                        <a:pos x="533" y="389"/>
                      </a:cxn>
                      <a:cxn ang="0">
                        <a:pos x="533" y="163"/>
                      </a:cxn>
                      <a:cxn ang="0">
                        <a:pos x="484" y="163"/>
                      </a:cxn>
                      <a:cxn ang="0">
                        <a:pos x="484" y="110"/>
                      </a:cxn>
                      <a:cxn ang="0">
                        <a:pos x="285" y="110"/>
                      </a:cxn>
                      <a:cxn ang="0">
                        <a:pos x="285" y="170"/>
                      </a:cxn>
                      <a:cxn ang="0">
                        <a:pos x="220" y="170"/>
                      </a:cxn>
                      <a:cxn ang="0">
                        <a:pos x="220" y="0"/>
                      </a:cxn>
                      <a:cxn ang="0">
                        <a:pos x="109" y="0"/>
                      </a:cxn>
                      <a:cxn ang="0">
                        <a:pos x="109" y="331"/>
                      </a:cxn>
                      <a:cxn ang="0">
                        <a:pos x="0" y="331"/>
                      </a:cxn>
                      <a:cxn ang="0">
                        <a:pos x="0" y="715"/>
                      </a:cxn>
                      <a:cxn ang="0">
                        <a:pos x="612" y="715"/>
                      </a:cxn>
                    </a:cxnLst>
                    <a:rect l="0" t="0" r="r" b="b"/>
                    <a:pathLst>
                      <a:path w="612" h="715">
                        <a:moveTo>
                          <a:pt x="612" y="715"/>
                        </a:moveTo>
                        <a:lnTo>
                          <a:pt x="612" y="389"/>
                        </a:lnTo>
                        <a:lnTo>
                          <a:pt x="533" y="389"/>
                        </a:lnTo>
                        <a:lnTo>
                          <a:pt x="533" y="163"/>
                        </a:lnTo>
                        <a:lnTo>
                          <a:pt x="484" y="163"/>
                        </a:lnTo>
                        <a:lnTo>
                          <a:pt x="484" y="110"/>
                        </a:lnTo>
                        <a:lnTo>
                          <a:pt x="285" y="110"/>
                        </a:lnTo>
                        <a:lnTo>
                          <a:pt x="285" y="170"/>
                        </a:lnTo>
                        <a:lnTo>
                          <a:pt x="220" y="170"/>
                        </a:lnTo>
                        <a:lnTo>
                          <a:pt x="220" y="0"/>
                        </a:lnTo>
                        <a:lnTo>
                          <a:pt x="109" y="0"/>
                        </a:lnTo>
                        <a:lnTo>
                          <a:pt x="109" y="331"/>
                        </a:lnTo>
                        <a:lnTo>
                          <a:pt x="0" y="331"/>
                        </a:lnTo>
                        <a:lnTo>
                          <a:pt x="0" y="715"/>
                        </a:lnTo>
                        <a:lnTo>
                          <a:pt x="612" y="71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3" name="Rectangle 9"/>
                  <p:cNvSpPr>
                    <a:spLocks noChangeArrowheads="1"/>
                  </p:cNvSpPr>
                  <p:nvPr/>
                </p:nvSpPr>
                <p:spPr bwMode="auto">
                  <a:xfrm>
                    <a:off x="5375275" y="3352800"/>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4" name="Rectangle 10"/>
                  <p:cNvSpPr>
                    <a:spLocks noChangeArrowheads="1"/>
                  </p:cNvSpPr>
                  <p:nvPr/>
                </p:nvSpPr>
                <p:spPr bwMode="auto">
                  <a:xfrm>
                    <a:off x="5567363" y="2797175"/>
                    <a:ext cx="65088" cy="127000"/>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5" name="Rectangle 11"/>
                  <p:cNvSpPr>
                    <a:spLocks noChangeArrowheads="1"/>
                  </p:cNvSpPr>
                  <p:nvPr/>
                </p:nvSpPr>
                <p:spPr bwMode="auto">
                  <a:xfrm>
                    <a:off x="5562600" y="2952750"/>
                    <a:ext cx="66675"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6" name="Rectangle 12"/>
                  <p:cNvSpPr>
                    <a:spLocks noChangeArrowheads="1"/>
                  </p:cNvSpPr>
                  <p:nvPr/>
                </p:nvSpPr>
                <p:spPr bwMode="auto">
                  <a:xfrm>
                    <a:off x="5567363" y="3111500"/>
                    <a:ext cx="65088"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8" name="Rectangle 14"/>
                  <p:cNvSpPr>
                    <a:spLocks noChangeArrowheads="1"/>
                  </p:cNvSpPr>
                  <p:nvPr/>
                </p:nvSpPr>
                <p:spPr bwMode="auto">
                  <a:xfrm>
                    <a:off x="6400800" y="2643188"/>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9" name="Rectangle 15"/>
                  <p:cNvSpPr>
                    <a:spLocks noChangeArrowheads="1"/>
                  </p:cNvSpPr>
                  <p:nvPr/>
                </p:nvSpPr>
                <p:spPr bwMode="auto">
                  <a:xfrm>
                    <a:off x="6405563" y="2805113"/>
                    <a:ext cx="65088"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0" name="Rectangle 16"/>
                  <p:cNvSpPr>
                    <a:spLocks noChangeArrowheads="1"/>
                  </p:cNvSpPr>
                  <p:nvPr/>
                </p:nvSpPr>
                <p:spPr bwMode="auto">
                  <a:xfrm>
                    <a:off x="6405563" y="2968625"/>
                    <a:ext cx="65088"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1" name="Rectangle 17"/>
                  <p:cNvSpPr>
                    <a:spLocks noChangeArrowheads="1"/>
                  </p:cNvSpPr>
                  <p:nvPr/>
                </p:nvSpPr>
                <p:spPr bwMode="auto">
                  <a:xfrm>
                    <a:off x="6400800" y="3122613"/>
                    <a:ext cx="6985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2" name="Rectangle 18"/>
                  <p:cNvSpPr>
                    <a:spLocks noChangeArrowheads="1"/>
                  </p:cNvSpPr>
                  <p:nvPr/>
                </p:nvSpPr>
                <p:spPr bwMode="auto">
                  <a:xfrm>
                    <a:off x="6405563" y="3286125"/>
                    <a:ext cx="65088"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3" name="Rectangle 19"/>
                  <p:cNvSpPr>
                    <a:spLocks noChangeArrowheads="1"/>
                  </p:cNvSpPr>
                  <p:nvPr/>
                </p:nvSpPr>
                <p:spPr bwMode="auto">
                  <a:xfrm>
                    <a:off x="5500688" y="3348038"/>
                    <a:ext cx="66675"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4" name="Rectangle 20"/>
                  <p:cNvSpPr>
                    <a:spLocks noChangeArrowheads="1"/>
                  </p:cNvSpPr>
                  <p:nvPr/>
                </p:nvSpPr>
                <p:spPr bwMode="auto">
                  <a:xfrm>
                    <a:off x="6996113" y="2752725"/>
                    <a:ext cx="66675" cy="127000"/>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5" name="Rectangle 21"/>
                  <p:cNvSpPr>
                    <a:spLocks noChangeArrowheads="1"/>
                  </p:cNvSpPr>
                  <p:nvPr/>
                </p:nvSpPr>
                <p:spPr bwMode="auto">
                  <a:xfrm>
                    <a:off x="7118350" y="2749550"/>
                    <a:ext cx="6985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8" name="Rectangle 24"/>
                  <p:cNvSpPr>
                    <a:spLocks noChangeArrowheads="1"/>
                  </p:cNvSpPr>
                  <p:nvPr/>
                </p:nvSpPr>
                <p:spPr bwMode="auto">
                  <a:xfrm>
                    <a:off x="7813675" y="2632075"/>
                    <a:ext cx="65088"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9" name="Rectangle 25"/>
                  <p:cNvSpPr>
                    <a:spLocks noChangeArrowheads="1"/>
                  </p:cNvSpPr>
                  <p:nvPr/>
                </p:nvSpPr>
                <p:spPr bwMode="auto">
                  <a:xfrm>
                    <a:off x="7934325" y="2627313"/>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0" name="Rectangle 26"/>
                  <p:cNvSpPr>
                    <a:spLocks noChangeArrowheads="1"/>
                  </p:cNvSpPr>
                  <p:nvPr/>
                </p:nvSpPr>
                <p:spPr bwMode="auto">
                  <a:xfrm>
                    <a:off x="7604125" y="2927350"/>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1" name="Rectangle 27"/>
                  <p:cNvSpPr>
                    <a:spLocks noChangeArrowheads="1"/>
                  </p:cNvSpPr>
                  <p:nvPr/>
                </p:nvSpPr>
                <p:spPr bwMode="auto">
                  <a:xfrm>
                    <a:off x="7727950" y="2924175"/>
                    <a:ext cx="66675"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2" name="Rectangle 28"/>
                  <p:cNvSpPr>
                    <a:spLocks noChangeArrowheads="1"/>
                  </p:cNvSpPr>
                  <p:nvPr/>
                </p:nvSpPr>
                <p:spPr bwMode="auto">
                  <a:xfrm>
                    <a:off x="7989888" y="2927350"/>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3" name="Rectangle 29"/>
                  <p:cNvSpPr>
                    <a:spLocks noChangeArrowheads="1"/>
                  </p:cNvSpPr>
                  <p:nvPr/>
                </p:nvSpPr>
                <p:spPr bwMode="auto">
                  <a:xfrm>
                    <a:off x="8115300" y="2924175"/>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4" name="Rectangle 30"/>
                  <p:cNvSpPr>
                    <a:spLocks noChangeArrowheads="1"/>
                  </p:cNvSpPr>
                  <p:nvPr/>
                </p:nvSpPr>
                <p:spPr bwMode="auto">
                  <a:xfrm>
                    <a:off x="7604125" y="3122613"/>
                    <a:ext cx="69850" cy="127000"/>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5" name="Rectangle 31"/>
                  <p:cNvSpPr>
                    <a:spLocks noChangeArrowheads="1"/>
                  </p:cNvSpPr>
                  <p:nvPr/>
                </p:nvSpPr>
                <p:spPr bwMode="auto">
                  <a:xfrm>
                    <a:off x="7727950" y="3119438"/>
                    <a:ext cx="66675"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6" name="Rectangle 32"/>
                  <p:cNvSpPr>
                    <a:spLocks noChangeArrowheads="1"/>
                  </p:cNvSpPr>
                  <p:nvPr/>
                </p:nvSpPr>
                <p:spPr bwMode="auto">
                  <a:xfrm>
                    <a:off x="7989888" y="3122613"/>
                    <a:ext cx="69850" cy="127000"/>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7" name="Rectangle 33"/>
                  <p:cNvSpPr>
                    <a:spLocks noChangeArrowheads="1"/>
                  </p:cNvSpPr>
                  <p:nvPr/>
                </p:nvSpPr>
                <p:spPr bwMode="auto">
                  <a:xfrm>
                    <a:off x="8115300" y="3119438"/>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8" name="Rectangle 34"/>
                  <p:cNvSpPr>
                    <a:spLocks noChangeArrowheads="1"/>
                  </p:cNvSpPr>
                  <p:nvPr/>
                </p:nvSpPr>
                <p:spPr bwMode="auto">
                  <a:xfrm>
                    <a:off x="8221663" y="3644900"/>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9" name="Rectangle 35"/>
                  <p:cNvSpPr>
                    <a:spLocks noChangeArrowheads="1"/>
                  </p:cNvSpPr>
                  <p:nvPr/>
                </p:nvSpPr>
                <p:spPr bwMode="auto">
                  <a:xfrm>
                    <a:off x="8345488" y="3640138"/>
                    <a:ext cx="69850" cy="127000"/>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0" name="Rectangle 36"/>
                  <p:cNvSpPr>
                    <a:spLocks noChangeArrowheads="1"/>
                  </p:cNvSpPr>
                  <p:nvPr/>
                </p:nvSpPr>
                <p:spPr bwMode="auto">
                  <a:xfrm>
                    <a:off x="8493125" y="3644900"/>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1" name="Rectangle 37"/>
                  <p:cNvSpPr>
                    <a:spLocks noChangeArrowheads="1"/>
                  </p:cNvSpPr>
                  <p:nvPr/>
                </p:nvSpPr>
                <p:spPr bwMode="auto">
                  <a:xfrm>
                    <a:off x="8618538" y="3640138"/>
                    <a:ext cx="66675" cy="127000"/>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2" name="Rectangle 38"/>
                  <p:cNvSpPr>
                    <a:spLocks noChangeArrowheads="1"/>
                  </p:cNvSpPr>
                  <p:nvPr/>
                </p:nvSpPr>
                <p:spPr bwMode="auto">
                  <a:xfrm>
                    <a:off x="7246938" y="2749550"/>
                    <a:ext cx="66675"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3" name="Rectangle 39"/>
                  <p:cNvSpPr>
                    <a:spLocks noChangeArrowheads="1"/>
                  </p:cNvSpPr>
                  <p:nvPr/>
                </p:nvSpPr>
                <p:spPr bwMode="auto">
                  <a:xfrm>
                    <a:off x="6716713" y="3403600"/>
                    <a:ext cx="6985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4" name="Rectangle 40"/>
                  <p:cNvSpPr>
                    <a:spLocks noChangeArrowheads="1"/>
                  </p:cNvSpPr>
                  <p:nvPr/>
                </p:nvSpPr>
                <p:spPr bwMode="auto">
                  <a:xfrm>
                    <a:off x="6842125" y="3400425"/>
                    <a:ext cx="66675"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5" name="Rectangle 41"/>
                  <p:cNvSpPr>
                    <a:spLocks noChangeArrowheads="1"/>
                  </p:cNvSpPr>
                  <p:nvPr/>
                </p:nvSpPr>
                <p:spPr bwMode="auto">
                  <a:xfrm>
                    <a:off x="6967538" y="3400425"/>
                    <a:ext cx="6985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6" name="Rectangle 42"/>
                  <p:cNvSpPr>
                    <a:spLocks noChangeArrowheads="1"/>
                  </p:cNvSpPr>
                  <p:nvPr/>
                </p:nvSpPr>
                <p:spPr bwMode="auto">
                  <a:xfrm>
                    <a:off x="7110413" y="3403600"/>
                    <a:ext cx="6985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7" name="Rectangle 43"/>
                  <p:cNvSpPr>
                    <a:spLocks noChangeArrowheads="1"/>
                  </p:cNvSpPr>
                  <p:nvPr/>
                </p:nvSpPr>
                <p:spPr bwMode="auto">
                  <a:xfrm>
                    <a:off x="7235825" y="3400425"/>
                    <a:ext cx="6985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8" name="Rectangle 44"/>
                  <p:cNvSpPr>
                    <a:spLocks noChangeArrowheads="1"/>
                  </p:cNvSpPr>
                  <p:nvPr/>
                </p:nvSpPr>
                <p:spPr bwMode="auto">
                  <a:xfrm>
                    <a:off x="7361238" y="3400425"/>
                    <a:ext cx="6985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9" name="Rectangle 45"/>
                  <p:cNvSpPr>
                    <a:spLocks noChangeArrowheads="1"/>
                  </p:cNvSpPr>
                  <p:nvPr/>
                </p:nvSpPr>
                <p:spPr bwMode="auto">
                  <a:xfrm>
                    <a:off x="7507288" y="3403600"/>
                    <a:ext cx="66675"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0" name="Rectangle 46"/>
                  <p:cNvSpPr>
                    <a:spLocks noChangeArrowheads="1"/>
                  </p:cNvSpPr>
                  <p:nvPr/>
                </p:nvSpPr>
                <p:spPr bwMode="auto">
                  <a:xfrm>
                    <a:off x="7629525" y="3400425"/>
                    <a:ext cx="6985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1" name="Rectangle 47"/>
                  <p:cNvSpPr>
                    <a:spLocks noChangeArrowheads="1"/>
                  </p:cNvSpPr>
                  <p:nvPr/>
                </p:nvSpPr>
                <p:spPr bwMode="auto">
                  <a:xfrm>
                    <a:off x="7758113" y="3400425"/>
                    <a:ext cx="66675"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2" name="Rectangle 48"/>
                  <p:cNvSpPr>
                    <a:spLocks noChangeArrowheads="1"/>
                  </p:cNvSpPr>
                  <p:nvPr/>
                </p:nvSpPr>
                <p:spPr bwMode="auto">
                  <a:xfrm>
                    <a:off x="7872413" y="3400425"/>
                    <a:ext cx="193675"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3" name="Rectangle 49"/>
                  <p:cNvSpPr>
                    <a:spLocks noChangeArrowheads="1"/>
                  </p:cNvSpPr>
                  <p:nvPr/>
                </p:nvSpPr>
                <p:spPr bwMode="auto">
                  <a:xfrm>
                    <a:off x="8216900" y="3282950"/>
                    <a:ext cx="48260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4" name="Rectangle 50"/>
                  <p:cNvSpPr>
                    <a:spLocks noChangeArrowheads="1"/>
                  </p:cNvSpPr>
                  <p:nvPr/>
                </p:nvSpPr>
                <p:spPr bwMode="auto">
                  <a:xfrm>
                    <a:off x="8216900" y="3459163"/>
                    <a:ext cx="48260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5" name="Rectangle 51"/>
                  <p:cNvSpPr>
                    <a:spLocks noChangeArrowheads="1"/>
                  </p:cNvSpPr>
                  <p:nvPr/>
                </p:nvSpPr>
                <p:spPr bwMode="auto">
                  <a:xfrm>
                    <a:off x="7872413" y="3589338"/>
                    <a:ext cx="193675" cy="128588"/>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6" name="Rectangle 52"/>
                  <p:cNvSpPr>
                    <a:spLocks noChangeArrowheads="1"/>
                  </p:cNvSpPr>
                  <p:nvPr/>
                </p:nvSpPr>
                <p:spPr bwMode="auto">
                  <a:xfrm>
                    <a:off x="6716713" y="3592513"/>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7" name="Rectangle 53"/>
                  <p:cNvSpPr>
                    <a:spLocks noChangeArrowheads="1"/>
                  </p:cNvSpPr>
                  <p:nvPr/>
                </p:nvSpPr>
                <p:spPr bwMode="auto">
                  <a:xfrm>
                    <a:off x="6842125" y="3589338"/>
                    <a:ext cx="66675" cy="128588"/>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8" name="Rectangle 54"/>
                  <p:cNvSpPr>
                    <a:spLocks noChangeArrowheads="1"/>
                  </p:cNvSpPr>
                  <p:nvPr/>
                </p:nvSpPr>
                <p:spPr bwMode="auto">
                  <a:xfrm>
                    <a:off x="6967538" y="3589338"/>
                    <a:ext cx="69850" cy="128588"/>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9" name="Rectangle 55"/>
                  <p:cNvSpPr>
                    <a:spLocks noChangeArrowheads="1"/>
                  </p:cNvSpPr>
                  <p:nvPr/>
                </p:nvSpPr>
                <p:spPr bwMode="auto">
                  <a:xfrm>
                    <a:off x="7110413" y="3592513"/>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0" name="Rectangle 56"/>
                  <p:cNvSpPr>
                    <a:spLocks noChangeArrowheads="1"/>
                  </p:cNvSpPr>
                  <p:nvPr/>
                </p:nvSpPr>
                <p:spPr bwMode="auto">
                  <a:xfrm>
                    <a:off x="7235825" y="3589338"/>
                    <a:ext cx="69850" cy="128588"/>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1" name="Rectangle 57"/>
                  <p:cNvSpPr>
                    <a:spLocks noChangeArrowheads="1"/>
                  </p:cNvSpPr>
                  <p:nvPr/>
                </p:nvSpPr>
                <p:spPr bwMode="auto">
                  <a:xfrm>
                    <a:off x="7361238" y="3589338"/>
                    <a:ext cx="69850" cy="128588"/>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2" name="Rectangle 58"/>
                  <p:cNvSpPr>
                    <a:spLocks noChangeArrowheads="1"/>
                  </p:cNvSpPr>
                  <p:nvPr/>
                </p:nvSpPr>
                <p:spPr bwMode="auto">
                  <a:xfrm>
                    <a:off x="7507288" y="3592513"/>
                    <a:ext cx="66675"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3" name="Rectangle 59"/>
                  <p:cNvSpPr>
                    <a:spLocks noChangeArrowheads="1"/>
                  </p:cNvSpPr>
                  <p:nvPr/>
                </p:nvSpPr>
                <p:spPr bwMode="auto">
                  <a:xfrm>
                    <a:off x="7629525" y="3589338"/>
                    <a:ext cx="69850" cy="128588"/>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4" name="Rectangle 60"/>
                  <p:cNvSpPr>
                    <a:spLocks noChangeArrowheads="1"/>
                  </p:cNvSpPr>
                  <p:nvPr/>
                </p:nvSpPr>
                <p:spPr bwMode="auto">
                  <a:xfrm>
                    <a:off x="7758113" y="3589338"/>
                    <a:ext cx="66675" cy="128588"/>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5" name="Rectangle 61"/>
                  <p:cNvSpPr>
                    <a:spLocks noChangeArrowheads="1"/>
                  </p:cNvSpPr>
                  <p:nvPr/>
                </p:nvSpPr>
                <p:spPr bwMode="auto">
                  <a:xfrm>
                    <a:off x="6996113" y="2994025"/>
                    <a:ext cx="66675"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6" name="Rectangle 62"/>
                  <p:cNvSpPr>
                    <a:spLocks noChangeArrowheads="1"/>
                  </p:cNvSpPr>
                  <p:nvPr/>
                </p:nvSpPr>
                <p:spPr bwMode="auto">
                  <a:xfrm>
                    <a:off x="7118350" y="2990850"/>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7" name="Rectangle 63"/>
                  <p:cNvSpPr>
                    <a:spLocks noChangeArrowheads="1"/>
                  </p:cNvSpPr>
                  <p:nvPr/>
                </p:nvSpPr>
                <p:spPr bwMode="auto">
                  <a:xfrm>
                    <a:off x="7246938" y="2990850"/>
                    <a:ext cx="66675"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8" name="Rectangle 64"/>
                  <p:cNvSpPr>
                    <a:spLocks noChangeArrowheads="1"/>
                  </p:cNvSpPr>
                  <p:nvPr/>
                </p:nvSpPr>
                <p:spPr bwMode="auto">
                  <a:xfrm>
                    <a:off x="5610225" y="3352800"/>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9" name="Rectangle 65"/>
                  <p:cNvSpPr>
                    <a:spLocks noChangeArrowheads="1"/>
                  </p:cNvSpPr>
                  <p:nvPr/>
                </p:nvSpPr>
                <p:spPr bwMode="auto">
                  <a:xfrm>
                    <a:off x="5735638" y="3348038"/>
                    <a:ext cx="6985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0" name="Rectangle 66"/>
                  <p:cNvSpPr>
                    <a:spLocks noChangeArrowheads="1"/>
                  </p:cNvSpPr>
                  <p:nvPr/>
                </p:nvSpPr>
                <p:spPr bwMode="auto">
                  <a:xfrm>
                    <a:off x="5842000" y="3352800"/>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1" name="Rectangle 67"/>
                  <p:cNvSpPr>
                    <a:spLocks noChangeArrowheads="1"/>
                  </p:cNvSpPr>
                  <p:nvPr/>
                </p:nvSpPr>
                <p:spPr bwMode="auto">
                  <a:xfrm>
                    <a:off x="5967413" y="3348038"/>
                    <a:ext cx="6985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2" name="Rectangle 68"/>
                  <p:cNvSpPr>
                    <a:spLocks noChangeArrowheads="1"/>
                  </p:cNvSpPr>
                  <p:nvPr/>
                </p:nvSpPr>
                <p:spPr bwMode="auto">
                  <a:xfrm>
                    <a:off x="6076950" y="3348038"/>
                    <a:ext cx="69850" cy="13017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3" name="Rectangle 69"/>
                  <p:cNvSpPr>
                    <a:spLocks noChangeArrowheads="1"/>
                  </p:cNvSpPr>
                  <p:nvPr/>
                </p:nvSpPr>
                <p:spPr bwMode="auto">
                  <a:xfrm>
                    <a:off x="5794375" y="3105150"/>
                    <a:ext cx="2984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4" name="Rectangle 70"/>
                  <p:cNvSpPr>
                    <a:spLocks noChangeArrowheads="1"/>
                  </p:cNvSpPr>
                  <p:nvPr/>
                </p:nvSpPr>
                <p:spPr bwMode="auto">
                  <a:xfrm>
                    <a:off x="6992938" y="3171825"/>
                    <a:ext cx="331788" cy="128588"/>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5" name="Rectangle 71"/>
                  <p:cNvSpPr>
                    <a:spLocks noChangeArrowheads="1"/>
                  </p:cNvSpPr>
                  <p:nvPr/>
                </p:nvSpPr>
                <p:spPr bwMode="auto">
                  <a:xfrm>
                    <a:off x="5375275" y="3567113"/>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6" name="Rectangle 72"/>
                  <p:cNvSpPr>
                    <a:spLocks noChangeArrowheads="1"/>
                  </p:cNvSpPr>
                  <p:nvPr/>
                </p:nvSpPr>
                <p:spPr bwMode="auto">
                  <a:xfrm>
                    <a:off x="5500688" y="3563938"/>
                    <a:ext cx="66675"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7" name="Rectangle 73"/>
                  <p:cNvSpPr>
                    <a:spLocks noChangeArrowheads="1"/>
                  </p:cNvSpPr>
                  <p:nvPr/>
                </p:nvSpPr>
                <p:spPr bwMode="auto">
                  <a:xfrm>
                    <a:off x="5610225" y="3567113"/>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8" name="Rectangle 74"/>
                  <p:cNvSpPr>
                    <a:spLocks noChangeArrowheads="1"/>
                  </p:cNvSpPr>
                  <p:nvPr/>
                </p:nvSpPr>
                <p:spPr bwMode="auto">
                  <a:xfrm>
                    <a:off x="5735638" y="3563938"/>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9" name="Rectangle 75"/>
                  <p:cNvSpPr>
                    <a:spLocks noChangeArrowheads="1"/>
                  </p:cNvSpPr>
                  <p:nvPr/>
                </p:nvSpPr>
                <p:spPr bwMode="auto">
                  <a:xfrm>
                    <a:off x="5842000" y="3567113"/>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0" name="Rectangle 76"/>
                  <p:cNvSpPr>
                    <a:spLocks noChangeArrowheads="1"/>
                  </p:cNvSpPr>
                  <p:nvPr/>
                </p:nvSpPr>
                <p:spPr bwMode="auto">
                  <a:xfrm>
                    <a:off x="5967413" y="3563938"/>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1" name="Rectangle 77"/>
                  <p:cNvSpPr>
                    <a:spLocks noChangeArrowheads="1"/>
                  </p:cNvSpPr>
                  <p:nvPr/>
                </p:nvSpPr>
                <p:spPr bwMode="auto">
                  <a:xfrm>
                    <a:off x="6076950" y="3563938"/>
                    <a:ext cx="69850" cy="1254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2" name="Rectangle 78"/>
                  <p:cNvSpPr>
                    <a:spLocks noChangeArrowheads="1"/>
                  </p:cNvSpPr>
                  <p:nvPr/>
                </p:nvSpPr>
                <p:spPr bwMode="auto">
                  <a:xfrm>
                    <a:off x="6224588" y="3670300"/>
                    <a:ext cx="22225" cy="2397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3" name="Oval 79"/>
                  <p:cNvSpPr>
                    <a:spLocks noChangeArrowheads="1"/>
                  </p:cNvSpPr>
                  <p:nvPr/>
                </p:nvSpPr>
                <p:spPr bwMode="auto">
                  <a:xfrm>
                    <a:off x="6107113" y="3448050"/>
                    <a:ext cx="249238" cy="252413"/>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4" name="Oval 80"/>
                  <p:cNvSpPr>
                    <a:spLocks noChangeArrowheads="1"/>
                  </p:cNvSpPr>
                  <p:nvPr/>
                </p:nvSpPr>
                <p:spPr bwMode="auto">
                  <a:xfrm>
                    <a:off x="6743700" y="3448050"/>
                    <a:ext cx="249238" cy="252413"/>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5" name="Rectangle 81"/>
                  <p:cNvSpPr>
                    <a:spLocks noChangeArrowheads="1"/>
                  </p:cNvSpPr>
                  <p:nvPr/>
                </p:nvSpPr>
                <p:spPr bwMode="auto">
                  <a:xfrm>
                    <a:off x="6861175" y="3670300"/>
                    <a:ext cx="22225" cy="2397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6" name="Oval 82"/>
                  <p:cNvSpPr>
                    <a:spLocks noChangeArrowheads="1"/>
                  </p:cNvSpPr>
                  <p:nvPr/>
                </p:nvSpPr>
                <p:spPr bwMode="auto">
                  <a:xfrm>
                    <a:off x="6743700" y="3448050"/>
                    <a:ext cx="249238" cy="252413"/>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7" name="Freeform 83"/>
                  <p:cNvSpPr/>
                  <p:nvPr/>
                </p:nvSpPr>
                <p:spPr bwMode="auto">
                  <a:xfrm>
                    <a:off x="6743700" y="3448050"/>
                    <a:ext cx="128588" cy="252413"/>
                  </a:xfrm>
                  <a:custGeom>
                    <a:avLst/>
                    <a:gdLst/>
                    <a:ahLst/>
                    <a:cxnLst>
                      <a:cxn ang="0">
                        <a:pos x="35" y="1"/>
                      </a:cxn>
                      <a:cxn ang="0">
                        <a:pos x="34" y="0"/>
                      </a:cxn>
                      <a:cxn ang="0">
                        <a:pos x="0" y="34"/>
                      </a:cxn>
                      <a:cxn ang="0">
                        <a:pos x="34" y="68"/>
                      </a:cxn>
                      <a:cxn ang="0">
                        <a:pos x="35" y="67"/>
                      </a:cxn>
                      <a:cxn ang="0">
                        <a:pos x="35" y="1"/>
                      </a:cxn>
                    </a:cxnLst>
                    <a:rect l="0" t="0" r="r" b="b"/>
                    <a:pathLst>
                      <a:path w="35" h="68">
                        <a:moveTo>
                          <a:pt x="35" y="1"/>
                        </a:moveTo>
                        <a:cubicBezTo>
                          <a:pt x="34" y="1"/>
                          <a:pt x="34" y="0"/>
                          <a:pt x="34" y="0"/>
                        </a:cubicBezTo>
                        <a:cubicBezTo>
                          <a:pt x="15" y="0"/>
                          <a:pt x="0" y="15"/>
                          <a:pt x="0" y="34"/>
                        </a:cubicBezTo>
                        <a:cubicBezTo>
                          <a:pt x="0" y="53"/>
                          <a:pt x="15" y="68"/>
                          <a:pt x="34" y="68"/>
                        </a:cubicBezTo>
                        <a:cubicBezTo>
                          <a:pt x="34" y="68"/>
                          <a:pt x="34" y="68"/>
                          <a:pt x="35" y="67"/>
                        </a:cubicBezTo>
                        <a:lnTo>
                          <a:pt x="35" y="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8" name="Rectangle 84"/>
                  <p:cNvSpPr>
                    <a:spLocks noChangeArrowheads="1"/>
                  </p:cNvSpPr>
                  <p:nvPr/>
                </p:nvSpPr>
                <p:spPr bwMode="auto">
                  <a:xfrm>
                    <a:off x="6518275" y="3670300"/>
                    <a:ext cx="22225" cy="2397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9" name="Oval 85"/>
                  <p:cNvSpPr>
                    <a:spLocks noChangeArrowheads="1"/>
                  </p:cNvSpPr>
                  <p:nvPr/>
                </p:nvSpPr>
                <p:spPr bwMode="auto">
                  <a:xfrm>
                    <a:off x="6405563" y="3448050"/>
                    <a:ext cx="246063" cy="252413"/>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0" name="Freeform 86"/>
                  <p:cNvSpPr/>
                  <p:nvPr/>
                </p:nvSpPr>
                <p:spPr bwMode="auto">
                  <a:xfrm>
                    <a:off x="6405563" y="3448050"/>
                    <a:ext cx="128588" cy="252413"/>
                  </a:xfrm>
                  <a:custGeom>
                    <a:avLst/>
                    <a:gdLst/>
                    <a:ahLst/>
                    <a:cxnLst>
                      <a:cxn ang="0">
                        <a:pos x="35" y="1"/>
                      </a:cxn>
                      <a:cxn ang="0">
                        <a:pos x="33" y="0"/>
                      </a:cxn>
                      <a:cxn ang="0">
                        <a:pos x="0" y="34"/>
                      </a:cxn>
                      <a:cxn ang="0">
                        <a:pos x="33" y="68"/>
                      </a:cxn>
                      <a:cxn ang="0">
                        <a:pos x="35" y="67"/>
                      </a:cxn>
                      <a:cxn ang="0">
                        <a:pos x="35" y="1"/>
                      </a:cxn>
                    </a:cxnLst>
                    <a:rect l="0" t="0" r="r" b="b"/>
                    <a:pathLst>
                      <a:path w="35" h="68">
                        <a:moveTo>
                          <a:pt x="35" y="1"/>
                        </a:moveTo>
                        <a:cubicBezTo>
                          <a:pt x="34" y="1"/>
                          <a:pt x="34" y="0"/>
                          <a:pt x="33" y="0"/>
                        </a:cubicBezTo>
                        <a:cubicBezTo>
                          <a:pt x="15" y="0"/>
                          <a:pt x="0" y="15"/>
                          <a:pt x="0" y="34"/>
                        </a:cubicBezTo>
                        <a:cubicBezTo>
                          <a:pt x="0" y="53"/>
                          <a:pt x="15" y="68"/>
                          <a:pt x="33" y="68"/>
                        </a:cubicBezTo>
                        <a:cubicBezTo>
                          <a:pt x="34" y="68"/>
                          <a:pt x="34" y="67"/>
                          <a:pt x="35" y="67"/>
                        </a:cubicBezTo>
                        <a:lnTo>
                          <a:pt x="35" y="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1" name="Freeform 87"/>
                  <p:cNvSpPr/>
                  <p:nvPr/>
                </p:nvSpPr>
                <p:spPr bwMode="auto">
                  <a:xfrm>
                    <a:off x="7342188" y="3759200"/>
                    <a:ext cx="581025" cy="107950"/>
                  </a:xfrm>
                  <a:custGeom>
                    <a:avLst/>
                    <a:gdLst/>
                    <a:ahLst/>
                    <a:cxnLst>
                      <a:cxn ang="0">
                        <a:pos x="158" y="14"/>
                      </a:cxn>
                      <a:cxn ang="0">
                        <a:pos x="143" y="29"/>
                      </a:cxn>
                      <a:cxn ang="0">
                        <a:pos x="11" y="29"/>
                      </a:cxn>
                      <a:cxn ang="0">
                        <a:pos x="5" y="14"/>
                      </a:cxn>
                      <a:cxn ang="0">
                        <a:pos x="5" y="14"/>
                      </a:cxn>
                      <a:cxn ang="0">
                        <a:pos x="41" y="0"/>
                      </a:cxn>
                      <a:cxn ang="0">
                        <a:pos x="143" y="0"/>
                      </a:cxn>
                      <a:cxn ang="0">
                        <a:pos x="158" y="14"/>
                      </a:cxn>
                    </a:cxnLst>
                    <a:rect l="0" t="0" r="r" b="b"/>
                    <a:pathLst>
                      <a:path w="158" h="29">
                        <a:moveTo>
                          <a:pt x="158" y="14"/>
                        </a:moveTo>
                        <a:cubicBezTo>
                          <a:pt x="158" y="22"/>
                          <a:pt x="151" y="29"/>
                          <a:pt x="143" y="29"/>
                        </a:cubicBezTo>
                        <a:cubicBezTo>
                          <a:pt x="11" y="29"/>
                          <a:pt x="11" y="29"/>
                          <a:pt x="11" y="29"/>
                        </a:cubicBezTo>
                        <a:cubicBezTo>
                          <a:pt x="3" y="29"/>
                          <a:pt x="0" y="20"/>
                          <a:pt x="5" y="14"/>
                        </a:cubicBezTo>
                        <a:cubicBezTo>
                          <a:pt x="5" y="14"/>
                          <a:pt x="5" y="14"/>
                          <a:pt x="5" y="14"/>
                        </a:cubicBezTo>
                        <a:cubicBezTo>
                          <a:pt x="12" y="6"/>
                          <a:pt x="33" y="0"/>
                          <a:pt x="41" y="0"/>
                        </a:cubicBezTo>
                        <a:cubicBezTo>
                          <a:pt x="143" y="0"/>
                          <a:pt x="143" y="0"/>
                          <a:pt x="143" y="0"/>
                        </a:cubicBezTo>
                        <a:cubicBezTo>
                          <a:pt x="151" y="0"/>
                          <a:pt x="158" y="6"/>
                          <a:pt x="158" y="1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2" name="Freeform 88"/>
                  <p:cNvSpPr/>
                  <p:nvPr/>
                </p:nvSpPr>
                <p:spPr bwMode="auto">
                  <a:xfrm>
                    <a:off x="7481888" y="3659188"/>
                    <a:ext cx="396875" cy="100013"/>
                  </a:xfrm>
                  <a:custGeom>
                    <a:avLst/>
                    <a:gdLst/>
                    <a:ahLst/>
                    <a:cxnLst>
                      <a:cxn ang="0">
                        <a:pos x="108" y="27"/>
                      </a:cxn>
                      <a:cxn ang="0">
                        <a:pos x="54" y="1"/>
                      </a:cxn>
                      <a:cxn ang="0">
                        <a:pos x="0" y="27"/>
                      </a:cxn>
                      <a:cxn ang="0">
                        <a:pos x="108" y="27"/>
                      </a:cxn>
                    </a:cxnLst>
                    <a:rect l="0" t="0" r="r" b="b"/>
                    <a:pathLst>
                      <a:path w="108" h="27">
                        <a:moveTo>
                          <a:pt x="108" y="27"/>
                        </a:moveTo>
                        <a:cubicBezTo>
                          <a:pt x="108" y="13"/>
                          <a:pt x="84" y="0"/>
                          <a:pt x="54" y="1"/>
                        </a:cubicBezTo>
                        <a:cubicBezTo>
                          <a:pt x="34" y="2"/>
                          <a:pt x="7" y="14"/>
                          <a:pt x="0" y="27"/>
                        </a:cubicBezTo>
                        <a:lnTo>
                          <a:pt x="108" y="2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3" name="Oval 89"/>
                  <p:cNvSpPr>
                    <a:spLocks noChangeArrowheads="1"/>
                  </p:cNvSpPr>
                  <p:nvPr/>
                </p:nvSpPr>
                <p:spPr bwMode="auto">
                  <a:xfrm>
                    <a:off x="7442200" y="3811588"/>
                    <a:ext cx="95250" cy="95250"/>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4" name="Freeform 90"/>
                  <p:cNvSpPr/>
                  <p:nvPr/>
                </p:nvSpPr>
                <p:spPr bwMode="auto">
                  <a:xfrm>
                    <a:off x="7518400" y="3673475"/>
                    <a:ext cx="349250" cy="82550"/>
                  </a:xfrm>
                  <a:custGeom>
                    <a:avLst/>
                    <a:gdLst/>
                    <a:ahLst/>
                    <a:cxnLst>
                      <a:cxn ang="0">
                        <a:pos x="95" y="22"/>
                      </a:cxn>
                      <a:cxn ang="0">
                        <a:pos x="47" y="0"/>
                      </a:cxn>
                      <a:cxn ang="0">
                        <a:pos x="0" y="22"/>
                      </a:cxn>
                      <a:cxn ang="0">
                        <a:pos x="95" y="22"/>
                      </a:cxn>
                    </a:cxnLst>
                    <a:rect l="0" t="0" r="r" b="b"/>
                    <a:pathLst>
                      <a:path w="95" h="22">
                        <a:moveTo>
                          <a:pt x="95" y="22"/>
                        </a:moveTo>
                        <a:cubicBezTo>
                          <a:pt x="94" y="11"/>
                          <a:pt x="73" y="0"/>
                          <a:pt x="47" y="0"/>
                        </a:cubicBezTo>
                        <a:cubicBezTo>
                          <a:pt x="24" y="1"/>
                          <a:pt x="1" y="11"/>
                          <a:pt x="0" y="22"/>
                        </a:cubicBezTo>
                        <a:lnTo>
                          <a:pt x="95" y="2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5" name="Rectangle 91"/>
                  <p:cNvSpPr>
                    <a:spLocks noChangeArrowheads="1"/>
                  </p:cNvSpPr>
                  <p:nvPr/>
                </p:nvSpPr>
                <p:spPr bwMode="auto">
                  <a:xfrm>
                    <a:off x="7632700" y="3678238"/>
                    <a:ext cx="11113" cy="809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6" name="Rectangle 92"/>
                  <p:cNvSpPr>
                    <a:spLocks noChangeArrowheads="1"/>
                  </p:cNvSpPr>
                  <p:nvPr/>
                </p:nvSpPr>
                <p:spPr bwMode="auto">
                  <a:xfrm>
                    <a:off x="7794625" y="3684588"/>
                    <a:ext cx="11113" cy="82550"/>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7" name="Oval 93"/>
                  <p:cNvSpPr>
                    <a:spLocks noChangeArrowheads="1"/>
                  </p:cNvSpPr>
                  <p:nvPr/>
                </p:nvSpPr>
                <p:spPr bwMode="auto">
                  <a:xfrm>
                    <a:off x="7453313" y="3822700"/>
                    <a:ext cx="73025" cy="76200"/>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8" name="Oval 94"/>
                  <p:cNvSpPr>
                    <a:spLocks noChangeArrowheads="1"/>
                  </p:cNvSpPr>
                  <p:nvPr/>
                </p:nvSpPr>
                <p:spPr bwMode="auto">
                  <a:xfrm>
                    <a:off x="7775575" y="3811588"/>
                    <a:ext cx="96838" cy="95250"/>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9" name="Oval 95"/>
                  <p:cNvSpPr>
                    <a:spLocks noChangeArrowheads="1"/>
                  </p:cNvSpPr>
                  <p:nvPr/>
                </p:nvSpPr>
                <p:spPr bwMode="auto">
                  <a:xfrm>
                    <a:off x="7786688" y="3822700"/>
                    <a:ext cx="74613" cy="76200"/>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0" name="Freeform 96"/>
                  <p:cNvSpPr/>
                  <p:nvPr/>
                </p:nvSpPr>
                <p:spPr bwMode="auto">
                  <a:xfrm>
                    <a:off x="5475288" y="3759200"/>
                    <a:ext cx="576263" cy="107950"/>
                  </a:xfrm>
                  <a:custGeom>
                    <a:avLst/>
                    <a:gdLst/>
                    <a:ahLst/>
                    <a:cxnLst>
                      <a:cxn ang="0">
                        <a:pos x="157" y="14"/>
                      </a:cxn>
                      <a:cxn ang="0">
                        <a:pos x="143" y="29"/>
                      </a:cxn>
                      <a:cxn ang="0">
                        <a:pos x="11" y="29"/>
                      </a:cxn>
                      <a:cxn ang="0">
                        <a:pos x="4" y="14"/>
                      </a:cxn>
                      <a:cxn ang="0">
                        <a:pos x="4" y="14"/>
                      </a:cxn>
                      <a:cxn ang="0">
                        <a:pos x="40" y="0"/>
                      </a:cxn>
                      <a:cxn ang="0">
                        <a:pos x="143" y="0"/>
                      </a:cxn>
                      <a:cxn ang="0">
                        <a:pos x="157" y="14"/>
                      </a:cxn>
                    </a:cxnLst>
                    <a:rect l="0" t="0" r="r" b="b"/>
                    <a:pathLst>
                      <a:path w="157" h="29">
                        <a:moveTo>
                          <a:pt x="157" y="14"/>
                        </a:moveTo>
                        <a:cubicBezTo>
                          <a:pt x="157" y="22"/>
                          <a:pt x="151" y="29"/>
                          <a:pt x="143" y="29"/>
                        </a:cubicBezTo>
                        <a:cubicBezTo>
                          <a:pt x="11" y="29"/>
                          <a:pt x="11" y="29"/>
                          <a:pt x="11" y="29"/>
                        </a:cubicBezTo>
                        <a:cubicBezTo>
                          <a:pt x="3" y="29"/>
                          <a:pt x="0" y="20"/>
                          <a:pt x="4" y="14"/>
                        </a:cubicBezTo>
                        <a:cubicBezTo>
                          <a:pt x="4" y="14"/>
                          <a:pt x="4" y="14"/>
                          <a:pt x="4" y="14"/>
                        </a:cubicBezTo>
                        <a:cubicBezTo>
                          <a:pt x="11" y="6"/>
                          <a:pt x="32" y="0"/>
                          <a:pt x="40" y="0"/>
                        </a:cubicBezTo>
                        <a:cubicBezTo>
                          <a:pt x="143" y="0"/>
                          <a:pt x="143" y="0"/>
                          <a:pt x="143" y="0"/>
                        </a:cubicBezTo>
                        <a:cubicBezTo>
                          <a:pt x="151" y="0"/>
                          <a:pt x="157" y="6"/>
                          <a:pt x="157" y="1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1" name="Freeform 97"/>
                  <p:cNvSpPr/>
                  <p:nvPr/>
                </p:nvSpPr>
                <p:spPr bwMode="auto">
                  <a:xfrm>
                    <a:off x="5614988" y="3659188"/>
                    <a:ext cx="396875" cy="100013"/>
                  </a:xfrm>
                  <a:custGeom>
                    <a:avLst/>
                    <a:gdLst/>
                    <a:ahLst/>
                    <a:cxnLst>
                      <a:cxn ang="0">
                        <a:pos x="108" y="27"/>
                      </a:cxn>
                      <a:cxn ang="0">
                        <a:pos x="54" y="1"/>
                      </a:cxn>
                      <a:cxn ang="0">
                        <a:pos x="0" y="27"/>
                      </a:cxn>
                      <a:cxn ang="0">
                        <a:pos x="108" y="27"/>
                      </a:cxn>
                    </a:cxnLst>
                    <a:rect l="0" t="0" r="r" b="b"/>
                    <a:pathLst>
                      <a:path w="108" h="27">
                        <a:moveTo>
                          <a:pt x="108" y="27"/>
                        </a:moveTo>
                        <a:cubicBezTo>
                          <a:pt x="107" y="13"/>
                          <a:pt x="83" y="0"/>
                          <a:pt x="54" y="1"/>
                        </a:cubicBezTo>
                        <a:cubicBezTo>
                          <a:pt x="34" y="2"/>
                          <a:pt x="7" y="14"/>
                          <a:pt x="0" y="27"/>
                        </a:cubicBezTo>
                        <a:lnTo>
                          <a:pt x="108" y="2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2" name="Oval 98"/>
                  <p:cNvSpPr>
                    <a:spLocks noChangeArrowheads="1"/>
                  </p:cNvSpPr>
                  <p:nvPr/>
                </p:nvSpPr>
                <p:spPr bwMode="auto">
                  <a:xfrm>
                    <a:off x="5573713" y="3811588"/>
                    <a:ext cx="92075" cy="95250"/>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3" name="Freeform 99"/>
                  <p:cNvSpPr/>
                  <p:nvPr/>
                </p:nvSpPr>
                <p:spPr bwMode="auto">
                  <a:xfrm>
                    <a:off x="5651500" y="3673475"/>
                    <a:ext cx="346075" cy="82550"/>
                  </a:xfrm>
                  <a:custGeom>
                    <a:avLst/>
                    <a:gdLst/>
                    <a:ahLst/>
                    <a:cxnLst>
                      <a:cxn ang="0">
                        <a:pos x="94" y="22"/>
                      </a:cxn>
                      <a:cxn ang="0">
                        <a:pos x="47" y="0"/>
                      </a:cxn>
                      <a:cxn ang="0">
                        <a:pos x="0" y="22"/>
                      </a:cxn>
                      <a:cxn ang="0">
                        <a:pos x="94" y="22"/>
                      </a:cxn>
                    </a:cxnLst>
                    <a:rect l="0" t="0" r="r" b="b"/>
                    <a:pathLst>
                      <a:path w="94" h="22">
                        <a:moveTo>
                          <a:pt x="94" y="22"/>
                        </a:moveTo>
                        <a:cubicBezTo>
                          <a:pt x="94" y="11"/>
                          <a:pt x="73" y="0"/>
                          <a:pt x="47" y="0"/>
                        </a:cubicBezTo>
                        <a:cubicBezTo>
                          <a:pt x="24" y="1"/>
                          <a:pt x="0" y="11"/>
                          <a:pt x="0" y="22"/>
                        </a:cubicBezTo>
                        <a:lnTo>
                          <a:pt x="94" y="2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4" name="Rectangle 100"/>
                  <p:cNvSpPr>
                    <a:spLocks noChangeArrowheads="1"/>
                  </p:cNvSpPr>
                  <p:nvPr/>
                </p:nvSpPr>
                <p:spPr bwMode="auto">
                  <a:xfrm>
                    <a:off x="5765800" y="3678238"/>
                    <a:ext cx="6350" cy="809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5" name="Rectangle 101"/>
                  <p:cNvSpPr>
                    <a:spLocks noChangeArrowheads="1"/>
                  </p:cNvSpPr>
                  <p:nvPr/>
                </p:nvSpPr>
                <p:spPr bwMode="auto">
                  <a:xfrm>
                    <a:off x="5926138" y="3684588"/>
                    <a:ext cx="7938" cy="82550"/>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6" name="Oval 102"/>
                  <p:cNvSpPr>
                    <a:spLocks noChangeArrowheads="1"/>
                  </p:cNvSpPr>
                  <p:nvPr/>
                </p:nvSpPr>
                <p:spPr bwMode="auto">
                  <a:xfrm>
                    <a:off x="5581650" y="3822700"/>
                    <a:ext cx="76200" cy="76200"/>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7" name="Oval 103"/>
                  <p:cNvSpPr>
                    <a:spLocks noChangeArrowheads="1"/>
                  </p:cNvSpPr>
                  <p:nvPr/>
                </p:nvSpPr>
                <p:spPr bwMode="auto">
                  <a:xfrm>
                    <a:off x="5908675" y="3811588"/>
                    <a:ext cx="92075" cy="95250"/>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8" name="Oval 104"/>
                  <p:cNvSpPr>
                    <a:spLocks noChangeArrowheads="1"/>
                  </p:cNvSpPr>
                  <p:nvPr/>
                </p:nvSpPr>
                <p:spPr bwMode="auto">
                  <a:xfrm>
                    <a:off x="5916613" y="3822700"/>
                    <a:ext cx="76200" cy="76200"/>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9" name="Freeform 105"/>
                  <p:cNvSpPr/>
                  <p:nvPr/>
                </p:nvSpPr>
                <p:spPr bwMode="auto">
                  <a:xfrm>
                    <a:off x="4668838" y="3408363"/>
                    <a:ext cx="681038" cy="501650"/>
                  </a:xfrm>
                  <a:custGeom>
                    <a:avLst/>
                    <a:gdLst/>
                    <a:ahLst/>
                    <a:cxnLst>
                      <a:cxn ang="0">
                        <a:pos x="185" y="136"/>
                      </a:cxn>
                      <a:cxn ang="0">
                        <a:pos x="82" y="0"/>
                      </a:cxn>
                      <a:cxn ang="0">
                        <a:pos x="0" y="38"/>
                      </a:cxn>
                      <a:cxn ang="0">
                        <a:pos x="7" y="136"/>
                      </a:cxn>
                      <a:cxn ang="0">
                        <a:pos x="185" y="136"/>
                      </a:cxn>
                    </a:cxnLst>
                    <a:rect l="0" t="0" r="r" b="b"/>
                    <a:pathLst>
                      <a:path w="185" h="136">
                        <a:moveTo>
                          <a:pt x="185" y="136"/>
                        </a:moveTo>
                        <a:cubicBezTo>
                          <a:pt x="156" y="97"/>
                          <a:pt x="82" y="0"/>
                          <a:pt x="82" y="0"/>
                        </a:cubicBezTo>
                        <a:cubicBezTo>
                          <a:pt x="0" y="38"/>
                          <a:pt x="0" y="38"/>
                          <a:pt x="0" y="38"/>
                        </a:cubicBezTo>
                        <a:cubicBezTo>
                          <a:pt x="7" y="136"/>
                          <a:pt x="7" y="136"/>
                          <a:pt x="7" y="136"/>
                        </a:cubicBezTo>
                        <a:lnTo>
                          <a:pt x="185" y="13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0" name="Freeform 106"/>
                  <p:cNvSpPr/>
                  <p:nvPr/>
                </p:nvSpPr>
                <p:spPr bwMode="auto">
                  <a:xfrm>
                    <a:off x="4000500" y="2797175"/>
                    <a:ext cx="823913" cy="1112838"/>
                  </a:xfrm>
                  <a:custGeom>
                    <a:avLst/>
                    <a:gdLst/>
                    <a:ahLst/>
                    <a:cxnLst>
                      <a:cxn ang="0">
                        <a:pos x="519" y="701"/>
                      </a:cxn>
                      <a:cxn ang="0">
                        <a:pos x="273" y="0"/>
                      </a:cxn>
                      <a:cxn ang="0">
                        <a:pos x="37" y="459"/>
                      </a:cxn>
                      <a:cxn ang="0">
                        <a:pos x="0" y="701"/>
                      </a:cxn>
                      <a:cxn ang="0">
                        <a:pos x="519" y="701"/>
                      </a:cxn>
                    </a:cxnLst>
                    <a:rect l="0" t="0" r="r" b="b"/>
                    <a:pathLst>
                      <a:path w="519" h="701">
                        <a:moveTo>
                          <a:pt x="519" y="701"/>
                        </a:moveTo>
                        <a:lnTo>
                          <a:pt x="273" y="0"/>
                        </a:lnTo>
                        <a:lnTo>
                          <a:pt x="37" y="459"/>
                        </a:lnTo>
                        <a:lnTo>
                          <a:pt x="0" y="701"/>
                        </a:lnTo>
                        <a:lnTo>
                          <a:pt x="519" y="70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1" name="Freeform 107"/>
                  <p:cNvSpPr/>
                  <p:nvPr/>
                </p:nvSpPr>
                <p:spPr bwMode="auto">
                  <a:xfrm>
                    <a:off x="3305175" y="3260725"/>
                    <a:ext cx="1058863" cy="649288"/>
                  </a:xfrm>
                  <a:custGeom>
                    <a:avLst/>
                    <a:gdLst/>
                    <a:ahLst/>
                    <a:cxnLst>
                      <a:cxn ang="0">
                        <a:pos x="288" y="176"/>
                      </a:cxn>
                      <a:cxn ang="0">
                        <a:pos x="172" y="1"/>
                      </a:cxn>
                      <a:cxn ang="0">
                        <a:pos x="0" y="176"/>
                      </a:cxn>
                      <a:cxn ang="0">
                        <a:pos x="288" y="176"/>
                      </a:cxn>
                    </a:cxnLst>
                    <a:rect l="0" t="0" r="r" b="b"/>
                    <a:pathLst>
                      <a:path w="288" h="176">
                        <a:moveTo>
                          <a:pt x="288" y="176"/>
                        </a:moveTo>
                        <a:cubicBezTo>
                          <a:pt x="260" y="132"/>
                          <a:pt x="174" y="3"/>
                          <a:pt x="172" y="1"/>
                        </a:cubicBezTo>
                        <a:cubicBezTo>
                          <a:pt x="169" y="0"/>
                          <a:pt x="46" y="128"/>
                          <a:pt x="0" y="176"/>
                        </a:cubicBezTo>
                        <a:lnTo>
                          <a:pt x="288" y="17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2" name="Freeform 108"/>
                  <p:cNvSpPr/>
                  <p:nvPr/>
                </p:nvSpPr>
                <p:spPr bwMode="auto">
                  <a:xfrm>
                    <a:off x="3941763" y="3271838"/>
                    <a:ext cx="422275" cy="638175"/>
                  </a:xfrm>
                  <a:custGeom>
                    <a:avLst/>
                    <a:gdLst/>
                    <a:ahLst/>
                    <a:cxnLst>
                      <a:cxn ang="0">
                        <a:pos x="115" y="173"/>
                      </a:cxn>
                      <a:cxn ang="0">
                        <a:pos x="0" y="0"/>
                      </a:cxn>
                      <a:cxn ang="0">
                        <a:pos x="66" y="173"/>
                      </a:cxn>
                      <a:cxn ang="0">
                        <a:pos x="115" y="173"/>
                      </a:cxn>
                    </a:cxnLst>
                    <a:rect l="0" t="0" r="r" b="b"/>
                    <a:pathLst>
                      <a:path w="115" h="173">
                        <a:moveTo>
                          <a:pt x="115" y="173"/>
                        </a:moveTo>
                        <a:cubicBezTo>
                          <a:pt x="88" y="131"/>
                          <a:pt x="9" y="12"/>
                          <a:pt x="0" y="0"/>
                        </a:cubicBezTo>
                        <a:cubicBezTo>
                          <a:pt x="66" y="173"/>
                          <a:pt x="66" y="173"/>
                          <a:pt x="66" y="173"/>
                        </a:cubicBezTo>
                        <a:lnTo>
                          <a:pt x="115" y="17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3" name="Freeform 109"/>
                  <p:cNvSpPr/>
                  <p:nvPr/>
                </p:nvSpPr>
                <p:spPr bwMode="auto">
                  <a:xfrm>
                    <a:off x="3779838" y="3263900"/>
                    <a:ext cx="265113" cy="250825"/>
                  </a:xfrm>
                  <a:custGeom>
                    <a:avLst/>
                    <a:gdLst/>
                    <a:ahLst/>
                    <a:cxnLst>
                      <a:cxn ang="0">
                        <a:pos x="100" y="0"/>
                      </a:cxn>
                      <a:cxn ang="0">
                        <a:pos x="0" y="93"/>
                      </a:cxn>
                      <a:cxn ang="0">
                        <a:pos x="56" y="79"/>
                      </a:cxn>
                      <a:cxn ang="0">
                        <a:pos x="60" y="116"/>
                      </a:cxn>
                      <a:cxn ang="0">
                        <a:pos x="86" y="81"/>
                      </a:cxn>
                      <a:cxn ang="0">
                        <a:pos x="100" y="102"/>
                      </a:cxn>
                      <a:cxn ang="0">
                        <a:pos x="132" y="158"/>
                      </a:cxn>
                      <a:cxn ang="0">
                        <a:pos x="116" y="95"/>
                      </a:cxn>
                      <a:cxn ang="0">
                        <a:pos x="139" y="121"/>
                      </a:cxn>
                      <a:cxn ang="0">
                        <a:pos x="134" y="79"/>
                      </a:cxn>
                      <a:cxn ang="0">
                        <a:pos x="167" y="98"/>
                      </a:cxn>
                      <a:cxn ang="0">
                        <a:pos x="100" y="0"/>
                      </a:cxn>
                    </a:cxnLst>
                    <a:rect l="0" t="0" r="r" b="b"/>
                    <a:pathLst>
                      <a:path w="167" h="158">
                        <a:moveTo>
                          <a:pt x="100" y="0"/>
                        </a:moveTo>
                        <a:lnTo>
                          <a:pt x="0" y="93"/>
                        </a:lnTo>
                        <a:lnTo>
                          <a:pt x="56" y="79"/>
                        </a:lnTo>
                        <a:lnTo>
                          <a:pt x="60" y="116"/>
                        </a:lnTo>
                        <a:lnTo>
                          <a:pt x="86" y="81"/>
                        </a:lnTo>
                        <a:lnTo>
                          <a:pt x="100" y="102"/>
                        </a:lnTo>
                        <a:lnTo>
                          <a:pt x="132" y="158"/>
                        </a:lnTo>
                        <a:lnTo>
                          <a:pt x="116" y="95"/>
                        </a:lnTo>
                        <a:lnTo>
                          <a:pt x="139" y="121"/>
                        </a:lnTo>
                        <a:lnTo>
                          <a:pt x="134" y="79"/>
                        </a:lnTo>
                        <a:lnTo>
                          <a:pt x="167" y="98"/>
                        </a:lnTo>
                        <a:lnTo>
                          <a:pt x="10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4" name="Freeform 110"/>
                  <p:cNvSpPr/>
                  <p:nvPr/>
                </p:nvSpPr>
                <p:spPr bwMode="auto">
                  <a:xfrm>
                    <a:off x="4433888" y="2808288"/>
                    <a:ext cx="390525" cy="1101725"/>
                  </a:xfrm>
                  <a:custGeom>
                    <a:avLst/>
                    <a:gdLst/>
                    <a:ahLst/>
                    <a:cxnLst>
                      <a:cxn ang="0">
                        <a:pos x="246" y="694"/>
                      </a:cxn>
                      <a:cxn ang="0">
                        <a:pos x="0" y="0"/>
                      </a:cxn>
                      <a:cxn ang="0">
                        <a:pos x="104" y="694"/>
                      </a:cxn>
                      <a:cxn ang="0">
                        <a:pos x="246" y="694"/>
                      </a:cxn>
                    </a:cxnLst>
                    <a:rect l="0" t="0" r="r" b="b"/>
                    <a:pathLst>
                      <a:path w="246" h="694">
                        <a:moveTo>
                          <a:pt x="246" y="694"/>
                        </a:moveTo>
                        <a:lnTo>
                          <a:pt x="0" y="0"/>
                        </a:lnTo>
                        <a:lnTo>
                          <a:pt x="104" y="694"/>
                        </a:lnTo>
                        <a:lnTo>
                          <a:pt x="246" y="69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5" name="Freeform 111"/>
                  <p:cNvSpPr/>
                  <p:nvPr/>
                </p:nvSpPr>
                <p:spPr bwMode="auto">
                  <a:xfrm>
                    <a:off x="4330700" y="2797175"/>
                    <a:ext cx="161925" cy="225425"/>
                  </a:xfrm>
                  <a:custGeom>
                    <a:avLst/>
                    <a:gdLst/>
                    <a:ahLst/>
                    <a:cxnLst>
                      <a:cxn ang="0">
                        <a:pos x="28" y="0"/>
                      </a:cxn>
                      <a:cxn ang="0">
                        <a:pos x="0" y="55"/>
                      </a:cxn>
                      <a:cxn ang="0">
                        <a:pos x="19" y="34"/>
                      </a:cxn>
                      <a:cxn ang="0">
                        <a:pos x="19" y="50"/>
                      </a:cxn>
                      <a:cxn ang="0">
                        <a:pos x="26" y="39"/>
                      </a:cxn>
                      <a:cxn ang="0">
                        <a:pos x="31" y="61"/>
                      </a:cxn>
                      <a:cxn ang="0">
                        <a:pos x="32" y="46"/>
                      </a:cxn>
                      <a:cxn ang="0">
                        <a:pos x="44" y="58"/>
                      </a:cxn>
                      <a:cxn ang="0">
                        <a:pos x="42" y="40"/>
                      </a:cxn>
                      <a:cxn ang="0">
                        <a:pos x="28" y="0"/>
                      </a:cxn>
                    </a:cxnLst>
                    <a:rect l="0" t="0" r="r" b="b"/>
                    <a:pathLst>
                      <a:path w="44" h="61">
                        <a:moveTo>
                          <a:pt x="28" y="0"/>
                        </a:moveTo>
                        <a:cubicBezTo>
                          <a:pt x="27" y="3"/>
                          <a:pt x="0" y="55"/>
                          <a:pt x="0" y="55"/>
                        </a:cubicBezTo>
                        <a:cubicBezTo>
                          <a:pt x="19" y="34"/>
                          <a:pt x="19" y="34"/>
                          <a:pt x="19" y="34"/>
                        </a:cubicBezTo>
                        <a:cubicBezTo>
                          <a:pt x="19" y="34"/>
                          <a:pt x="19" y="52"/>
                          <a:pt x="19" y="50"/>
                        </a:cubicBezTo>
                        <a:cubicBezTo>
                          <a:pt x="20" y="49"/>
                          <a:pt x="26" y="37"/>
                          <a:pt x="26" y="39"/>
                        </a:cubicBezTo>
                        <a:cubicBezTo>
                          <a:pt x="26" y="40"/>
                          <a:pt x="31" y="61"/>
                          <a:pt x="31" y="61"/>
                        </a:cubicBezTo>
                        <a:cubicBezTo>
                          <a:pt x="31" y="61"/>
                          <a:pt x="31" y="45"/>
                          <a:pt x="32" y="46"/>
                        </a:cubicBezTo>
                        <a:cubicBezTo>
                          <a:pt x="34" y="47"/>
                          <a:pt x="44" y="58"/>
                          <a:pt x="44" y="58"/>
                        </a:cubicBezTo>
                        <a:cubicBezTo>
                          <a:pt x="42" y="40"/>
                          <a:pt x="42" y="40"/>
                          <a:pt x="42" y="40"/>
                        </a:cubicBezTo>
                        <a:lnTo>
                          <a:pt x="28"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6" name="Freeform 112"/>
                  <p:cNvSpPr/>
                  <p:nvPr/>
                </p:nvSpPr>
                <p:spPr bwMode="auto">
                  <a:xfrm>
                    <a:off x="4978400" y="3414713"/>
                    <a:ext cx="371475" cy="495300"/>
                  </a:xfrm>
                  <a:custGeom>
                    <a:avLst/>
                    <a:gdLst/>
                    <a:ahLst/>
                    <a:cxnLst>
                      <a:cxn ang="0">
                        <a:pos x="101" y="134"/>
                      </a:cxn>
                      <a:cxn ang="0">
                        <a:pos x="0" y="0"/>
                      </a:cxn>
                      <a:cxn ang="0">
                        <a:pos x="47" y="134"/>
                      </a:cxn>
                      <a:cxn ang="0">
                        <a:pos x="101" y="134"/>
                      </a:cxn>
                    </a:cxnLst>
                    <a:rect l="0" t="0" r="r" b="b"/>
                    <a:pathLst>
                      <a:path w="101" h="134">
                        <a:moveTo>
                          <a:pt x="101" y="134"/>
                        </a:moveTo>
                        <a:cubicBezTo>
                          <a:pt x="75" y="99"/>
                          <a:pt x="11" y="15"/>
                          <a:pt x="0" y="0"/>
                        </a:cubicBezTo>
                        <a:cubicBezTo>
                          <a:pt x="47" y="134"/>
                          <a:pt x="47" y="134"/>
                          <a:pt x="47" y="134"/>
                        </a:cubicBezTo>
                        <a:lnTo>
                          <a:pt x="101" y="13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7" name="Freeform 113"/>
                  <p:cNvSpPr/>
                  <p:nvPr/>
                </p:nvSpPr>
                <p:spPr bwMode="auto">
                  <a:xfrm>
                    <a:off x="4816475" y="3408363"/>
                    <a:ext cx="223838" cy="166688"/>
                  </a:xfrm>
                  <a:custGeom>
                    <a:avLst/>
                    <a:gdLst/>
                    <a:ahLst/>
                    <a:cxnLst>
                      <a:cxn ang="0">
                        <a:pos x="42" y="0"/>
                      </a:cxn>
                      <a:cxn ang="0">
                        <a:pos x="0" y="20"/>
                      </a:cxn>
                      <a:cxn ang="0">
                        <a:pos x="26" y="15"/>
                      </a:cxn>
                      <a:cxn ang="0">
                        <a:pos x="24" y="26"/>
                      </a:cxn>
                      <a:cxn ang="0">
                        <a:pos x="36" y="17"/>
                      </a:cxn>
                      <a:cxn ang="0">
                        <a:pos x="37" y="28"/>
                      </a:cxn>
                      <a:cxn ang="0">
                        <a:pos x="44" y="20"/>
                      </a:cxn>
                      <a:cxn ang="0">
                        <a:pos x="54" y="45"/>
                      </a:cxn>
                      <a:cxn ang="0">
                        <a:pos x="53" y="23"/>
                      </a:cxn>
                      <a:cxn ang="0">
                        <a:pos x="61" y="31"/>
                      </a:cxn>
                      <a:cxn ang="0">
                        <a:pos x="54" y="14"/>
                      </a:cxn>
                      <a:cxn ang="0">
                        <a:pos x="42" y="0"/>
                      </a:cxn>
                    </a:cxnLst>
                    <a:rect l="0" t="0" r="r" b="b"/>
                    <a:pathLst>
                      <a:path w="61" h="45">
                        <a:moveTo>
                          <a:pt x="42" y="0"/>
                        </a:moveTo>
                        <a:cubicBezTo>
                          <a:pt x="42" y="1"/>
                          <a:pt x="0" y="20"/>
                          <a:pt x="0" y="20"/>
                        </a:cubicBezTo>
                        <a:cubicBezTo>
                          <a:pt x="26" y="15"/>
                          <a:pt x="26" y="15"/>
                          <a:pt x="26" y="15"/>
                        </a:cubicBezTo>
                        <a:cubicBezTo>
                          <a:pt x="26" y="15"/>
                          <a:pt x="22" y="26"/>
                          <a:pt x="24" y="26"/>
                        </a:cubicBezTo>
                        <a:cubicBezTo>
                          <a:pt x="26" y="25"/>
                          <a:pt x="36" y="17"/>
                          <a:pt x="36" y="17"/>
                        </a:cubicBezTo>
                        <a:cubicBezTo>
                          <a:pt x="37" y="28"/>
                          <a:pt x="37" y="28"/>
                          <a:pt x="37" y="28"/>
                        </a:cubicBezTo>
                        <a:cubicBezTo>
                          <a:pt x="44" y="20"/>
                          <a:pt x="44" y="20"/>
                          <a:pt x="44" y="20"/>
                        </a:cubicBezTo>
                        <a:cubicBezTo>
                          <a:pt x="54" y="45"/>
                          <a:pt x="54" y="45"/>
                          <a:pt x="54" y="45"/>
                        </a:cubicBezTo>
                        <a:cubicBezTo>
                          <a:pt x="53" y="23"/>
                          <a:pt x="53" y="23"/>
                          <a:pt x="53" y="23"/>
                        </a:cubicBezTo>
                        <a:cubicBezTo>
                          <a:pt x="61" y="31"/>
                          <a:pt x="61" y="31"/>
                          <a:pt x="61" y="31"/>
                        </a:cubicBezTo>
                        <a:cubicBezTo>
                          <a:pt x="54" y="14"/>
                          <a:pt x="54" y="14"/>
                          <a:pt x="54" y="14"/>
                        </a:cubicBezTo>
                        <a:lnTo>
                          <a:pt x="42"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8" name="Rectangle 114"/>
                  <p:cNvSpPr>
                    <a:spLocks noChangeArrowheads="1"/>
                  </p:cNvSpPr>
                  <p:nvPr/>
                </p:nvSpPr>
                <p:spPr bwMode="auto">
                  <a:xfrm>
                    <a:off x="5360988" y="3644900"/>
                    <a:ext cx="17463" cy="2651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9" name="Oval 115"/>
                  <p:cNvSpPr>
                    <a:spLocks noChangeArrowheads="1"/>
                  </p:cNvSpPr>
                  <p:nvPr/>
                </p:nvSpPr>
                <p:spPr bwMode="auto">
                  <a:xfrm>
                    <a:off x="5260975" y="3452813"/>
                    <a:ext cx="214313" cy="214313"/>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0" name="Freeform 116"/>
                  <p:cNvSpPr/>
                  <p:nvPr/>
                </p:nvSpPr>
                <p:spPr bwMode="auto">
                  <a:xfrm>
                    <a:off x="5260975" y="3452813"/>
                    <a:ext cx="103188" cy="214313"/>
                  </a:xfrm>
                  <a:custGeom>
                    <a:avLst/>
                    <a:gdLst/>
                    <a:ahLst/>
                    <a:cxnLst>
                      <a:cxn ang="0">
                        <a:pos x="28" y="0"/>
                      </a:cxn>
                      <a:cxn ang="0">
                        <a:pos x="0" y="29"/>
                      </a:cxn>
                      <a:cxn ang="0">
                        <a:pos x="28" y="58"/>
                      </a:cxn>
                      <a:cxn ang="0">
                        <a:pos x="28" y="0"/>
                      </a:cxn>
                    </a:cxnLst>
                    <a:rect l="0" t="0" r="r" b="b"/>
                    <a:pathLst>
                      <a:path w="28" h="58">
                        <a:moveTo>
                          <a:pt x="28" y="0"/>
                        </a:moveTo>
                        <a:cubicBezTo>
                          <a:pt x="13" y="0"/>
                          <a:pt x="0" y="13"/>
                          <a:pt x="0" y="29"/>
                        </a:cubicBezTo>
                        <a:cubicBezTo>
                          <a:pt x="0" y="45"/>
                          <a:pt x="13" y="58"/>
                          <a:pt x="28" y="58"/>
                        </a:cubicBezTo>
                        <a:lnTo>
                          <a:pt x="28"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1" name="Rectangle 117"/>
                  <p:cNvSpPr>
                    <a:spLocks noChangeArrowheads="1"/>
                  </p:cNvSpPr>
                  <p:nvPr/>
                </p:nvSpPr>
                <p:spPr bwMode="auto">
                  <a:xfrm>
                    <a:off x="1885950" y="3629025"/>
                    <a:ext cx="25400" cy="280988"/>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2" name="Freeform 118"/>
                  <p:cNvSpPr/>
                  <p:nvPr/>
                </p:nvSpPr>
                <p:spPr bwMode="auto">
                  <a:xfrm>
                    <a:off x="1787525" y="3160713"/>
                    <a:ext cx="249238" cy="495300"/>
                  </a:xfrm>
                  <a:custGeom>
                    <a:avLst/>
                    <a:gdLst/>
                    <a:ahLst/>
                    <a:cxnLst>
                      <a:cxn ang="0">
                        <a:pos x="0" y="312"/>
                      </a:cxn>
                      <a:cxn ang="0">
                        <a:pos x="157" y="312"/>
                      </a:cxn>
                      <a:cxn ang="0">
                        <a:pos x="69" y="0"/>
                      </a:cxn>
                      <a:cxn ang="0">
                        <a:pos x="0" y="312"/>
                      </a:cxn>
                    </a:cxnLst>
                    <a:rect l="0" t="0" r="r" b="b"/>
                    <a:pathLst>
                      <a:path w="157" h="312">
                        <a:moveTo>
                          <a:pt x="0" y="312"/>
                        </a:moveTo>
                        <a:lnTo>
                          <a:pt x="157" y="312"/>
                        </a:lnTo>
                        <a:lnTo>
                          <a:pt x="69" y="0"/>
                        </a:lnTo>
                        <a:lnTo>
                          <a:pt x="0" y="31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3" name="Freeform 119"/>
                  <p:cNvSpPr/>
                  <p:nvPr/>
                </p:nvSpPr>
                <p:spPr bwMode="auto">
                  <a:xfrm>
                    <a:off x="1897063" y="3160713"/>
                    <a:ext cx="139700" cy="495300"/>
                  </a:xfrm>
                  <a:custGeom>
                    <a:avLst/>
                    <a:gdLst/>
                    <a:ahLst/>
                    <a:cxnLst>
                      <a:cxn ang="0">
                        <a:pos x="0" y="0"/>
                      </a:cxn>
                      <a:cxn ang="0">
                        <a:pos x="0" y="312"/>
                      </a:cxn>
                      <a:cxn ang="0">
                        <a:pos x="88" y="312"/>
                      </a:cxn>
                      <a:cxn ang="0">
                        <a:pos x="0" y="0"/>
                      </a:cxn>
                    </a:cxnLst>
                    <a:rect l="0" t="0" r="r" b="b"/>
                    <a:pathLst>
                      <a:path w="88" h="312">
                        <a:moveTo>
                          <a:pt x="0" y="0"/>
                        </a:moveTo>
                        <a:lnTo>
                          <a:pt x="0" y="312"/>
                        </a:lnTo>
                        <a:lnTo>
                          <a:pt x="88" y="312"/>
                        </a:lnTo>
                        <a:lnTo>
                          <a:pt x="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4" name="Rectangle 120"/>
                  <p:cNvSpPr>
                    <a:spLocks noChangeArrowheads="1"/>
                  </p:cNvSpPr>
                  <p:nvPr/>
                </p:nvSpPr>
                <p:spPr bwMode="auto">
                  <a:xfrm>
                    <a:off x="2147888" y="3629025"/>
                    <a:ext cx="25400" cy="280988"/>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5" name="Freeform 121"/>
                  <p:cNvSpPr/>
                  <p:nvPr/>
                </p:nvSpPr>
                <p:spPr bwMode="auto">
                  <a:xfrm>
                    <a:off x="2047875" y="3163888"/>
                    <a:ext cx="250825" cy="495300"/>
                  </a:xfrm>
                  <a:custGeom>
                    <a:avLst/>
                    <a:gdLst/>
                    <a:ahLst/>
                    <a:cxnLst>
                      <a:cxn ang="0">
                        <a:pos x="0" y="312"/>
                      </a:cxn>
                      <a:cxn ang="0">
                        <a:pos x="158" y="312"/>
                      </a:cxn>
                      <a:cxn ang="0">
                        <a:pos x="70" y="0"/>
                      </a:cxn>
                      <a:cxn ang="0">
                        <a:pos x="0" y="312"/>
                      </a:cxn>
                    </a:cxnLst>
                    <a:rect l="0" t="0" r="r" b="b"/>
                    <a:pathLst>
                      <a:path w="158" h="312">
                        <a:moveTo>
                          <a:pt x="0" y="312"/>
                        </a:moveTo>
                        <a:lnTo>
                          <a:pt x="158" y="312"/>
                        </a:lnTo>
                        <a:lnTo>
                          <a:pt x="70" y="0"/>
                        </a:lnTo>
                        <a:lnTo>
                          <a:pt x="0" y="31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6" name="Freeform 122"/>
                  <p:cNvSpPr/>
                  <p:nvPr/>
                </p:nvSpPr>
                <p:spPr bwMode="auto">
                  <a:xfrm>
                    <a:off x="2159000" y="3163888"/>
                    <a:ext cx="139700" cy="495300"/>
                  </a:xfrm>
                  <a:custGeom>
                    <a:avLst/>
                    <a:gdLst/>
                    <a:ahLst/>
                    <a:cxnLst>
                      <a:cxn ang="0">
                        <a:pos x="0" y="0"/>
                      </a:cxn>
                      <a:cxn ang="0">
                        <a:pos x="0" y="312"/>
                      </a:cxn>
                      <a:cxn ang="0">
                        <a:pos x="88" y="312"/>
                      </a:cxn>
                      <a:cxn ang="0">
                        <a:pos x="0" y="0"/>
                      </a:cxn>
                    </a:cxnLst>
                    <a:rect l="0" t="0" r="r" b="b"/>
                    <a:pathLst>
                      <a:path w="88" h="312">
                        <a:moveTo>
                          <a:pt x="0" y="0"/>
                        </a:moveTo>
                        <a:lnTo>
                          <a:pt x="0" y="312"/>
                        </a:lnTo>
                        <a:lnTo>
                          <a:pt x="88" y="312"/>
                        </a:lnTo>
                        <a:lnTo>
                          <a:pt x="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7" name="Rectangle 123"/>
                  <p:cNvSpPr>
                    <a:spLocks noChangeArrowheads="1"/>
                  </p:cNvSpPr>
                  <p:nvPr/>
                </p:nvSpPr>
                <p:spPr bwMode="auto">
                  <a:xfrm>
                    <a:off x="3584575" y="3644900"/>
                    <a:ext cx="22225" cy="2651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8" name="Oval 124"/>
                  <p:cNvSpPr>
                    <a:spLocks noChangeArrowheads="1"/>
                  </p:cNvSpPr>
                  <p:nvPr/>
                </p:nvSpPr>
                <p:spPr bwMode="auto">
                  <a:xfrm>
                    <a:off x="3486150" y="3452813"/>
                    <a:ext cx="212725" cy="214313"/>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9" name="Rectangle 125"/>
                  <p:cNvSpPr>
                    <a:spLocks noChangeArrowheads="1"/>
                  </p:cNvSpPr>
                  <p:nvPr/>
                </p:nvSpPr>
                <p:spPr bwMode="auto">
                  <a:xfrm>
                    <a:off x="4367213" y="3644900"/>
                    <a:ext cx="19050" cy="2651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0" name="Oval 126"/>
                  <p:cNvSpPr>
                    <a:spLocks noChangeArrowheads="1"/>
                  </p:cNvSpPr>
                  <p:nvPr/>
                </p:nvSpPr>
                <p:spPr bwMode="auto">
                  <a:xfrm>
                    <a:off x="4268788" y="3452813"/>
                    <a:ext cx="212725" cy="214313"/>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1" name="Rectangle 127"/>
                  <p:cNvSpPr>
                    <a:spLocks noChangeArrowheads="1"/>
                  </p:cNvSpPr>
                  <p:nvPr/>
                </p:nvSpPr>
                <p:spPr bwMode="auto">
                  <a:xfrm>
                    <a:off x="3963988" y="3644900"/>
                    <a:ext cx="17463" cy="2651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2" name="Oval 128"/>
                  <p:cNvSpPr>
                    <a:spLocks noChangeArrowheads="1"/>
                  </p:cNvSpPr>
                  <p:nvPr/>
                </p:nvSpPr>
                <p:spPr bwMode="auto">
                  <a:xfrm>
                    <a:off x="3863975" y="3452813"/>
                    <a:ext cx="214313" cy="214313"/>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3" name="Rectangle 129"/>
                  <p:cNvSpPr>
                    <a:spLocks noChangeArrowheads="1"/>
                  </p:cNvSpPr>
                  <p:nvPr/>
                </p:nvSpPr>
                <p:spPr bwMode="auto">
                  <a:xfrm>
                    <a:off x="2279650" y="3748088"/>
                    <a:ext cx="863600" cy="16192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4" name="Freeform 130"/>
                  <p:cNvSpPr/>
                  <p:nvPr/>
                </p:nvSpPr>
                <p:spPr bwMode="auto">
                  <a:xfrm>
                    <a:off x="2139950" y="3238500"/>
                    <a:ext cx="1158875" cy="509588"/>
                  </a:xfrm>
                  <a:custGeom>
                    <a:avLst/>
                    <a:gdLst/>
                    <a:ahLst/>
                    <a:cxnLst>
                      <a:cxn ang="0">
                        <a:pos x="730" y="321"/>
                      </a:cxn>
                      <a:cxn ang="0">
                        <a:pos x="0" y="321"/>
                      </a:cxn>
                      <a:cxn ang="0">
                        <a:pos x="357" y="0"/>
                      </a:cxn>
                      <a:cxn ang="0">
                        <a:pos x="730" y="321"/>
                      </a:cxn>
                    </a:cxnLst>
                    <a:rect l="0" t="0" r="r" b="b"/>
                    <a:pathLst>
                      <a:path w="730" h="321">
                        <a:moveTo>
                          <a:pt x="730" y="321"/>
                        </a:moveTo>
                        <a:lnTo>
                          <a:pt x="0" y="321"/>
                        </a:lnTo>
                        <a:lnTo>
                          <a:pt x="357" y="0"/>
                        </a:lnTo>
                        <a:lnTo>
                          <a:pt x="730" y="32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5" name="Rectangle 131"/>
                  <p:cNvSpPr>
                    <a:spLocks noChangeArrowheads="1"/>
                  </p:cNvSpPr>
                  <p:nvPr/>
                </p:nvSpPr>
                <p:spPr bwMode="auto">
                  <a:xfrm>
                    <a:off x="3228975" y="3803650"/>
                    <a:ext cx="14288"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6" name="Rectangle 132"/>
                  <p:cNvSpPr>
                    <a:spLocks noChangeArrowheads="1"/>
                  </p:cNvSpPr>
                  <p:nvPr/>
                </p:nvSpPr>
                <p:spPr bwMode="auto">
                  <a:xfrm>
                    <a:off x="3143250" y="3825875"/>
                    <a:ext cx="1430338" cy="19050"/>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7" name="Rectangle 133"/>
                  <p:cNvSpPr>
                    <a:spLocks noChangeArrowheads="1"/>
                  </p:cNvSpPr>
                  <p:nvPr/>
                </p:nvSpPr>
                <p:spPr bwMode="auto">
                  <a:xfrm>
                    <a:off x="3143250" y="3867150"/>
                    <a:ext cx="1430338" cy="14288"/>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8" name="Rectangle 134"/>
                  <p:cNvSpPr>
                    <a:spLocks noChangeArrowheads="1"/>
                  </p:cNvSpPr>
                  <p:nvPr/>
                </p:nvSpPr>
                <p:spPr bwMode="auto">
                  <a:xfrm>
                    <a:off x="3143250" y="3903663"/>
                    <a:ext cx="1430338" cy="6350"/>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9" name="Rectangle 135"/>
                  <p:cNvSpPr>
                    <a:spLocks noChangeArrowheads="1"/>
                  </p:cNvSpPr>
                  <p:nvPr/>
                </p:nvSpPr>
                <p:spPr bwMode="auto">
                  <a:xfrm>
                    <a:off x="3338513" y="3803650"/>
                    <a:ext cx="14288"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0" name="Rectangle 136"/>
                  <p:cNvSpPr>
                    <a:spLocks noChangeArrowheads="1"/>
                  </p:cNvSpPr>
                  <p:nvPr/>
                </p:nvSpPr>
                <p:spPr bwMode="auto">
                  <a:xfrm>
                    <a:off x="3455988" y="3803650"/>
                    <a:ext cx="14288"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1" name="Rectangle 137"/>
                  <p:cNvSpPr>
                    <a:spLocks noChangeArrowheads="1"/>
                  </p:cNvSpPr>
                  <p:nvPr/>
                </p:nvSpPr>
                <p:spPr bwMode="auto">
                  <a:xfrm>
                    <a:off x="3567113" y="3803650"/>
                    <a:ext cx="17463"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2" name="Rectangle 138"/>
                  <p:cNvSpPr>
                    <a:spLocks noChangeArrowheads="1"/>
                  </p:cNvSpPr>
                  <p:nvPr/>
                </p:nvSpPr>
                <p:spPr bwMode="auto">
                  <a:xfrm>
                    <a:off x="3709988" y="3803650"/>
                    <a:ext cx="17463"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3" name="Rectangle 139"/>
                  <p:cNvSpPr>
                    <a:spLocks noChangeArrowheads="1"/>
                  </p:cNvSpPr>
                  <p:nvPr/>
                </p:nvSpPr>
                <p:spPr bwMode="auto">
                  <a:xfrm>
                    <a:off x="3824288" y="3803650"/>
                    <a:ext cx="14288"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4" name="Rectangle 140"/>
                  <p:cNvSpPr>
                    <a:spLocks noChangeArrowheads="1"/>
                  </p:cNvSpPr>
                  <p:nvPr/>
                </p:nvSpPr>
                <p:spPr bwMode="auto">
                  <a:xfrm>
                    <a:off x="3911600" y="3803650"/>
                    <a:ext cx="19050"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5" name="Rectangle 141"/>
                  <p:cNvSpPr>
                    <a:spLocks noChangeArrowheads="1"/>
                  </p:cNvSpPr>
                  <p:nvPr/>
                </p:nvSpPr>
                <p:spPr bwMode="auto">
                  <a:xfrm>
                    <a:off x="4022725" y="3803650"/>
                    <a:ext cx="17463"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6" name="Rectangle 142"/>
                  <p:cNvSpPr>
                    <a:spLocks noChangeArrowheads="1"/>
                  </p:cNvSpPr>
                  <p:nvPr/>
                </p:nvSpPr>
                <p:spPr bwMode="auto">
                  <a:xfrm>
                    <a:off x="4106863" y="3803650"/>
                    <a:ext cx="14288"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7" name="Rectangle 143"/>
                  <p:cNvSpPr>
                    <a:spLocks noChangeArrowheads="1"/>
                  </p:cNvSpPr>
                  <p:nvPr/>
                </p:nvSpPr>
                <p:spPr bwMode="auto">
                  <a:xfrm>
                    <a:off x="4217988" y="3803650"/>
                    <a:ext cx="17463"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8" name="Rectangle 144"/>
                  <p:cNvSpPr>
                    <a:spLocks noChangeArrowheads="1"/>
                  </p:cNvSpPr>
                  <p:nvPr/>
                </p:nvSpPr>
                <p:spPr bwMode="auto">
                  <a:xfrm>
                    <a:off x="4316413" y="3803650"/>
                    <a:ext cx="19050"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9" name="Rectangle 145"/>
                  <p:cNvSpPr>
                    <a:spLocks noChangeArrowheads="1"/>
                  </p:cNvSpPr>
                  <p:nvPr/>
                </p:nvSpPr>
                <p:spPr bwMode="auto">
                  <a:xfrm>
                    <a:off x="4430713" y="3803650"/>
                    <a:ext cx="14288"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0" name="Rectangle 146"/>
                  <p:cNvSpPr>
                    <a:spLocks noChangeArrowheads="1"/>
                  </p:cNvSpPr>
                  <p:nvPr/>
                </p:nvSpPr>
                <p:spPr bwMode="auto">
                  <a:xfrm>
                    <a:off x="4545013" y="3803650"/>
                    <a:ext cx="17463" cy="10636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1" name="Rectangle 147"/>
                  <p:cNvSpPr>
                    <a:spLocks noChangeArrowheads="1"/>
                  </p:cNvSpPr>
                  <p:nvPr/>
                </p:nvSpPr>
                <p:spPr bwMode="auto">
                  <a:xfrm>
                    <a:off x="2312988" y="3789363"/>
                    <a:ext cx="146050" cy="619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2" name="Rectangle 148"/>
                  <p:cNvSpPr>
                    <a:spLocks noChangeArrowheads="1"/>
                  </p:cNvSpPr>
                  <p:nvPr/>
                </p:nvSpPr>
                <p:spPr bwMode="auto">
                  <a:xfrm>
                    <a:off x="2643188" y="3836988"/>
                    <a:ext cx="150813" cy="7302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3" name="Rectangle 149"/>
                  <p:cNvSpPr>
                    <a:spLocks noChangeArrowheads="1"/>
                  </p:cNvSpPr>
                  <p:nvPr/>
                </p:nvSpPr>
                <p:spPr bwMode="auto">
                  <a:xfrm>
                    <a:off x="2947988" y="3789363"/>
                    <a:ext cx="150813" cy="6191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4" name="Freeform 150"/>
                  <p:cNvSpPr/>
                  <p:nvPr/>
                </p:nvSpPr>
                <p:spPr bwMode="auto">
                  <a:xfrm>
                    <a:off x="2720975" y="3252788"/>
                    <a:ext cx="577850" cy="495300"/>
                  </a:xfrm>
                  <a:custGeom>
                    <a:avLst/>
                    <a:gdLst/>
                    <a:ahLst/>
                    <a:cxnLst>
                      <a:cxn ang="0">
                        <a:pos x="0" y="0"/>
                      </a:cxn>
                      <a:cxn ang="0">
                        <a:pos x="181" y="312"/>
                      </a:cxn>
                      <a:cxn ang="0">
                        <a:pos x="364" y="312"/>
                      </a:cxn>
                      <a:cxn ang="0">
                        <a:pos x="0" y="0"/>
                      </a:cxn>
                    </a:cxnLst>
                    <a:rect l="0" t="0" r="r" b="b"/>
                    <a:pathLst>
                      <a:path w="364" h="312">
                        <a:moveTo>
                          <a:pt x="0" y="0"/>
                        </a:moveTo>
                        <a:lnTo>
                          <a:pt x="181" y="312"/>
                        </a:lnTo>
                        <a:lnTo>
                          <a:pt x="364" y="312"/>
                        </a:lnTo>
                        <a:lnTo>
                          <a:pt x="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5" name="Freeform 151"/>
                  <p:cNvSpPr/>
                  <p:nvPr/>
                </p:nvSpPr>
                <p:spPr bwMode="auto">
                  <a:xfrm>
                    <a:off x="1100138" y="3784600"/>
                    <a:ext cx="388938" cy="100013"/>
                  </a:xfrm>
                  <a:custGeom>
                    <a:avLst/>
                    <a:gdLst/>
                    <a:ahLst/>
                    <a:cxnLst>
                      <a:cxn ang="0">
                        <a:pos x="0" y="26"/>
                      </a:cxn>
                      <a:cxn ang="0">
                        <a:pos x="2" y="19"/>
                      </a:cxn>
                      <a:cxn ang="0">
                        <a:pos x="15" y="17"/>
                      </a:cxn>
                      <a:cxn ang="0">
                        <a:pos x="15" y="16"/>
                      </a:cxn>
                      <a:cxn ang="0">
                        <a:pos x="63" y="8"/>
                      </a:cxn>
                      <a:cxn ang="0">
                        <a:pos x="103" y="2"/>
                      </a:cxn>
                      <a:cxn ang="0">
                        <a:pos x="50" y="22"/>
                      </a:cxn>
                      <a:cxn ang="0">
                        <a:pos x="0" y="26"/>
                      </a:cxn>
                    </a:cxnLst>
                    <a:rect l="0" t="0" r="r" b="b"/>
                    <a:pathLst>
                      <a:path w="106" h="27">
                        <a:moveTo>
                          <a:pt x="0" y="26"/>
                        </a:moveTo>
                        <a:cubicBezTo>
                          <a:pt x="2" y="19"/>
                          <a:pt x="2" y="19"/>
                          <a:pt x="2" y="19"/>
                        </a:cubicBezTo>
                        <a:cubicBezTo>
                          <a:pt x="15" y="17"/>
                          <a:pt x="15" y="17"/>
                          <a:pt x="15" y="17"/>
                        </a:cubicBezTo>
                        <a:cubicBezTo>
                          <a:pt x="15" y="16"/>
                          <a:pt x="15" y="16"/>
                          <a:pt x="15" y="16"/>
                        </a:cubicBezTo>
                        <a:cubicBezTo>
                          <a:pt x="15" y="16"/>
                          <a:pt x="53" y="10"/>
                          <a:pt x="63" y="8"/>
                        </a:cubicBezTo>
                        <a:cubicBezTo>
                          <a:pt x="73" y="5"/>
                          <a:pt x="100" y="0"/>
                          <a:pt x="103" y="2"/>
                        </a:cubicBezTo>
                        <a:cubicBezTo>
                          <a:pt x="106" y="5"/>
                          <a:pt x="78" y="20"/>
                          <a:pt x="50" y="22"/>
                        </a:cubicBezTo>
                        <a:cubicBezTo>
                          <a:pt x="22" y="25"/>
                          <a:pt x="1" y="27"/>
                          <a:pt x="0" y="2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6" name="Freeform 152"/>
                  <p:cNvSpPr/>
                  <p:nvPr/>
                </p:nvSpPr>
                <p:spPr bwMode="auto">
                  <a:xfrm>
                    <a:off x="1100138" y="3792538"/>
                    <a:ext cx="381000" cy="139700"/>
                  </a:xfrm>
                  <a:custGeom>
                    <a:avLst/>
                    <a:gdLst/>
                    <a:ahLst/>
                    <a:cxnLst>
                      <a:cxn ang="0">
                        <a:pos x="0" y="24"/>
                      </a:cxn>
                      <a:cxn ang="0">
                        <a:pos x="3" y="30"/>
                      </a:cxn>
                      <a:cxn ang="0">
                        <a:pos x="4" y="29"/>
                      </a:cxn>
                      <a:cxn ang="0">
                        <a:pos x="5" y="34"/>
                      </a:cxn>
                      <a:cxn ang="0">
                        <a:pos x="93" y="22"/>
                      </a:cxn>
                      <a:cxn ang="0">
                        <a:pos x="103" y="0"/>
                      </a:cxn>
                      <a:cxn ang="0">
                        <a:pos x="0" y="24"/>
                      </a:cxn>
                    </a:cxnLst>
                    <a:rect l="0" t="0" r="r" b="b"/>
                    <a:pathLst>
                      <a:path w="104" h="38">
                        <a:moveTo>
                          <a:pt x="0" y="24"/>
                        </a:moveTo>
                        <a:cubicBezTo>
                          <a:pt x="3" y="30"/>
                          <a:pt x="3" y="30"/>
                          <a:pt x="3" y="30"/>
                        </a:cubicBezTo>
                        <a:cubicBezTo>
                          <a:pt x="4" y="29"/>
                          <a:pt x="4" y="29"/>
                          <a:pt x="4" y="29"/>
                        </a:cubicBezTo>
                        <a:cubicBezTo>
                          <a:pt x="5" y="34"/>
                          <a:pt x="5" y="34"/>
                          <a:pt x="5" y="34"/>
                        </a:cubicBezTo>
                        <a:cubicBezTo>
                          <a:pt x="5" y="34"/>
                          <a:pt x="60" y="38"/>
                          <a:pt x="93" y="22"/>
                        </a:cubicBezTo>
                        <a:cubicBezTo>
                          <a:pt x="93" y="22"/>
                          <a:pt x="104" y="10"/>
                          <a:pt x="103" y="0"/>
                        </a:cubicBezTo>
                        <a:cubicBezTo>
                          <a:pt x="103" y="0"/>
                          <a:pt x="92" y="20"/>
                          <a:pt x="0" y="2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7" name="Freeform 153"/>
                  <p:cNvSpPr/>
                  <p:nvPr/>
                </p:nvSpPr>
                <p:spPr bwMode="auto">
                  <a:xfrm>
                    <a:off x="1069975" y="3311525"/>
                    <a:ext cx="360363" cy="514350"/>
                  </a:xfrm>
                  <a:custGeom>
                    <a:avLst/>
                    <a:gdLst/>
                    <a:ahLst/>
                    <a:cxnLst>
                      <a:cxn ang="0">
                        <a:pos x="222" y="277"/>
                      </a:cxn>
                      <a:cxn ang="0">
                        <a:pos x="218" y="249"/>
                      </a:cxn>
                      <a:cxn ang="0">
                        <a:pos x="218" y="249"/>
                      </a:cxn>
                      <a:cxn ang="0">
                        <a:pos x="211" y="219"/>
                      </a:cxn>
                      <a:cxn ang="0">
                        <a:pos x="204" y="191"/>
                      </a:cxn>
                      <a:cxn ang="0">
                        <a:pos x="204" y="191"/>
                      </a:cxn>
                      <a:cxn ang="0">
                        <a:pos x="199" y="161"/>
                      </a:cxn>
                      <a:cxn ang="0">
                        <a:pos x="199" y="159"/>
                      </a:cxn>
                      <a:cxn ang="0">
                        <a:pos x="178" y="128"/>
                      </a:cxn>
                      <a:cxn ang="0">
                        <a:pos x="178" y="128"/>
                      </a:cxn>
                      <a:cxn ang="0">
                        <a:pos x="155" y="93"/>
                      </a:cxn>
                      <a:cxn ang="0">
                        <a:pos x="155" y="93"/>
                      </a:cxn>
                      <a:cxn ang="0">
                        <a:pos x="132" y="61"/>
                      </a:cxn>
                      <a:cxn ang="0">
                        <a:pos x="132" y="58"/>
                      </a:cxn>
                      <a:cxn ang="0">
                        <a:pos x="111" y="26"/>
                      </a:cxn>
                      <a:cxn ang="0">
                        <a:pos x="95" y="0"/>
                      </a:cxn>
                      <a:cxn ang="0">
                        <a:pos x="88" y="19"/>
                      </a:cxn>
                      <a:cxn ang="0">
                        <a:pos x="81" y="44"/>
                      </a:cxn>
                      <a:cxn ang="0">
                        <a:pos x="81" y="44"/>
                      </a:cxn>
                      <a:cxn ang="0">
                        <a:pos x="74" y="68"/>
                      </a:cxn>
                      <a:cxn ang="0">
                        <a:pos x="74" y="70"/>
                      </a:cxn>
                      <a:cxn ang="0">
                        <a:pos x="67" y="93"/>
                      </a:cxn>
                      <a:cxn ang="0">
                        <a:pos x="67" y="96"/>
                      </a:cxn>
                      <a:cxn ang="0">
                        <a:pos x="60" y="119"/>
                      </a:cxn>
                      <a:cxn ang="0">
                        <a:pos x="53" y="145"/>
                      </a:cxn>
                      <a:cxn ang="0">
                        <a:pos x="51" y="145"/>
                      </a:cxn>
                      <a:cxn ang="0">
                        <a:pos x="44" y="170"/>
                      </a:cxn>
                      <a:cxn ang="0">
                        <a:pos x="37" y="193"/>
                      </a:cxn>
                      <a:cxn ang="0">
                        <a:pos x="37" y="196"/>
                      </a:cxn>
                      <a:cxn ang="0">
                        <a:pos x="30" y="219"/>
                      </a:cxn>
                      <a:cxn ang="0">
                        <a:pos x="23" y="245"/>
                      </a:cxn>
                      <a:cxn ang="0">
                        <a:pos x="23" y="245"/>
                      </a:cxn>
                      <a:cxn ang="0">
                        <a:pos x="16" y="270"/>
                      </a:cxn>
                      <a:cxn ang="0">
                        <a:pos x="14" y="270"/>
                      </a:cxn>
                      <a:cxn ang="0">
                        <a:pos x="7" y="296"/>
                      </a:cxn>
                      <a:cxn ang="0">
                        <a:pos x="7" y="296"/>
                      </a:cxn>
                      <a:cxn ang="0">
                        <a:pos x="0" y="322"/>
                      </a:cxn>
                      <a:cxn ang="0">
                        <a:pos x="0" y="324"/>
                      </a:cxn>
                      <a:cxn ang="0">
                        <a:pos x="7" y="322"/>
                      </a:cxn>
                      <a:cxn ang="0">
                        <a:pos x="67" y="315"/>
                      </a:cxn>
                      <a:cxn ang="0">
                        <a:pos x="69" y="315"/>
                      </a:cxn>
                      <a:cxn ang="0">
                        <a:pos x="130" y="305"/>
                      </a:cxn>
                      <a:cxn ang="0">
                        <a:pos x="132" y="305"/>
                      </a:cxn>
                      <a:cxn ang="0">
                        <a:pos x="195" y="298"/>
                      </a:cxn>
                      <a:cxn ang="0">
                        <a:pos x="197" y="298"/>
                      </a:cxn>
                      <a:cxn ang="0">
                        <a:pos x="227" y="294"/>
                      </a:cxn>
                      <a:cxn ang="0">
                        <a:pos x="222" y="277"/>
                      </a:cxn>
                    </a:cxnLst>
                    <a:rect l="0" t="0" r="r" b="b"/>
                    <a:pathLst>
                      <a:path w="227" h="324">
                        <a:moveTo>
                          <a:pt x="222" y="277"/>
                        </a:moveTo>
                        <a:lnTo>
                          <a:pt x="218" y="249"/>
                        </a:lnTo>
                        <a:lnTo>
                          <a:pt x="218" y="249"/>
                        </a:lnTo>
                        <a:lnTo>
                          <a:pt x="211" y="219"/>
                        </a:lnTo>
                        <a:lnTo>
                          <a:pt x="204" y="191"/>
                        </a:lnTo>
                        <a:lnTo>
                          <a:pt x="204" y="191"/>
                        </a:lnTo>
                        <a:lnTo>
                          <a:pt x="199" y="161"/>
                        </a:lnTo>
                        <a:lnTo>
                          <a:pt x="199" y="159"/>
                        </a:lnTo>
                        <a:lnTo>
                          <a:pt x="178" y="128"/>
                        </a:lnTo>
                        <a:lnTo>
                          <a:pt x="178" y="128"/>
                        </a:lnTo>
                        <a:lnTo>
                          <a:pt x="155" y="93"/>
                        </a:lnTo>
                        <a:lnTo>
                          <a:pt x="155" y="93"/>
                        </a:lnTo>
                        <a:lnTo>
                          <a:pt x="132" y="61"/>
                        </a:lnTo>
                        <a:lnTo>
                          <a:pt x="132" y="58"/>
                        </a:lnTo>
                        <a:lnTo>
                          <a:pt x="111" y="26"/>
                        </a:lnTo>
                        <a:lnTo>
                          <a:pt x="95" y="0"/>
                        </a:lnTo>
                        <a:lnTo>
                          <a:pt x="88" y="19"/>
                        </a:lnTo>
                        <a:lnTo>
                          <a:pt x="81" y="44"/>
                        </a:lnTo>
                        <a:lnTo>
                          <a:pt x="81" y="44"/>
                        </a:lnTo>
                        <a:lnTo>
                          <a:pt x="74" y="68"/>
                        </a:lnTo>
                        <a:lnTo>
                          <a:pt x="74" y="70"/>
                        </a:lnTo>
                        <a:lnTo>
                          <a:pt x="67" y="93"/>
                        </a:lnTo>
                        <a:lnTo>
                          <a:pt x="67" y="96"/>
                        </a:lnTo>
                        <a:lnTo>
                          <a:pt x="60" y="119"/>
                        </a:lnTo>
                        <a:lnTo>
                          <a:pt x="53" y="145"/>
                        </a:lnTo>
                        <a:lnTo>
                          <a:pt x="51" y="145"/>
                        </a:lnTo>
                        <a:lnTo>
                          <a:pt x="44" y="170"/>
                        </a:lnTo>
                        <a:lnTo>
                          <a:pt x="37" y="193"/>
                        </a:lnTo>
                        <a:lnTo>
                          <a:pt x="37" y="196"/>
                        </a:lnTo>
                        <a:lnTo>
                          <a:pt x="30" y="219"/>
                        </a:lnTo>
                        <a:lnTo>
                          <a:pt x="23" y="245"/>
                        </a:lnTo>
                        <a:lnTo>
                          <a:pt x="23" y="245"/>
                        </a:lnTo>
                        <a:lnTo>
                          <a:pt x="16" y="270"/>
                        </a:lnTo>
                        <a:lnTo>
                          <a:pt x="14" y="270"/>
                        </a:lnTo>
                        <a:lnTo>
                          <a:pt x="7" y="296"/>
                        </a:lnTo>
                        <a:lnTo>
                          <a:pt x="7" y="296"/>
                        </a:lnTo>
                        <a:lnTo>
                          <a:pt x="0" y="322"/>
                        </a:lnTo>
                        <a:lnTo>
                          <a:pt x="0" y="324"/>
                        </a:lnTo>
                        <a:lnTo>
                          <a:pt x="7" y="322"/>
                        </a:lnTo>
                        <a:lnTo>
                          <a:pt x="67" y="315"/>
                        </a:lnTo>
                        <a:lnTo>
                          <a:pt x="69" y="315"/>
                        </a:lnTo>
                        <a:lnTo>
                          <a:pt x="130" y="305"/>
                        </a:lnTo>
                        <a:lnTo>
                          <a:pt x="132" y="305"/>
                        </a:lnTo>
                        <a:lnTo>
                          <a:pt x="195" y="298"/>
                        </a:lnTo>
                        <a:lnTo>
                          <a:pt x="197" y="298"/>
                        </a:lnTo>
                        <a:lnTo>
                          <a:pt x="227" y="294"/>
                        </a:lnTo>
                        <a:lnTo>
                          <a:pt x="222" y="27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8" name="Freeform 154"/>
                  <p:cNvSpPr/>
                  <p:nvPr/>
                </p:nvSpPr>
                <p:spPr bwMode="auto">
                  <a:xfrm>
                    <a:off x="1360488" y="3375025"/>
                    <a:ext cx="84138" cy="420688"/>
                  </a:xfrm>
                  <a:custGeom>
                    <a:avLst/>
                    <a:gdLst/>
                    <a:ahLst/>
                    <a:cxnLst>
                      <a:cxn ang="0">
                        <a:pos x="0" y="2"/>
                      </a:cxn>
                      <a:cxn ang="0">
                        <a:pos x="21" y="114"/>
                      </a:cxn>
                      <a:cxn ang="0">
                        <a:pos x="23" y="113"/>
                      </a:cxn>
                      <a:cxn ang="0">
                        <a:pos x="1" y="1"/>
                      </a:cxn>
                      <a:cxn ang="0">
                        <a:pos x="0" y="2"/>
                      </a:cxn>
                    </a:cxnLst>
                    <a:rect l="0" t="0" r="r" b="b"/>
                    <a:pathLst>
                      <a:path w="23" h="114">
                        <a:moveTo>
                          <a:pt x="0" y="2"/>
                        </a:moveTo>
                        <a:cubicBezTo>
                          <a:pt x="21" y="114"/>
                          <a:pt x="21" y="114"/>
                          <a:pt x="21" y="114"/>
                        </a:cubicBezTo>
                        <a:cubicBezTo>
                          <a:pt x="23" y="113"/>
                          <a:pt x="23" y="113"/>
                          <a:pt x="23" y="113"/>
                        </a:cubicBezTo>
                        <a:cubicBezTo>
                          <a:pt x="23" y="113"/>
                          <a:pt x="6" y="13"/>
                          <a:pt x="1" y="1"/>
                        </a:cubicBezTo>
                        <a:cubicBezTo>
                          <a:pt x="1" y="1"/>
                          <a:pt x="0" y="0"/>
                          <a:pt x="0" y="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9" name="Freeform 155"/>
                  <p:cNvSpPr/>
                  <p:nvPr/>
                </p:nvSpPr>
                <p:spPr bwMode="auto">
                  <a:xfrm>
                    <a:off x="1220788" y="3311525"/>
                    <a:ext cx="179388" cy="288925"/>
                  </a:xfrm>
                  <a:custGeom>
                    <a:avLst/>
                    <a:gdLst/>
                    <a:ahLst/>
                    <a:cxnLst>
                      <a:cxn ang="0">
                        <a:pos x="49" y="78"/>
                      </a:cxn>
                      <a:cxn ang="0">
                        <a:pos x="0" y="0"/>
                      </a:cxn>
                      <a:cxn ang="0">
                        <a:pos x="0" y="0"/>
                      </a:cxn>
                      <a:cxn ang="0">
                        <a:pos x="47" y="69"/>
                      </a:cxn>
                      <a:cxn ang="0">
                        <a:pos x="49" y="78"/>
                      </a:cxn>
                    </a:cxnLst>
                    <a:rect l="0" t="0" r="r" b="b"/>
                    <a:pathLst>
                      <a:path w="49" h="78">
                        <a:moveTo>
                          <a:pt x="49" y="78"/>
                        </a:moveTo>
                        <a:cubicBezTo>
                          <a:pt x="49" y="78"/>
                          <a:pt x="0" y="1"/>
                          <a:pt x="0" y="0"/>
                        </a:cubicBezTo>
                        <a:cubicBezTo>
                          <a:pt x="0" y="0"/>
                          <a:pt x="0" y="0"/>
                          <a:pt x="0" y="0"/>
                        </a:cubicBezTo>
                        <a:cubicBezTo>
                          <a:pt x="1" y="0"/>
                          <a:pt x="47" y="69"/>
                          <a:pt x="47" y="69"/>
                        </a:cubicBezTo>
                        <a:lnTo>
                          <a:pt x="49" y="7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0" name="Freeform 156"/>
                  <p:cNvSpPr/>
                  <p:nvPr/>
                </p:nvSpPr>
                <p:spPr bwMode="auto">
                  <a:xfrm>
                    <a:off x="1058863" y="3778250"/>
                    <a:ext cx="374650" cy="55563"/>
                  </a:xfrm>
                  <a:custGeom>
                    <a:avLst/>
                    <a:gdLst/>
                    <a:ahLst/>
                    <a:cxnLst>
                      <a:cxn ang="0">
                        <a:pos x="102" y="1"/>
                      </a:cxn>
                      <a:cxn ang="0">
                        <a:pos x="1" y="14"/>
                      </a:cxn>
                      <a:cxn ang="0">
                        <a:pos x="1" y="13"/>
                      </a:cxn>
                      <a:cxn ang="0">
                        <a:pos x="102" y="0"/>
                      </a:cxn>
                      <a:cxn ang="0">
                        <a:pos x="102" y="1"/>
                      </a:cxn>
                    </a:cxnLst>
                    <a:rect l="0" t="0" r="r" b="b"/>
                    <a:pathLst>
                      <a:path w="102" h="15">
                        <a:moveTo>
                          <a:pt x="102" y="1"/>
                        </a:moveTo>
                        <a:cubicBezTo>
                          <a:pt x="102" y="1"/>
                          <a:pt x="2" y="15"/>
                          <a:pt x="1" y="14"/>
                        </a:cubicBezTo>
                        <a:cubicBezTo>
                          <a:pt x="0" y="14"/>
                          <a:pt x="0" y="13"/>
                          <a:pt x="1" y="13"/>
                        </a:cubicBezTo>
                        <a:cubicBezTo>
                          <a:pt x="2" y="13"/>
                          <a:pt x="102" y="0"/>
                          <a:pt x="102" y="0"/>
                        </a:cubicBezTo>
                        <a:lnTo>
                          <a:pt x="102" y="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1" name="Freeform 157"/>
                  <p:cNvSpPr/>
                  <p:nvPr/>
                </p:nvSpPr>
                <p:spPr bwMode="auto">
                  <a:xfrm>
                    <a:off x="323850" y="3792538"/>
                    <a:ext cx="304800" cy="63500"/>
                  </a:xfrm>
                  <a:custGeom>
                    <a:avLst/>
                    <a:gdLst/>
                    <a:ahLst/>
                    <a:cxnLst>
                      <a:cxn ang="0">
                        <a:pos x="0" y="16"/>
                      </a:cxn>
                      <a:cxn ang="0">
                        <a:pos x="1" y="11"/>
                      </a:cxn>
                      <a:cxn ang="0">
                        <a:pos x="12" y="10"/>
                      </a:cxn>
                      <a:cxn ang="0">
                        <a:pos x="11" y="9"/>
                      </a:cxn>
                      <a:cxn ang="0">
                        <a:pos x="49" y="5"/>
                      </a:cxn>
                      <a:cxn ang="0">
                        <a:pos x="81" y="2"/>
                      </a:cxn>
                      <a:cxn ang="0">
                        <a:pos x="39" y="15"/>
                      </a:cxn>
                      <a:cxn ang="0">
                        <a:pos x="0" y="16"/>
                      </a:cxn>
                    </a:cxnLst>
                    <a:rect l="0" t="0" r="r" b="b"/>
                    <a:pathLst>
                      <a:path w="83" h="17">
                        <a:moveTo>
                          <a:pt x="0" y="16"/>
                        </a:moveTo>
                        <a:cubicBezTo>
                          <a:pt x="1" y="11"/>
                          <a:pt x="1" y="11"/>
                          <a:pt x="1" y="11"/>
                        </a:cubicBezTo>
                        <a:cubicBezTo>
                          <a:pt x="12" y="10"/>
                          <a:pt x="12" y="10"/>
                          <a:pt x="12" y="10"/>
                        </a:cubicBezTo>
                        <a:cubicBezTo>
                          <a:pt x="11" y="9"/>
                          <a:pt x="11" y="9"/>
                          <a:pt x="11" y="9"/>
                        </a:cubicBezTo>
                        <a:cubicBezTo>
                          <a:pt x="11" y="9"/>
                          <a:pt x="42" y="6"/>
                          <a:pt x="49" y="5"/>
                        </a:cubicBezTo>
                        <a:cubicBezTo>
                          <a:pt x="57" y="3"/>
                          <a:pt x="79" y="0"/>
                          <a:pt x="81" y="2"/>
                        </a:cubicBezTo>
                        <a:cubicBezTo>
                          <a:pt x="83" y="4"/>
                          <a:pt x="61" y="14"/>
                          <a:pt x="39" y="15"/>
                        </a:cubicBezTo>
                        <a:cubicBezTo>
                          <a:pt x="17" y="16"/>
                          <a:pt x="0" y="17"/>
                          <a:pt x="0" y="1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2" name="Freeform 158"/>
                  <p:cNvSpPr/>
                  <p:nvPr/>
                </p:nvSpPr>
                <p:spPr bwMode="auto">
                  <a:xfrm>
                    <a:off x="323850" y="3800475"/>
                    <a:ext cx="296863" cy="103188"/>
                  </a:xfrm>
                  <a:custGeom>
                    <a:avLst/>
                    <a:gdLst/>
                    <a:ahLst/>
                    <a:cxnLst>
                      <a:cxn ang="0">
                        <a:pos x="0" y="14"/>
                      </a:cxn>
                      <a:cxn ang="0">
                        <a:pos x="2" y="19"/>
                      </a:cxn>
                      <a:cxn ang="0">
                        <a:pos x="3" y="18"/>
                      </a:cxn>
                      <a:cxn ang="0">
                        <a:pos x="4" y="23"/>
                      </a:cxn>
                      <a:cxn ang="0">
                        <a:pos x="72" y="16"/>
                      </a:cxn>
                      <a:cxn ang="0">
                        <a:pos x="81" y="0"/>
                      </a:cxn>
                      <a:cxn ang="0">
                        <a:pos x="0" y="14"/>
                      </a:cxn>
                    </a:cxnLst>
                    <a:rect l="0" t="0" r="r" b="b"/>
                    <a:pathLst>
                      <a:path w="81" h="28">
                        <a:moveTo>
                          <a:pt x="0" y="14"/>
                        </a:moveTo>
                        <a:cubicBezTo>
                          <a:pt x="2" y="19"/>
                          <a:pt x="2" y="19"/>
                          <a:pt x="2" y="19"/>
                        </a:cubicBezTo>
                        <a:cubicBezTo>
                          <a:pt x="3" y="18"/>
                          <a:pt x="3" y="18"/>
                          <a:pt x="3" y="18"/>
                        </a:cubicBezTo>
                        <a:cubicBezTo>
                          <a:pt x="4" y="23"/>
                          <a:pt x="4" y="23"/>
                          <a:pt x="4" y="23"/>
                        </a:cubicBezTo>
                        <a:cubicBezTo>
                          <a:pt x="4" y="23"/>
                          <a:pt x="46" y="28"/>
                          <a:pt x="72" y="16"/>
                        </a:cubicBezTo>
                        <a:cubicBezTo>
                          <a:pt x="72" y="16"/>
                          <a:pt x="81" y="8"/>
                          <a:pt x="81" y="0"/>
                        </a:cubicBezTo>
                        <a:cubicBezTo>
                          <a:pt x="81" y="0"/>
                          <a:pt x="72" y="14"/>
                          <a:pt x="0" y="1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3" name="Freeform 159"/>
                  <p:cNvSpPr/>
                  <p:nvPr/>
                </p:nvSpPr>
                <p:spPr bwMode="auto">
                  <a:xfrm>
                    <a:off x="301625" y="3414713"/>
                    <a:ext cx="279400" cy="392113"/>
                  </a:xfrm>
                  <a:custGeom>
                    <a:avLst/>
                    <a:gdLst/>
                    <a:ahLst/>
                    <a:cxnLst>
                      <a:cxn ang="0">
                        <a:pos x="174" y="222"/>
                      </a:cxn>
                      <a:cxn ang="0">
                        <a:pos x="171" y="198"/>
                      </a:cxn>
                      <a:cxn ang="0">
                        <a:pos x="171" y="198"/>
                      </a:cxn>
                      <a:cxn ang="0">
                        <a:pos x="167" y="175"/>
                      </a:cxn>
                      <a:cxn ang="0">
                        <a:pos x="164" y="154"/>
                      </a:cxn>
                      <a:cxn ang="0">
                        <a:pos x="164" y="152"/>
                      </a:cxn>
                      <a:cxn ang="0">
                        <a:pos x="160" y="131"/>
                      </a:cxn>
                      <a:cxn ang="0">
                        <a:pos x="160" y="128"/>
                      </a:cxn>
                      <a:cxn ang="0">
                        <a:pos x="146" y="103"/>
                      </a:cxn>
                      <a:cxn ang="0">
                        <a:pos x="146" y="103"/>
                      </a:cxn>
                      <a:cxn ang="0">
                        <a:pos x="130" y="75"/>
                      </a:cxn>
                      <a:cxn ang="0">
                        <a:pos x="130" y="75"/>
                      </a:cxn>
                      <a:cxn ang="0">
                        <a:pos x="113" y="49"/>
                      </a:cxn>
                      <a:cxn ang="0">
                        <a:pos x="113" y="47"/>
                      </a:cxn>
                      <a:cxn ang="0">
                        <a:pos x="97" y="21"/>
                      </a:cxn>
                      <a:cxn ang="0">
                        <a:pos x="86" y="0"/>
                      </a:cxn>
                      <a:cxn ang="0">
                        <a:pos x="81" y="14"/>
                      </a:cxn>
                      <a:cxn ang="0">
                        <a:pos x="74" y="33"/>
                      </a:cxn>
                      <a:cxn ang="0">
                        <a:pos x="74" y="35"/>
                      </a:cxn>
                      <a:cxn ang="0">
                        <a:pos x="67" y="54"/>
                      </a:cxn>
                      <a:cxn ang="0">
                        <a:pos x="67" y="54"/>
                      </a:cxn>
                      <a:cxn ang="0">
                        <a:pos x="60" y="73"/>
                      </a:cxn>
                      <a:cxn ang="0">
                        <a:pos x="60" y="73"/>
                      </a:cxn>
                      <a:cxn ang="0">
                        <a:pos x="53" y="91"/>
                      </a:cxn>
                      <a:cxn ang="0">
                        <a:pos x="46" y="110"/>
                      </a:cxn>
                      <a:cxn ang="0">
                        <a:pos x="46" y="112"/>
                      </a:cxn>
                      <a:cxn ang="0">
                        <a:pos x="39" y="131"/>
                      </a:cxn>
                      <a:cxn ang="0">
                        <a:pos x="35" y="149"/>
                      </a:cxn>
                      <a:cxn ang="0">
                        <a:pos x="35" y="149"/>
                      </a:cxn>
                      <a:cxn ang="0">
                        <a:pos x="28" y="168"/>
                      </a:cxn>
                      <a:cxn ang="0">
                        <a:pos x="21" y="187"/>
                      </a:cxn>
                      <a:cxn ang="0">
                        <a:pos x="21" y="189"/>
                      </a:cxn>
                      <a:cxn ang="0">
                        <a:pos x="14" y="208"/>
                      </a:cxn>
                      <a:cxn ang="0">
                        <a:pos x="14" y="208"/>
                      </a:cxn>
                      <a:cxn ang="0">
                        <a:pos x="7" y="226"/>
                      </a:cxn>
                      <a:cxn ang="0">
                        <a:pos x="7" y="226"/>
                      </a:cxn>
                      <a:cxn ang="0">
                        <a:pos x="0" y="245"/>
                      </a:cxn>
                      <a:cxn ang="0">
                        <a:pos x="0" y="247"/>
                      </a:cxn>
                      <a:cxn ang="0">
                        <a:pos x="5" y="247"/>
                      </a:cxn>
                      <a:cxn ang="0">
                        <a:pos x="53" y="243"/>
                      </a:cxn>
                      <a:cxn ang="0">
                        <a:pos x="56" y="243"/>
                      </a:cxn>
                      <a:cxn ang="0">
                        <a:pos x="102" y="238"/>
                      </a:cxn>
                      <a:cxn ang="0">
                        <a:pos x="104" y="238"/>
                      </a:cxn>
                      <a:cxn ang="0">
                        <a:pos x="153" y="236"/>
                      </a:cxn>
                      <a:cxn ang="0">
                        <a:pos x="153" y="236"/>
                      </a:cxn>
                      <a:cxn ang="0">
                        <a:pos x="176" y="233"/>
                      </a:cxn>
                      <a:cxn ang="0">
                        <a:pos x="174" y="222"/>
                      </a:cxn>
                    </a:cxnLst>
                    <a:rect l="0" t="0" r="r" b="b"/>
                    <a:pathLst>
                      <a:path w="176" h="247">
                        <a:moveTo>
                          <a:pt x="174" y="222"/>
                        </a:moveTo>
                        <a:lnTo>
                          <a:pt x="171" y="198"/>
                        </a:lnTo>
                        <a:lnTo>
                          <a:pt x="171" y="198"/>
                        </a:lnTo>
                        <a:lnTo>
                          <a:pt x="167" y="175"/>
                        </a:lnTo>
                        <a:lnTo>
                          <a:pt x="164" y="154"/>
                        </a:lnTo>
                        <a:lnTo>
                          <a:pt x="164" y="152"/>
                        </a:lnTo>
                        <a:lnTo>
                          <a:pt x="160" y="131"/>
                        </a:lnTo>
                        <a:lnTo>
                          <a:pt x="160" y="128"/>
                        </a:lnTo>
                        <a:lnTo>
                          <a:pt x="146" y="103"/>
                        </a:lnTo>
                        <a:lnTo>
                          <a:pt x="146" y="103"/>
                        </a:lnTo>
                        <a:lnTo>
                          <a:pt x="130" y="75"/>
                        </a:lnTo>
                        <a:lnTo>
                          <a:pt x="130" y="75"/>
                        </a:lnTo>
                        <a:lnTo>
                          <a:pt x="113" y="49"/>
                        </a:lnTo>
                        <a:lnTo>
                          <a:pt x="113" y="47"/>
                        </a:lnTo>
                        <a:lnTo>
                          <a:pt x="97" y="21"/>
                        </a:lnTo>
                        <a:lnTo>
                          <a:pt x="86" y="0"/>
                        </a:lnTo>
                        <a:lnTo>
                          <a:pt x="81" y="14"/>
                        </a:lnTo>
                        <a:lnTo>
                          <a:pt x="74" y="33"/>
                        </a:lnTo>
                        <a:lnTo>
                          <a:pt x="74" y="35"/>
                        </a:lnTo>
                        <a:lnTo>
                          <a:pt x="67" y="54"/>
                        </a:lnTo>
                        <a:lnTo>
                          <a:pt x="67" y="54"/>
                        </a:lnTo>
                        <a:lnTo>
                          <a:pt x="60" y="73"/>
                        </a:lnTo>
                        <a:lnTo>
                          <a:pt x="60" y="73"/>
                        </a:lnTo>
                        <a:lnTo>
                          <a:pt x="53" y="91"/>
                        </a:lnTo>
                        <a:lnTo>
                          <a:pt x="46" y="110"/>
                        </a:lnTo>
                        <a:lnTo>
                          <a:pt x="46" y="112"/>
                        </a:lnTo>
                        <a:lnTo>
                          <a:pt x="39" y="131"/>
                        </a:lnTo>
                        <a:lnTo>
                          <a:pt x="35" y="149"/>
                        </a:lnTo>
                        <a:lnTo>
                          <a:pt x="35" y="149"/>
                        </a:lnTo>
                        <a:lnTo>
                          <a:pt x="28" y="168"/>
                        </a:lnTo>
                        <a:lnTo>
                          <a:pt x="21" y="187"/>
                        </a:lnTo>
                        <a:lnTo>
                          <a:pt x="21" y="189"/>
                        </a:lnTo>
                        <a:lnTo>
                          <a:pt x="14" y="208"/>
                        </a:lnTo>
                        <a:lnTo>
                          <a:pt x="14" y="208"/>
                        </a:lnTo>
                        <a:lnTo>
                          <a:pt x="7" y="226"/>
                        </a:lnTo>
                        <a:lnTo>
                          <a:pt x="7" y="226"/>
                        </a:lnTo>
                        <a:lnTo>
                          <a:pt x="0" y="245"/>
                        </a:lnTo>
                        <a:lnTo>
                          <a:pt x="0" y="247"/>
                        </a:lnTo>
                        <a:lnTo>
                          <a:pt x="5" y="247"/>
                        </a:lnTo>
                        <a:lnTo>
                          <a:pt x="53" y="243"/>
                        </a:lnTo>
                        <a:lnTo>
                          <a:pt x="56" y="243"/>
                        </a:lnTo>
                        <a:lnTo>
                          <a:pt x="102" y="238"/>
                        </a:lnTo>
                        <a:lnTo>
                          <a:pt x="104" y="238"/>
                        </a:lnTo>
                        <a:lnTo>
                          <a:pt x="153" y="236"/>
                        </a:lnTo>
                        <a:lnTo>
                          <a:pt x="153" y="236"/>
                        </a:lnTo>
                        <a:lnTo>
                          <a:pt x="176" y="233"/>
                        </a:lnTo>
                        <a:lnTo>
                          <a:pt x="174" y="22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4" name="Freeform 160"/>
                  <p:cNvSpPr/>
                  <p:nvPr/>
                </p:nvSpPr>
                <p:spPr bwMode="auto">
                  <a:xfrm>
                    <a:off x="539750" y="3467100"/>
                    <a:ext cx="55563" cy="333375"/>
                  </a:xfrm>
                  <a:custGeom>
                    <a:avLst/>
                    <a:gdLst/>
                    <a:ahLst/>
                    <a:cxnLst>
                      <a:cxn ang="0">
                        <a:pos x="0" y="2"/>
                      </a:cxn>
                      <a:cxn ang="0">
                        <a:pos x="13" y="90"/>
                      </a:cxn>
                      <a:cxn ang="0">
                        <a:pos x="15" y="89"/>
                      </a:cxn>
                      <a:cxn ang="0">
                        <a:pos x="2" y="2"/>
                      </a:cxn>
                      <a:cxn ang="0">
                        <a:pos x="0" y="2"/>
                      </a:cxn>
                    </a:cxnLst>
                    <a:rect l="0" t="0" r="r" b="b"/>
                    <a:pathLst>
                      <a:path w="15" h="90">
                        <a:moveTo>
                          <a:pt x="0" y="2"/>
                        </a:moveTo>
                        <a:cubicBezTo>
                          <a:pt x="13" y="90"/>
                          <a:pt x="13" y="90"/>
                          <a:pt x="13" y="90"/>
                        </a:cubicBezTo>
                        <a:cubicBezTo>
                          <a:pt x="15" y="89"/>
                          <a:pt x="15" y="89"/>
                          <a:pt x="15" y="89"/>
                        </a:cubicBezTo>
                        <a:cubicBezTo>
                          <a:pt x="15" y="89"/>
                          <a:pt x="5" y="11"/>
                          <a:pt x="2" y="2"/>
                        </a:cubicBezTo>
                        <a:cubicBezTo>
                          <a:pt x="2" y="2"/>
                          <a:pt x="1" y="0"/>
                          <a:pt x="0" y="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5" name="Freeform 161"/>
                  <p:cNvSpPr/>
                  <p:nvPr/>
                </p:nvSpPr>
                <p:spPr bwMode="auto">
                  <a:xfrm>
                    <a:off x="438150" y="3414713"/>
                    <a:ext cx="128588" cy="230188"/>
                  </a:xfrm>
                  <a:custGeom>
                    <a:avLst/>
                    <a:gdLst/>
                    <a:ahLst/>
                    <a:cxnLst>
                      <a:cxn ang="0">
                        <a:pos x="35" y="62"/>
                      </a:cxn>
                      <a:cxn ang="0">
                        <a:pos x="0" y="0"/>
                      </a:cxn>
                      <a:cxn ang="0">
                        <a:pos x="0" y="0"/>
                      </a:cxn>
                      <a:cxn ang="0">
                        <a:pos x="34" y="55"/>
                      </a:cxn>
                      <a:cxn ang="0">
                        <a:pos x="35" y="62"/>
                      </a:cxn>
                    </a:cxnLst>
                    <a:rect l="0" t="0" r="r" b="b"/>
                    <a:pathLst>
                      <a:path w="35" h="62">
                        <a:moveTo>
                          <a:pt x="35" y="62"/>
                        </a:moveTo>
                        <a:cubicBezTo>
                          <a:pt x="35" y="62"/>
                          <a:pt x="0" y="1"/>
                          <a:pt x="0" y="0"/>
                        </a:cubicBezTo>
                        <a:cubicBezTo>
                          <a:pt x="0" y="0"/>
                          <a:pt x="0" y="0"/>
                          <a:pt x="0" y="0"/>
                        </a:cubicBezTo>
                        <a:cubicBezTo>
                          <a:pt x="1" y="0"/>
                          <a:pt x="34" y="55"/>
                          <a:pt x="34" y="55"/>
                        </a:cubicBezTo>
                        <a:lnTo>
                          <a:pt x="35" y="6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6" name="Freeform 162"/>
                  <p:cNvSpPr/>
                  <p:nvPr/>
                </p:nvSpPr>
                <p:spPr bwMode="auto">
                  <a:xfrm>
                    <a:off x="293688" y="3784600"/>
                    <a:ext cx="295275" cy="30163"/>
                  </a:xfrm>
                  <a:custGeom>
                    <a:avLst/>
                    <a:gdLst/>
                    <a:ahLst/>
                    <a:cxnLst>
                      <a:cxn ang="0">
                        <a:pos x="80" y="1"/>
                      </a:cxn>
                      <a:cxn ang="0">
                        <a:pos x="0" y="7"/>
                      </a:cxn>
                      <a:cxn ang="0">
                        <a:pos x="1" y="6"/>
                      </a:cxn>
                      <a:cxn ang="0">
                        <a:pos x="80" y="0"/>
                      </a:cxn>
                      <a:cxn ang="0">
                        <a:pos x="80" y="1"/>
                      </a:cxn>
                    </a:cxnLst>
                    <a:rect l="0" t="0" r="r" b="b"/>
                    <a:pathLst>
                      <a:path w="80" h="8">
                        <a:moveTo>
                          <a:pt x="80" y="1"/>
                        </a:moveTo>
                        <a:cubicBezTo>
                          <a:pt x="80" y="1"/>
                          <a:pt x="1" y="8"/>
                          <a:pt x="0" y="7"/>
                        </a:cubicBezTo>
                        <a:cubicBezTo>
                          <a:pt x="0" y="7"/>
                          <a:pt x="0" y="7"/>
                          <a:pt x="1" y="6"/>
                        </a:cubicBezTo>
                        <a:cubicBezTo>
                          <a:pt x="1" y="6"/>
                          <a:pt x="80" y="0"/>
                          <a:pt x="80" y="0"/>
                        </a:cubicBezTo>
                        <a:lnTo>
                          <a:pt x="80" y="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7" name="Freeform 163"/>
                  <p:cNvSpPr/>
                  <p:nvPr/>
                </p:nvSpPr>
                <p:spPr bwMode="auto">
                  <a:xfrm>
                    <a:off x="19050" y="3850796"/>
                    <a:ext cx="2201863" cy="92075"/>
                  </a:xfrm>
                  <a:custGeom>
                    <a:avLst/>
                    <a:gdLst/>
                    <a:ahLst/>
                    <a:cxnLst>
                      <a:cxn ang="0">
                        <a:pos x="599" y="7"/>
                      </a:cxn>
                      <a:cxn ang="0">
                        <a:pos x="579" y="0"/>
                      </a:cxn>
                      <a:cxn ang="0">
                        <a:pos x="549" y="9"/>
                      </a:cxn>
                      <a:cxn ang="0">
                        <a:pos x="519" y="0"/>
                      </a:cxn>
                      <a:cxn ang="0">
                        <a:pos x="489" y="9"/>
                      </a:cxn>
                      <a:cxn ang="0">
                        <a:pos x="459" y="0"/>
                      </a:cxn>
                      <a:cxn ang="0">
                        <a:pos x="429" y="9"/>
                      </a:cxn>
                      <a:cxn ang="0">
                        <a:pos x="399" y="0"/>
                      </a:cxn>
                      <a:cxn ang="0">
                        <a:pos x="368" y="9"/>
                      </a:cxn>
                      <a:cxn ang="0">
                        <a:pos x="338" y="0"/>
                      </a:cxn>
                      <a:cxn ang="0">
                        <a:pos x="308" y="9"/>
                      </a:cxn>
                      <a:cxn ang="0">
                        <a:pos x="278" y="0"/>
                      </a:cxn>
                      <a:cxn ang="0">
                        <a:pos x="248" y="9"/>
                      </a:cxn>
                      <a:cxn ang="0">
                        <a:pos x="218" y="0"/>
                      </a:cxn>
                      <a:cxn ang="0">
                        <a:pos x="188" y="9"/>
                      </a:cxn>
                      <a:cxn ang="0">
                        <a:pos x="158" y="0"/>
                      </a:cxn>
                      <a:cxn ang="0">
                        <a:pos x="128" y="9"/>
                      </a:cxn>
                      <a:cxn ang="0">
                        <a:pos x="98" y="0"/>
                      </a:cxn>
                      <a:cxn ang="0">
                        <a:pos x="68" y="9"/>
                      </a:cxn>
                      <a:cxn ang="0">
                        <a:pos x="38" y="0"/>
                      </a:cxn>
                      <a:cxn ang="0">
                        <a:pos x="8" y="9"/>
                      </a:cxn>
                      <a:cxn ang="0">
                        <a:pos x="0" y="8"/>
                      </a:cxn>
                      <a:cxn ang="0">
                        <a:pos x="0" y="24"/>
                      </a:cxn>
                      <a:cxn ang="0">
                        <a:pos x="8" y="25"/>
                      </a:cxn>
                      <a:cxn ang="0">
                        <a:pos x="38" y="15"/>
                      </a:cxn>
                      <a:cxn ang="0">
                        <a:pos x="68" y="25"/>
                      </a:cxn>
                      <a:cxn ang="0">
                        <a:pos x="98" y="15"/>
                      </a:cxn>
                      <a:cxn ang="0">
                        <a:pos x="128" y="25"/>
                      </a:cxn>
                      <a:cxn ang="0">
                        <a:pos x="158" y="15"/>
                      </a:cxn>
                      <a:cxn ang="0">
                        <a:pos x="188" y="25"/>
                      </a:cxn>
                      <a:cxn ang="0">
                        <a:pos x="218" y="15"/>
                      </a:cxn>
                      <a:cxn ang="0">
                        <a:pos x="248" y="25"/>
                      </a:cxn>
                      <a:cxn ang="0">
                        <a:pos x="278" y="15"/>
                      </a:cxn>
                      <a:cxn ang="0">
                        <a:pos x="308" y="25"/>
                      </a:cxn>
                      <a:cxn ang="0">
                        <a:pos x="338" y="15"/>
                      </a:cxn>
                      <a:cxn ang="0">
                        <a:pos x="369" y="25"/>
                      </a:cxn>
                      <a:cxn ang="0">
                        <a:pos x="399" y="15"/>
                      </a:cxn>
                      <a:cxn ang="0">
                        <a:pos x="429" y="25"/>
                      </a:cxn>
                      <a:cxn ang="0">
                        <a:pos x="459" y="15"/>
                      </a:cxn>
                      <a:cxn ang="0">
                        <a:pos x="489" y="25"/>
                      </a:cxn>
                      <a:cxn ang="0">
                        <a:pos x="519" y="15"/>
                      </a:cxn>
                      <a:cxn ang="0">
                        <a:pos x="549" y="25"/>
                      </a:cxn>
                      <a:cxn ang="0">
                        <a:pos x="579" y="15"/>
                      </a:cxn>
                      <a:cxn ang="0">
                        <a:pos x="599" y="23"/>
                      </a:cxn>
                      <a:cxn ang="0">
                        <a:pos x="599" y="7"/>
                      </a:cxn>
                    </a:cxnLst>
                    <a:rect l="0" t="0" r="r" b="b"/>
                    <a:pathLst>
                      <a:path w="599" h="25">
                        <a:moveTo>
                          <a:pt x="599" y="7"/>
                        </a:moveTo>
                        <a:cubicBezTo>
                          <a:pt x="593" y="4"/>
                          <a:pt x="590" y="0"/>
                          <a:pt x="579" y="0"/>
                        </a:cubicBezTo>
                        <a:cubicBezTo>
                          <a:pt x="564" y="0"/>
                          <a:pt x="564" y="9"/>
                          <a:pt x="549" y="9"/>
                        </a:cubicBezTo>
                        <a:cubicBezTo>
                          <a:pt x="534" y="9"/>
                          <a:pt x="534" y="0"/>
                          <a:pt x="519" y="0"/>
                        </a:cubicBezTo>
                        <a:cubicBezTo>
                          <a:pt x="504" y="0"/>
                          <a:pt x="504" y="9"/>
                          <a:pt x="489" y="9"/>
                        </a:cubicBezTo>
                        <a:cubicBezTo>
                          <a:pt x="474" y="9"/>
                          <a:pt x="474" y="0"/>
                          <a:pt x="459" y="0"/>
                        </a:cubicBezTo>
                        <a:cubicBezTo>
                          <a:pt x="444" y="0"/>
                          <a:pt x="444" y="9"/>
                          <a:pt x="429" y="9"/>
                        </a:cubicBezTo>
                        <a:cubicBezTo>
                          <a:pt x="414" y="9"/>
                          <a:pt x="414" y="0"/>
                          <a:pt x="399" y="0"/>
                        </a:cubicBezTo>
                        <a:cubicBezTo>
                          <a:pt x="384" y="0"/>
                          <a:pt x="384" y="9"/>
                          <a:pt x="368" y="9"/>
                        </a:cubicBezTo>
                        <a:cubicBezTo>
                          <a:pt x="353" y="9"/>
                          <a:pt x="353" y="0"/>
                          <a:pt x="338" y="0"/>
                        </a:cubicBezTo>
                        <a:cubicBezTo>
                          <a:pt x="323" y="0"/>
                          <a:pt x="323" y="9"/>
                          <a:pt x="308" y="9"/>
                        </a:cubicBezTo>
                        <a:cubicBezTo>
                          <a:pt x="293" y="9"/>
                          <a:pt x="293" y="0"/>
                          <a:pt x="278" y="0"/>
                        </a:cubicBezTo>
                        <a:cubicBezTo>
                          <a:pt x="263" y="0"/>
                          <a:pt x="263" y="9"/>
                          <a:pt x="248" y="9"/>
                        </a:cubicBezTo>
                        <a:cubicBezTo>
                          <a:pt x="233" y="9"/>
                          <a:pt x="233" y="0"/>
                          <a:pt x="218" y="0"/>
                        </a:cubicBezTo>
                        <a:cubicBezTo>
                          <a:pt x="203" y="0"/>
                          <a:pt x="203" y="9"/>
                          <a:pt x="188" y="9"/>
                        </a:cubicBezTo>
                        <a:cubicBezTo>
                          <a:pt x="173" y="9"/>
                          <a:pt x="173" y="0"/>
                          <a:pt x="158" y="0"/>
                        </a:cubicBezTo>
                        <a:cubicBezTo>
                          <a:pt x="143" y="0"/>
                          <a:pt x="143" y="9"/>
                          <a:pt x="128" y="9"/>
                        </a:cubicBezTo>
                        <a:cubicBezTo>
                          <a:pt x="113" y="9"/>
                          <a:pt x="113" y="0"/>
                          <a:pt x="98" y="0"/>
                        </a:cubicBezTo>
                        <a:cubicBezTo>
                          <a:pt x="83" y="0"/>
                          <a:pt x="83" y="9"/>
                          <a:pt x="68" y="9"/>
                        </a:cubicBezTo>
                        <a:cubicBezTo>
                          <a:pt x="53" y="9"/>
                          <a:pt x="53" y="0"/>
                          <a:pt x="38" y="0"/>
                        </a:cubicBezTo>
                        <a:cubicBezTo>
                          <a:pt x="23" y="0"/>
                          <a:pt x="23" y="9"/>
                          <a:pt x="8" y="9"/>
                        </a:cubicBezTo>
                        <a:cubicBezTo>
                          <a:pt x="4" y="9"/>
                          <a:pt x="2" y="9"/>
                          <a:pt x="0" y="8"/>
                        </a:cubicBezTo>
                        <a:cubicBezTo>
                          <a:pt x="0" y="24"/>
                          <a:pt x="0" y="24"/>
                          <a:pt x="0" y="24"/>
                        </a:cubicBezTo>
                        <a:cubicBezTo>
                          <a:pt x="2" y="24"/>
                          <a:pt x="4" y="25"/>
                          <a:pt x="8" y="25"/>
                        </a:cubicBezTo>
                        <a:cubicBezTo>
                          <a:pt x="23" y="25"/>
                          <a:pt x="23" y="15"/>
                          <a:pt x="38" y="15"/>
                        </a:cubicBezTo>
                        <a:cubicBezTo>
                          <a:pt x="53" y="15"/>
                          <a:pt x="53" y="25"/>
                          <a:pt x="68" y="25"/>
                        </a:cubicBezTo>
                        <a:cubicBezTo>
                          <a:pt x="83" y="25"/>
                          <a:pt x="83" y="15"/>
                          <a:pt x="98" y="15"/>
                        </a:cubicBezTo>
                        <a:cubicBezTo>
                          <a:pt x="113" y="15"/>
                          <a:pt x="113" y="25"/>
                          <a:pt x="128" y="25"/>
                        </a:cubicBezTo>
                        <a:cubicBezTo>
                          <a:pt x="143" y="25"/>
                          <a:pt x="143" y="15"/>
                          <a:pt x="158" y="15"/>
                        </a:cubicBezTo>
                        <a:cubicBezTo>
                          <a:pt x="173" y="15"/>
                          <a:pt x="173" y="25"/>
                          <a:pt x="188" y="25"/>
                        </a:cubicBezTo>
                        <a:cubicBezTo>
                          <a:pt x="203" y="25"/>
                          <a:pt x="203" y="15"/>
                          <a:pt x="218" y="15"/>
                        </a:cubicBezTo>
                        <a:cubicBezTo>
                          <a:pt x="233" y="15"/>
                          <a:pt x="233" y="25"/>
                          <a:pt x="248" y="25"/>
                        </a:cubicBezTo>
                        <a:cubicBezTo>
                          <a:pt x="263" y="25"/>
                          <a:pt x="263" y="15"/>
                          <a:pt x="278" y="15"/>
                        </a:cubicBezTo>
                        <a:cubicBezTo>
                          <a:pt x="293" y="15"/>
                          <a:pt x="293" y="25"/>
                          <a:pt x="308" y="25"/>
                        </a:cubicBezTo>
                        <a:cubicBezTo>
                          <a:pt x="323" y="25"/>
                          <a:pt x="323" y="15"/>
                          <a:pt x="338" y="15"/>
                        </a:cubicBezTo>
                        <a:cubicBezTo>
                          <a:pt x="353" y="15"/>
                          <a:pt x="353" y="25"/>
                          <a:pt x="369" y="25"/>
                        </a:cubicBezTo>
                        <a:cubicBezTo>
                          <a:pt x="384" y="25"/>
                          <a:pt x="384" y="15"/>
                          <a:pt x="399" y="15"/>
                        </a:cubicBezTo>
                        <a:cubicBezTo>
                          <a:pt x="414" y="15"/>
                          <a:pt x="414" y="25"/>
                          <a:pt x="429" y="25"/>
                        </a:cubicBezTo>
                        <a:cubicBezTo>
                          <a:pt x="444" y="25"/>
                          <a:pt x="444" y="15"/>
                          <a:pt x="459" y="15"/>
                        </a:cubicBezTo>
                        <a:cubicBezTo>
                          <a:pt x="474" y="15"/>
                          <a:pt x="474" y="25"/>
                          <a:pt x="489" y="25"/>
                        </a:cubicBezTo>
                        <a:cubicBezTo>
                          <a:pt x="504" y="25"/>
                          <a:pt x="504" y="15"/>
                          <a:pt x="519" y="15"/>
                        </a:cubicBezTo>
                        <a:cubicBezTo>
                          <a:pt x="534" y="15"/>
                          <a:pt x="534" y="25"/>
                          <a:pt x="549" y="25"/>
                        </a:cubicBezTo>
                        <a:cubicBezTo>
                          <a:pt x="564" y="25"/>
                          <a:pt x="564" y="15"/>
                          <a:pt x="579" y="15"/>
                        </a:cubicBezTo>
                        <a:cubicBezTo>
                          <a:pt x="590" y="15"/>
                          <a:pt x="593" y="20"/>
                          <a:pt x="599" y="23"/>
                        </a:cubicBezTo>
                        <a:lnTo>
                          <a:pt x="599" y="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8" name="Freeform 164"/>
                  <p:cNvSpPr/>
                  <p:nvPr/>
                </p:nvSpPr>
                <p:spPr bwMode="auto">
                  <a:xfrm>
                    <a:off x="42141" y="3910014"/>
                    <a:ext cx="9099549" cy="33337"/>
                  </a:xfrm>
                  <a:custGeom>
                    <a:avLst/>
                    <a:gdLst/>
                    <a:ahLst/>
                    <a:cxnLst>
                      <a:cxn ang="0">
                        <a:pos x="2471" y="9"/>
                      </a:cxn>
                      <a:cxn ang="0">
                        <a:pos x="5" y="9"/>
                      </a:cxn>
                      <a:cxn ang="0">
                        <a:pos x="0" y="5"/>
                      </a:cxn>
                      <a:cxn ang="0">
                        <a:pos x="5" y="0"/>
                      </a:cxn>
                      <a:cxn ang="0">
                        <a:pos x="2471" y="0"/>
                      </a:cxn>
                      <a:cxn ang="0">
                        <a:pos x="2475" y="5"/>
                      </a:cxn>
                      <a:cxn ang="0">
                        <a:pos x="2471" y="9"/>
                      </a:cxn>
                    </a:cxnLst>
                    <a:rect l="0" t="0" r="r" b="b"/>
                    <a:pathLst>
                      <a:path w="2475" h="9">
                        <a:moveTo>
                          <a:pt x="2471" y="9"/>
                        </a:moveTo>
                        <a:cubicBezTo>
                          <a:pt x="5" y="9"/>
                          <a:pt x="5" y="9"/>
                          <a:pt x="5" y="9"/>
                        </a:cubicBezTo>
                        <a:cubicBezTo>
                          <a:pt x="2" y="9"/>
                          <a:pt x="0" y="7"/>
                          <a:pt x="0" y="5"/>
                        </a:cubicBezTo>
                        <a:cubicBezTo>
                          <a:pt x="0" y="2"/>
                          <a:pt x="2" y="0"/>
                          <a:pt x="5" y="0"/>
                        </a:cubicBezTo>
                        <a:cubicBezTo>
                          <a:pt x="2471" y="0"/>
                          <a:pt x="2471" y="0"/>
                          <a:pt x="2471" y="0"/>
                        </a:cubicBezTo>
                        <a:cubicBezTo>
                          <a:pt x="2473" y="0"/>
                          <a:pt x="2475" y="2"/>
                          <a:pt x="2475" y="5"/>
                        </a:cubicBezTo>
                        <a:cubicBezTo>
                          <a:pt x="2475" y="7"/>
                          <a:pt x="2473" y="9"/>
                          <a:pt x="2471" y="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grpSp>
      </p:grpSp>
      <p:cxnSp>
        <p:nvCxnSpPr>
          <p:cNvPr id="220" name="Straight Connector 219"/>
          <p:cNvCxnSpPr/>
          <p:nvPr/>
        </p:nvCxnSpPr>
        <p:spPr>
          <a:xfrm rot="5400000">
            <a:off x="2091068" y="5886295"/>
            <a:ext cx="812800" cy="2117"/>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5400000">
            <a:off x="4062941" y="5885236"/>
            <a:ext cx="812800" cy="2117"/>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5922455" y="5885236"/>
            <a:ext cx="812800" cy="2117"/>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9447740" y="5885236"/>
            <a:ext cx="812800" cy="2117"/>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7618941" y="5885236"/>
            <a:ext cx="812800" cy="2117"/>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69" name="Content Placeholder 2"/>
          <p:cNvSpPr txBox="1"/>
          <p:nvPr/>
        </p:nvSpPr>
        <p:spPr>
          <a:xfrm>
            <a:off x="8026400" y="1600200"/>
            <a:ext cx="3048000" cy="19304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en-US" sz="1200" dirty="0">
                <a:latin typeface="Calibri" panose="020F0502020204030204"/>
              </a:rPr>
              <a:t>Lorem ipsum dolor sit amet, </a:t>
            </a:r>
            <a:r>
              <a:rPr lang="en-US" sz="1200" b="1" dirty="0">
                <a:latin typeface="Calibri" panose="020F0502020204030204"/>
              </a:rPr>
              <a:t>consectetur adipiscing elit</a:t>
            </a:r>
            <a:r>
              <a:rPr lang="en-US" sz="1200" dirty="0">
                <a:latin typeface="Calibri" panose="020F0502020204030204"/>
              </a:rPr>
              <a:t>. Curabitur elementum posuere pretium. Quisque nibh dolor, dignissim ac dignissim ut, luctus ac urna. Aliquam aliquet non massa quis tincidunt. </a:t>
            </a:r>
            <a:r>
              <a:rPr lang="en-US" sz="1200" b="1" dirty="0">
                <a:latin typeface="Calibri" panose="020F0502020204030204"/>
              </a:rPr>
              <a:t>Mauris ullamcorper</a:t>
            </a:r>
            <a:r>
              <a:rPr lang="en-US" sz="1200" dirty="0">
                <a:latin typeface="Calibri" panose="020F0502020204030204"/>
              </a:rPr>
              <a:t> justo tristique dui posuere tincidunt. In nec lacus laoreet orci varius imperdiet sit amet in augue. </a:t>
            </a:r>
            <a:endParaRPr lang="en-US" sz="1200" dirty="0">
              <a:latin typeface="Calibri" panose="020F0502020204030204"/>
            </a:endParaRPr>
          </a:p>
        </p:txBody>
      </p:sp>
      <p:grpSp>
        <p:nvGrpSpPr>
          <p:cNvPr id="267" name="Group 266"/>
          <p:cNvGrpSpPr/>
          <p:nvPr/>
        </p:nvGrpSpPr>
        <p:grpSpPr>
          <a:xfrm>
            <a:off x="533996" y="5461000"/>
            <a:ext cx="11327208" cy="1219200"/>
            <a:chOff x="400497" y="4095750"/>
            <a:chExt cx="8495406" cy="914400"/>
          </a:xfrm>
        </p:grpSpPr>
        <p:grpSp>
          <p:nvGrpSpPr>
            <p:cNvPr id="265" name="Group 264"/>
            <p:cNvGrpSpPr/>
            <p:nvPr/>
          </p:nvGrpSpPr>
          <p:grpSpPr>
            <a:xfrm>
              <a:off x="952491" y="4095750"/>
              <a:ext cx="604521" cy="612142"/>
              <a:chOff x="952491" y="4245608"/>
              <a:chExt cx="604521" cy="612142"/>
            </a:xfrm>
          </p:grpSpPr>
          <p:sp>
            <p:nvSpPr>
              <p:cNvPr id="1194" name="Freeform 170"/>
              <p:cNvSpPr>
                <a:spLocks noEditPoints="1"/>
              </p:cNvSpPr>
              <p:nvPr/>
            </p:nvSpPr>
            <p:spPr bwMode="auto">
              <a:xfrm>
                <a:off x="952491" y="4245608"/>
                <a:ext cx="604521" cy="612142"/>
              </a:xfrm>
              <a:custGeom>
                <a:avLst/>
                <a:gdLst/>
                <a:ahLst/>
                <a:cxnLst>
                  <a:cxn ang="0">
                    <a:pos x="25" y="155"/>
                  </a:cxn>
                  <a:cxn ang="0">
                    <a:pos x="66" y="24"/>
                  </a:cxn>
                  <a:cxn ang="0">
                    <a:pos x="196" y="66"/>
                  </a:cxn>
                  <a:cxn ang="0">
                    <a:pos x="155" y="196"/>
                  </a:cxn>
                  <a:cxn ang="0">
                    <a:pos x="25" y="155"/>
                  </a:cxn>
                  <a:cxn ang="0">
                    <a:pos x="190" y="69"/>
                  </a:cxn>
                  <a:cxn ang="0">
                    <a:pos x="69" y="31"/>
                  </a:cxn>
                  <a:cxn ang="0">
                    <a:pos x="31" y="151"/>
                  </a:cxn>
                  <a:cxn ang="0">
                    <a:pos x="152" y="190"/>
                  </a:cxn>
                  <a:cxn ang="0">
                    <a:pos x="190" y="69"/>
                  </a:cxn>
                </a:cxnLst>
                <a:rect l="0" t="0" r="r" b="b"/>
                <a:pathLst>
                  <a:path w="221" h="220">
                    <a:moveTo>
                      <a:pt x="25" y="155"/>
                    </a:moveTo>
                    <a:cubicBezTo>
                      <a:pt x="0" y="107"/>
                      <a:pt x="19" y="49"/>
                      <a:pt x="66" y="24"/>
                    </a:cubicBezTo>
                    <a:cubicBezTo>
                      <a:pt x="113" y="0"/>
                      <a:pt x="172" y="18"/>
                      <a:pt x="196" y="66"/>
                    </a:cubicBezTo>
                    <a:cubicBezTo>
                      <a:pt x="221" y="113"/>
                      <a:pt x="202" y="171"/>
                      <a:pt x="155" y="196"/>
                    </a:cubicBezTo>
                    <a:cubicBezTo>
                      <a:pt x="108" y="220"/>
                      <a:pt x="50" y="202"/>
                      <a:pt x="25" y="155"/>
                    </a:cubicBezTo>
                    <a:close/>
                    <a:moveTo>
                      <a:pt x="190" y="69"/>
                    </a:moveTo>
                    <a:cubicBezTo>
                      <a:pt x="167" y="25"/>
                      <a:pt x="113" y="8"/>
                      <a:pt x="69" y="31"/>
                    </a:cubicBezTo>
                    <a:cubicBezTo>
                      <a:pt x="26" y="53"/>
                      <a:pt x="8" y="108"/>
                      <a:pt x="31" y="151"/>
                    </a:cubicBezTo>
                    <a:cubicBezTo>
                      <a:pt x="54" y="195"/>
                      <a:pt x="108" y="212"/>
                      <a:pt x="152" y="190"/>
                    </a:cubicBezTo>
                    <a:cubicBezTo>
                      <a:pt x="196" y="167"/>
                      <a:pt x="213" y="113"/>
                      <a:pt x="190" y="69"/>
                    </a:cubicBezTo>
                    <a:close/>
                  </a:path>
                </a:pathLst>
              </a:custGeom>
              <a:solidFill>
                <a:schemeClr val="bg1">
                  <a:lumMod val="9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261" name="Group 260"/>
              <p:cNvGrpSpPr/>
              <p:nvPr/>
            </p:nvGrpSpPr>
            <p:grpSpPr>
              <a:xfrm>
                <a:off x="1018531" y="4293868"/>
                <a:ext cx="434341" cy="485142"/>
                <a:chOff x="1018531" y="4293868"/>
                <a:chExt cx="434341" cy="485142"/>
              </a:xfrm>
            </p:grpSpPr>
            <p:sp>
              <p:nvSpPr>
                <p:cNvPr id="1195" name="Freeform 171"/>
                <p:cNvSpPr/>
                <p:nvPr/>
              </p:nvSpPr>
              <p:spPr bwMode="auto">
                <a:xfrm>
                  <a:off x="1018531" y="4293868"/>
                  <a:ext cx="434341" cy="299721"/>
                </a:xfrm>
                <a:custGeom>
                  <a:avLst/>
                  <a:gdLst/>
                  <a:ahLst/>
                  <a:cxnLst>
                    <a:cxn ang="0">
                      <a:pos x="159" y="55"/>
                    </a:cxn>
                    <a:cxn ang="0">
                      <a:pos x="49" y="21"/>
                    </a:cxn>
                    <a:cxn ang="0">
                      <a:pos x="6" y="108"/>
                    </a:cxn>
                    <a:cxn ang="0">
                      <a:pos x="87" y="93"/>
                    </a:cxn>
                    <a:cxn ang="0">
                      <a:pos x="159" y="55"/>
                    </a:cxn>
                  </a:cxnLst>
                  <a:rect l="0" t="0" r="r" b="b"/>
                  <a:pathLst>
                    <a:path w="159" h="108">
                      <a:moveTo>
                        <a:pt x="159" y="55"/>
                      </a:moveTo>
                      <a:cubicBezTo>
                        <a:pt x="138" y="15"/>
                        <a:pt x="89" y="0"/>
                        <a:pt x="49" y="21"/>
                      </a:cubicBezTo>
                      <a:cubicBezTo>
                        <a:pt x="16" y="38"/>
                        <a:pt x="0" y="74"/>
                        <a:pt x="6" y="108"/>
                      </a:cubicBezTo>
                      <a:cubicBezTo>
                        <a:pt x="87" y="93"/>
                        <a:pt x="87" y="93"/>
                        <a:pt x="87" y="93"/>
                      </a:cubicBezTo>
                      <a:lnTo>
                        <a:pt x="159" y="55"/>
                      </a:lnTo>
                      <a:close/>
                    </a:path>
                  </a:pathLst>
                </a:custGeom>
                <a:solidFill>
                  <a:schemeClr val="bg1">
                    <a:lumMod val="9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6" name="Freeform 172"/>
                <p:cNvSpPr>
                  <a:spLocks noEditPoints="1"/>
                </p:cNvSpPr>
                <p:nvPr/>
              </p:nvSpPr>
              <p:spPr bwMode="auto">
                <a:xfrm>
                  <a:off x="1037581" y="4551679"/>
                  <a:ext cx="369570" cy="227331"/>
                </a:xfrm>
                <a:custGeom>
                  <a:avLst/>
                  <a:gdLst/>
                  <a:ahLst/>
                  <a:cxnLst>
                    <a:cxn ang="0">
                      <a:pos x="27" y="63"/>
                    </a:cxn>
                    <a:cxn ang="0">
                      <a:pos x="39" y="8"/>
                    </a:cxn>
                    <a:cxn ang="0">
                      <a:pos x="41" y="7"/>
                    </a:cxn>
                    <a:cxn ang="0">
                      <a:pos x="20" y="56"/>
                    </a:cxn>
                    <a:cxn ang="0">
                      <a:pos x="35" y="9"/>
                    </a:cxn>
                    <a:cxn ang="0">
                      <a:pos x="18" y="54"/>
                    </a:cxn>
                    <a:cxn ang="0">
                      <a:pos x="48" y="6"/>
                    </a:cxn>
                    <a:cxn ang="0">
                      <a:pos x="49" y="6"/>
                    </a:cxn>
                    <a:cxn ang="0">
                      <a:pos x="33" y="67"/>
                    </a:cxn>
                    <a:cxn ang="0">
                      <a:pos x="52" y="5"/>
                    </a:cxn>
                    <a:cxn ang="0">
                      <a:pos x="41" y="72"/>
                    </a:cxn>
                    <a:cxn ang="0">
                      <a:pos x="65" y="3"/>
                    </a:cxn>
                    <a:cxn ang="0">
                      <a:pos x="67" y="3"/>
                    </a:cxn>
                    <a:cxn ang="0">
                      <a:pos x="36" y="69"/>
                    </a:cxn>
                    <a:cxn ang="0">
                      <a:pos x="57" y="4"/>
                    </a:cxn>
                    <a:cxn ang="0">
                      <a:pos x="0" y="20"/>
                    </a:cxn>
                    <a:cxn ang="0">
                      <a:pos x="5" y="14"/>
                    </a:cxn>
                    <a:cxn ang="0">
                      <a:pos x="6" y="14"/>
                    </a:cxn>
                    <a:cxn ang="0">
                      <a:pos x="47" y="75"/>
                    </a:cxn>
                    <a:cxn ang="0">
                      <a:pos x="70" y="2"/>
                    </a:cxn>
                    <a:cxn ang="0">
                      <a:pos x="54" y="78"/>
                    </a:cxn>
                    <a:cxn ang="0">
                      <a:pos x="118" y="72"/>
                    </a:cxn>
                    <a:cxn ang="0">
                      <a:pos x="116" y="73"/>
                    </a:cxn>
                    <a:cxn ang="0">
                      <a:pos x="26" y="10"/>
                    </a:cxn>
                    <a:cxn ang="0">
                      <a:pos x="28" y="10"/>
                    </a:cxn>
                    <a:cxn ang="0">
                      <a:pos x="11" y="45"/>
                    </a:cxn>
                    <a:cxn ang="0">
                      <a:pos x="22" y="11"/>
                    </a:cxn>
                    <a:cxn ang="0">
                      <a:pos x="10" y="42"/>
                    </a:cxn>
                    <a:cxn ang="0">
                      <a:pos x="13" y="13"/>
                    </a:cxn>
                    <a:cxn ang="0">
                      <a:pos x="15" y="12"/>
                    </a:cxn>
                    <a:cxn ang="0">
                      <a:pos x="4" y="30"/>
                    </a:cxn>
                    <a:cxn ang="0">
                      <a:pos x="9" y="14"/>
                    </a:cxn>
                    <a:cxn ang="0">
                      <a:pos x="109" y="76"/>
                    </a:cxn>
                    <a:cxn ang="0">
                      <a:pos x="74" y="1"/>
                    </a:cxn>
                    <a:cxn ang="0">
                      <a:pos x="75" y="1"/>
                    </a:cxn>
                    <a:cxn ang="0">
                      <a:pos x="98" y="80"/>
                    </a:cxn>
                    <a:cxn ang="0">
                      <a:pos x="113" y="34"/>
                    </a:cxn>
                    <a:cxn ang="0">
                      <a:pos x="95" y="80"/>
                    </a:cxn>
                    <a:cxn ang="0">
                      <a:pos x="134" y="61"/>
                    </a:cxn>
                    <a:cxn ang="0">
                      <a:pos x="132" y="63"/>
                    </a:cxn>
                    <a:cxn ang="0">
                      <a:pos x="89" y="81"/>
                    </a:cxn>
                    <a:cxn ang="0">
                      <a:pos x="106" y="27"/>
                    </a:cxn>
                    <a:cxn ang="0">
                      <a:pos x="113" y="74"/>
                    </a:cxn>
                    <a:cxn ang="0">
                      <a:pos x="128" y="66"/>
                    </a:cxn>
                    <a:cxn ang="0">
                      <a:pos x="126" y="67"/>
                    </a:cxn>
                    <a:cxn ang="0">
                      <a:pos x="129" y="50"/>
                    </a:cxn>
                    <a:cxn ang="0">
                      <a:pos x="123" y="69"/>
                    </a:cxn>
                    <a:cxn ang="0">
                      <a:pos x="104" y="78"/>
                    </a:cxn>
                    <a:cxn ang="0">
                      <a:pos x="103" y="24"/>
                    </a:cxn>
                    <a:cxn ang="0">
                      <a:pos x="104" y="25"/>
                    </a:cxn>
                    <a:cxn ang="0">
                      <a:pos x="65" y="80"/>
                    </a:cxn>
                    <a:cxn ang="0">
                      <a:pos x="88" y="8"/>
                    </a:cxn>
                    <a:cxn ang="0">
                      <a:pos x="70" y="81"/>
                    </a:cxn>
                    <a:cxn ang="0">
                      <a:pos x="82" y="2"/>
                    </a:cxn>
                    <a:cxn ang="0">
                      <a:pos x="83" y="3"/>
                    </a:cxn>
                    <a:cxn ang="0">
                      <a:pos x="61" y="80"/>
                    </a:cxn>
                    <a:cxn ang="0">
                      <a:pos x="85" y="5"/>
                    </a:cxn>
                    <a:cxn ang="0">
                      <a:pos x="83" y="82"/>
                    </a:cxn>
                    <a:cxn ang="0">
                      <a:pos x="97" y="18"/>
                    </a:cxn>
                    <a:cxn ang="0">
                      <a:pos x="98" y="19"/>
                    </a:cxn>
                    <a:cxn ang="0">
                      <a:pos x="73" y="81"/>
                    </a:cxn>
                    <a:cxn ang="0">
                      <a:pos x="94" y="15"/>
                    </a:cxn>
                  </a:cxnLst>
                  <a:rect l="0" t="0" r="r" b="b"/>
                  <a:pathLst>
                    <a:path w="135" h="82">
                      <a:moveTo>
                        <a:pt x="44" y="7"/>
                      </a:moveTo>
                      <a:cubicBezTo>
                        <a:pt x="26" y="62"/>
                        <a:pt x="26" y="62"/>
                        <a:pt x="26" y="62"/>
                      </a:cubicBezTo>
                      <a:cubicBezTo>
                        <a:pt x="27" y="62"/>
                        <a:pt x="27" y="63"/>
                        <a:pt x="27" y="63"/>
                      </a:cubicBezTo>
                      <a:cubicBezTo>
                        <a:pt x="45" y="7"/>
                        <a:pt x="45" y="7"/>
                        <a:pt x="45" y="7"/>
                      </a:cubicBezTo>
                      <a:lnTo>
                        <a:pt x="44" y="7"/>
                      </a:lnTo>
                      <a:close/>
                      <a:moveTo>
                        <a:pt x="39" y="8"/>
                      </a:moveTo>
                      <a:cubicBezTo>
                        <a:pt x="23" y="59"/>
                        <a:pt x="23" y="59"/>
                        <a:pt x="23" y="59"/>
                      </a:cubicBezTo>
                      <a:cubicBezTo>
                        <a:pt x="23" y="59"/>
                        <a:pt x="24" y="60"/>
                        <a:pt x="24" y="60"/>
                      </a:cubicBezTo>
                      <a:cubicBezTo>
                        <a:pt x="41" y="7"/>
                        <a:pt x="41" y="7"/>
                        <a:pt x="41" y="7"/>
                      </a:cubicBezTo>
                      <a:lnTo>
                        <a:pt x="39" y="8"/>
                      </a:lnTo>
                      <a:close/>
                      <a:moveTo>
                        <a:pt x="35" y="9"/>
                      </a:moveTo>
                      <a:cubicBezTo>
                        <a:pt x="20" y="56"/>
                        <a:pt x="20" y="56"/>
                        <a:pt x="20" y="56"/>
                      </a:cubicBezTo>
                      <a:cubicBezTo>
                        <a:pt x="20" y="56"/>
                        <a:pt x="21" y="57"/>
                        <a:pt x="21" y="57"/>
                      </a:cubicBezTo>
                      <a:cubicBezTo>
                        <a:pt x="36" y="8"/>
                        <a:pt x="36" y="8"/>
                        <a:pt x="36" y="8"/>
                      </a:cubicBezTo>
                      <a:lnTo>
                        <a:pt x="35" y="9"/>
                      </a:lnTo>
                      <a:close/>
                      <a:moveTo>
                        <a:pt x="31" y="9"/>
                      </a:moveTo>
                      <a:cubicBezTo>
                        <a:pt x="17" y="52"/>
                        <a:pt x="17" y="52"/>
                        <a:pt x="17" y="52"/>
                      </a:cubicBezTo>
                      <a:cubicBezTo>
                        <a:pt x="17" y="53"/>
                        <a:pt x="18" y="53"/>
                        <a:pt x="18" y="54"/>
                      </a:cubicBezTo>
                      <a:cubicBezTo>
                        <a:pt x="32" y="9"/>
                        <a:pt x="32" y="9"/>
                        <a:pt x="32" y="9"/>
                      </a:cubicBezTo>
                      <a:lnTo>
                        <a:pt x="31" y="9"/>
                      </a:lnTo>
                      <a:close/>
                      <a:moveTo>
                        <a:pt x="48" y="6"/>
                      </a:moveTo>
                      <a:cubicBezTo>
                        <a:pt x="30" y="65"/>
                        <a:pt x="30" y="65"/>
                        <a:pt x="30" y="65"/>
                      </a:cubicBezTo>
                      <a:cubicBezTo>
                        <a:pt x="30" y="65"/>
                        <a:pt x="30" y="65"/>
                        <a:pt x="31" y="65"/>
                      </a:cubicBezTo>
                      <a:cubicBezTo>
                        <a:pt x="49" y="6"/>
                        <a:pt x="49" y="6"/>
                        <a:pt x="49" y="6"/>
                      </a:cubicBezTo>
                      <a:lnTo>
                        <a:pt x="48" y="6"/>
                      </a:lnTo>
                      <a:close/>
                      <a:moveTo>
                        <a:pt x="52" y="5"/>
                      </a:moveTo>
                      <a:cubicBezTo>
                        <a:pt x="33" y="67"/>
                        <a:pt x="33" y="67"/>
                        <a:pt x="33" y="67"/>
                      </a:cubicBezTo>
                      <a:cubicBezTo>
                        <a:pt x="33" y="67"/>
                        <a:pt x="34" y="68"/>
                        <a:pt x="34" y="68"/>
                      </a:cubicBezTo>
                      <a:cubicBezTo>
                        <a:pt x="54" y="5"/>
                        <a:pt x="54" y="5"/>
                        <a:pt x="54" y="5"/>
                      </a:cubicBezTo>
                      <a:lnTo>
                        <a:pt x="52" y="5"/>
                      </a:lnTo>
                      <a:close/>
                      <a:moveTo>
                        <a:pt x="61" y="4"/>
                      </a:moveTo>
                      <a:cubicBezTo>
                        <a:pt x="40" y="71"/>
                        <a:pt x="40" y="71"/>
                        <a:pt x="40" y="71"/>
                      </a:cubicBezTo>
                      <a:cubicBezTo>
                        <a:pt x="40" y="71"/>
                        <a:pt x="40" y="72"/>
                        <a:pt x="41" y="72"/>
                      </a:cubicBezTo>
                      <a:cubicBezTo>
                        <a:pt x="62" y="3"/>
                        <a:pt x="62" y="3"/>
                        <a:pt x="62" y="3"/>
                      </a:cubicBezTo>
                      <a:lnTo>
                        <a:pt x="61" y="4"/>
                      </a:lnTo>
                      <a:close/>
                      <a:moveTo>
                        <a:pt x="65" y="3"/>
                      </a:moveTo>
                      <a:cubicBezTo>
                        <a:pt x="43" y="73"/>
                        <a:pt x="43" y="73"/>
                        <a:pt x="43" y="73"/>
                      </a:cubicBezTo>
                      <a:cubicBezTo>
                        <a:pt x="44" y="73"/>
                        <a:pt x="44" y="73"/>
                        <a:pt x="44" y="74"/>
                      </a:cubicBezTo>
                      <a:cubicBezTo>
                        <a:pt x="67" y="3"/>
                        <a:pt x="67" y="3"/>
                        <a:pt x="67" y="3"/>
                      </a:cubicBezTo>
                      <a:lnTo>
                        <a:pt x="65" y="3"/>
                      </a:lnTo>
                      <a:close/>
                      <a:moveTo>
                        <a:pt x="57" y="4"/>
                      </a:moveTo>
                      <a:cubicBezTo>
                        <a:pt x="36" y="69"/>
                        <a:pt x="36" y="69"/>
                        <a:pt x="36" y="69"/>
                      </a:cubicBezTo>
                      <a:cubicBezTo>
                        <a:pt x="37" y="69"/>
                        <a:pt x="37" y="70"/>
                        <a:pt x="37" y="70"/>
                      </a:cubicBezTo>
                      <a:cubicBezTo>
                        <a:pt x="58" y="4"/>
                        <a:pt x="58" y="4"/>
                        <a:pt x="58" y="4"/>
                      </a:cubicBezTo>
                      <a:lnTo>
                        <a:pt x="57" y="4"/>
                      </a:lnTo>
                      <a:close/>
                      <a:moveTo>
                        <a:pt x="0" y="15"/>
                      </a:moveTo>
                      <a:cubicBezTo>
                        <a:pt x="0" y="17"/>
                        <a:pt x="0" y="17"/>
                        <a:pt x="0" y="17"/>
                      </a:cubicBezTo>
                      <a:cubicBezTo>
                        <a:pt x="0" y="18"/>
                        <a:pt x="0" y="19"/>
                        <a:pt x="0" y="20"/>
                      </a:cubicBezTo>
                      <a:cubicBezTo>
                        <a:pt x="2" y="15"/>
                        <a:pt x="2" y="15"/>
                        <a:pt x="2" y="15"/>
                      </a:cubicBezTo>
                      <a:lnTo>
                        <a:pt x="0" y="15"/>
                      </a:lnTo>
                      <a:close/>
                      <a:moveTo>
                        <a:pt x="5" y="14"/>
                      </a:moveTo>
                      <a:cubicBezTo>
                        <a:pt x="2" y="24"/>
                        <a:pt x="2" y="24"/>
                        <a:pt x="2" y="24"/>
                      </a:cubicBezTo>
                      <a:cubicBezTo>
                        <a:pt x="2" y="25"/>
                        <a:pt x="2" y="25"/>
                        <a:pt x="2" y="26"/>
                      </a:cubicBezTo>
                      <a:cubicBezTo>
                        <a:pt x="6" y="14"/>
                        <a:pt x="6" y="14"/>
                        <a:pt x="6" y="14"/>
                      </a:cubicBezTo>
                      <a:lnTo>
                        <a:pt x="5" y="14"/>
                      </a:lnTo>
                      <a:close/>
                      <a:moveTo>
                        <a:pt x="70" y="2"/>
                      </a:moveTo>
                      <a:cubicBezTo>
                        <a:pt x="47" y="75"/>
                        <a:pt x="47" y="75"/>
                        <a:pt x="47" y="75"/>
                      </a:cubicBezTo>
                      <a:cubicBezTo>
                        <a:pt x="47" y="75"/>
                        <a:pt x="47" y="75"/>
                        <a:pt x="48" y="75"/>
                      </a:cubicBezTo>
                      <a:cubicBezTo>
                        <a:pt x="71" y="2"/>
                        <a:pt x="71" y="2"/>
                        <a:pt x="71" y="2"/>
                      </a:cubicBezTo>
                      <a:lnTo>
                        <a:pt x="70" y="2"/>
                      </a:lnTo>
                      <a:close/>
                      <a:moveTo>
                        <a:pt x="80" y="0"/>
                      </a:moveTo>
                      <a:cubicBezTo>
                        <a:pt x="78" y="0"/>
                        <a:pt x="78" y="0"/>
                        <a:pt x="78" y="0"/>
                      </a:cubicBezTo>
                      <a:cubicBezTo>
                        <a:pt x="54" y="78"/>
                        <a:pt x="54" y="78"/>
                        <a:pt x="54" y="78"/>
                      </a:cubicBezTo>
                      <a:cubicBezTo>
                        <a:pt x="54" y="78"/>
                        <a:pt x="55" y="78"/>
                        <a:pt x="55" y="78"/>
                      </a:cubicBezTo>
                      <a:cubicBezTo>
                        <a:pt x="80" y="0"/>
                        <a:pt x="80" y="0"/>
                        <a:pt x="80" y="0"/>
                      </a:cubicBezTo>
                      <a:close/>
                      <a:moveTo>
                        <a:pt x="118" y="72"/>
                      </a:moveTo>
                      <a:cubicBezTo>
                        <a:pt x="126" y="47"/>
                        <a:pt x="126" y="47"/>
                        <a:pt x="126" y="47"/>
                      </a:cubicBezTo>
                      <a:cubicBezTo>
                        <a:pt x="125" y="46"/>
                        <a:pt x="125" y="46"/>
                        <a:pt x="125" y="46"/>
                      </a:cubicBezTo>
                      <a:cubicBezTo>
                        <a:pt x="116" y="73"/>
                        <a:pt x="116" y="73"/>
                        <a:pt x="116" y="73"/>
                      </a:cubicBezTo>
                      <a:cubicBezTo>
                        <a:pt x="117" y="73"/>
                        <a:pt x="117" y="73"/>
                        <a:pt x="117" y="73"/>
                      </a:cubicBezTo>
                      <a:cubicBezTo>
                        <a:pt x="118" y="72"/>
                        <a:pt x="118" y="72"/>
                        <a:pt x="118" y="72"/>
                      </a:cubicBezTo>
                      <a:close/>
                      <a:moveTo>
                        <a:pt x="26" y="10"/>
                      </a:moveTo>
                      <a:cubicBezTo>
                        <a:pt x="14" y="49"/>
                        <a:pt x="14" y="49"/>
                        <a:pt x="14" y="49"/>
                      </a:cubicBezTo>
                      <a:cubicBezTo>
                        <a:pt x="14" y="49"/>
                        <a:pt x="15" y="50"/>
                        <a:pt x="15" y="50"/>
                      </a:cubicBezTo>
                      <a:cubicBezTo>
                        <a:pt x="28" y="10"/>
                        <a:pt x="28" y="10"/>
                        <a:pt x="28" y="10"/>
                      </a:cubicBezTo>
                      <a:lnTo>
                        <a:pt x="26" y="10"/>
                      </a:lnTo>
                      <a:close/>
                      <a:moveTo>
                        <a:pt x="22" y="11"/>
                      </a:moveTo>
                      <a:cubicBezTo>
                        <a:pt x="11" y="45"/>
                        <a:pt x="11" y="45"/>
                        <a:pt x="11" y="45"/>
                      </a:cubicBezTo>
                      <a:cubicBezTo>
                        <a:pt x="12" y="45"/>
                        <a:pt x="12" y="46"/>
                        <a:pt x="12" y="46"/>
                      </a:cubicBezTo>
                      <a:cubicBezTo>
                        <a:pt x="23" y="11"/>
                        <a:pt x="23" y="11"/>
                        <a:pt x="23" y="11"/>
                      </a:cubicBezTo>
                      <a:lnTo>
                        <a:pt x="22" y="11"/>
                      </a:lnTo>
                      <a:close/>
                      <a:moveTo>
                        <a:pt x="18" y="12"/>
                      </a:moveTo>
                      <a:cubicBezTo>
                        <a:pt x="9" y="40"/>
                        <a:pt x="9" y="40"/>
                        <a:pt x="9" y="40"/>
                      </a:cubicBezTo>
                      <a:cubicBezTo>
                        <a:pt x="9" y="41"/>
                        <a:pt x="9" y="41"/>
                        <a:pt x="10" y="42"/>
                      </a:cubicBezTo>
                      <a:cubicBezTo>
                        <a:pt x="19" y="12"/>
                        <a:pt x="19" y="12"/>
                        <a:pt x="19" y="12"/>
                      </a:cubicBezTo>
                      <a:lnTo>
                        <a:pt x="18" y="12"/>
                      </a:lnTo>
                      <a:close/>
                      <a:moveTo>
                        <a:pt x="13" y="13"/>
                      </a:moveTo>
                      <a:cubicBezTo>
                        <a:pt x="6" y="35"/>
                        <a:pt x="6" y="35"/>
                        <a:pt x="6" y="35"/>
                      </a:cubicBezTo>
                      <a:cubicBezTo>
                        <a:pt x="6" y="36"/>
                        <a:pt x="7" y="37"/>
                        <a:pt x="7" y="37"/>
                      </a:cubicBezTo>
                      <a:cubicBezTo>
                        <a:pt x="15" y="12"/>
                        <a:pt x="15" y="12"/>
                        <a:pt x="15" y="12"/>
                      </a:cubicBezTo>
                      <a:lnTo>
                        <a:pt x="13" y="13"/>
                      </a:lnTo>
                      <a:close/>
                      <a:moveTo>
                        <a:pt x="9" y="14"/>
                      </a:moveTo>
                      <a:cubicBezTo>
                        <a:pt x="4" y="30"/>
                        <a:pt x="4" y="30"/>
                        <a:pt x="4" y="30"/>
                      </a:cubicBezTo>
                      <a:cubicBezTo>
                        <a:pt x="4" y="31"/>
                        <a:pt x="4" y="31"/>
                        <a:pt x="5" y="32"/>
                      </a:cubicBezTo>
                      <a:cubicBezTo>
                        <a:pt x="10" y="13"/>
                        <a:pt x="10" y="13"/>
                        <a:pt x="10" y="13"/>
                      </a:cubicBezTo>
                      <a:lnTo>
                        <a:pt x="9" y="14"/>
                      </a:lnTo>
                      <a:close/>
                      <a:moveTo>
                        <a:pt x="119" y="40"/>
                      </a:moveTo>
                      <a:cubicBezTo>
                        <a:pt x="107" y="77"/>
                        <a:pt x="107" y="77"/>
                        <a:pt x="107" y="77"/>
                      </a:cubicBezTo>
                      <a:cubicBezTo>
                        <a:pt x="108" y="77"/>
                        <a:pt x="108" y="77"/>
                        <a:pt x="109" y="76"/>
                      </a:cubicBezTo>
                      <a:cubicBezTo>
                        <a:pt x="120" y="41"/>
                        <a:pt x="120" y="41"/>
                        <a:pt x="120" y="41"/>
                      </a:cubicBezTo>
                      <a:lnTo>
                        <a:pt x="119" y="40"/>
                      </a:lnTo>
                      <a:close/>
                      <a:moveTo>
                        <a:pt x="74" y="1"/>
                      </a:moveTo>
                      <a:cubicBezTo>
                        <a:pt x="50" y="76"/>
                        <a:pt x="50" y="76"/>
                        <a:pt x="50" y="76"/>
                      </a:cubicBezTo>
                      <a:cubicBezTo>
                        <a:pt x="51" y="76"/>
                        <a:pt x="51" y="77"/>
                        <a:pt x="52" y="77"/>
                      </a:cubicBezTo>
                      <a:cubicBezTo>
                        <a:pt x="75" y="1"/>
                        <a:pt x="75" y="1"/>
                        <a:pt x="75" y="1"/>
                      </a:cubicBezTo>
                      <a:lnTo>
                        <a:pt x="74" y="1"/>
                      </a:lnTo>
                      <a:close/>
                      <a:moveTo>
                        <a:pt x="113" y="34"/>
                      </a:moveTo>
                      <a:cubicBezTo>
                        <a:pt x="98" y="80"/>
                        <a:pt x="98" y="80"/>
                        <a:pt x="98" y="80"/>
                      </a:cubicBezTo>
                      <a:cubicBezTo>
                        <a:pt x="99" y="80"/>
                        <a:pt x="99" y="79"/>
                        <a:pt x="100" y="79"/>
                      </a:cubicBezTo>
                      <a:cubicBezTo>
                        <a:pt x="114" y="35"/>
                        <a:pt x="114" y="35"/>
                        <a:pt x="114" y="35"/>
                      </a:cubicBezTo>
                      <a:lnTo>
                        <a:pt x="113" y="34"/>
                      </a:lnTo>
                      <a:close/>
                      <a:moveTo>
                        <a:pt x="109" y="30"/>
                      </a:moveTo>
                      <a:cubicBezTo>
                        <a:pt x="94" y="81"/>
                        <a:pt x="94" y="81"/>
                        <a:pt x="94" y="81"/>
                      </a:cubicBezTo>
                      <a:cubicBezTo>
                        <a:pt x="94" y="80"/>
                        <a:pt x="95" y="80"/>
                        <a:pt x="95" y="80"/>
                      </a:cubicBezTo>
                      <a:cubicBezTo>
                        <a:pt x="111" y="32"/>
                        <a:pt x="111" y="32"/>
                        <a:pt x="111" y="32"/>
                      </a:cubicBezTo>
                      <a:lnTo>
                        <a:pt x="109" y="30"/>
                      </a:lnTo>
                      <a:close/>
                      <a:moveTo>
                        <a:pt x="134" y="61"/>
                      </a:moveTo>
                      <a:cubicBezTo>
                        <a:pt x="135" y="57"/>
                        <a:pt x="135" y="57"/>
                        <a:pt x="135" y="57"/>
                      </a:cubicBezTo>
                      <a:cubicBezTo>
                        <a:pt x="134" y="56"/>
                        <a:pt x="134" y="56"/>
                        <a:pt x="134" y="56"/>
                      </a:cubicBezTo>
                      <a:cubicBezTo>
                        <a:pt x="132" y="63"/>
                        <a:pt x="132" y="63"/>
                        <a:pt x="132" y="63"/>
                      </a:cubicBezTo>
                      <a:cubicBezTo>
                        <a:pt x="132" y="62"/>
                        <a:pt x="133" y="62"/>
                        <a:pt x="134" y="61"/>
                      </a:cubicBezTo>
                      <a:close/>
                      <a:moveTo>
                        <a:pt x="106" y="27"/>
                      </a:moveTo>
                      <a:cubicBezTo>
                        <a:pt x="89" y="81"/>
                        <a:pt x="89" y="81"/>
                        <a:pt x="89" y="81"/>
                      </a:cubicBezTo>
                      <a:cubicBezTo>
                        <a:pt x="90" y="81"/>
                        <a:pt x="90" y="81"/>
                        <a:pt x="91" y="81"/>
                      </a:cubicBezTo>
                      <a:cubicBezTo>
                        <a:pt x="107" y="28"/>
                        <a:pt x="107" y="28"/>
                        <a:pt x="107" y="28"/>
                      </a:cubicBezTo>
                      <a:lnTo>
                        <a:pt x="106" y="27"/>
                      </a:lnTo>
                      <a:close/>
                      <a:moveTo>
                        <a:pt x="122" y="43"/>
                      </a:moveTo>
                      <a:cubicBezTo>
                        <a:pt x="112" y="75"/>
                        <a:pt x="112" y="75"/>
                        <a:pt x="112" y="75"/>
                      </a:cubicBezTo>
                      <a:cubicBezTo>
                        <a:pt x="112" y="75"/>
                        <a:pt x="113" y="75"/>
                        <a:pt x="113" y="74"/>
                      </a:cubicBezTo>
                      <a:cubicBezTo>
                        <a:pt x="123" y="44"/>
                        <a:pt x="123" y="44"/>
                        <a:pt x="123" y="44"/>
                      </a:cubicBezTo>
                      <a:lnTo>
                        <a:pt x="122" y="43"/>
                      </a:lnTo>
                      <a:close/>
                      <a:moveTo>
                        <a:pt x="128" y="66"/>
                      </a:moveTo>
                      <a:cubicBezTo>
                        <a:pt x="132" y="54"/>
                        <a:pt x="132" y="54"/>
                        <a:pt x="132" y="54"/>
                      </a:cubicBezTo>
                      <a:cubicBezTo>
                        <a:pt x="131" y="52"/>
                        <a:pt x="131" y="52"/>
                        <a:pt x="131" y="52"/>
                      </a:cubicBezTo>
                      <a:cubicBezTo>
                        <a:pt x="126" y="67"/>
                        <a:pt x="126" y="67"/>
                        <a:pt x="126" y="67"/>
                      </a:cubicBezTo>
                      <a:cubicBezTo>
                        <a:pt x="127" y="67"/>
                        <a:pt x="128" y="66"/>
                        <a:pt x="128" y="66"/>
                      </a:cubicBezTo>
                      <a:close/>
                      <a:moveTo>
                        <a:pt x="123" y="69"/>
                      </a:moveTo>
                      <a:cubicBezTo>
                        <a:pt x="129" y="50"/>
                        <a:pt x="129" y="50"/>
                        <a:pt x="129" y="50"/>
                      </a:cubicBezTo>
                      <a:cubicBezTo>
                        <a:pt x="128" y="49"/>
                        <a:pt x="128" y="49"/>
                        <a:pt x="128" y="49"/>
                      </a:cubicBezTo>
                      <a:cubicBezTo>
                        <a:pt x="121" y="70"/>
                        <a:pt x="121" y="70"/>
                        <a:pt x="121" y="70"/>
                      </a:cubicBezTo>
                      <a:cubicBezTo>
                        <a:pt x="122" y="70"/>
                        <a:pt x="123" y="70"/>
                        <a:pt x="123" y="69"/>
                      </a:cubicBezTo>
                      <a:close/>
                      <a:moveTo>
                        <a:pt x="116" y="37"/>
                      </a:moveTo>
                      <a:cubicBezTo>
                        <a:pt x="102" y="78"/>
                        <a:pt x="102" y="78"/>
                        <a:pt x="102" y="78"/>
                      </a:cubicBezTo>
                      <a:cubicBezTo>
                        <a:pt x="103" y="78"/>
                        <a:pt x="104" y="78"/>
                        <a:pt x="104" y="78"/>
                      </a:cubicBezTo>
                      <a:cubicBezTo>
                        <a:pt x="117" y="38"/>
                        <a:pt x="117" y="38"/>
                        <a:pt x="117" y="38"/>
                      </a:cubicBezTo>
                      <a:lnTo>
                        <a:pt x="116" y="37"/>
                      </a:lnTo>
                      <a:close/>
                      <a:moveTo>
                        <a:pt x="103" y="24"/>
                      </a:moveTo>
                      <a:cubicBezTo>
                        <a:pt x="85" y="82"/>
                        <a:pt x="85" y="82"/>
                        <a:pt x="85" y="82"/>
                      </a:cubicBezTo>
                      <a:cubicBezTo>
                        <a:pt x="86" y="82"/>
                        <a:pt x="86" y="81"/>
                        <a:pt x="87" y="81"/>
                      </a:cubicBezTo>
                      <a:cubicBezTo>
                        <a:pt x="104" y="25"/>
                        <a:pt x="104" y="25"/>
                        <a:pt x="104" y="25"/>
                      </a:cubicBezTo>
                      <a:lnTo>
                        <a:pt x="103" y="24"/>
                      </a:lnTo>
                      <a:close/>
                      <a:moveTo>
                        <a:pt x="88" y="8"/>
                      </a:moveTo>
                      <a:cubicBezTo>
                        <a:pt x="65" y="80"/>
                        <a:pt x="65" y="80"/>
                        <a:pt x="65" y="80"/>
                      </a:cubicBezTo>
                      <a:cubicBezTo>
                        <a:pt x="66" y="81"/>
                        <a:pt x="66" y="81"/>
                        <a:pt x="67" y="81"/>
                      </a:cubicBezTo>
                      <a:cubicBezTo>
                        <a:pt x="89" y="10"/>
                        <a:pt x="89" y="10"/>
                        <a:pt x="89" y="10"/>
                      </a:cubicBezTo>
                      <a:lnTo>
                        <a:pt x="88" y="8"/>
                      </a:lnTo>
                      <a:close/>
                      <a:moveTo>
                        <a:pt x="91" y="12"/>
                      </a:moveTo>
                      <a:cubicBezTo>
                        <a:pt x="69" y="81"/>
                        <a:pt x="69" y="81"/>
                        <a:pt x="69" y="81"/>
                      </a:cubicBezTo>
                      <a:cubicBezTo>
                        <a:pt x="70" y="81"/>
                        <a:pt x="70" y="81"/>
                        <a:pt x="70" y="81"/>
                      </a:cubicBezTo>
                      <a:cubicBezTo>
                        <a:pt x="92" y="13"/>
                        <a:pt x="92" y="13"/>
                        <a:pt x="92" y="13"/>
                      </a:cubicBezTo>
                      <a:lnTo>
                        <a:pt x="91" y="12"/>
                      </a:lnTo>
                      <a:close/>
                      <a:moveTo>
                        <a:pt x="82" y="2"/>
                      </a:moveTo>
                      <a:cubicBezTo>
                        <a:pt x="58" y="79"/>
                        <a:pt x="58" y="79"/>
                        <a:pt x="58" y="79"/>
                      </a:cubicBezTo>
                      <a:cubicBezTo>
                        <a:pt x="58" y="79"/>
                        <a:pt x="59" y="79"/>
                        <a:pt x="59" y="79"/>
                      </a:cubicBezTo>
                      <a:cubicBezTo>
                        <a:pt x="83" y="3"/>
                        <a:pt x="83" y="3"/>
                        <a:pt x="83" y="3"/>
                      </a:cubicBezTo>
                      <a:lnTo>
                        <a:pt x="82" y="2"/>
                      </a:lnTo>
                      <a:close/>
                      <a:moveTo>
                        <a:pt x="85" y="5"/>
                      </a:moveTo>
                      <a:cubicBezTo>
                        <a:pt x="61" y="80"/>
                        <a:pt x="61" y="80"/>
                        <a:pt x="61" y="80"/>
                      </a:cubicBezTo>
                      <a:cubicBezTo>
                        <a:pt x="62" y="80"/>
                        <a:pt x="62" y="80"/>
                        <a:pt x="63" y="80"/>
                      </a:cubicBezTo>
                      <a:cubicBezTo>
                        <a:pt x="86" y="6"/>
                        <a:pt x="86" y="6"/>
                        <a:pt x="86" y="6"/>
                      </a:cubicBezTo>
                      <a:lnTo>
                        <a:pt x="85" y="5"/>
                      </a:lnTo>
                      <a:close/>
                      <a:moveTo>
                        <a:pt x="100" y="21"/>
                      </a:moveTo>
                      <a:cubicBezTo>
                        <a:pt x="81" y="82"/>
                        <a:pt x="81" y="82"/>
                        <a:pt x="81" y="82"/>
                      </a:cubicBezTo>
                      <a:cubicBezTo>
                        <a:pt x="82" y="82"/>
                        <a:pt x="82" y="82"/>
                        <a:pt x="83" y="82"/>
                      </a:cubicBezTo>
                      <a:cubicBezTo>
                        <a:pt x="101" y="22"/>
                        <a:pt x="101" y="22"/>
                        <a:pt x="101" y="22"/>
                      </a:cubicBezTo>
                      <a:lnTo>
                        <a:pt x="100" y="21"/>
                      </a:lnTo>
                      <a:close/>
                      <a:moveTo>
                        <a:pt x="97" y="18"/>
                      </a:moveTo>
                      <a:cubicBezTo>
                        <a:pt x="77" y="82"/>
                        <a:pt x="77" y="82"/>
                        <a:pt x="77" y="82"/>
                      </a:cubicBezTo>
                      <a:cubicBezTo>
                        <a:pt x="77" y="82"/>
                        <a:pt x="78" y="82"/>
                        <a:pt x="78" y="82"/>
                      </a:cubicBezTo>
                      <a:cubicBezTo>
                        <a:pt x="98" y="19"/>
                        <a:pt x="98" y="19"/>
                        <a:pt x="98" y="19"/>
                      </a:cubicBezTo>
                      <a:lnTo>
                        <a:pt x="97" y="18"/>
                      </a:lnTo>
                      <a:close/>
                      <a:moveTo>
                        <a:pt x="94" y="15"/>
                      </a:moveTo>
                      <a:cubicBezTo>
                        <a:pt x="73" y="81"/>
                        <a:pt x="73" y="81"/>
                        <a:pt x="73" y="81"/>
                      </a:cubicBezTo>
                      <a:cubicBezTo>
                        <a:pt x="73" y="81"/>
                        <a:pt x="74" y="82"/>
                        <a:pt x="74" y="82"/>
                      </a:cubicBezTo>
                      <a:cubicBezTo>
                        <a:pt x="95" y="16"/>
                        <a:pt x="95" y="16"/>
                        <a:pt x="95" y="16"/>
                      </a:cubicBezTo>
                      <a:lnTo>
                        <a:pt x="94" y="15"/>
                      </a:lnTo>
                      <a:close/>
                    </a:path>
                  </a:pathLst>
                </a:custGeom>
                <a:solidFill>
                  <a:schemeClr val="bg1">
                    <a:lumMod val="9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grpSp>
          <p:nvGrpSpPr>
            <p:cNvPr id="266" name="Group 265"/>
            <p:cNvGrpSpPr/>
            <p:nvPr/>
          </p:nvGrpSpPr>
          <p:grpSpPr>
            <a:xfrm>
              <a:off x="2170422" y="4235748"/>
              <a:ext cx="867412" cy="441961"/>
              <a:chOff x="2170422" y="4312918"/>
              <a:chExt cx="867412" cy="441961"/>
            </a:xfrm>
          </p:grpSpPr>
          <p:sp>
            <p:nvSpPr>
              <p:cNvPr id="1197" name="Freeform 173"/>
              <p:cNvSpPr/>
              <p:nvPr/>
            </p:nvSpPr>
            <p:spPr bwMode="auto">
              <a:xfrm>
                <a:off x="2170422" y="4338318"/>
                <a:ext cx="303530" cy="416561"/>
              </a:xfrm>
              <a:custGeom>
                <a:avLst/>
                <a:gdLst/>
                <a:ahLst/>
                <a:cxnLst>
                  <a:cxn ang="0">
                    <a:pos x="102" y="93"/>
                  </a:cxn>
                  <a:cxn ang="0">
                    <a:pos x="96" y="87"/>
                  </a:cxn>
                  <a:cxn ang="0">
                    <a:pos x="86" y="83"/>
                  </a:cxn>
                  <a:cxn ang="0">
                    <a:pos x="78" y="81"/>
                  </a:cxn>
                  <a:cxn ang="0">
                    <a:pos x="72" y="82"/>
                  </a:cxn>
                  <a:cxn ang="0">
                    <a:pos x="67" y="77"/>
                  </a:cxn>
                  <a:cxn ang="0">
                    <a:pos x="64" y="71"/>
                  </a:cxn>
                  <a:cxn ang="0">
                    <a:pos x="57" y="72"/>
                  </a:cxn>
                  <a:cxn ang="0">
                    <a:pos x="57" y="64"/>
                  </a:cxn>
                  <a:cxn ang="0">
                    <a:pos x="64" y="61"/>
                  </a:cxn>
                  <a:cxn ang="0">
                    <a:pos x="69" y="66"/>
                  </a:cxn>
                  <a:cxn ang="0">
                    <a:pos x="71" y="62"/>
                  </a:cxn>
                  <a:cxn ang="0">
                    <a:pos x="74" y="57"/>
                  </a:cxn>
                  <a:cxn ang="0">
                    <a:pos x="80" y="47"/>
                  </a:cxn>
                  <a:cxn ang="0">
                    <a:pos x="82" y="41"/>
                  </a:cxn>
                  <a:cxn ang="0">
                    <a:pos x="90" y="38"/>
                  </a:cxn>
                  <a:cxn ang="0">
                    <a:pos x="96" y="41"/>
                  </a:cxn>
                  <a:cxn ang="0">
                    <a:pos x="92" y="34"/>
                  </a:cxn>
                  <a:cxn ang="0">
                    <a:pos x="86" y="26"/>
                  </a:cxn>
                  <a:cxn ang="0">
                    <a:pos x="79" y="23"/>
                  </a:cxn>
                  <a:cxn ang="0">
                    <a:pos x="75" y="24"/>
                  </a:cxn>
                  <a:cxn ang="0">
                    <a:pos x="73" y="32"/>
                  </a:cxn>
                  <a:cxn ang="0">
                    <a:pos x="67" y="31"/>
                  </a:cxn>
                  <a:cxn ang="0">
                    <a:pos x="62" y="28"/>
                  </a:cxn>
                  <a:cxn ang="0">
                    <a:pos x="62" y="15"/>
                  </a:cxn>
                  <a:cxn ang="0">
                    <a:pos x="69" y="8"/>
                  </a:cxn>
                  <a:cxn ang="0">
                    <a:pos x="62" y="5"/>
                  </a:cxn>
                  <a:cxn ang="0">
                    <a:pos x="54" y="8"/>
                  </a:cxn>
                  <a:cxn ang="0">
                    <a:pos x="48" y="8"/>
                  </a:cxn>
                  <a:cxn ang="0">
                    <a:pos x="35" y="4"/>
                  </a:cxn>
                  <a:cxn ang="0">
                    <a:pos x="16" y="1"/>
                  </a:cxn>
                  <a:cxn ang="0">
                    <a:pos x="2" y="6"/>
                  </a:cxn>
                  <a:cxn ang="0">
                    <a:pos x="3" y="17"/>
                  </a:cxn>
                  <a:cxn ang="0">
                    <a:pos x="8" y="23"/>
                  </a:cxn>
                  <a:cxn ang="0">
                    <a:pos x="19" y="23"/>
                  </a:cxn>
                  <a:cxn ang="0">
                    <a:pos x="27" y="32"/>
                  </a:cxn>
                  <a:cxn ang="0">
                    <a:pos x="34" y="47"/>
                  </a:cxn>
                  <a:cxn ang="0">
                    <a:pos x="39" y="60"/>
                  </a:cxn>
                  <a:cxn ang="0">
                    <a:pos x="46" y="69"/>
                  </a:cxn>
                  <a:cxn ang="0">
                    <a:pos x="41" y="60"/>
                  </a:cxn>
                  <a:cxn ang="0">
                    <a:pos x="46" y="65"/>
                  </a:cxn>
                  <a:cxn ang="0">
                    <a:pos x="54" y="73"/>
                  </a:cxn>
                  <a:cxn ang="0">
                    <a:pos x="64" y="78"/>
                  </a:cxn>
                  <a:cxn ang="0">
                    <a:pos x="72" y="83"/>
                  </a:cxn>
                  <a:cxn ang="0">
                    <a:pos x="71" y="93"/>
                  </a:cxn>
                  <a:cxn ang="0">
                    <a:pos x="76" y="104"/>
                  </a:cxn>
                  <a:cxn ang="0">
                    <a:pos x="79" y="114"/>
                  </a:cxn>
                  <a:cxn ang="0">
                    <a:pos x="76" y="128"/>
                  </a:cxn>
                  <a:cxn ang="0">
                    <a:pos x="76" y="138"/>
                  </a:cxn>
                  <a:cxn ang="0">
                    <a:pos x="81" y="150"/>
                  </a:cxn>
                  <a:cxn ang="0">
                    <a:pos x="84" y="149"/>
                  </a:cxn>
                  <a:cxn ang="0">
                    <a:pos x="81" y="144"/>
                  </a:cxn>
                  <a:cxn ang="0">
                    <a:pos x="83" y="137"/>
                  </a:cxn>
                  <a:cxn ang="0">
                    <a:pos x="86" y="130"/>
                  </a:cxn>
                  <a:cxn ang="0">
                    <a:pos x="93" y="124"/>
                  </a:cxn>
                  <a:cxn ang="0">
                    <a:pos x="99" y="115"/>
                  </a:cxn>
                  <a:cxn ang="0">
                    <a:pos x="107" y="108"/>
                  </a:cxn>
                  <a:cxn ang="0">
                    <a:pos x="110" y="99"/>
                  </a:cxn>
                </a:cxnLst>
                <a:rect l="0" t="0" r="r" b="b"/>
                <a:pathLst>
                  <a:path w="111" h="150">
                    <a:moveTo>
                      <a:pt x="110" y="98"/>
                    </a:moveTo>
                    <a:cubicBezTo>
                      <a:pt x="110" y="97"/>
                      <a:pt x="109" y="96"/>
                      <a:pt x="109" y="96"/>
                    </a:cubicBezTo>
                    <a:cubicBezTo>
                      <a:pt x="109" y="96"/>
                      <a:pt x="109" y="96"/>
                      <a:pt x="108" y="96"/>
                    </a:cubicBezTo>
                    <a:cubicBezTo>
                      <a:pt x="107" y="96"/>
                      <a:pt x="107" y="96"/>
                      <a:pt x="107" y="96"/>
                    </a:cubicBezTo>
                    <a:cubicBezTo>
                      <a:pt x="106" y="95"/>
                      <a:pt x="105" y="94"/>
                      <a:pt x="105" y="94"/>
                    </a:cubicBezTo>
                    <a:cubicBezTo>
                      <a:pt x="104" y="93"/>
                      <a:pt x="104" y="94"/>
                      <a:pt x="104" y="94"/>
                    </a:cubicBezTo>
                    <a:cubicBezTo>
                      <a:pt x="103" y="93"/>
                      <a:pt x="102" y="93"/>
                      <a:pt x="102" y="93"/>
                    </a:cubicBezTo>
                    <a:cubicBezTo>
                      <a:pt x="102" y="93"/>
                      <a:pt x="102" y="93"/>
                      <a:pt x="101" y="92"/>
                    </a:cubicBezTo>
                    <a:cubicBezTo>
                      <a:pt x="100" y="90"/>
                      <a:pt x="101" y="92"/>
                      <a:pt x="99" y="91"/>
                    </a:cubicBezTo>
                    <a:cubicBezTo>
                      <a:pt x="98" y="91"/>
                      <a:pt x="99" y="91"/>
                      <a:pt x="99" y="91"/>
                    </a:cubicBezTo>
                    <a:cubicBezTo>
                      <a:pt x="98" y="90"/>
                      <a:pt x="98" y="90"/>
                      <a:pt x="98" y="90"/>
                    </a:cubicBezTo>
                    <a:cubicBezTo>
                      <a:pt x="98" y="90"/>
                      <a:pt x="98" y="90"/>
                      <a:pt x="98" y="90"/>
                    </a:cubicBezTo>
                    <a:cubicBezTo>
                      <a:pt x="98" y="90"/>
                      <a:pt x="96" y="88"/>
                      <a:pt x="96" y="88"/>
                    </a:cubicBezTo>
                    <a:cubicBezTo>
                      <a:pt x="96" y="87"/>
                      <a:pt x="96" y="87"/>
                      <a:pt x="96" y="87"/>
                    </a:cubicBezTo>
                    <a:cubicBezTo>
                      <a:pt x="96" y="87"/>
                      <a:pt x="95" y="86"/>
                      <a:pt x="94" y="86"/>
                    </a:cubicBezTo>
                    <a:cubicBezTo>
                      <a:pt x="93" y="85"/>
                      <a:pt x="93" y="86"/>
                      <a:pt x="92" y="86"/>
                    </a:cubicBezTo>
                    <a:cubicBezTo>
                      <a:pt x="91" y="85"/>
                      <a:pt x="91" y="85"/>
                      <a:pt x="91" y="85"/>
                    </a:cubicBezTo>
                    <a:cubicBezTo>
                      <a:pt x="89" y="83"/>
                      <a:pt x="89" y="83"/>
                      <a:pt x="89" y="83"/>
                    </a:cubicBezTo>
                    <a:cubicBezTo>
                      <a:pt x="88" y="83"/>
                      <a:pt x="88" y="83"/>
                      <a:pt x="88" y="83"/>
                    </a:cubicBezTo>
                    <a:cubicBezTo>
                      <a:pt x="88" y="83"/>
                      <a:pt x="87" y="83"/>
                      <a:pt x="87" y="83"/>
                    </a:cubicBezTo>
                    <a:cubicBezTo>
                      <a:pt x="87" y="82"/>
                      <a:pt x="86" y="83"/>
                      <a:pt x="86" y="83"/>
                    </a:cubicBezTo>
                    <a:cubicBezTo>
                      <a:pt x="85" y="83"/>
                      <a:pt x="85" y="83"/>
                      <a:pt x="85" y="83"/>
                    </a:cubicBezTo>
                    <a:cubicBezTo>
                      <a:pt x="84" y="82"/>
                      <a:pt x="84" y="82"/>
                      <a:pt x="84" y="82"/>
                    </a:cubicBezTo>
                    <a:cubicBezTo>
                      <a:pt x="83" y="82"/>
                      <a:pt x="83" y="82"/>
                      <a:pt x="83" y="82"/>
                    </a:cubicBezTo>
                    <a:cubicBezTo>
                      <a:pt x="83" y="82"/>
                      <a:pt x="83" y="82"/>
                      <a:pt x="82" y="82"/>
                    </a:cubicBezTo>
                    <a:cubicBezTo>
                      <a:pt x="81" y="82"/>
                      <a:pt x="81" y="82"/>
                      <a:pt x="80" y="81"/>
                    </a:cubicBezTo>
                    <a:cubicBezTo>
                      <a:pt x="80" y="81"/>
                      <a:pt x="80" y="81"/>
                      <a:pt x="80" y="81"/>
                    </a:cubicBezTo>
                    <a:cubicBezTo>
                      <a:pt x="80" y="81"/>
                      <a:pt x="79" y="81"/>
                      <a:pt x="78" y="81"/>
                    </a:cubicBezTo>
                    <a:cubicBezTo>
                      <a:pt x="78" y="81"/>
                      <a:pt x="78" y="81"/>
                      <a:pt x="77" y="81"/>
                    </a:cubicBezTo>
                    <a:cubicBezTo>
                      <a:pt x="77" y="81"/>
                      <a:pt x="76" y="81"/>
                      <a:pt x="76" y="81"/>
                    </a:cubicBezTo>
                    <a:cubicBezTo>
                      <a:pt x="76" y="82"/>
                      <a:pt x="76" y="82"/>
                      <a:pt x="76" y="82"/>
                    </a:cubicBezTo>
                    <a:cubicBezTo>
                      <a:pt x="75" y="82"/>
                      <a:pt x="75" y="82"/>
                      <a:pt x="75" y="82"/>
                    </a:cubicBezTo>
                    <a:cubicBezTo>
                      <a:pt x="75" y="82"/>
                      <a:pt x="75" y="82"/>
                      <a:pt x="75" y="82"/>
                    </a:cubicBezTo>
                    <a:cubicBezTo>
                      <a:pt x="73" y="82"/>
                      <a:pt x="73" y="82"/>
                      <a:pt x="73" y="82"/>
                    </a:cubicBezTo>
                    <a:cubicBezTo>
                      <a:pt x="73" y="82"/>
                      <a:pt x="73" y="82"/>
                      <a:pt x="72" y="82"/>
                    </a:cubicBezTo>
                    <a:cubicBezTo>
                      <a:pt x="72" y="81"/>
                      <a:pt x="71" y="81"/>
                      <a:pt x="71" y="81"/>
                    </a:cubicBezTo>
                    <a:cubicBezTo>
                      <a:pt x="71" y="81"/>
                      <a:pt x="70" y="81"/>
                      <a:pt x="70" y="81"/>
                    </a:cubicBezTo>
                    <a:cubicBezTo>
                      <a:pt x="69" y="81"/>
                      <a:pt x="69" y="80"/>
                      <a:pt x="69" y="80"/>
                    </a:cubicBezTo>
                    <a:cubicBezTo>
                      <a:pt x="68" y="80"/>
                      <a:pt x="68" y="79"/>
                      <a:pt x="68" y="79"/>
                    </a:cubicBezTo>
                    <a:cubicBezTo>
                      <a:pt x="68" y="79"/>
                      <a:pt x="68" y="79"/>
                      <a:pt x="68" y="78"/>
                    </a:cubicBezTo>
                    <a:cubicBezTo>
                      <a:pt x="68" y="78"/>
                      <a:pt x="68" y="77"/>
                      <a:pt x="68" y="77"/>
                    </a:cubicBezTo>
                    <a:cubicBezTo>
                      <a:pt x="67" y="77"/>
                      <a:pt x="67" y="77"/>
                      <a:pt x="67" y="77"/>
                    </a:cubicBezTo>
                    <a:cubicBezTo>
                      <a:pt x="66" y="76"/>
                      <a:pt x="66" y="76"/>
                      <a:pt x="66" y="76"/>
                    </a:cubicBezTo>
                    <a:cubicBezTo>
                      <a:pt x="66" y="76"/>
                      <a:pt x="66" y="76"/>
                      <a:pt x="66" y="76"/>
                    </a:cubicBezTo>
                    <a:cubicBezTo>
                      <a:pt x="65" y="76"/>
                      <a:pt x="65" y="76"/>
                      <a:pt x="65" y="76"/>
                    </a:cubicBezTo>
                    <a:cubicBezTo>
                      <a:pt x="64" y="75"/>
                      <a:pt x="64" y="75"/>
                      <a:pt x="64" y="75"/>
                    </a:cubicBezTo>
                    <a:cubicBezTo>
                      <a:pt x="64" y="73"/>
                      <a:pt x="64" y="73"/>
                      <a:pt x="64" y="73"/>
                    </a:cubicBezTo>
                    <a:cubicBezTo>
                      <a:pt x="64" y="73"/>
                      <a:pt x="64" y="72"/>
                      <a:pt x="64" y="71"/>
                    </a:cubicBezTo>
                    <a:cubicBezTo>
                      <a:pt x="64" y="71"/>
                      <a:pt x="64" y="71"/>
                      <a:pt x="64" y="71"/>
                    </a:cubicBezTo>
                    <a:cubicBezTo>
                      <a:pt x="64" y="71"/>
                      <a:pt x="63" y="71"/>
                      <a:pt x="63" y="71"/>
                    </a:cubicBezTo>
                    <a:cubicBezTo>
                      <a:pt x="63" y="71"/>
                      <a:pt x="63" y="72"/>
                      <a:pt x="62" y="72"/>
                    </a:cubicBezTo>
                    <a:cubicBezTo>
                      <a:pt x="62" y="73"/>
                      <a:pt x="62" y="72"/>
                      <a:pt x="62" y="72"/>
                    </a:cubicBezTo>
                    <a:cubicBezTo>
                      <a:pt x="62" y="72"/>
                      <a:pt x="61" y="72"/>
                      <a:pt x="61" y="72"/>
                    </a:cubicBezTo>
                    <a:cubicBezTo>
                      <a:pt x="60" y="72"/>
                      <a:pt x="60" y="72"/>
                      <a:pt x="59" y="72"/>
                    </a:cubicBezTo>
                    <a:cubicBezTo>
                      <a:pt x="59" y="72"/>
                      <a:pt x="59" y="72"/>
                      <a:pt x="59" y="72"/>
                    </a:cubicBezTo>
                    <a:cubicBezTo>
                      <a:pt x="59" y="72"/>
                      <a:pt x="58" y="72"/>
                      <a:pt x="57" y="72"/>
                    </a:cubicBezTo>
                    <a:cubicBezTo>
                      <a:pt x="56" y="72"/>
                      <a:pt x="57" y="72"/>
                      <a:pt x="56" y="71"/>
                    </a:cubicBezTo>
                    <a:cubicBezTo>
                      <a:pt x="56" y="70"/>
                      <a:pt x="56" y="70"/>
                      <a:pt x="56" y="70"/>
                    </a:cubicBezTo>
                    <a:cubicBezTo>
                      <a:pt x="56" y="70"/>
                      <a:pt x="55" y="70"/>
                      <a:pt x="55" y="69"/>
                    </a:cubicBezTo>
                    <a:cubicBezTo>
                      <a:pt x="55" y="69"/>
                      <a:pt x="55" y="66"/>
                      <a:pt x="55" y="66"/>
                    </a:cubicBezTo>
                    <a:cubicBezTo>
                      <a:pt x="55" y="66"/>
                      <a:pt x="55" y="66"/>
                      <a:pt x="56" y="66"/>
                    </a:cubicBezTo>
                    <a:cubicBezTo>
                      <a:pt x="56" y="65"/>
                      <a:pt x="56" y="65"/>
                      <a:pt x="56" y="65"/>
                    </a:cubicBezTo>
                    <a:cubicBezTo>
                      <a:pt x="56" y="65"/>
                      <a:pt x="56" y="64"/>
                      <a:pt x="57" y="64"/>
                    </a:cubicBezTo>
                    <a:cubicBezTo>
                      <a:pt x="58" y="64"/>
                      <a:pt x="58" y="63"/>
                      <a:pt x="58" y="63"/>
                    </a:cubicBezTo>
                    <a:cubicBezTo>
                      <a:pt x="59" y="62"/>
                      <a:pt x="58" y="63"/>
                      <a:pt x="59" y="62"/>
                    </a:cubicBezTo>
                    <a:cubicBezTo>
                      <a:pt x="60" y="62"/>
                      <a:pt x="60" y="62"/>
                      <a:pt x="60" y="62"/>
                    </a:cubicBezTo>
                    <a:cubicBezTo>
                      <a:pt x="60" y="62"/>
                      <a:pt x="61" y="62"/>
                      <a:pt x="61" y="62"/>
                    </a:cubicBezTo>
                    <a:cubicBezTo>
                      <a:pt x="62" y="63"/>
                      <a:pt x="62" y="62"/>
                      <a:pt x="62" y="62"/>
                    </a:cubicBezTo>
                    <a:cubicBezTo>
                      <a:pt x="62" y="62"/>
                      <a:pt x="63" y="62"/>
                      <a:pt x="63" y="62"/>
                    </a:cubicBezTo>
                    <a:cubicBezTo>
                      <a:pt x="64" y="62"/>
                      <a:pt x="64" y="61"/>
                      <a:pt x="64" y="61"/>
                    </a:cubicBezTo>
                    <a:cubicBezTo>
                      <a:pt x="65" y="61"/>
                      <a:pt x="65" y="61"/>
                      <a:pt x="65" y="61"/>
                    </a:cubicBezTo>
                    <a:cubicBezTo>
                      <a:pt x="66" y="61"/>
                      <a:pt x="66" y="61"/>
                      <a:pt x="66" y="61"/>
                    </a:cubicBezTo>
                    <a:cubicBezTo>
                      <a:pt x="66" y="61"/>
                      <a:pt x="66" y="61"/>
                      <a:pt x="67" y="61"/>
                    </a:cubicBezTo>
                    <a:cubicBezTo>
                      <a:pt x="68" y="62"/>
                      <a:pt x="67" y="61"/>
                      <a:pt x="68" y="63"/>
                    </a:cubicBezTo>
                    <a:cubicBezTo>
                      <a:pt x="69" y="64"/>
                      <a:pt x="68" y="63"/>
                      <a:pt x="69" y="64"/>
                    </a:cubicBezTo>
                    <a:cubicBezTo>
                      <a:pt x="69" y="65"/>
                      <a:pt x="69" y="64"/>
                      <a:pt x="69" y="65"/>
                    </a:cubicBezTo>
                    <a:cubicBezTo>
                      <a:pt x="70" y="67"/>
                      <a:pt x="69" y="65"/>
                      <a:pt x="69" y="66"/>
                    </a:cubicBezTo>
                    <a:cubicBezTo>
                      <a:pt x="70" y="67"/>
                      <a:pt x="70" y="67"/>
                      <a:pt x="70" y="67"/>
                    </a:cubicBezTo>
                    <a:cubicBezTo>
                      <a:pt x="70" y="67"/>
                      <a:pt x="70" y="67"/>
                      <a:pt x="71" y="67"/>
                    </a:cubicBezTo>
                    <a:cubicBezTo>
                      <a:pt x="71" y="67"/>
                      <a:pt x="72" y="67"/>
                      <a:pt x="72" y="67"/>
                    </a:cubicBezTo>
                    <a:cubicBezTo>
                      <a:pt x="72" y="66"/>
                      <a:pt x="72" y="66"/>
                      <a:pt x="72" y="66"/>
                    </a:cubicBezTo>
                    <a:cubicBezTo>
                      <a:pt x="71" y="65"/>
                      <a:pt x="71" y="65"/>
                      <a:pt x="71" y="65"/>
                    </a:cubicBezTo>
                    <a:cubicBezTo>
                      <a:pt x="71" y="65"/>
                      <a:pt x="71" y="64"/>
                      <a:pt x="71" y="63"/>
                    </a:cubicBezTo>
                    <a:cubicBezTo>
                      <a:pt x="71" y="63"/>
                      <a:pt x="71" y="62"/>
                      <a:pt x="71" y="62"/>
                    </a:cubicBezTo>
                    <a:cubicBezTo>
                      <a:pt x="71" y="62"/>
                      <a:pt x="71" y="62"/>
                      <a:pt x="71" y="62"/>
                    </a:cubicBezTo>
                    <a:cubicBezTo>
                      <a:pt x="71" y="60"/>
                      <a:pt x="71" y="60"/>
                      <a:pt x="71" y="60"/>
                    </a:cubicBezTo>
                    <a:cubicBezTo>
                      <a:pt x="71" y="60"/>
                      <a:pt x="71" y="60"/>
                      <a:pt x="71" y="60"/>
                    </a:cubicBezTo>
                    <a:cubicBezTo>
                      <a:pt x="71" y="60"/>
                      <a:pt x="71" y="59"/>
                      <a:pt x="72" y="59"/>
                    </a:cubicBezTo>
                    <a:cubicBezTo>
                      <a:pt x="72" y="58"/>
                      <a:pt x="72" y="58"/>
                      <a:pt x="73" y="58"/>
                    </a:cubicBezTo>
                    <a:cubicBezTo>
                      <a:pt x="73" y="58"/>
                      <a:pt x="73" y="58"/>
                      <a:pt x="74" y="57"/>
                    </a:cubicBezTo>
                    <a:cubicBezTo>
                      <a:pt x="74" y="57"/>
                      <a:pt x="74" y="57"/>
                      <a:pt x="74" y="57"/>
                    </a:cubicBezTo>
                    <a:cubicBezTo>
                      <a:pt x="74" y="56"/>
                      <a:pt x="75" y="55"/>
                      <a:pt x="75" y="55"/>
                    </a:cubicBezTo>
                    <a:cubicBezTo>
                      <a:pt x="75" y="54"/>
                      <a:pt x="75" y="54"/>
                      <a:pt x="75" y="54"/>
                    </a:cubicBezTo>
                    <a:cubicBezTo>
                      <a:pt x="75" y="53"/>
                      <a:pt x="75" y="53"/>
                      <a:pt x="75" y="53"/>
                    </a:cubicBezTo>
                    <a:cubicBezTo>
                      <a:pt x="75" y="53"/>
                      <a:pt x="76" y="51"/>
                      <a:pt x="77" y="50"/>
                    </a:cubicBezTo>
                    <a:cubicBezTo>
                      <a:pt x="78" y="49"/>
                      <a:pt x="78" y="49"/>
                      <a:pt x="79" y="49"/>
                    </a:cubicBezTo>
                    <a:cubicBezTo>
                      <a:pt x="80" y="48"/>
                      <a:pt x="79" y="49"/>
                      <a:pt x="79" y="48"/>
                    </a:cubicBezTo>
                    <a:cubicBezTo>
                      <a:pt x="80" y="47"/>
                      <a:pt x="79" y="48"/>
                      <a:pt x="80" y="47"/>
                    </a:cubicBezTo>
                    <a:cubicBezTo>
                      <a:pt x="80" y="47"/>
                      <a:pt x="80" y="47"/>
                      <a:pt x="80" y="47"/>
                    </a:cubicBezTo>
                    <a:cubicBezTo>
                      <a:pt x="81" y="46"/>
                      <a:pt x="81" y="46"/>
                      <a:pt x="81" y="46"/>
                    </a:cubicBezTo>
                    <a:cubicBezTo>
                      <a:pt x="81" y="46"/>
                      <a:pt x="82" y="45"/>
                      <a:pt x="82" y="44"/>
                    </a:cubicBezTo>
                    <a:cubicBezTo>
                      <a:pt x="83" y="44"/>
                      <a:pt x="83" y="44"/>
                      <a:pt x="83" y="44"/>
                    </a:cubicBezTo>
                    <a:cubicBezTo>
                      <a:pt x="83" y="43"/>
                      <a:pt x="83" y="43"/>
                      <a:pt x="83" y="43"/>
                    </a:cubicBezTo>
                    <a:cubicBezTo>
                      <a:pt x="83" y="42"/>
                      <a:pt x="83" y="42"/>
                      <a:pt x="83" y="42"/>
                    </a:cubicBezTo>
                    <a:cubicBezTo>
                      <a:pt x="82" y="41"/>
                      <a:pt x="82" y="41"/>
                      <a:pt x="82" y="41"/>
                    </a:cubicBezTo>
                    <a:cubicBezTo>
                      <a:pt x="82" y="40"/>
                      <a:pt x="82" y="40"/>
                      <a:pt x="82" y="40"/>
                    </a:cubicBezTo>
                    <a:cubicBezTo>
                      <a:pt x="82" y="40"/>
                      <a:pt x="82" y="40"/>
                      <a:pt x="83" y="40"/>
                    </a:cubicBezTo>
                    <a:cubicBezTo>
                      <a:pt x="84" y="39"/>
                      <a:pt x="84" y="39"/>
                      <a:pt x="85" y="39"/>
                    </a:cubicBezTo>
                    <a:cubicBezTo>
                      <a:pt x="86" y="39"/>
                      <a:pt x="86" y="39"/>
                      <a:pt x="87" y="39"/>
                    </a:cubicBezTo>
                    <a:cubicBezTo>
                      <a:pt x="89" y="39"/>
                      <a:pt x="87" y="39"/>
                      <a:pt x="88" y="39"/>
                    </a:cubicBezTo>
                    <a:cubicBezTo>
                      <a:pt x="89" y="39"/>
                      <a:pt x="88" y="39"/>
                      <a:pt x="89" y="39"/>
                    </a:cubicBezTo>
                    <a:cubicBezTo>
                      <a:pt x="89" y="39"/>
                      <a:pt x="89" y="38"/>
                      <a:pt x="90" y="38"/>
                    </a:cubicBezTo>
                    <a:cubicBezTo>
                      <a:pt x="90" y="37"/>
                      <a:pt x="90" y="38"/>
                      <a:pt x="91" y="39"/>
                    </a:cubicBezTo>
                    <a:cubicBezTo>
                      <a:pt x="92" y="40"/>
                      <a:pt x="91" y="40"/>
                      <a:pt x="92" y="40"/>
                    </a:cubicBezTo>
                    <a:cubicBezTo>
                      <a:pt x="92" y="40"/>
                      <a:pt x="92" y="40"/>
                      <a:pt x="93" y="41"/>
                    </a:cubicBezTo>
                    <a:cubicBezTo>
                      <a:pt x="93" y="41"/>
                      <a:pt x="93" y="41"/>
                      <a:pt x="93" y="42"/>
                    </a:cubicBezTo>
                    <a:cubicBezTo>
                      <a:pt x="93" y="43"/>
                      <a:pt x="93" y="42"/>
                      <a:pt x="94" y="42"/>
                    </a:cubicBezTo>
                    <a:cubicBezTo>
                      <a:pt x="96" y="42"/>
                      <a:pt x="94" y="42"/>
                      <a:pt x="95" y="41"/>
                    </a:cubicBezTo>
                    <a:cubicBezTo>
                      <a:pt x="95" y="41"/>
                      <a:pt x="95" y="42"/>
                      <a:pt x="96" y="41"/>
                    </a:cubicBezTo>
                    <a:cubicBezTo>
                      <a:pt x="96" y="41"/>
                      <a:pt x="96" y="41"/>
                      <a:pt x="96" y="41"/>
                    </a:cubicBezTo>
                    <a:cubicBezTo>
                      <a:pt x="95" y="40"/>
                      <a:pt x="95" y="40"/>
                      <a:pt x="95" y="40"/>
                    </a:cubicBezTo>
                    <a:cubicBezTo>
                      <a:pt x="94" y="40"/>
                      <a:pt x="94" y="39"/>
                      <a:pt x="94" y="38"/>
                    </a:cubicBezTo>
                    <a:cubicBezTo>
                      <a:pt x="94" y="38"/>
                      <a:pt x="94" y="37"/>
                      <a:pt x="93" y="37"/>
                    </a:cubicBezTo>
                    <a:cubicBezTo>
                      <a:pt x="93" y="36"/>
                      <a:pt x="93" y="36"/>
                      <a:pt x="93" y="36"/>
                    </a:cubicBezTo>
                    <a:cubicBezTo>
                      <a:pt x="93" y="36"/>
                      <a:pt x="93" y="35"/>
                      <a:pt x="92" y="34"/>
                    </a:cubicBezTo>
                    <a:cubicBezTo>
                      <a:pt x="92" y="33"/>
                      <a:pt x="92" y="34"/>
                      <a:pt x="92" y="34"/>
                    </a:cubicBezTo>
                    <a:cubicBezTo>
                      <a:pt x="92" y="34"/>
                      <a:pt x="91" y="33"/>
                      <a:pt x="91" y="32"/>
                    </a:cubicBezTo>
                    <a:cubicBezTo>
                      <a:pt x="90" y="31"/>
                      <a:pt x="90" y="32"/>
                      <a:pt x="90" y="31"/>
                    </a:cubicBezTo>
                    <a:cubicBezTo>
                      <a:pt x="90" y="31"/>
                      <a:pt x="89" y="31"/>
                      <a:pt x="89" y="30"/>
                    </a:cubicBezTo>
                    <a:cubicBezTo>
                      <a:pt x="88" y="29"/>
                      <a:pt x="88" y="29"/>
                      <a:pt x="88" y="29"/>
                    </a:cubicBezTo>
                    <a:cubicBezTo>
                      <a:pt x="88" y="29"/>
                      <a:pt x="88" y="28"/>
                      <a:pt x="88" y="28"/>
                    </a:cubicBezTo>
                    <a:cubicBezTo>
                      <a:pt x="88" y="28"/>
                      <a:pt x="87" y="28"/>
                      <a:pt x="87" y="28"/>
                    </a:cubicBezTo>
                    <a:cubicBezTo>
                      <a:pt x="87" y="28"/>
                      <a:pt x="86" y="27"/>
                      <a:pt x="86" y="26"/>
                    </a:cubicBezTo>
                    <a:cubicBezTo>
                      <a:pt x="85" y="25"/>
                      <a:pt x="86" y="26"/>
                      <a:pt x="85" y="26"/>
                    </a:cubicBezTo>
                    <a:cubicBezTo>
                      <a:pt x="85" y="26"/>
                      <a:pt x="84" y="26"/>
                      <a:pt x="84" y="26"/>
                    </a:cubicBezTo>
                    <a:cubicBezTo>
                      <a:pt x="83" y="26"/>
                      <a:pt x="83" y="26"/>
                      <a:pt x="83" y="26"/>
                    </a:cubicBezTo>
                    <a:cubicBezTo>
                      <a:pt x="82" y="25"/>
                      <a:pt x="82" y="25"/>
                      <a:pt x="81" y="25"/>
                    </a:cubicBezTo>
                    <a:cubicBezTo>
                      <a:pt x="80" y="24"/>
                      <a:pt x="81" y="25"/>
                      <a:pt x="81" y="24"/>
                    </a:cubicBezTo>
                    <a:cubicBezTo>
                      <a:pt x="81" y="24"/>
                      <a:pt x="80" y="24"/>
                      <a:pt x="80" y="24"/>
                    </a:cubicBezTo>
                    <a:cubicBezTo>
                      <a:pt x="79" y="23"/>
                      <a:pt x="79" y="23"/>
                      <a:pt x="79" y="23"/>
                    </a:cubicBezTo>
                    <a:cubicBezTo>
                      <a:pt x="79" y="23"/>
                      <a:pt x="79" y="22"/>
                      <a:pt x="79" y="22"/>
                    </a:cubicBezTo>
                    <a:cubicBezTo>
                      <a:pt x="78" y="22"/>
                      <a:pt x="78" y="22"/>
                      <a:pt x="78" y="22"/>
                    </a:cubicBezTo>
                    <a:cubicBezTo>
                      <a:pt x="77" y="21"/>
                      <a:pt x="77" y="21"/>
                      <a:pt x="77" y="21"/>
                    </a:cubicBezTo>
                    <a:cubicBezTo>
                      <a:pt x="76" y="21"/>
                      <a:pt x="76" y="21"/>
                      <a:pt x="76" y="21"/>
                    </a:cubicBezTo>
                    <a:cubicBezTo>
                      <a:pt x="76" y="21"/>
                      <a:pt x="76" y="21"/>
                      <a:pt x="76" y="22"/>
                    </a:cubicBezTo>
                    <a:cubicBezTo>
                      <a:pt x="75" y="22"/>
                      <a:pt x="75" y="23"/>
                      <a:pt x="75" y="23"/>
                    </a:cubicBezTo>
                    <a:cubicBezTo>
                      <a:pt x="75" y="23"/>
                      <a:pt x="75" y="23"/>
                      <a:pt x="75" y="24"/>
                    </a:cubicBezTo>
                    <a:cubicBezTo>
                      <a:pt x="75" y="24"/>
                      <a:pt x="75" y="25"/>
                      <a:pt x="75" y="25"/>
                    </a:cubicBezTo>
                    <a:cubicBezTo>
                      <a:pt x="75" y="26"/>
                      <a:pt x="75" y="26"/>
                      <a:pt x="75" y="27"/>
                    </a:cubicBezTo>
                    <a:cubicBezTo>
                      <a:pt x="75" y="28"/>
                      <a:pt x="75" y="28"/>
                      <a:pt x="75" y="28"/>
                    </a:cubicBezTo>
                    <a:cubicBezTo>
                      <a:pt x="75" y="28"/>
                      <a:pt x="75" y="28"/>
                      <a:pt x="75" y="29"/>
                    </a:cubicBezTo>
                    <a:cubicBezTo>
                      <a:pt x="74" y="30"/>
                      <a:pt x="75" y="30"/>
                      <a:pt x="75" y="30"/>
                    </a:cubicBezTo>
                    <a:cubicBezTo>
                      <a:pt x="74" y="31"/>
                      <a:pt x="74" y="31"/>
                      <a:pt x="74" y="31"/>
                    </a:cubicBezTo>
                    <a:cubicBezTo>
                      <a:pt x="74" y="32"/>
                      <a:pt x="73" y="32"/>
                      <a:pt x="73" y="32"/>
                    </a:cubicBezTo>
                    <a:cubicBezTo>
                      <a:pt x="72" y="33"/>
                      <a:pt x="73" y="32"/>
                      <a:pt x="72" y="33"/>
                    </a:cubicBezTo>
                    <a:cubicBezTo>
                      <a:pt x="72" y="33"/>
                      <a:pt x="71" y="33"/>
                      <a:pt x="71" y="33"/>
                    </a:cubicBezTo>
                    <a:cubicBezTo>
                      <a:pt x="70" y="34"/>
                      <a:pt x="71" y="33"/>
                      <a:pt x="70" y="33"/>
                    </a:cubicBezTo>
                    <a:cubicBezTo>
                      <a:pt x="70" y="33"/>
                      <a:pt x="70" y="33"/>
                      <a:pt x="70" y="33"/>
                    </a:cubicBezTo>
                    <a:cubicBezTo>
                      <a:pt x="69" y="33"/>
                      <a:pt x="69" y="33"/>
                      <a:pt x="69" y="33"/>
                    </a:cubicBezTo>
                    <a:cubicBezTo>
                      <a:pt x="69" y="33"/>
                      <a:pt x="69" y="33"/>
                      <a:pt x="69" y="32"/>
                    </a:cubicBezTo>
                    <a:cubicBezTo>
                      <a:pt x="69" y="31"/>
                      <a:pt x="67" y="31"/>
                      <a:pt x="67" y="31"/>
                    </a:cubicBezTo>
                    <a:cubicBezTo>
                      <a:pt x="67" y="31"/>
                      <a:pt x="67" y="31"/>
                      <a:pt x="67" y="31"/>
                    </a:cubicBezTo>
                    <a:cubicBezTo>
                      <a:pt x="67" y="31"/>
                      <a:pt x="66" y="30"/>
                      <a:pt x="64" y="29"/>
                    </a:cubicBezTo>
                    <a:cubicBezTo>
                      <a:pt x="64" y="29"/>
                      <a:pt x="64" y="29"/>
                      <a:pt x="64" y="29"/>
                    </a:cubicBezTo>
                    <a:cubicBezTo>
                      <a:pt x="64" y="29"/>
                      <a:pt x="64" y="29"/>
                      <a:pt x="63" y="29"/>
                    </a:cubicBezTo>
                    <a:cubicBezTo>
                      <a:pt x="63" y="29"/>
                      <a:pt x="63" y="29"/>
                      <a:pt x="63" y="29"/>
                    </a:cubicBezTo>
                    <a:cubicBezTo>
                      <a:pt x="63" y="29"/>
                      <a:pt x="63" y="29"/>
                      <a:pt x="63" y="29"/>
                    </a:cubicBezTo>
                    <a:cubicBezTo>
                      <a:pt x="63" y="29"/>
                      <a:pt x="62" y="29"/>
                      <a:pt x="62" y="28"/>
                    </a:cubicBezTo>
                    <a:cubicBezTo>
                      <a:pt x="61" y="27"/>
                      <a:pt x="61" y="28"/>
                      <a:pt x="61" y="28"/>
                    </a:cubicBezTo>
                    <a:cubicBezTo>
                      <a:pt x="61" y="28"/>
                      <a:pt x="60" y="27"/>
                      <a:pt x="60" y="27"/>
                    </a:cubicBezTo>
                    <a:cubicBezTo>
                      <a:pt x="59" y="26"/>
                      <a:pt x="59" y="26"/>
                      <a:pt x="59" y="25"/>
                    </a:cubicBezTo>
                    <a:cubicBezTo>
                      <a:pt x="59" y="25"/>
                      <a:pt x="59" y="25"/>
                      <a:pt x="59" y="24"/>
                    </a:cubicBezTo>
                    <a:cubicBezTo>
                      <a:pt x="59" y="23"/>
                      <a:pt x="59" y="20"/>
                      <a:pt x="60" y="19"/>
                    </a:cubicBezTo>
                    <a:cubicBezTo>
                      <a:pt x="61" y="17"/>
                      <a:pt x="61" y="17"/>
                      <a:pt x="61" y="17"/>
                    </a:cubicBezTo>
                    <a:cubicBezTo>
                      <a:pt x="62" y="16"/>
                      <a:pt x="62" y="16"/>
                      <a:pt x="62" y="15"/>
                    </a:cubicBezTo>
                    <a:cubicBezTo>
                      <a:pt x="63" y="14"/>
                      <a:pt x="63" y="15"/>
                      <a:pt x="64" y="15"/>
                    </a:cubicBezTo>
                    <a:cubicBezTo>
                      <a:pt x="64" y="15"/>
                      <a:pt x="65" y="14"/>
                      <a:pt x="65" y="13"/>
                    </a:cubicBezTo>
                    <a:cubicBezTo>
                      <a:pt x="65" y="13"/>
                      <a:pt x="65" y="13"/>
                      <a:pt x="65" y="13"/>
                    </a:cubicBezTo>
                    <a:cubicBezTo>
                      <a:pt x="66" y="13"/>
                      <a:pt x="67" y="11"/>
                      <a:pt x="67" y="11"/>
                    </a:cubicBezTo>
                    <a:cubicBezTo>
                      <a:pt x="67" y="10"/>
                      <a:pt x="67" y="10"/>
                      <a:pt x="68" y="10"/>
                    </a:cubicBezTo>
                    <a:cubicBezTo>
                      <a:pt x="69" y="9"/>
                      <a:pt x="68" y="9"/>
                      <a:pt x="69" y="9"/>
                    </a:cubicBezTo>
                    <a:cubicBezTo>
                      <a:pt x="70" y="9"/>
                      <a:pt x="69" y="9"/>
                      <a:pt x="69" y="8"/>
                    </a:cubicBezTo>
                    <a:cubicBezTo>
                      <a:pt x="69" y="8"/>
                      <a:pt x="69" y="7"/>
                      <a:pt x="69" y="7"/>
                    </a:cubicBezTo>
                    <a:cubicBezTo>
                      <a:pt x="68" y="7"/>
                      <a:pt x="68" y="7"/>
                      <a:pt x="68" y="7"/>
                    </a:cubicBezTo>
                    <a:cubicBezTo>
                      <a:pt x="67" y="6"/>
                      <a:pt x="67" y="6"/>
                      <a:pt x="67" y="6"/>
                    </a:cubicBezTo>
                    <a:cubicBezTo>
                      <a:pt x="65" y="6"/>
                      <a:pt x="65" y="6"/>
                      <a:pt x="65" y="6"/>
                    </a:cubicBezTo>
                    <a:cubicBezTo>
                      <a:pt x="65" y="6"/>
                      <a:pt x="64" y="6"/>
                      <a:pt x="64" y="6"/>
                    </a:cubicBezTo>
                    <a:cubicBezTo>
                      <a:pt x="63" y="6"/>
                      <a:pt x="63" y="5"/>
                      <a:pt x="63" y="5"/>
                    </a:cubicBezTo>
                    <a:cubicBezTo>
                      <a:pt x="63" y="5"/>
                      <a:pt x="63" y="5"/>
                      <a:pt x="62" y="5"/>
                    </a:cubicBezTo>
                    <a:cubicBezTo>
                      <a:pt x="62" y="5"/>
                      <a:pt x="61" y="5"/>
                      <a:pt x="61" y="5"/>
                    </a:cubicBezTo>
                    <a:cubicBezTo>
                      <a:pt x="61" y="5"/>
                      <a:pt x="60" y="5"/>
                      <a:pt x="60" y="5"/>
                    </a:cubicBezTo>
                    <a:cubicBezTo>
                      <a:pt x="60" y="5"/>
                      <a:pt x="59" y="5"/>
                      <a:pt x="59" y="5"/>
                    </a:cubicBezTo>
                    <a:cubicBezTo>
                      <a:pt x="58" y="5"/>
                      <a:pt x="58" y="5"/>
                      <a:pt x="57" y="6"/>
                    </a:cubicBezTo>
                    <a:cubicBezTo>
                      <a:pt x="57" y="6"/>
                      <a:pt x="57" y="6"/>
                      <a:pt x="56" y="6"/>
                    </a:cubicBezTo>
                    <a:cubicBezTo>
                      <a:pt x="56" y="6"/>
                      <a:pt x="56" y="6"/>
                      <a:pt x="55" y="6"/>
                    </a:cubicBezTo>
                    <a:cubicBezTo>
                      <a:pt x="53" y="7"/>
                      <a:pt x="55" y="7"/>
                      <a:pt x="54" y="8"/>
                    </a:cubicBezTo>
                    <a:cubicBezTo>
                      <a:pt x="54" y="8"/>
                      <a:pt x="54" y="8"/>
                      <a:pt x="54" y="8"/>
                    </a:cubicBezTo>
                    <a:cubicBezTo>
                      <a:pt x="54" y="8"/>
                      <a:pt x="53" y="9"/>
                      <a:pt x="53" y="9"/>
                    </a:cubicBezTo>
                    <a:cubicBezTo>
                      <a:pt x="53" y="9"/>
                      <a:pt x="53" y="9"/>
                      <a:pt x="53" y="9"/>
                    </a:cubicBezTo>
                    <a:cubicBezTo>
                      <a:pt x="52" y="9"/>
                      <a:pt x="52" y="9"/>
                      <a:pt x="52" y="9"/>
                    </a:cubicBezTo>
                    <a:cubicBezTo>
                      <a:pt x="50" y="9"/>
                      <a:pt x="50" y="9"/>
                      <a:pt x="50" y="9"/>
                    </a:cubicBezTo>
                    <a:cubicBezTo>
                      <a:pt x="49" y="9"/>
                      <a:pt x="49" y="9"/>
                      <a:pt x="49" y="9"/>
                    </a:cubicBezTo>
                    <a:cubicBezTo>
                      <a:pt x="48" y="8"/>
                      <a:pt x="48" y="8"/>
                      <a:pt x="48" y="8"/>
                    </a:cubicBezTo>
                    <a:cubicBezTo>
                      <a:pt x="45" y="8"/>
                      <a:pt x="45" y="8"/>
                      <a:pt x="45" y="8"/>
                    </a:cubicBezTo>
                    <a:cubicBezTo>
                      <a:pt x="45" y="8"/>
                      <a:pt x="45" y="8"/>
                      <a:pt x="44" y="8"/>
                    </a:cubicBezTo>
                    <a:cubicBezTo>
                      <a:pt x="44" y="8"/>
                      <a:pt x="43" y="8"/>
                      <a:pt x="43" y="7"/>
                    </a:cubicBezTo>
                    <a:cubicBezTo>
                      <a:pt x="42" y="7"/>
                      <a:pt x="42" y="7"/>
                      <a:pt x="41" y="6"/>
                    </a:cubicBezTo>
                    <a:cubicBezTo>
                      <a:pt x="41" y="6"/>
                      <a:pt x="39" y="6"/>
                      <a:pt x="39" y="6"/>
                    </a:cubicBezTo>
                    <a:cubicBezTo>
                      <a:pt x="39" y="6"/>
                      <a:pt x="39" y="4"/>
                      <a:pt x="38" y="3"/>
                    </a:cubicBezTo>
                    <a:cubicBezTo>
                      <a:pt x="37" y="2"/>
                      <a:pt x="36" y="4"/>
                      <a:pt x="35" y="4"/>
                    </a:cubicBezTo>
                    <a:cubicBezTo>
                      <a:pt x="34" y="4"/>
                      <a:pt x="34" y="3"/>
                      <a:pt x="33" y="2"/>
                    </a:cubicBezTo>
                    <a:cubicBezTo>
                      <a:pt x="33" y="2"/>
                      <a:pt x="32" y="2"/>
                      <a:pt x="32" y="2"/>
                    </a:cubicBezTo>
                    <a:cubicBezTo>
                      <a:pt x="31" y="2"/>
                      <a:pt x="31" y="2"/>
                      <a:pt x="31" y="2"/>
                    </a:cubicBezTo>
                    <a:cubicBezTo>
                      <a:pt x="30" y="2"/>
                      <a:pt x="30" y="2"/>
                      <a:pt x="30" y="2"/>
                    </a:cubicBezTo>
                    <a:cubicBezTo>
                      <a:pt x="30" y="2"/>
                      <a:pt x="28" y="2"/>
                      <a:pt x="28" y="2"/>
                    </a:cubicBezTo>
                    <a:cubicBezTo>
                      <a:pt x="28" y="1"/>
                      <a:pt x="18" y="0"/>
                      <a:pt x="18" y="0"/>
                    </a:cubicBezTo>
                    <a:cubicBezTo>
                      <a:pt x="18" y="0"/>
                      <a:pt x="17" y="1"/>
                      <a:pt x="16" y="1"/>
                    </a:cubicBezTo>
                    <a:cubicBezTo>
                      <a:pt x="16" y="1"/>
                      <a:pt x="15" y="2"/>
                      <a:pt x="14" y="2"/>
                    </a:cubicBezTo>
                    <a:cubicBezTo>
                      <a:pt x="13" y="3"/>
                      <a:pt x="12" y="2"/>
                      <a:pt x="11" y="2"/>
                    </a:cubicBezTo>
                    <a:cubicBezTo>
                      <a:pt x="10" y="2"/>
                      <a:pt x="10" y="2"/>
                      <a:pt x="9" y="3"/>
                    </a:cubicBezTo>
                    <a:cubicBezTo>
                      <a:pt x="9" y="3"/>
                      <a:pt x="9" y="3"/>
                      <a:pt x="8" y="3"/>
                    </a:cubicBezTo>
                    <a:cubicBezTo>
                      <a:pt x="7" y="3"/>
                      <a:pt x="7" y="3"/>
                      <a:pt x="7" y="3"/>
                    </a:cubicBezTo>
                    <a:cubicBezTo>
                      <a:pt x="4" y="6"/>
                      <a:pt x="4" y="6"/>
                      <a:pt x="4" y="6"/>
                    </a:cubicBezTo>
                    <a:cubicBezTo>
                      <a:pt x="2" y="6"/>
                      <a:pt x="2" y="6"/>
                      <a:pt x="2" y="6"/>
                    </a:cubicBezTo>
                    <a:cubicBezTo>
                      <a:pt x="2" y="6"/>
                      <a:pt x="2" y="7"/>
                      <a:pt x="1" y="7"/>
                    </a:cubicBezTo>
                    <a:cubicBezTo>
                      <a:pt x="0" y="8"/>
                      <a:pt x="1" y="9"/>
                      <a:pt x="1" y="9"/>
                    </a:cubicBezTo>
                    <a:cubicBezTo>
                      <a:pt x="1" y="9"/>
                      <a:pt x="0" y="11"/>
                      <a:pt x="0" y="11"/>
                    </a:cubicBezTo>
                    <a:cubicBezTo>
                      <a:pt x="0" y="12"/>
                      <a:pt x="1" y="12"/>
                      <a:pt x="1" y="13"/>
                    </a:cubicBezTo>
                    <a:cubicBezTo>
                      <a:pt x="1" y="13"/>
                      <a:pt x="1" y="14"/>
                      <a:pt x="2" y="14"/>
                    </a:cubicBezTo>
                    <a:cubicBezTo>
                      <a:pt x="2" y="14"/>
                      <a:pt x="2" y="15"/>
                      <a:pt x="3" y="15"/>
                    </a:cubicBezTo>
                    <a:cubicBezTo>
                      <a:pt x="3" y="16"/>
                      <a:pt x="3" y="17"/>
                      <a:pt x="3" y="17"/>
                    </a:cubicBezTo>
                    <a:cubicBezTo>
                      <a:pt x="2" y="18"/>
                      <a:pt x="2" y="19"/>
                      <a:pt x="3" y="19"/>
                    </a:cubicBezTo>
                    <a:cubicBezTo>
                      <a:pt x="3" y="20"/>
                      <a:pt x="2" y="20"/>
                      <a:pt x="3" y="20"/>
                    </a:cubicBezTo>
                    <a:cubicBezTo>
                      <a:pt x="3" y="21"/>
                      <a:pt x="3" y="21"/>
                      <a:pt x="4" y="21"/>
                    </a:cubicBezTo>
                    <a:cubicBezTo>
                      <a:pt x="4" y="21"/>
                      <a:pt x="4" y="22"/>
                      <a:pt x="4" y="22"/>
                    </a:cubicBezTo>
                    <a:cubicBezTo>
                      <a:pt x="4" y="23"/>
                      <a:pt x="4" y="23"/>
                      <a:pt x="4" y="23"/>
                    </a:cubicBezTo>
                    <a:cubicBezTo>
                      <a:pt x="4" y="23"/>
                      <a:pt x="5" y="24"/>
                      <a:pt x="7" y="23"/>
                    </a:cubicBezTo>
                    <a:cubicBezTo>
                      <a:pt x="8" y="23"/>
                      <a:pt x="8" y="23"/>
                      <a:pt x="8" y="23"/>
                    </a:cubicBezTo>
                    <a:cubicBezTo>
                      <a:pt x="8" y="23"/>
                      <a:pt x="8" y="23"/>
                      <a:pt x="10" y="21"/>
                    </a:cubicBezTo>
                    <a:cubicBezTo>
                      <a:pt x="12" y="19"/>
                      <a:pt x="11" y="21"/>
                      <a:pt x="12" y="21"/>
                    </a:cubicBezTo>
                    <a:cubicBezTo>
                      <a:pt x="13" y="21"/>
                      <a:pt x="12" y="21"/>
                      <a:pt x="13" y="21"/>
                    </a:cubicBezTo>
                    <a:cubicBezTo>
                      <a:pt x="14" y="21"/>
                      <a:pt x="14" y="21"/>
                      <a:pt x="14" y="21"/>
                    </a:cubicBezTo>
                    <a:cubicBezTo>
                      <a:pt x="14" y="21"/>
                      <a:pt x="15" y="21"/>
                      <a:pt x="16" y="22"/>
                    </a:cubicBezTo>
                    <a:cubicBezTo>
                      <a:pt x="17" y="22"/>
                      <a:pt x="16" y="22"/>
                      <a:pt x="17" y="22"/>
                    </a:cubicBezTo>
                    <a:cubicBezTo>
                      <a:pt x="18" y="22"/>
                      <a:pt x="18" y="22"/>
                      <a:pt x="19" y="23"/>
                    </a:cubicBezTo>
                    <a:cubicBezTo>
                      <a:pt x="19" y="23"/>
                      <a:pt x="19" y="23"/>
                      <a:pt x="20" y="23"/>
                    </a:cubicBezTo>
                    <a:cubicBezTo>
                      <a:pt x="21" y="24"/>
                      <a:pt x="21" y="24"/>
                      <a:pt x="22" y="25"/>
                    </a:cubicBezTo>
                    <a:cubicBezTo>
                      <a:pt x="22" y="25"/>
                      <a:pt x="22" y="25"/>
                      <a:pt x="22" y="26"/>
                    </a:cubicBezTo>
                    <a:cubicBezTo>
                      <a:pt x="23" y="28"/>
                      <a:pt x="23" y="28"/>
                      <a:pt x="24" y="28"/>
                    </a:cubicBezTo>
                    <a:cubicBezTo>
                      <a:pt x="24" y="29"/>
                      <a:pt x="25" y="29"/>
                      <a:pt x="25" y="30"/>
                    </a:cubicBezTo>
                    <a:cubicBezTo>
                      <a:pt x="26" y="31"/>
                      <a:pt x="26" y="30"/>
                      <a:pt x="27" y="31"/>
                    </a:cubicBezTo>
                    <a:cubicBezTo>
                      <a:pt x="27" y="32"/>
                      <a:pt x="27" y="31"/>
                      <a:pt x="27" y="32"/>
                    </a:cubicBezTo>
                    <a:cubicBezTo>
                      <a:pt x="28" y="33"/>
                      <a:pt x="27" y="34"/>
                      <a:pt x="28" y="35"/>
                    </a:cubicBezTo>
                    <a:cubicBezTo>
                      <a:pt x="28" y="36"/>
                      <a:pt x="29" y="36"/>
                      <a:pt x="29" y="37"/>
                    </a:cubicBezTo>
                    <a:cubicBezTo>
                      <a:pt x="30" y="38"/>
                      <a:pt x="30" y="38"/>
                      <a:pt x="30" y="39"/>
                    </a:cubicBezTo>
                    <a:cubicBezTo>
                      <a:pt x="30" y="40"/>
                      <a:pt x="31" y="40"/>
                      <a:pt x="31" y="40"/>
                    </a:cubicBezTo>
                    <a:cubicBezTo>
                      <a:pt x="32" y="41"/>
                      <a:pt x="32" y="42"/>
                      <a:pt x="33" y="43"/>
                    </a:cubicBezTo>
                    <a:cubicBezTo>
                      <a:pt x="33" y="43"/>
                      <a:pt x="33" y="44"/>
                      <a:pt x="33" y="45"/>
                    </a:cubicBezTo>
                    <a:cubicBezTo>
                      <a:pt x="33" y="46"/>
                      <a:pt x="33" y="46"/>
                      <a:pt x="34" y="47"/>
                    </a:cubicBezTo>
                    <a:cubicBezTo>
                      <a:pt x="34" y="48"/>
                      <a:pt x="33" y="48"/>
                      <a:pt x="34" y="49"/>
                    </a:cubicBezTo>
                    <a:cubicBezTo>
                      <a:pt x="34" y="50"/>
                      <a:pt x="33" y="50"/>
                      <a:pt x="33" y="51"/>
                    </a:cubicBezTo>
                    <a:cubicBezTo>
                      <a:pt x="33" y="52"/>
                      <a:pt x="35" y="52"/>
                      <a:pt x="35" y="53"/>
                    </a:cubicBezTo>
                    <a:cubicBezTo>
                      <a:pt x="35" y="54"/>
                      <a:pt x="36" y="57"/>
                      <a:pt x="36" y="57"/>
                    </a:cubicBezTo>
                    <a:cubicBezTo>
                      <a:pt x="37" y="58"/>
                      <a:pt x="37" y="58"/>
                      <a:pt x="37" y="58"/>
                    </a:cubicBezTo>
                    <a:cubicBezTo>
                      <a:pt x="37" y="58"/>
                      <a:pt x="37" y="58"/>
                      <a:pt x="38" y="58"/>
                    </a:cubicBezTo>
                    <a:cubicBezTo>
                      <a:pt x="39" y="59"/>
                      <a:pt x="39" y="59"/>
                      <a:pt x="39" y="60"/>
                    </a:cubicBezTo>
                    <a:cubicBezTo>
                      <a:pt x="40" y="61"/>
                      <a:pt x="39" y="61"/>
                      <a:pt x="40" y="61"/>
                    </a:cubicBezTo>
                    <a:cubicBezTo>
                      <a:pt x="40" y="62"/>
                      <a:pt x="40" y="62"/>
                      <a:pt x="41" y="64"/>
                    </a:cubicBezTo>
                    <a:cubicBezTo>
                      <a:pt x="42" y="65"/>
                      <a:pt x="41" y="64"/>
                      <a:pt x="42" y="65"/>
                    </a:cubicBezTo>
                    <a:cubicBezTo>
                      <a:pt x="43" y="67"/>
                      <a:pt x="42" y="66"/>
                      <a:pt x="43" y="67"/>
                    </a:cubicBezTo>
                    <a:cubicBezTo>
                      <a:pt x="44" y="67"/>
                      <a:pt x="43" y="68"/>
                      <a:pt x="44" y="68"/>
                    </a:cubicBezTo>
                    <a:cubicBezTo>
                      <a:pt x="44" y="69"/>
                      <a:pt x="44" y="68"/>
                      <a:pt x="45" y="69"/>
                    </a:cubicBezTo>
                    <a:cubicBezTo>
                      <a:pt x="46" y="70"/>
                      <a:pt x="45" y="69"/>
                      <a:pt x="46" y="69"/>
                    </a:cubicBezTo>
                    <a:cubicBezTo>
                      <a:pt x="46" y="69"/>
                      <a:pt x="46" y="68"/>
                      <a:pt x="46" y="68"/>
                    </a:cubicBezTo>
                    <a:cubicBezTo>
                      <a:pt x="46" y="68"/>
                      <a:pt x="46" y="68"/>
                      <a:pt x="45" y="67"/>
                    </a:cubicBezTo>
                    <a:cubicBezTo>
                      <a:pt x="45" y="67"/>
                      <a:pt x="44" y="66"/>
                      <a:pt x="44" y="66"/>
                    </a:cubicBezTo>
                    <a:cubicBezTo>
                      <a:pt x="44" y="65"/>
                      <a:pt x="44" y="65"/>
                      <a:pt x="43" y="64"/>
                    </a:cubicBezTo>
                    <a:cubicBezTo>
                      <a:pt x="42" y="62"/>
                      <a:pt x="42" y="63"/>
                      <a:pt x="42" y="62"/>
                    </a:cubicBezTo>
                    <a:cubicBezTo>
                      <a:pt x="42" y="62"/>
                      <a:pt x="41" y="62"/>
                      <a:pt x="41" y="62"/>
                    </a:cubicBezTo>
                    <a:cubicBezTo>
                      <a:pt x="41" y="62"/>
                      <a:pt x="41" y="61"/>
                      <a:pt x="41" y="60"/>
                    </a:cubicBezTo>
                    <a:cubicBezTo>
                      <a:pt x="40" y="60"/>
                      <a:pt x="40" y="59"/>
                      <a:pt x="40" y="59"/>
                    </a:cubicBezTo>
                    <a:cubicBezTo>
                      <a:pt x="40" y="59"/>
                      <a:pt x="41" y="59"/>
                      <a:pt x="42" y="60"/>
                    </a:cubicBezTo>
                    <a:cubicBezTo>
                      <a:pt x="43" y="61"/>
                      <a:pt x="42" y="60"/>
                      <a:pt x="42" y="61"/>
                    </a:cubicBezTo>
                    <a:cubicBezTo>
                      <a:pt x="42" y="61"/>
                      <a:pt x="42" y="61"/>
                      <a:pt x="43" y="62"/>
                    </a:cubicBezTo>
                    <a:cubicBezTo>
                      <a:pt x="43" y="63"/>
                      <a:pt x="43" y="62"/>
                      <a:pt x="43" y="62"/>
                    </a:cubicBezTo>
                    <a:cubicBezTo>
                      <a:pt x="44" y="63"/>
                      <a:pt x="44" y="63"/>
                      <a:pt x="44" y="63"/>
                    </a:cubicBezTo>
                    <a:cubicBezTo>
                      <a:pt x="45" y="64"/>
                      <a:pt x="45" y="64"/>
                      <a:pt x="46" y="65"/>
                    </a:cubicBezTo>
                    <a:cubicBezTo>
                      <a:pt x="47" y="65"/>
                      <a:pt x="47" y="65"/>
                      <a:pt x="47" y="66"/>
                    </a:cubicBezTo>
                    <a:cubicBezTo>
                      <a:pt x="47" y="66"/>
                      <a:pt x="47" y="66"/>
                      <a:pt x="48" y="67"/>
                    </a:cubicBezTo>
                    <a:cubicBezTo>
                      <a:pt x="49" y="68"/>
                      <a:pt x="48" y="68"/>
                      <a:pt x="49" y="68"/>
                    </a:cubicBezTo>
                    <a:cubicBezTo>
                      <a:pt x="49" y="69"/>
                      <a:pt x="49" y="69"/>
                      <a:pt x="50" y="70"/>
                    </a:cubicBezTo>
                    <a:cubicBezTo>
                      <a:pt x="50" y="70"/>
                      <a:pt x="50" y="70"/>
                      <a:pt x="51" y="71"/>
                    </a:cubicBezTo>
                    <a:cubicBezTo>
                      <a:pt x="52" y="72"/>
                      <a:pt x="51" y="71"/>
                      <a:pt x="52" y="72"/>
                    </a:cubicBezTo>
                    <a:cubicBezTo>
                      <a:pt x="53" y="72"/>
                      <a:pt x="53" y="72"/>
                      <a:pt x="54" y="73"/>
                    </a:cubicBezTo>
                    <a:cubicBezTo>
                      <a:pt x="55" y="73"/>
                      <a:pt x="55" y="73"/>
                      <a:pt x="55" y="74"/>
                    </a:cubicBezTo>
                    <a:cubicBezTo>
                      <a:pt x="56" y="75"/>
                      <a:pt x="56" y="74"/>
                      <a:pt x="57" y="74"/>
                    </a:cubicBezTo>
                    <a:cubicBezTo>
                      <a:pt x="58" y="74"/>
                      <a:pt x="57" y="75"/>
                      <a:pt x="58" y="75"/>
                    </a:cubicBezTo>
                    <a:cubicBezTo>
                      <a:pt x="59" y="76"/>
                      <a:pt x="59" y="75"/>
                      <a:pt x="60" y="76"/>
                    </a:cubicBezTo>
                    <a:cubicBezTo>
                      <a:pt x="61" y="76"/>
                      <a:pt x="60" y="76"/>
                      <a:pt x="61" y="77"/>
                    </a:cubicBezTo>
                    <a:cubicBezTo>
                      <a:pt x="63" y="77"/>
                      <a:pt x="62" y="77"/>
                      <a:pt x="62" y="77"/>
                    </a:cubicBezTo>
                    <a:cubicBezTo>
                      <a:pt x="63" y="77"/>
                      <a:pt x="63" y="78"/>
                      <a:pt x="64" y="78"/>
                    </a:cubicBezTo>
                    <a:cubicBezTo>
                      <a:pt x="64" y="78"/>
                      <a:pt x="65" y="79"/>
                      <a:pt x="66" y="80"/>
                    </a:cubicBezTo>
                    <a:cubicBezTo>
                      <a:pt x="66" y="80"/>
                      <a:pt x="66" y="80"/>
                      <a:pt x="67" y="80"/>
                    </a:cubicBezTo>
                    <a:cubicBezTo>
                      <a:pt x="68" y="81"/>
                      <a:pt x="68" y="81"/>
                      <a:pt x="69" y="81"/>
                    </a:cubicBezTo>
                    <a:cubicBezTo>
                      <a:pt x="69" y="82"/>
                      <a:pt x="70" y="82"/>
                      <a:pt x="70" y="82"/>
                    </a:cubicBezTo>
                    <a:cubicBezTo>
                      <a:pt x="70" y="82"/>
                      <a:pt x="70" y="82"/>
                      <a:pt x="71" y="82"/>
                    </a:cubicBezTo>
                    <a:cubicBezTo>
                      <a:pt x="72" y="83"/>
                      <a:pt x="71" y="82"/>
                      <a:pt x="72" y="83"/>
                    </a:cubicBezTo>
                    <a:cubicBezTo>
                      <a:pt x="72" y="83"/>
                      <a:pt x="72" y="83"/>
                      <a:pt x="72" y="83"/>
                    </a:cubicBezTo>
                    <a:cubicBezTo>
                      <a:pt x="72" y="83"/>
                      <a:pt x="72" y="84"/>
                      <a:pt x="73" y="84"/>
                    </a:cubicBezTo>
                    <a:cubicBezTo>
                      <a:pt x="73" y="84"/>
                      <a:pt x="73" y="86"/>
                      <a:pt x="73" y="86"/>
                    </a:cubicBezTo>
                    <a:cubicBezTo>
                      <a:pt x="73" y="86"/>
                      <a:pt x="73" y="86"/>
                      <a:pt x="73" y="86"/>
                    </a:cubicBezTo>
                    <a:cubicBezTo>
                      <a:pt x="73" y="87"/>
                      <a:pt x="72" y="88"/>
                      <a:pt x="72" y="89"/>
                    </a:cubicBezTo>
                    <a:cubicBezTo>
                      <a:pt x="72" y="89"/>
                      <a:pt x="72" y="90"/>
                      <a:pt x="72" y="90"/>
                    </a:cubicBezTo>
                    <a:cubicBezTo>
                      <a:pt x="72" y="90"/>
                      <a:pt x="71" y="91"/>
                      <a:pt x="71" y="91"/>
                    </a:cubicBezTo>
                    <a:cubicBezTo>
                      <a:pt x="70" y="92"/>
                      <a:pt x="71" y="92"/>
                      <a:pt x="71" y="93"/>
                    </a:cubicBezTo>
                    <a:cubicBezTo>
                      <a:pt x="71" y="94"/>
                      <a:pt x="71" y="94"/>
                      <a:pt x="71" y="95"/>
                    </a:cubicBezTo>
                    <a:cubicBezTo>
                      <a:pt x="71" y="95"/>
                      <a:pt x="71" y="96"/>
                      <a:pt x="71" y="96"/>
                    </a:cubicBezTo>
                    <a:cubicBezTo>
                      <a:pt x="71" y="97"/>
                      <a:pt x="71" y="97"/>
                      <a:pt x="71" y="98"/>
                    </a:cubicBezTo>
                    <a:cubicBezTo>
                      <a:pt x="72" y="99"/>
                      <a:pt x="72" y="99"/>
                      <a:pt x="73" y="100"/>
                    </a:cubicBezTo>
                    <a:cubicBezTo>
                      <a:pt x="73" y="101"/>
                      <a:pt x="73" y="100"/>
                      <a:pt x="74" y="102"/>
                    </a:cubicBezTo>
                    <a:cubicBezTo>
                      <a:pt x="75" y="103"/>
                      <a:pt x="74" y="102"/>
                      <a:pt x="75" y="103"/>
                    </a:cubicBezTo>
                    <a:cubicBezTo>
                      <a:pt x="76" y="104"/>
                      <a:pt x="76" y="103"/>
                      <a:pt x="76" y="104"/>
                    </a:cubicBezTo>
                    <a:cubicBezTo>
                      <a:pt x="76" y="104"/>
                      <a:pt x="77" y="105"/>
                      <a:pt x="77" y="105"/>
                    </a:cubicBezTo>
                    <a:cubicBezTo>
                      <a:pt x="77" y="106"/>
                      <a:pt x="77" y="106"/>
                      <a:pt x="78" y="106"/>
                    </a:cubicBezTo>
                    <a:cubicBezTo>
                      <a:pt x="79" y="107"/>
                      <a:pt x="79" y="107"/>
                      <a:pt x="80" y="107"/>
                    </a:cubicBezTo>
                    <a:cubicBezTo>
                      <a:pt x="80" y="108"/>
                      <a:pt x="80" y="108"/>
                      <a:pt x="79" y="109"/>
                    </a:cubicBezTo>
                    <a:cubicBezTo>
                      <a:pt x="79" y="110"/>
                      <a:pt x="80" y="110"/>
                      <a:pt x="79" y="111"/>
                    </a:cubicBezTo>
                    <a:cubicBezTo>
                      <a:pt x="79" y="112"/>
                      <a:pt x="80" y="112"/>
                      <a:pt x="79" y="113"/>
                    </a:cubicBezTo>
                    <a:cubicBezTo>
                      <a:pt x="79" y="113"/>
                      <a:pt x="79" y="113"/>
                      <a:pt x="79" y="114"/>
                    </a:cubicBezTo>
                    <a:cubicBezTo>
                      <a:pt x="79" y="115"/>
                      <a:pt x="79" y="115"/>
                      <a:pt x="79" y="116"/>
                    </a:cubicBezTo>
                    <a:cubicBezTo>
                      <a:pt x="79" y="117"/>
                      <a:pt x="79" y="118"/>
                      <a:pt x="79" y="118"/>
                    </a:cubicBezTo>
                    <a:cubicBezTo>
                      <a:pt x="78" y="119"/>
                      <a:pt x="78" y="119"/>
                      <a:pt x="78" y="120"/>
                    </a:cubicBezTo>
                    <a:cubicBezTo>
                      <a:pt x="78" y="121"/>
                      <a:pt x="78" y="121"/>
                      <a:pt x="78" y="122"/>
                    </a:cubicBezTo>
                    <a:cubicBezTo>
                      <a:pt x="78" y="123"/>
                      <a:pt x="78" y="123"/>
                      <a:pt x="77" y="124"/>
                    </a:cubicBezTo>
                    <a:cubicBezTo>
                      <a:pt x="77" y="125"/>
                      <a:pt x="77" y="125"/>
                      <a:pt x="77" y="126"/>
                    </a:cubicBezTo>
                    <a:cubicBezTo>
                      <a:pt x="76" y="127"/>
                      <a:pt x="76" y="127"/>
                      <a:pt x="76" y="128"/>
                    </a:cubicBezTo>
                    <a:cubicBezTo>
                      <a:pt x="76" y="129"/>
                      <a:pt x="76" y="129"/>
                      <a:pt x="76" y="129"/>
                    </a:cubicBezTo>
                    <a:cubicBezTo>
                      <a:pt x="76" y="130"/>
                      <a:pt x="76" y="130"/>
                      <a:pt x="76" y="131"/>
                    </a:cubicBezTo>
                    <a:cubicBezTo>
                      <a:pt x="77" y="131"/>
                      <a:pt x="76" y="131"/>
                      <a:pt x="77" y="132"/>
                    </a:cubicBezTo>
                    <a:cubicBezTo>
                      <a:pt x="77" y="132"/>
                      <a:pt x="77" y="133"/>
                      <a:pt x="77" y="133"/>
                    </a:cubicBezTo>
                    <a:cubicBezTo>
                      <a:pt x="77" y="134"/>
                      <a:pt x="77" y="134"/>
                      <a:pt x="77" y="135"/>
                    </a:cubicBezTo>
                    <a:cubicBezTo>
                      <a:pt x="77" y="135"/>
                      <a:pt x="77" y="136"/>
                      <a:pt x="77" y="137"/>
                    </a:cubicBezTo>
                    <a:cubicBezTo>
                      <a:pt x="77" y="137"/>
                      <a:pt x="77" y="137"/>
                      <a:pt x="76" y="138"/>
                    </a:cubicBezTo>
                    <a:cubicBezTo>
                      <a:pt x="76" y="139"/>
                      <a:pt x="76" y="143"/>
                      <a:pt x="76" y="143"/>
                    </a:cubicBezTo>
                    <a:cubicBezTo>
                      <a:pt x="76" y="144"/>
                      <a:pt x="77" y="145"/>
                      <a:pt x="77" y="145"/>
                    </a:cubicBezTo>
                    <a:cubicBezTo>
                      <a:pt x="77" y="146"/>
                      <a:pt x="77" y="145"/>
                      <a:pt x="77" y="146"/>
                    </a:cubicBezTo>
                    <a:cubicBezTo>
                      <a:pt x="78" y="146"/>
                      <a:pt x="78" y="147"/>
                      <a:pt x="78" y="147"/>
                    </a:cubicBezTo>
                    <a:cubicBezTo>
                      <a:pt x="79" y="148"/>
                      <a:pt x="79" y="148"/>
                      <a:pt x="79" y="148"/>
                    </a:cubicBezTo>
                    <a:cubicBezTo>
                      <a:pt x="79" y="149"/>
                      <a:pt x="79" y="149"/>
                      <a:pt x="80" y="149"/>
                    </a:cubicBezTo>
                    <a:cubicBezTo>
                      <a:pt x="81" y="149"/>
                      <a:pt x="80" y="149"/>
                      <a:pt x="81" y="150"/>
                    </a:cubicBezTo>
                    <a:cubicBezTo>
                      <a:pt x="81" y="150"/>
                      <a:pt x="82" y="150"/>
                      <a:pt x="82" y="150"/>
                    </a:cubicBezTo>
                    <a:cubicBezTo>
                      <a:pt x="83" y="150"/>
                      <a:pt x="83" y="150"/>
                      <a:pt x="83" y="150"/>
                    </a:cubicBezTo>
                    <a:cubicBezTo>
                      <a:pt x="84" y="150"/>
                      <a:pt x="84" y="150"/>
                      <a:pt x="84" y="150"/>
                    </a:cubicBezTo>
                    <a:cubicBezTo>
                      <a:pt x="85" y="150"/>
                      <a:pt x="85" y="150"/>
                      <a:pt x="85" y="150"/>
                    </a:cubicBezTo>
                    <a:cubicBezTo>
                      <a:pt x="86" y="150"/>
                      <a:pt x="86" y="150"/>
                      <a:pt x="86" y="150"/>
                    </a:cubicBezTo>
                    <a:cubicBezTo>
                      <a:pt x="85" y="149"/>
                      <a:pt x="85" y="149"/>
                      <a:pt x="85" y="149"/>
                    </a:cubicBezTo>
                    <a:cubicBezTo>
                      <a:pt x="84" y="149"/>
                      <a:pt x="84" y="149"/>
                      <a:pt x="84" y="149"/>
                    </a:cubicBezTo>
                    <a:cubicBezTo>
                      <a:pt x="84" y="148"/>
                      <a:pt x="84" y="148"/>
                      <a:pt x="84" y="148"/>
                    </a:cubicBezTo>
                    <a:cubicBezTo>
                      <a:pt x="84" y="148"/>
                      <a:pt x="83" y="148"/>
                      <a:pt x="83" y="148"/>
                    </a:cubicBezTo>
                    <a:cubicBezTo>
                      <a:pt x="82" y="148"/>
                      <a:pt x="82" y="147"/>
                      <a:pt x="82" y="147"/>
                    </a:cubicBezTo>
                    <a:cubicBezTo>
                      <a:pt x="82" y="147"/>
                      <a:pt x="82" y="147"/>
                      <a:pt x="82" y="147"/>
                    </a:cubicBezTo>
                    <a:cubicBezTo>
                      <a:pt x="81" y="146"/>
                      <a:pt x="81" y="146"/>
                      <a:pt x="81" y="146"/>
                    </a:cubicBezTo>
                    <a:cubicBezTo>
                      <a:pt x="81" y="144"/>
                      <a:pt x="81" y="144"/>
                      <a:pt x="81" y="144"/>
                    </a:cubicBezTo>
                    <a:cubicBezTo>
                      <a:pt x="81" y="144"/>
                      <a:pt x="81" y="144"/>
                      <a:pt x="81" y="144"/>
                    </a:cubicBezTo>
                    <a:cubicBezTo>
                      <a:pt x="81" y="143"/>
                      <a:pt x="81" y="143"/>
                      <a:pt x="81" y="143"/>
                    </a:cubicBezTo>
                    <a:cubicBezTo>
                      <a:pt x="81" y="142"/>
                      <a:pt x="81" y="142"/>
                      <a:pt x="81" y="142"/>
                    </a:cubicBezTo>
                    <a:cubicBezTo>
                      <a:pt x="82" y="139"/>
                      <a:pt x="82" y="139"/>
                      <a:pt x="82" y="139"/>
                    </a:cubicBezTo>
                    <a:cubicBezTo>
                      <a:pt x="82" y="139"/>
                      <a:pt x="82" y="139"/>
                      <a:pt x="82" y="138"/>
                    </a:cubicBezTo>
                    <a:cubicBezTo>
                      <a:pt x="83" y="138"/>
                      <a:pt x="83" y="138"/>
                      <a:pt x="83" y="137"/>
                    </a:cubicBezTo>
                    <a:cubicBezTo>
                      <a:pt x="83" y="138"/>
                      <a:pt x="83" y="137"/>
                      <a:pt x="83" y="137"/>
                    </a:cubicBezTo>
                    <a:cubicBezTo>
                      <a:pt x="83" y="137"/>
                      <a:pt x="83" y="137"/>
                      <a:pt x="83" y="137"/>
                    </a:cubicBezTo>
                    <a:cubicBezTo>
                      <a:pt x="83" y="137"/>
                      <a:pt x="83" y="137"/>
                      <a:pt x="83" y="137"/>
                    </a:cubicBezTo>
                    <a:cubicBezTo>
                      <a:pt x="82" y="136"/>
                      <a:pt x="82" y="136"/>
                      <a:pt x="82" y="136"/>
                    </a:cubicBezTo>
                    <a:cubicBezTo>
                      <a:pt x="82" y="136"/>
                      <a:pt x="83" y="135"/>
                      <a:pt x="83" y="134"/>
                    </a:cubicBezTo>
                    <a:cubicBezTo>
                      <a:pt x="83" y="134"/>
                      <a:pt x="83" y="134"/>
                      <a:pt x="84" y="133"/>
                    </a:cubicBezTo>
                    <a:cubicBezTo>
                      <a:pt x="84" y="133"/>
                      <a:pt x="84" y="132"/>
                      <a:pt x="85" y="132"/>
                    </a:cubicBezTo>
                    <a:cubicBezTo>
                      <a:pt x="85" y="131"/>
                      <a:pt x="85" y="131"/>
                      <a:pt x="85" y="131"/>
                    </a:cubicBezTo>
                    <a:cubicBezTo>
                      <a:pt x="86" y="130"/>
                      <a:pt x="86" y="130"/>
                      <a:pt x="86" y="130"/>
                    </a:cubicBezTo>
                    <a:cubicBezTo>
                      <a:pt x="86" y="130"/>
                      <a:pt x="88" y="129"/>
                      <a:pt x="88" y="129"/>
                    </a:cubicBezTo>
                    <a:cubicBezTo>
                      <a:pt x="88" y="128"/>
                      <a:pt x="89" y="128"/>
                      <a:pt x="89" y="128"/>
                    </a:cubicBezTo>
                    <a:cubicBezTo>
                      <a:pt x="90" y="127"/>
                      <a:pt x="90" y="127"/>
                      <a:pt x="90" y="127"/>
                    </a:cubicBezTo>
                    <a:cubicBezTo>
                      <a:pt x="90" y="127"/>
                      <a:pt x="91" y="126"/>
                      <a:pt x="91" y="126"/>
                    </a:cubicBezTo>
                    <a:cubicBezTo>
                      <a:pt x="91" y="126"/>
                      <a:pt x="91" y="126"/>
                      <a:pt x="92" y="125"/>
                    </a:cubicBezTo>
                    <a:cubicBezTo>
                      <a:pt x="93" y="124"/>
                      <a:pt x="92" y="125"/>
                      <a:pt x="93" y="124"/>
                    </a:cubicBezTo>
                    <a:cubicBezTo>
                      <a:pt x="93" y="124"/>
                      <a:pt x="93" y="124"/>
                      <a:pt x="93" y="124"/>
                    </a:cubicBezTo>
                    <a:cubicBezTo>
                      <a:pt x="94" y="124"/>
                      <a:pt x="94" y="123"/>
                      <a:pt x="94" y="123"/>
                    </a:cubicBezTo>
                    <a:cubicBezTo>
                      <a:pt x="94" y="123"/>
                      <a:pt x="94" y="122"/>
                      <a:pt x="95" y="121"/>
                    </a:cubicBezTo>
                    <a:cubicBezTo>
                      <a:pt x="95" y="121"/>
                      <a:pt x="95" y="121"/>
                      <a:pt x="96" y="121"/>
                    </a:cubicBezTo>
                    <a:cubicBezTo>
                      <a:pt x="96" y="120"/>
                      <a:pt x="96" y="120"/>
                      <a:pt x="97" y="119"/>
                    </a:cubicBezTo>
                    <a:cubicBezTo>
                      <a:pt x="97" y="118"/>
                      <a:pt x="97" y="118"/>
                      <a:pt x="97" y="118"/>
                    </a:cubicBezTo>
                    <a:cubicBezTo>
                      <a:pt x="98" y="118"/>
                      <a:pt x="98" y="117"/>
                      <a:pt x="98" y="117"/>
                    </a:cubicBezTo>
                    <a:cubicBezTo>
                      <a:pt x="98" y="117"/>
                      <a:pt x="98" y="115"/>
                      <a:pt x="99" y="115"/>
                    </a:cubicBezTo>
                    <a:cubicBezTo>
                      <a:pt x="99" y="115"/>
                      <a:pt x="99" y="114"/>
                      <a:pt x="99" y="114"/>
                    </a:cubicBezTo>
                    <a:cubicBezTo>
                      <a:pt x="99" y="114"/>
                      <a:pt x="100" y="113"/>
                      <a:pt x="100" y="112"/>
                    </a:cubicBezTo>
                    <a:cubicBezTo>
                      <a:pt x="100" y="112"/>
                      <a:pt x="101" y="112"/>
                      <a:pt x="101" y="112"/>
                    </a:cubicBezTo>
                    <a:cubicBezTo>
                      <a:pt x="101" y="112"/>
                      <a:pt x="102" y="112"/>
                      <a:pt x="103" y="111"/>
                    </a:cubicBezTo>
                    <a:cubicBezTo>
                      <a:pt x="105" y="110"/>
                      <a:pt x="104" y="111"/>
                      <a:pt x="105" y="111"/>
                    </a:cubicBezTo>
                    <a:cubicBezTo>
                      <a:pt x="105" y="111"/>
                      <a:pt x="106" y="111"/>
                      <a:pt x="106" y="110"/>
                    </a:cubicBezTo>
                    <a:cubicBezTo>
                      <a:pt x="106" y="110"/>
                      <a:pt x="107" y="109"/>
                      <a:pt x="107" y="108"/>
                    </a:cubicBezTo>
                    <a:cubicBezTo>
                      <a:pt x="107" y="108"/>
                      <a:pt x="107" y="107"/>
                      <a:pt x="107" y="107"/>
                    </a:cubicBezTo>
                    <a:cubicBezTo>
                      <a:pt x="107" y="106"/>
                      <a:pt x="107" y="106"/>
                      <a:pt x="108" y="105"/>
                    </a:cubicBezTo>
                    <a:cubicBezTo>
                      <a:pt x="109" y="104"/>
                      <a:pt x="108" y="104"/>
                      <a:pt x="108" y="104"/>
                    </a:cubicBezTo>
                    <a:cubicBezTo>
                      <a:pt x="108" y="104"/>
                      <a:pt x="108" y="103"/>
                      <a:pt x="108" y="103"/>
                    </a:cubicBezTo>
                    <a:cubicBezTo>
                      <a:pt x="108" y="102"/>
                      <a:pt x="109" y="102"/>
                      <a:pt x="109" y="102"/>
                    </a:cubicBezTo>
                    <a:cubicBezTo>
                      <a:pt x="109" y="101"/>
                      <a:pt x="109" y="101"/>
                      <a:pt x="109" y="101"/>
                    </a:cubicBezTo>
                    <a:cubicBezTo>
                      <a:pt x="109" y="101"/>
                      <a:pt x="110" y="100"/>
                      <a:pt x="110" y="99"/>
                    </a:cubicBezTo>
                    <a:cubicBezTo>
                      <a:pt x="110" y="99"/>
                      <a:pt x="110" y="99"/>
                      <a:pt x="111" y="98"/>
                    </a:cubicBezTo>
                    <a:cubicBezTo>
                      <a:pt x="111" y="98"/>
                      <a:pt x="111" y="98"/>
                      <a:pt x="110" y="98"/>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8" name="Freeform 174"/>
              <p:cNvSpPr/>
              <p:nvPr/>
            </p:nvSpPr>
            <p:spPr bwMode="auto">
              <a:xfrm>
                <a:off x="2523483" y="4320538"/>
                <a:ext cx="514351" cy="367031"/>
              </a:xfrm>
              <a:custGeom>
                <a:avLst/>
                <a:gdLst/>
                <a:ahLst/>
                <a:cxnLst>
                  <a:cxn ang="0">
                    <a:pos x="175" y="9"/>
                  </a:cxn>
                  <a:cxn ang="0">
                    <a:pos x="158" y="7"/>
                  </a:cxn>
                  <a:cxn ang="0">
                    <a:pos x="142" y="2"/>
                  </a:cxn>
                  <a:cxn ang="0">
                    <a:pos x="106" y="3"/>
                  </a:cxn>
                  <a:cxn ang="0">
                    <a:pos x="84" y="14"/>
                  </a:cxn>
                  <a:cxn ang="0">
                    <a:pos x="67" y="14"/>
                  </a:cxn>
                  <a:cxn ang="0">
                    <a:pos x="57" y="20"/>
                  </a:cxn>
                  <a:cxn ang="0">
                    <a:pos x="50" y="20"/>
                  </a:cxn>
                  <a:cxn ang="0">
                    <a:pos x="48" y="10"/>
                  </a:cxn>
                  <a:cxn ang="0">
                    <a:pos x="32" y="12"/>
                  </a:cxn>
                  <a:cxn ang="0">
                    <a:pos x="23" y="26"/>
                  </a:cxn>
                  <a:cxn ang="0">
                    <a:pos x="27" y="36"/>
                  </a:cxn>
                  <a:cxn ang="0">
                    <a:pos x="32" y="27"/>
                  </a:cxn>
                  <a:cxn ang="0">
                    <a:pos x="37" y="28"/>
                  </a:cxn>
                  <a:cxn ang="0">
                    <a:pos x="35" y="39"/>
                  </a:cxn>
                  <a:cxn ang="0">
                    <a:pos x="24" y="41"/>
                  </a:cxn>
                  <a:cxn ang="0">
                    <a:pos x="14" y="51"/>
                  </a:cxn>
                  <a:cxn ang="0">
                    <a:pos x="8" y="57"/>
                  </a:cxn>
                  <a:cxn ang="0">
                    <a:pos x="13" y="64"/>
                  </a:cxn>
                  <a:cxn ang="0">
                    <a:pos x="19" y="56"/>
                  </a:cxn>
                  <a:cxn ang="0">
                    <a:pos x="29" y="59"/>
                  </a:cxn>
                  <a:cxn ang="0">
                    <a:pos x="30" y="58"/>
                  </a:cxn>
                  <a:cxn ang="0">
                    <a:pos x="32" y="57"/>
                  </a:cxn>
                  <a:cxn ang="0">
                    <a:pos x="39" y="60"/>
                  </a:cxn>
                  <a:cxn ang="0">
                    <a:pos x="46" y="69"/>
                  </a:cxn>
                  <a:cxn ang="0">
                    <a:pos x="33" y="68"/>
                  </a:cxn>
                  <a:cxn ang="0">
                    <a:pos x="19" y="64"/>
                  </a:cxn>
                  <a:cxn ang="0">
                    <a:pos x="3" y="74"/>
                  </a:cxn>
                  <a:cxn ang="0">
                    <a:pos x="4" y="92"/>
                  </a:cxn>
                  <a:cxn ang="0">
                    <a:pos x="22" y="96"/>
                  </a:cxn>
                  <a:cxn ang="0">
                    <a:pos x="26" y="112"/>
                  </a:cxn>
                  <a:cxn ang="0">
                    <a:pos x="34" y="131"/>
                  </a:cxn>
                  <a:cxn ang="0">
                    <a:pos x="46" y="117"/>
                  </a:cxn>
                  <a:cxn ang="0">
                    <a:pos x="53" y="100"/>
                  </a:cxn>
                  <a:cxn ang="0">
                    <a:pos x="58" y="90"/>
                  </a:cxn>
                  <a:cxn ang="0">
                    <a:pos x="47" y="77"/>
                  </a:cxn>
                  <a:cxn ang="0">
                    <a:pos x="48" y="73"/>
                  </a:cxn>
                  <a:cxn ang="0">
                    <a:pos x="55" y="88"/>
                  </a:cxn>
                  <a:cxn ang="0">
                    <a:pos x="68" y="80"/>
                  </a:cxn>
                  <a:cxn ang="0">
                    <a:pos x="61" y="73"/>
                  </a:cxn>
                  <a:cxn ang="0">
                    <a:pos x="68" y="76"/>
                  </a:cxn>
                  <a:cxn ang="0">
                    <a:pos x="81" y="82"/>
                  </a:cxn>
                  <a:cxn ang="0">
                    <a:pos x="85" y="94"/>
                  </a:cxn>
                  <a:cxn ang="0">
                    <a:pos x="90" y="85"/>
                  </a:cxn>
                  <a:cxn ang="0">
                    <a:pos x="101" y="86"/>
                  </a:cxn>
                  <a:cxn ang="0">
                    <a:pos x="106" y="97"/>
                  </a:cxn>
                  <a:cxn ang="0">
                    <a:pos x="106" y="90"/>
                  </a:cxn>
                  <a:cxn ang="0">
                    <a:pos x="113" y="87"/>
                  </a:cxn>
                  <a:cxn ang="0">
                    <a:pos x="122" y="79"/>
                  </a:cxn>
                  <a:cxn ang="0">
                    <a:pos x="125" y="65"/>
                  </a:cxn>
                  <a:cxn ang="0">
                    <a:pos x="132" y="67"/>
                  </a:cxn>
                  <a:cxn ang="0">
                    <a:pos x="142" y="55"/>
                  </a:cxn>
                  <a:cxn ang="0">
                    <a:pos x="147" y="53"/>
                  </a:cxn>
                  <a:cxn ang="0">
                    <a:pos x="142" y="40"/>
                  </a:cxn>
                  <a:cxn ang="0">
                    <a:pos x="155" y="36"/>
                  </a:cxn>
                  <a:cxn ang="0">
                    <a:pos x="158" y="43"/>
                  </a:cxn>
                  <a:cxn ang="0">
                    <a:pos x="166" y="36"/>
                  </a:cxn>
                  <a:cxn ang="0">
                    <a:pos x="181" y="26"/>
                  </a:cxn>
                </a:cxnLst>
                <a:rect l="0" t="0" r="r" b="b"/>
                <a:pathLst>
                  <a:path w="188" h="132">
                    <a:moveTo>
                      <a:pt x="187" y="14"/>
                    </a:moveTo>
                    <a:cubicBezTo>
                      <a:pt x="186" y="13"/>
                      <a:pt x="186" y="13"/>
                      <a:pt x="186" y="13"/>
                    </a:cubicBezTo>
                    <a:cubicBezTo>
                      <a:pt x="185" y="12"/>
                      <a:pt x="185" y="12"/>
                      <a:pt x="185" y="12"/>
                    </a:cubicBezTo>
                    <a:cubicBezTo>
                      <a:pt x="185" y="12"/>
                      <a:pt x="186" y="13"/>
                      <a:pt x="184" y="12"/>
                    </a:cubicBezTo>
                    <a:cubicBezTo>
                      <a:pt x="182" y="12"/>
                      <a:pt x="181" y="11"/>
                      <a:pt x="180" y="10"/>
                    </a:cubicBezTo>
                    <a:cubicBezTo>
                      <a:pt x="180" y="9"/>
                      <a:pt x="180" y="9"/>
                      <a:pt x="180" y="9"/>
                    </a:cubicBezTo>
                    <a:cubicBezTo>
                      <a:pt x="179" y="9"/>
                      <a:pt x="178" y="9"/>
                      <a:pt x="178" y="9"/>
                    </a:cubicBezTo>
                    <a:cubicBezTo>
                      <a:pt x="177" y="9"/>
                      <a:pt x="176" y="6"/>
                      <a:pt x="176" y="6"/>
                    </a:cubicBezTo>
                    <a:cubicBezTo>
                      <a:pt x="176" y="6"/>
                      <a:pt x="174" y="6"/>
                      <a:pt x="174" y="6"/>
                    </a:cubicBezTo>
                    <a:cubicBezTo>
                      <a:pt x="174" y="7"/>
                      <a:pt x="175" y="8"/>
                      <a:pt x="175" y="8"/>
                    </a:cubicBezTo>
                    <a:cubicBezTo>
                      <a:pt x="175" y="8"/>
                      <a:pt x="175" y="8"/>
                      <a:pt x="175" y="9"/>
                    </a:cubicBezTo>
                    <a:cubicBezTo>
                      <a:pt x="175" y="10"/>
                      <a:pt x="176" y="11"/>
                      <a:pt x="174" y="10"/>
                    </a:cubicBezTo>
                    <a:cubicBezTo>
                      <a:pt x="172" y="9"/>
                      <a:pt x="171" y="9"/>
                      <a:pt x="170" y="8"/>
                    </a:cubicBezTo>
                    <a:cubicBezTo>
                      <a:pt x="170" y="8"/>
                      <a:pt x="168" y="7"/>
                      <a:pt x="168" y="7"/>
                    </a:cubicBezTo>
                    <a:cubicBezTo>
                      <a:pt x="168" y="6"/>
                      <a:pt x="167" y="6"/>
                      <a:pt x="167" y="5"/>
                    </a:cubicBezTo>
                    <a:cubicBezTo>
                      <a:pt x="167" y="5"/>
                      <a:pt x="167" y="4"/>
                      <a:pt x="166" y="4"/>
                    </a:cubicBezTo>
                    <a:cubicBezTo>
                      <a:pt x="166" y="4"/>
                      <a:pt x="160" y="3"/>
                      <a:pt x="160" y="3"/>
                    </a:cubicBezTo>
                    <a:cubicBezTo>
                      <a:pt x="160" y="2"/>
                      <a:pt x="159" y="2"/>
                      <a:pt x="159" y="2"/>
                    </a:cubicBezTo>
                    <a:cubicBezTo>
                      <a:pt x="159" y="3"/>
                      <a:pt x="159" y="3"/>
                      <a:pt x="159" y="3"/>
                    </a:cubicBezTo>
                    <a:cubicBezTo>
                      <a:pt x="159" y="3"/>
                      <a:pt x="159" y="3"/>
                      <a:pt x="159" y="3"/>
                    </a:cubicBezTo>
                    <a:cubicBezTo>
                      <a:pt x="159" y="3"/>
                      <a:pt x="158" y="4"/>
                      <a:pt x="158" y="5"/>
                    </a:cubicBezTo>
                    <a:cubicBezTo>
                      <a:pt x="158" y="5"/>
                      <a:pt x="159" y="7"/>
                      <a:pt x="158" y="7"/>
                    </a:cubicBezTo>
                    <a:cubicBezTo>
                      <a:pt x="158" y="7"/>
                      <a:pt x="157" y="7"/>
                      <a:pt x="156" y="7"/>
                    </a:cubicBezTo>
                    <a:cubicBezTo>
                      <a:pt x="155" y="8"/>
                      <a:pt x="154" y="8"/>
                      <a:pt x="154" y="7"/>
                    </a:cubicBezTo>
                    <a:cubicBezTo>
                      <a:pt x="154" y="7"/>
                      <a:pt x="153" y="6"/>
                      <a:pt x="153" y="5"/>
                    </a:cubicBezTo>
                    <a:cubicBezTo>
                      <a:pt x="153" y="4"/>
                      <a:pt x="153" y="4"/>
                      <a:pt x="153" y="4"/>
                    </a:cubicBezTo>
                    <a:cubicBezTo>
                      <a:pt x="153" y="4"/>
                      <a:pt x="151" y="4"/>
                      <a:pt x="151" y="3"/>
                    </a:cubicBezTo>
                    <a:cubicBezTo>
                      <a:pt x="150" y="3"/>
                      <a:pt x="151" y="4"/>
                      <a:pt x="150" y="3"/>
                    </a:cubicBezTo>
                    <a:cubicBezTo>
                      <a:pt x="150" y="3"/>
                      <a:pt x="147" y="1"/>
                      <a:pt x="147" y="1"/>
                    </a:cubicBezTo>
                    <a:cubicBezTo>
                      <a:pt x="147" y="1"/>
                      <a:pt x="147" y="1"/>
                      <a:pt x="147" y="1"/>
                    </a:cubicBezTo>
                    <a:cubicBezTo>
                      <a:pt x="146" y="1"/>
                      <a:pt x="147" y="0"/>
                      <a:pt x="146" y="1"/>
                    </a:cubicBezTo>
                    <a:cubicBezTo>
                      <a:pt x="146" y="2"/>
                      <a:pt x="146" y="3"/>
                      <a:pt x="144" y="3"/>
                    </a:cubicBezTo>
                    <a:cubicBezTo>
                      <a:pt x="143" y="2"/>
                      <a:pt x="143" y="2"/>
                      <a:pt x="142" y="2"/>
                    </a:cubicBezTo>
                    <a:cubicBezTo>
                      <a:pt x="141" y="3"/>
                      <a:pt x="138" y="3"/>
                      <a:pt x="137" y="4"/>
                    </a:cubicBezTo>
                    <a:cubicBezTo>
                      <a:pt x="137" y="4"/>
                      <a:pt x="138" y="5"/>
                      <a:pt x="136" y="4"/>
                    </a:cubicBezTo>
                    <a:cubicBezTo>
                      <a:pt x="134" y="4"/>
                      <a:pt x="131" y="3"/>
                      <a:pt x="130" y="3"/>
                    </a:cubicBezTo>
                    <a:cubicBezTo>
                      <a:pt x="130" y="3"/>
                      <a:pt x="128" y="5"/>
                      <a:pt x="128" y="5"/>
                    </a:cubicBezTo>
                    <a:cubicBezTo>
                      <a:pt x="128" y="5"/>
                      <a:pt x="128" y="5"/>
                      <a:pt x="127" y="6"/>
                    </a:cubicBezTo>
                    <a:cubicBezTo>
                      <a:pt x="125" y="6"/>
                      <a:pt x="126" y="7"/>
                      <a:pt x="125" y="7"/>
                    </a:cubicBezTo>
                    <a:cubicBezTo>
                      <a:pt x="123" y="7"/>
                      <a:pt x="120" y="8"/>
                      <a:pt x="120" y="8"/>
                    </a:cubicBezTo>
                    <a:cubicBezTo>
                      <a:pt x="119" y="8"/>
                      <a:pt x="118" y="9"/>
                      <a:pt x="117" y="8"/>
                    </a:cubicBezTo>
                    <a:cubicBezTo>
                      <a:pt x="117" y="7"/>
                      <a:pt x="117" y="6"/>
                      <a:pt x="116" y="6"/>
                    </a:cubicBezTo>
                    <a:cubicBezTo>
                      <a:pt x="114" y="7"/>
                      <a:pt x="108" y="7"/>
                      <a:pt x="108" y="6"/>
                    </a:cubicBezTo>
                    <a:cubicBezTo>
                      <a:pt x="107" y="5"/>
                      <a:pt x="107" y="4"/>
                      <a:pt x="106" y="3"/>
                    </a:cubicBezTo>
                    <a:cubicBezTo>
                      <a:pt x="106" y="3"/>
                      <a:pt x="106" y="3"/>
                      <a:pt x="104" y="3"/>
                    </a:cubicBezTo>
                    <a:cubicBezTo>
                      <a:pt x="102" y="3"/>
                      <a:pt x="103" y="3"/>
                      <a:pt x="102" y="3"/>
                    </a:cubicBezTo>
                    <a:cubicBezTo>
                      <a:pt x="100" y="3"/>
                      <a:pt x="101" y="3"/>
                      <a:pt x="100" y="3"/>
                    </a:cubicBezTo>
                    <a:cubicBezTo>
                      <a:pt x="98" y="3"/>
                      <a:pt x="98" y="3"/>
                      <a:pt x="97" y="3"/>
                    </a:cubicBezTo>
                    <a:cubicBezTo>
                      <a:pt x="96" y="3"/>
                      <a:pt x="96" y="3"/>
                      <a:pt x="95" y="4"/>
                    </a:cubicBezTo>
                    <a:cubicBezTo>
                      <a:pt x="93" y="4"/>
                      <a:pt x="92" y="3"/>
                      <a:pt x="91" y="5"/>
                    </a:cubicBezTo>
                    <a:cubicBezTo>
                      <a:pt x="91" y="6"/>
                      <a:pt x="91" y="7"/>
                      <a:pt x="91" y="7"/>
                    </a:cubicBezTo>
                    <a:cubicBezTo>
                      <a:pt x="90" y="8"/>
                      <a:pt x="89" y="8"/>
                      <a:pt x="88" y="9"/>
                    </a:cubicBezTo>
                    <a:cubicBezTo>
                      <a:pt x="87" y="9"/>
                      <a:pt x="88" y="11"/>
                      <a:pt x="87" y="11"/>
                    </a:cubicBezTo>
                    <a:cubicBezTo>
                      <a:pt x="85" y="11"/>
                      <a:pt x="85" y="11"/>
                      <a:pt x="85" y="12"/>
                    </a:cubicBezTo>
                    <a:cubicBezTo>
                      <a:pt x="84" y="13"/>
                      <a:pt x="84" y="14"/>
                      <a:pt x="84" y="14"/>
                    </a:cubicBezTo>
                    <a:cubicBezTo>
                      <a:pt x="84" y="14"/>
                      <a:pt x="85" y="14"/>
                      <a:pt x="85" y="15"/>
                    </a:cubicBezTo>
                    <a:cubicBezTo>
                      <a:pt x="85" y="16"/>
                      <a:pt x="85" y="17"/>
                      <a:pt x="85" y="17"/>
                    </a:cubicBezTo>
                    <a:cubicBezTo>
                      <a:pt x="85" y="18"/>
                      <a:pt x="85" y="20"/>
                      <a:pt x="84" y="19"/>
                    </a:cubicBezTo>
                    <a:cubicBezTo>
                      <a:pt x="84" y="19"/>
                      <a:pt x="83" y="19"/>
                      <a:pt x="83" y="18"/>
                    </a:cubicBezTo>
                    <a:cubicBezTo>
                      <a:pt x="82" y="16"/>
                      <a:pt x="82" y="16"/>
                      <a:pt x="82" y="15"/>
                    </a:cubicBezTo>
                    <a:cubicBezTo>
                      <a:pt x="82" y="14"/>
                      <a:pt x="84" y="13"/>
                      <a:pt x="82" y="13"/>
                    </a:cubicBezTo>
                    <a:cubicBezTo>
                      <a:pt x="81" y="12"/>
                      <a:pt x="81" y="12"/>
                      <a:pt x="80" y="12"/>
                    </a:cubicBezTo>
                    <a:cubicBezTo>
                      <a:pt x="79" y="12"/>
                      <a:pt x="80" y="12"/>
                      <a:pt x="79" y="12"/>
                    </a:cubicBezTo>
                    <a:cubicBezTo>
                      <a:pt x="77" y="13"/>
                      <a:pt x="75" y="12"/>
                      <a:pt x="75" y="12"/>
                    </a:cubicBezTo>
                    <a:cubicBezTo>
                      <a:pt x="74" y="12"/>
                      <a:pt x="78" y="11"/>
                      <a:pt x="74" y="12"/>
                    </a:cubicBezTo>
                    <a:cubicBezTo>
                      <a:pt x="70" y="13"/>
                      <a:pt x="67" y="14"/>
                      <a:pt x="67" y="14"/>
                    </a:cubicBezTo>
                    <a:cubicBezTo>
                      <a:pt x="66" y="15"/>
                      <a:pt x="67" y="15"/>
                      <a:pt x="66" y="15"/>
                    </a:cubicBezTo>
                    <a:cubicBezTo>
                      <a:pt x="65" y="15"/>
                      <a:pt x="65" y="13"/>
                      <a:pt x="64" y="14"/>
                    </a:cubicBezTo>
                    <a:cubicBezTo>
                      <a:pt x="63" y="16"/>
                      <a:pt x="63" y="16"/>
                      <a:pt x="62" y="17"/>
                    </a:cubicBezTo>
                    <a:cubicBezTo>
                      <a:pt x="62" y="17"/>
                      <a:pt x="63" y="18"/>
                      <a:pt x="62" y="18"/>
                    </a:cubicBezTo>
                    <a:cubicBezTo>
                      <a:pt x="61" y="18"/>
                      <a:pt x="60" y="17"/>
                      <a:pt x="60" y="17"/>
                    </a:cubicBezTo>
                    <a:cubicBezTo>
                      <a:pt x="60" y="17"/>
                      <a:pt x="60" y="18"/>
                      <a:pt x="59" y="16"/>
                    </a:cubicBezTo>
                    <a:cubicBezTo>
                      <a:pt x="59" y="15"/>
                      <a:pt x="59" y="15"/>
                      <a:pt x="58" y="15"/>
                    </a:cubicBezTo>
                    <a:cubicBezTo>
                      <a:pt x="58" y="15"/>
                      <a:pt x="57" y="16"/>
                      <a:pt x="57" y="16"/>
                    </a:cubicBezTo>
                    <a:cubicBezTo>
                      <a:pt x="57" y="16"/>
                      <a:pt x="57" y="14"/>
                      <a:pt x="57" y="16"/>
                    </a:cubicBezTo>
                    <a:cubicBezTo>
                      <a:pt x="57" y="18"/>
                      <a:pt x="57" y="18"/>
                      <a:pt x="57" y="18"/>
                    </a:cubicBezTo>
                    <a:cubicBezTo>
                      <a:pt x="57" y="18"/>
                      <a:pt x="57" y="20"/>
                      <a:pt x="57" y="20"/>
                    </a:cubicBezTo>
                    <a:cubicBezTo>
                      <a:pt x="57" y="20"/>
                      <a:pt x="56" y="21"/>
                      <a:pt x="56" y="21"/>
                    </a:cubicBezTo>
                    <a:cubicBezTo>
                      <a:pt x="56" y="21"/>
                      <a:pt x="56" y="21"/>
                      <a:pt x="56" y="21"/>
                    </a:cubicBezTo>
                    <a:cubicBezTo>
                      <a:pt x="56" y="21"/>
                      <a:pt x="55" y="21"/>
                      <a:pt x="54" y="21"/>
                    </a:cubicBezTo>
                    <a:cubicBezTo>
                      <a:pt x="54" y="22"/>
                      <a:pt x="54" y="22"/>
                      <a:pt x="54" y="22"/>
                    </a:cubicBezTo>
                    <a:cubicBezTo>
                      <a:pt x="53" y="23"/>
                      <a:pt x="54" y="22"/>
                      <a:pt x="53" y="23"/>
                    </a:cubicBezTo>
                    <a:cubicBezTo>
                      <a:pt x="52" y="23"/>
                      <a:pt x="52" y="23"/>
                      <a:pt x="52" y="23"/>
                    </a:cubicBezTo>
                    <a:cubicBezTo>
                      <a:pt x="52" y="23"/>
                      <a:pt x="52" y="24"/>
                      <a:pt x="51" y="24"/>
                    </a:cubicBezTo>
                    <a:cubicBezTo>
                      <a:pt x="50" y="24"/>
                      <a:pt x="49" y="22"/>
                      <a:pt x="49" y="22"/>
                    </a:cubicBezTo>
                    <a:cubicBezTo>
                      <a:pt x="49" y="22"/>
                      <a:pt x="48" y="23"/>
                      <a:pt x="48" y="22"/>
                    </a:cubicBezTo>
                    <a:cubicBezTo>
                      <a:pt x="48" y="21"/>
                      <a:pt x="48" y="20"/>
                      <a:pt x="48" y="20"/>
                    </a:cubicBezTo>
                    <a:cubicBezTo>
                      <a:pt x="48" y="20"/>
                      <a:pt x="50" y="20"/>
                      <a:pt x="50" y="20"/>
                    </a:cubicBezTo>
                    <a:cubicBezTo>
                      <a:pt x="51" y="20"/>
                      <a:pt x="51" y="20"/>
                      <a:pt x="51" y="20"/>
                    </a:cubicBezTo>
                    <a:cubicBezTo>
                      <a:pt x="52" y="20"/>
                      <a:pt x="52" y="20"/>
                      <a:pt x="52" y="20"/>
                    </a:cubicBezTo>
                    <a:cubicBezTo>
                      <a:pt x="53" y="20"/>
                      <a:pt x="53" y="20"/>
                      <a:pt x="54" y="19"/>
                    </a:cubicBezTo>
                    <a:cubicBezTo>
                      <a:pt x="54" y="18"/>
                      <a:pt x="56" y="19"/>
                      <a:pt x="54" y="17"/>
                    </a:cubicBezTo>
                    <a:cubicBezTo>
                      <a:pt x="53" y="16"/>
                      <a:pt x="53" y="16"/>
                      <a:pt x="53" y="15"/>
                    </a:cubicBezTo>
                    <a:cubicBezTo>
                      <a:pt x="53" y="15"/>
                      <a:pt x="53" y="14"/>
                      <a:pt x="53" y="14"/>
                    </a:cubicBezTo>
                    <a:cubicBezTo>
                      <a:pt x="53" y="14"/>
                      <a:pt x="53" y="14"/>
                      <a:pt x="53" y="13"/>
                    </a:cubicBezTo>
                    <a:cubicBezTo>
                      <a:pt x="52" y="12"/>
                      <a:pt x="52" y="12"/>
                      <a:pt x="52" y="12"/>
                    </a:cubicBezTo>
                    <a:cubicBezTo>
                      <a:pt x="52" y="11"/>
                      <a:pt x="51" y="10"/>
                      <a:pt x="51" y="11"/>
                    </a:cubicBezTo>
                    <a:cubicBezTo>
                      <a:pt x="51" y="11"/>
                      <a:pt x="51" y="10"/>
                      <a:pt x="51" y="11"/>
                    </a:cubicBezTo>
                    <a:cubicBezTo>
                      <a:pt x="50" y="11"/>
                      <a:pt x="48" y="10"/>
                      <a:pt x="48" y="10"/>
                    </a:cubicBezTo>
                    <a:cubicBezTo>
                      <a:pt x="48" y="9"/>
                      <a:pt x="50" y="9"/>
                      <a:pt x="47" y="9"/>
                    </a:cubicBezTo>
                    <a:cubicBezTo>
                      <a:pt x="45" y="8"/>
                      <a:pt x="46" y="8"/>
                      <a:pt x="45" y="8"/>
                    </a:cubicBezTo>
                    <a:cubicBezTo>
                      <a:pt x="44" y="8"/>
                      <a:pt x="44" y="7"/>
                      <a:pt x="43" y="7"/>
                    </a:cubicBezTo>
                    <a:cubicBezTo>
                      <a:pt x="43" y="7"/>
                      <a:pt x="44" y="7"/>
                      <a:pt x="42" y="7"/>
                    </a:cubicBezTo>
                    <a:cubicBezTo>
                      <a:pt x="40" y="6"/>
                      <a:pt x="40" y="6"/>
                      <a:pt x="40" y="6"/>
                    </a:cubicBezTo>
                    <a:cubicBezTo>
                      <a:pt x="39" y="7"/>
                      <a:pt x="39" y="6"/>
                      <a:pt x="38" y="6"/>
                    </a:cubicBezTo>
                    <a:cubicBezTo>
                      <a:pt x="38" y="6"/>
                      <a:pt x="38" y="7"/>
                      <a:pt x="37" y="7"/>
                    </a:cubicBezTo>
                    <a:cubicBezTo>
                      <a:pt x="37" y="7"/>
                      <a:pt x="36" y="8"/>
                      <a:pt x="36" y="8"/>
                    </a:cubicBezTo>
                    <a:cubicBezTo>
                      <a:pt x="36" y="8"/>
                      <a:pt x="33" y="10"/>
                      <a:pt x="33" y="10"/>
                    </a:cubicBezTo>
                    <a:cubicBezTo>
                      <a:pt x="33" y="10"/>
                      <a:pt x="34" y="10"/>
                      <a:pt x="33" y="11"/>
                    </a:cubicBezTo>
                    <a:cubicBezTo>
                      <a:pt x="32" y="12"/>
                      <a:pt x="32" y="12"/>
                      <a:pt x="32" y="12"/>
                    </a:cubicBezTo>
                    <a:cubicBezTo>
                      <a:pt x="31" y="13"/>
                      <a:pt x="31" y="13"/>
                      <a:pt x="31" y="13"/>
                    </a:cubicBezTo>
                    <a:cubicBezTo>
                      <a:pt x="31" y="13"/>
                      <a:pt x="31" y="14"/>
                      <a:pt x="31" y="14"/>
                    </a:cubicBezTo>
                    <a:cubicBezTo>
                      <a:pt x="31" y="15"/>
                      <a:pt x="31" y="16"/>
                      <a:pt x="31" y="16"/>
                    </a:cubicBezTo>
                    <a:cubicBezTo>
                      <a:pt x="31" y="16"/>
                      <a:pt x="31" y="16"/>
                      <a:pt x="30" y="17"/>
                    </a:cubicBezTo>
                    <a:cubicBezTo>
                      <a:pt x="30" y="17"/>
                      <a:pt x="29" y="18"/>
                      <a:pt x="29" y="19"/>
                    </a:cubicBezTo>
                    <a:cubicBezTo>
                      <a:pt x="28" y="19"/>
                      <a:pt x="28" y="18"/>
                      <a:pt x="28" y="19"/>
                    </a:cubicBezTo>
                    <a:cubicBezTo>
                      <a:pt x="28" y="20"/>
                      <a:pt x="28" y="21"/>
                      <a:pt x="27" y="21"/>
                    </a:cubicBezTo>
                    <a:cubicBezTo>
                      <a:pt x="27" y="22"/>
                      <a:pt x="26" y="23"/>
                      <a:pt x="26" y="23"/>
                    </a:cubicBezTo>
                    <a:cubicBezTo>
                      <a:pt x="26" y="23"/>
                      <a:pt x="26" y="23"/>
                      <a:pt x="26" y="24"/>
                    </a:cubicBezTo>
                    <a:cubicBezTo>
                      <a:pt x="25" y="24"/>
                      <a:pt x="26" y="24"/>
                      <a:pt x="25" y="25"/>
                    </a:cubicBezTo>
                    <a:cubicBezTo>
                      <a:pt x="24" y="25"/>
                      <a:pt x="23" y="26"/>
                      <a:pt x="23" y="26"/>
                    </a:cubicBezTo>
                    <a:cubicBezTo>
                      <a:pt x="23" y="26"/>
                      <a:pt x="22" y="26"/>
                      <a:pt x="22" y="27"/>
                    </a:cubicBezTo>
                    <a:cubicBezTo>
                      <a:pt x="22" y="27"/>
                      <a:pt x="22" y="26"/>
                      <a:pt x="22" y="27"/>
                    </a:cubicBezTo>
                    <a:cubicBezTo>
                      <a:pt x="22" y="29"/>
                      <a:pt x="21" y="29"/>
                      <a:pt x="21" y="30"/>
                    </a:cubicBezTo>
                    <a:cubicBezTo>
                      <a:pt x="21" y="31"/>
                      <a:pt x="21" y="31"/>
                      <a:pt x="21" y="32"/>
                    </a:cubicBezTo>
                    <a:cubicBezTo>
                      <a:pt x="22" y="32"/>
                      <a:pt x="22" y="33"/>
                      <a:pt x="22" y="33"/>
                    </a:cubicBezTo>
                    <a:cubicBezTo>
                      <a:pt x="22" y="33"/>
                      <a:pt x="23" y="33"/>
                      <a:pt x="23" y="33"/>
                    </a:cubicBezTo>
                    <a:cubicBezTo>
                      <a:pt x="23" y="33"/>
                      <a:pt x="23" y="33"/>
                      <a:pt x="24" y="33"/>
                    </a:cubicBezTo>
                    <a:cubicBezTo>
                      <a:pt x="24" y="33"/>
                      <a:pt x="25" y="33"/>
                      <a:pt x="25" y="33"/>
                    </a:cubicBezTo>
                    <a:cubicBezTo>
                      <a:pt x="25" y="33"/>
                      <a:pt x="25" y="33"/>
                      <a:pt x="25" y="34"/>
                    </a:cubicBezTo>
                    <a:cubicBezTo>
                      <a:pt x="26" y="35"/>
                      <a:pt x="26" y="36"/>
                      <a:pt x="26" y="36"/>
                    </a:cubicBezTo>
                    <a:cubicBezTo>
                      <a:pt x="26" y="36"/>
                      <a:pt x="26" y="36"/>
                      <a:pt x="27" y="36"/>
                    </a:cubicBezTo>
                    <a:cubicBezTo>
                      <a:pt x="27" y="37"/>
                      <a:pt x="28" y="38"/>
                      <a:pt x="28" y="38"/>
                    </a:cubicBezTo>
                    <a:cubicBezTo>
                      <a:pt x="28" y="38"/>
                      <a:pt x="28" y="38"/>
                      <a:pt x="29" y="38"/>
                    </a:cubicBezTo>
                    <a:cubicBezTo>
                      <a:pt x="30" y="37"/>
                      <a:pt x="30" y="37"/>
                      <a:pt x="30" y="37"/>
                    </a:cubicBezTo>
                    <a:cubicBezTo>
                      <a:pt x="31" y="37"/>
                      <a:pt x="30" y="38"/>
                      <a:pt x="31" y="37"/>
                    </a:cubicBezTo>
                    <a:cubicBezTo>
                      <a:pt x="31" y="36"/>
                      <a:pt x="32" y="35"/>
                      <a:pt x="32" y="35"/>
                    </a:cubicBezTo>
                    <a:cubicBezTo>
                      <a:pt x="32" y="34"/>
                      <a:pt x="32" y="35"/>
                      <a:pt x="32" y="34"/>
                    </a:cubicBezTo>
                    <a:cubicBezTo>
                      <a:pt x="32" y="33"/>
                      <a:pt x="31" y="35"/>
                      <a:pt x="31" y="33"/>
                    </a:cubicBezTo>
                    <a:cubicBezTo>
                      <a:pt x="32" y="30"/>
                      <a:pt x="32" y="30"/>
                      <a:pt x="32" y="30"/>
                    </a:cubicBezTo>
                    <a:cubicBezTo>
                      <a:pt x="32" y="30"/>
                      <a:pt x="31" y="29"/>
                      <a:pt x="31" y="29"/>
                    </a:cubicBezTo>
                    <a:cubicBezTo>
                      <a:pt x="31" y="28"/>
                      <a:pt x="30" y="28"/>
                      <a:pt x="31" y="28"/>
                    </a:cubicBezTo>
                    <a:cubicBezTo>
                      <a:pt x="32" y="27"/>
                      <a:pt x="32" y="28"/>
                      <a:pt x="32" y="27"/>
                    </a:cubicBezTo>
                    <a:cubicBezTo>
                      <a:pt x="32" y="26"/>
                      <a:pt x="32" y="25"/>
                      <a:pt x="33" y="25"/>
                    </a:cubicBezTo>
                    <a:cubicBezTo>
                      <a:pt x="33" y="25"/>
                      <a:pt x="33" y="24"/>
                      <a:pt x="34" y="24"/>
                    </a:cubicBezTo>
                    <a:cubicBezTo>
                      <a:pt x="34" y="24"/>
                      <a:pt x="34" y="23"/>
                      <a:pt x="34" y="22"/>
                    </a:cubicBezTo>
                    <a:cubicBezTo>
                      <a:pt x="34" y="22"/>
                      <a:pt x="34" y="22"/>
                      <a:pt x="35" y="21"/>
                    </a:cubicBezTo>
                    <a:cubicBezTo>
                      <a:pt x="36" y="21"/>
                      <a:pt x="36" y="21"/>
                      <a:pt x="36" y="21"/>
                    </a:cubicBezTo>
                    <a:cubicBezTo>
                      <a:pt x="40" y="21"/>
                      <a:pt x="40" y="21"/>
                      <a:pt x="40" y="21"/>
                    </a:cubicBezTo>
                    <a:cubicBezTo>
                      <a:pt x="40" y="23"/>
                      <a:pt x="40" y="23"/>
                      <a:pt x="40" y="23"/>
                    </a:cubicBezTo>
                    <a:cubicBezTo>
                      <a:pt x="40" y="24"/>
                      <a:pt x="39" y="24"/>
                      <a:pt x="39" y="24"/>
                    </a:cubicBezTo>
                    <a:cubicBezTo>
                      <a:pt x="38" y="25"/>
                      <a:pt x="38" y="25"/>
                      <a:pt x="38" y="25"/>
                    </a:cubicBezTo>
                    <a:cubicBezTo>
                      <a:pt x="38" y="25"/>
                      <a:pt x="38" y="25"/>
                      <a:pt x="37" y="26"/>
                    </a:cubicBezTo>
                    <a:cubicBezTo>
                      <a:pt x="37" y="27"/>
                      <a:pt x="37" y="27"/>
                      <a:pt x="37" y="28"/>
                    </a:cubicBezTo>
                    <a:cubicBezTo>
                      <a:pt x="37" y="29"/>
                      <a:pt x="36" y="29"/>
                      <a:pt x="37" y="29"/>
                    </a:cubicBezTo>
                    <a:cubicBezTo>
                      <a:pt x="37" y="30"/>
                      <a:pt x="39" y="30"/>
                      <a:pt x="40" y="30"/>
                    </a:cubicBezTo>
                    <a:cubicBezTo>
                      <a:pt x="40" y="30"/>
                      <a:pt x="39" y="30"/>
                      <a:pt x="40" y="30"/>
                    </a:cubicBezTo>
                    <a:cubicBezTo>
                      <a:pt x="40" y="31"/>
                      <a:pt x="40" y="31"/>
                      <a:pt x="40" y="32"/>
                    </a:cubicBezTo>
                    <a:cubicBezTo>
                      <a:pt x="40" y="32"/>
                      <a:pt x="40" y="33"/>
                      <a:pt x="40" y="33"/>
                    </a:cubicBezTo>
                    <a:cubicBezTo>
                      <a:pt x="39" y="33"/>
                      <a:pt x="40" y="32"/>
                      <a:pt x="39" y="33"/>
                    </a:cubicBezTo>
                    <a:cubicBezTo>
                      <a:pt x="39" y="33"/>
                      <a:pt x="38" y="33"/>
                      <a:pt x="39" y="35"/>
                    </a:cubicBezTo>
                    <a:cubicBezTo>
                      <a:pt x="40" y="36"/>
                      <a:pt x="40" y="37"/>
                      <a:pt x="39" y="37"/>
                    </a:cubicBezTo>
                    <a:cubicBezTo>
                      <a:pt x="38" y="37"/>
                      <a:pt x="37" y="36"/>
                      <a:pt x="37" y="37"/>
                    </a:cubicBezTo>
                    <a:cubicBezTo>
                      <a:pt x="36" y="37"/>
                      <a:pt x="36" y="37"/>
                      <a:pt x="36" y="38"/>
                    </a:cubicBezTo>
                    <a:cubicBezTo>
                      <a:pt x="35" y="39"/>
                      <a:pt x="35" y="39"/>
                      <a:pt x="35" y="39"/>
                    </a:cubicBezTo>
                    <a:cubicBezTo>
                      <a:pt x="34" y="39"/>
                      <a:pt x="35" y="38"/>
                      <a:pt x="34" y="39"/>
                    </a:cubicBezTo>
                    <a:cubicBezTo>
                      <a:pt x="33" y="40"/>
                      <a:pt x="33" y="39"/>
                      <a:pt x="32" y="40"/>
                    </a:cubicBezTo>
                    <a:cubicBezTo>
                      <a:pt x="30" y="41"/>
                      <a:pt x="31" y="41"/>
                      <a:pt x="30" y="41"/>
                    </a:cubicBezTo>
                    <a:cubicBezTo>
                      <a:pt x="28" y="41"/>
                      <a:pt x="29" y="41"/>
                      <a:pt x="28" y="41"/>
                    </a:cubicBezTo>
                    <a:cubicBezTo>
                      <a:pt x="27" y="41"/>
                      <a:pt x="26" y="41"/>
                      <a:pt x="26" y="41"/>
                    </a:cubicBezTo>
                    <a:cubicBezTo>
                      <a:pt x="26" y="40"/>
                      <a:pt x="26" y="41"/>
                      <a:pt x="26" y="40"/>
                    </a:cubicBezTo>
                    <a:cubicBezTo>
                      <a:pt x="26" y="39"/>
                      <a:pt x="26" y="39"/>
                      <a:pt x="26" y="38"/>
                    </a:cubicBezTo>
                    <a:cubicBezTo>
                      <a:pt x="25" y="37"/>
                      <a:pt x="26" y="38"/>
                      <a:pt x="25" y="37"/>
                    </a:cubicBezTo>
                    <a:cubicBezTo>
                      <a:pt x="24" y="37"/>
                      <a:pt x="24" y="38"/>
                      <a:pt x="24" y="38"/>
                    </a:cubicBezTo>
                    <a:cubicBezTo>
                      <a:pt x="24" y="38"/>
                      <a:pt x="24" y="40"/>
                      <a:pt x="24" y="40"/>
                    </a:cubicBezTo>
                    <a:cubicBezTo>
                      <a:pt x="24" y="40"/>
                      <a:pt x="24" y="41"/>
                      <a:pt x="24" y="41"/>
                    </a:cubicBezTo>
                    <a:cubicBezTo>
                      <a:pt x="23" y="41"/>
                      <a:pt x="24" y="40"/>
                      <a:pt x="22" y="42"/>
                    </a:cubicBezTo>
                    <a:cubicBezTo>
                      <a:pt x="20" y="44"/>
                      <a:pt x="21" y="44"/>
                      <a:pt x="20" y="44"/>
                    </a:cubicBezTo>
                    <a:cubicBezTo>
                      <a:pt x="19" y="44"/>
                      <a:pt x="19" y="45"/>
                      <a:pt x="19" y="45"/>
                    </a:cubicBezTo>
                    <a:cubicBezTo>
                      <a:pt x="19" y="45"/>
                      <a:pt x="18" y="45"/>
                      <a:pt x="18" y="45"/>
                    </a:cubicBezTo>
                    <a:cubicBezTo>
                      <a:pt x="18" y="45"/>
                      <a:pt x="17" y="46"/>
                      <a:pt x="17" y="46"/>
                    </a:cubicBezTo>
                    <a:cubicBezTo>
                      <a:pt x="16" y="47"/>
                      <a:pt x="16" y="47"/>
                      <a:pt x="16" y="47"/>
                    </a:cubicBezTo>
                    <a:cubicBezTo>
                      <a:pt x="16" y="47"/>
                      <a:pt x="16" y="47"/>
                      <a:pt x="15" y="47"/>
                    </a:cubicBezTo>
                    <a:cubicBezTo>
                      <a:pt x="14" y="47"/>
                      <a:pt x="14" y="48"/>
                      <a:pt x="13" y="48"/>
                    </a:cubicBezTo>
                    <a:cubicBezTo>
                      <a:pt x="13" y="48"/>
                      <a:pt x="12" y="48"/>
                      <a:pt x="12" y="48"/>
                    </a:cubicBezTo>
                    <a:cubicBezTo>
                      <a:pt x="13" y="50"/>
                      <a:pt x="13" y="50"/>
                      <a:pt x="13" y="50"/>
                    </a:cubicBezTo>
                    <a:cubicBezTo>
                      <a:pt x="13" y="50"/>
                      <a:pt x="14" y="50"/>
                      <a:pt x="14" y="51"/>
                    </a:cubicBezTo>
                    <a:cubicBezTo>
                      <a:pt x="14" y="51"/>
                      <a:pt x="14" y="51"/>
                      <a:pt x="14" y="51"/>
                    </a:cubicBezTo>
                    <a:cubicBezTo>
                      <a:pt x="14" y="51"/>
                      <a:pt x="14" y="51"/>
                      <a:pt x="14" y="52"/>
                    </a:cubicBezTo>
                    <a:cubicBezTo>
                      <a:pt x="14" y="53"/>
                      <a:pt x="14" y="54"/>
                      <a:pt x="14" y="54"/>
                    </a:cubicBezTo>
                    <a:cubicBezTo>
                      <a:pt x="14" y="54"/>
                      <a:pt x="15" y="55"/>
                      <a:pt x="14" y="55"/>
                    </a:cubicBezTo>
                    <a:cubicBezTo>
                      <a:pt x="13" y="55"/>
                      <a:pt x="14" y="55"/>
                      <a:pt x="13" y="55"/>
                    </a:cubicBezTo>
                    <a:cubicBezTo>
                      <a:pt x="13" y="55"/>
                      <a:pt x="13" y="55"/>
                      <a:pt x="12" y="55"/>
                    </a:cubicBezTo>
                    <a:cubicBezTo>
                      <a:pt x="12" y="55"/>
                      <a:pt x="11" y="55"/>
                      <a:pt x="11" y="54"/>
                    </a:cubicBezTo>
                    <a:cubicBezTo>
                      <a:pt x="10" y="54"/>
                      <a:pt x="10" y="54"/>
                      <a:pt x="10" y="54"/>
                    </a:cubicBezTo>
                    <a:cubicBezTo>
                      <a:pt x="9" y="54"/>
                      <a:pt x="9" y="54"/>
                      <a:pt x="9" y="54"/>
                    </a:cubicBezTo>
                    <a:cubicBezTo>
                      <a:pt x="8" y="55"/>
                      <a:pt x="8" y="55"/>
                      <a:pt x="8" y="55"/>
                    </a:cubicBezTo>
                    <a:cubicBezTo>
                      <a:pt x="8" y="57"/>
                      <a:pt x="8" y="57"/>
                      <a:pt x="8" y="57"/>
                    </a:cubicBezTo>
                    <a:cubicBezTo>
                      <a:pt x="8" y="57"/>
                      <a:pt x="8" y="57"/>
                      <a:pt x="8" y="58"/>
                    </a:cubicBezTo>
                    <a:cubicBezTo>
                      <a:pt x="8" y="58"/>
                      <a:pt x="8" y="58"/>
                      <a:pt x="8" y="58"/>
                    </a:cubicBezTo>
                    <a:cubicBezTo>
                      <a:pt x="7" y="60"/>
                      <a:pt x="7" y="60"/>
                      <a:pt x="7" y="60"/>
                    </a:cubicBezTo>
                    <a:cubicBezTo>
                      <a:pt x="7" y="60"/>
                      <a:pt x="6" y="60"/>
                      <a:pt x="7" y="60"/>
                    </a:cubicBezTo>
                    <a:cubicBezTo>
                      <a:pt x="7" y="61"/>
                      <a:pt x="7" y="61"/>
                      <a:pt x="7" y="61"/>
                    </a:cubicBezTo>
                    <a:cubicBezTo>
                      <a:pt x="8" y="62"/>
                      <a:pt x="8" y="62"/>
                      <a:pt x="8" y="62"/>
                    </a:cubicBezTo>
                    <a:cubicBezTo>
                      <a:pt x="8" y="62"/>
                      <a:pt x="7" y="63"/>
                      <a:pt x="8" y="63"/>
                    </a:cubicBezTo>
                    <a:cubicBezTo>
                      <a:pt x="8" y="63"/>
                      <a:pt x="9" y="63"/>
                      <a:pt x="9" y="63"/>
                    </a:cubicBezTo>
                    <a:cubicBezTo>
                      <a:pt x="10" y="64"/>
                      <a:pt x="10" y="64"/>
                      <a:pt x="10" y="64"/>
                    </a:cubicBezTo>
                    <a:cubicBezTo>
                      <a:pt x="10" y="64"/>
                      <a:pt x="11" y="64"/>
                      <a:pt x="11" y="64"/>
                    </a:cubicBezTo>
                    <a:cubicBezTo>
                      <a:pt x="12" y="64"/>
                      <a:pt x="13" y="64"/>
                      <a:pt x="13" y="64"/>
                    </a:cubicBezTo>
                    <a:cubicBezTo>
                      <a:pt x="13" y="64"/>
                      <a:pt x="12" y="63"/>
                      <a:pt x="13" y="63"/>
                    </a:cubicBezTo>
                    <a:cubicBezTo>
                      <a:pt x="14" y="63"/>
                      <a:pt x="14" y="63"/>
                      <a:pt x="14" y="62"/>
                    </a:cubicBezTo>
                    <a:cubicBezTo>
                      <a:pt x="14" y="62"/>
                      <a:pt x="14" y="62"/>
                      <a:pt x="15" y="61"/>
                    </a:cubicBezTo>
                    <a:cubicBezTo>
                      <a:pt x="15" y="61"/>
                      <a:pt x="14" y="61"/>
                      <a:pt x="15" y="60"/>
                    </a:cubicBezTo>
                    <a:cubicBezTo>
                      <a:pt x="15" y="60"/>
                      <a:pt x="15" y="61"/>
                      <a:pt x="15" y="60"/>
                    </a:cubicBezTo>
                    <a:cubicBezTo>
                      <a:pt x="16" y="59"/>
                      <a:pt x="16" y="58"/>
                      <a:pt x="16" y="58"/>
                    </a:cubicBezTo>
                    <a:cubicBezTo>
                      <a:pt x="16" y="58"/>
                      <a:pt x="17" y="58"/>
                      <a:pt x="17" y="57"/>
                    </a:cubicBezTo>
                    <a:cubicBezTo>
                      <a:pt x="17" y="57"/>
                      <a:pt x="17" y="57"/>
                      <a:pt x="17" y="57"/>
                    </a:cubicBezTo>
                    <a:cubicBezTo>
                      <a:pt x="17" y="57"/>
                      <a:pt x="18" y="57"/>
                      <a:pt x="18" y="57"/>
                    </a:cubicBezTo>
                    <a:cubicBezTo>
                      <a:pt x="18" y="57"/>
                      <a:pt x="17" y="56"/>
                      <a:pt x="18" y="56"/>
                    </a:cubicBezTo>
                    <a:cubicBezTo>
                      <a:pt x="19" y="56"/>
                      <a:pt x="18" y="56"/>
                      <a:pt x="19" y="56"/>
                    </a:cubicBezTo>
                    <a:cubicBezTo>
                      <a:pt x="20" y="56"/>
                      <a:pt x="21" y="55"/>
                      <a:pt x="21" y="55"/>
                    </a:cubicBezTo>
                    <a:cubicBezTo>
                      <a:pt x="21" y="55"/>
                      <a:pt x="20" y="55"/>
                      <a:pt x="21" y="56"/>
                    </a:cubicBezTo>
                    <a:cubicBezTo>
                      <a:pt x="22" y="56"/>
                      <a:pt x="22" y="56"/>
                      <a:pt x="22" y="56"/>
                    </a:cubicBezTo>
                    <a:cubicBezTo>
                      <a:pt x="23" y="55"/>
                      <a:pt x="23" y="56"/>
                      <a:pt x="23" y="56"/>
                    </a:cubicBezTo>
                    <a:cubicBezTo>
                      <a:pt x="24" y="55"/>
                      <a:pt x="24" y="55"/>
                      <a:pt x="24" y="55"/>
                    </a:cubicBezTo>
                    <a:cubicBezTo>
                      <a:pt x="25" y="55"/>
                      <a:pt x="25" y="55"/>
                      <a:pt x="25" y="55"/>
                    </a:cubicBezTo>
                    <a:cubicBezTo>
                      <a:pt x="25" y="56"/>
                      <a:pt x="25" y="56"/>
                      <a:pt x="25" y="56"/>
                    </a:cubicBezTo>
                    <a:cubicBezTo>
                      <a:pt x="25" y="56"/>
                      <a:pt x="26" y="57"/>
                      <a:pt x="26" y="57"/>
                    </a:cubicBezTo>
                    <a:cubicBezTo>
                      <a:pt x="26" y="57"/>
                      <a:pt x="27" y="58"/>
                      <a:pt x="27" y="58"/>
                    </a:cubicBezTo>
                    <a:cubicBezTo>
                      <a:pt x="27" y="59"/>
                      <a:pt x="27" y="59"/>
                      <a:pt x="27" y="59"/>
                    </a:cubicBezTo>
                    <a:cubicBezTo>
                      <a:pt x="27" y="59"/>
                      <a:pt x="28" y="59"/>
                      <a:pt x="29" y="59"/>
                    </a:cubicBezTo>
                    <a:cubicBezTo>
                      <a:pt x="29" y="59"/>
                      <a:pt x="29" y="59"/>
                      <a:pt x="29" y="59"/>
                    </a:cubicBezTo>
                    <a:cubicBezTo>
                      <a:pt x="29" y="59"/>
                      <a:pt x="29" y="59"/>
                      <a:pt x="29" y="60"/>
                    </a:cubicBezTo>
                    <a:cubicBezTo>
                      <a:pt x="29" y="60"/>
                      <a:pt x="29" y="61"/>
                      <a:pt x="29" y="61"/>
                    </a:cubicBezTo>
                    <a:cubicBezTo>
                      <a:pt x="29" y="62"/>
                      <a:pt x="29" y="62"/>
                      <a:pt x="29" y="62"/>
                    </a:cubicBezTo>
                    <a:cubicBezTo>
                      <a:pt x="29" y="63"/>
                      <a:pt x="29" y="63"/>
                      <a:pt x="29" y="63"/>
                    </a:cubicBezTo>
                    <a:cubicBezTo>
                      <a:pt x="29" y="63"/>
                      <a:pt x="30" y="63"/>
                      <a:pt x="30" y="63"/>
                    </a:cubicBezTo>
                    <a:cubicBezTo>
                      <a:pt x="30" y="62"/>
                      <a:pt x="31" y="62"/>
                      <a:pt x="31" y="62"/>
                    </a:cubicBezTo>
                    <a:cubicBezTo>
                      <a:pt x="31" y="61"/>
                      <a:pt x="31" y="61"/>
                      <a:pt x="31" y="61"/>
                    </a:cubicBezTo>
                    <a:cubicBezTo>
                      <a:pt x="31" y="60"/>
                      <a:pt x="31" y="60"/>
                      <a:pt x="31" y="60"/>
                    </a:cubicBezTo>
                    <a:cubicBezTo>
                      <a:pt x="31" y="60"/>
                      <a:pt x="32" y="59"/>
                      <a:pt x="31" y="59"/>
                    </a:cubicBezTo>
                    <a:cubicBezTo>
                      <a:pt x="31" y="58"/>
                      <a:pt x="30" y="58"/>
                      <a:pt x="30" y="58"/>
                    </a:cubicBezTo>
                    <a:cubicBezTo>
                      <a:pt x="30" y="58"/>
                      <a:pt x="30" y="58"/>
                      <a:pt x="30" y="58"/>
                    </a:cubicBezTo>
                    <a:cubicBezTo>
                      <a:pt x="30" y="58"/>
                      <a:pt x="29" y="57"/>
                      <a:pt x="29" y="57"/>
                    </a:cubicBezTo>
                    <a:cubicBezTo>
                      <a:pt x="29" y="57"/>
                      <a:pt x="27" y="57"/>
                      <a:pt x="27" y="56"/>
                    </a:cubicBezTo>
                    <a:cubicBezTo>
                      <a:pt x="28" y="55"/>
                      <a:pt x="28" y="55"/>
                      <a:pt x="28" y="55"/>
                    </a:cubicBezTo>
                    <a:cubicBezTo>
                      <a:pt x="28" y="55"/>
                      <a:pt x="27" y="55"/>
                      <a:pt x="27" y="54"/>
                    </a:cubicBezTo>
                    <a:cubicBezTo>
                      <a:pt x="27" y="54"/>
                      <a:pt x="27" y="53"/>
                      <a:pt x="27" y="53"/>
                    </a:cubicBezTo>
                    <a:cubicBezTo>
                      <a:pt x="29" y="54"/>
                      <a:pt x="29" y="54"/>
                      <a:pt x="29" y="54"/>
                    </a:cubicBezTo>
                    <a:cubicBezTo>
                      <a:pt x="30" y="54"/>
                      <a:pt x="30" y="54"/>
                      <a:pt x="30" y="54"/>
                    </a:cubicBezTo>
                    <a:cubicBezTo>
                      <a:pt x="30" y="54"/>
                      <a:pt x="30" y="55"/>
                      <a:pt x="30" y="55"/>
                    </a:cubicBezTo>
                    <a:cubicBezTo>
                      <a:pt x="31" y="56"/>
                      <a:pt x="31" y="56"/>
                      <a:pt x="31" y="56"/>
                    </a:cubicBezTo>
                    <a:cubicBezTo>
                      <a:pt x="32" y="57"/>
                      <a:pt x="32" y="57"/>
                      <a:pt x="32" y="57"/>
                    </a:cubicBezTo>
                    <a:cubicBezTo>
                      <a:pt x="33" y="58"/>
                      <a:pt x="33" y="58"/>
                      <a:pt x="33" y="58"/>
                    </a:cubicBezTo>
                    <a:cubicBezTo>
                      <a:pt x="33" y="58"/>
                      <a:pt x="33" y="60"/>
                      <a:pt x="34" y="60"/>
                    </a:cubicBezTo>
                    <a:cubicBezTo>
                      <a:pt x="34" y="60"/>
                      <a:pt x="34" y="60"/>
                      <a:pt x="34" y="61"/>
                    </a:cubicBezTo>
                    <a:cubicBezTo>
                      <a:pt x="34" y="61"/>
                      <a:pt x="35" y="62"/>
                      <a:pt x="35" y="62"/>
                    </a:cubicBezTo>
                    <a:cubicBezTo>
                      <a:pt x="35" y="62"/>
                      <a:pt x="34" y="63"/>
                      <a:pt x="35" y="63"/>
                    </a:cubicBezTo>
                    <a:cubicBezTo>
                      <a:pt x="35" y="63"/>
                      <a:pt x="34" y="63"/>
                      <a:pt x="35" y="63"/>
                    </a:cubicBezTo>
                    <a:cubicBezTo>
                      <a:pt x="37" y="62"/>
                      <a:pt x="37" y="62"/>
                      <a:pt x="37" y="62"/>
                    </a:cubicBezTo>
                    <a:cubicBezTo>
                      <a:pt x="37" y="62"/>
                      <a:pt x="36" y="61"/>
                      <a:pt x="37" y="61"/>
                    </a:cubicBezTo>
                    <a:cubicBezTo>
                      <a:pt x="37" y="61"/>
                      <a:pt x="37" y="60"/>
                      <a:pt x="37" y="60"/>
                    </a:cubicBezTo>
                    <a:cubicBezTo>
                      <a:pt x="37" y="60"/>
                      <a:pt x="38" y="59"/>
                      <a:pt x="39" y="59"/>
                    </a:cubicBezTo>
                    <a:cubicBezTo>
                      <a:pt x="39" y="60"/>
                      <a:pt x="38" y="59"/>
                      <a:pt x="39" y="60"/>
                    </a:cubicBezTo>
                    <a:cubicBezTo>
                      <a:pt x="40" y="61"/>
                      <a:pt x="40" y="62"/>
                      <a:pt x="40" y="62"/>
                    </a:cubicBezTo>
                    <a:cubicBezTo>
                      <a:pt x="41" y="63"/>
                      <a:pt x="41" y="63"/>
                      <a:pt x="41" y="63"/>
                    </a:cubicBezTo>
                    <a:cubicBezTo>
                      <a:pt x="41" y="63"/>
                      <a:pt x="40" y="63"/>
                      <a:pt x="41" y="63"/>
                    </a:cubicBezTo>
                    <a:cubicBezTo>
                      <a:pt x="42" y="63"/>
                      <a:pt x="43" y="64"/>
                      <a:pt x="43" y="64"/>
                    </a:cubicBezTo>
                    <a:cubicBezTo>
                      <a:pt x="43" y="64"/>
                      <a:pt x="43" y="64"/>
                      <a:pt x="43" y="64"/>
                    </a:cubicBezTo>
                    <a:cubicBezTo>
                      <a:pt x="43" y="64"/>
                      <a:pt x="44" y="64"/>
                      <a:pt x="44" y="64"/>
                    </a:cubicBezTo>
                    <a:cubicBezTo>
                      <a:pt x="45" y="64"/>
                      <a:pt x="46" y="65"/>
                      <a:pt x="46" y="65"/>
                    </a:cubicBezTo>
                    <a:cubicBezTo>
                      <a:pt x="47" y="66"/>
                      <a:pt x="47" y="66"/>
                      <a:pt x="47" y="66"/>
                    </a:cubicBezTo>
                    <a:cubicBezTo>
                      <a:pt x="47" y="68"/>
                      <a:pt x="47" y="68"/>
                      <a:pt x="47" y="68"/>
                    </a:cubicBezTo>
                    <a:cubicBezTo>
                      <a:pt x="47" y="69"/>
                      <a:pt x="47" y="69"/>
                      <a:pt x="47" y="69"/>
                    </a:cubicBezTo>
                    <a:cubicBezTo>
                      <a:pt x="46" y="69"/>
                      <a:pt x="46" y="69"/>
                      <a:pt x="46" y="69"/>
                    </a:cubicBezTo>
                    <a:cubicBezTo>
                      <a:pt x="46" y="69"/>
                      <a:pt x="46" y="70"/>
                      <a:pt x="45" y="70"/>
                    </a:cubicBezTo>
                    <a:cubicBezTo>
                      <a:pt x="44" y="70"/>
                      <a:pt x="44" y="70"/>
                      <a:pt x="44" y="70"/>
                    </a:cubicBezTo>
                    <a:cubicBezTo>
                      <a:pt x="43" y="70"/>
                      <a:pt x="43" y="70"/>
                      <a:pt x="42" y="70"/>
                    </a:cubicBezTo>
                    <a:cubicBezTo>
                      <a:pt x="41" y="70"/>
                      <a:pt x="42" y="70"/>
                      <a:pt x="41" y="70"/>
                    </a:cubicBezTo>
                    <a:cubicBezTo>
                      <a:pt x="40" y="69"/>
                      <a:pt x="40" y="70"/>
                      <a:pt x="39" y="69"/>
                    </a:cubicBezTo>
                    <a:cubicBezTo>
                      <a:pt x="38" y="68"/>
                      <a:pt x="39" y="68"/>
                      <a:pt x="38" y="68"/>
                    </a:cubicBezTo>
                    <a:cubicBezTo>
                      <a:pt x="38" y="68"/>
                      <a:pt x="38" y="68"/>
                      <a:pt x="37" y="68"/>
                    </a:cubicBezTo>
                    <a:cubicBezTo>
                      <a:pt x="36" y="68"/>
                      <a:pt x="36" y="68"/>
                      <a:pt x="36" y="68"/>
                    </a:cubicBezTo>
                    <a:cubicBezTo>
                      <a:pt x="35" y="68"/>
                      <a:pt x="35" y="68"/>
                      <a:pt x="35" y="68"/>
                    </a:cubicBezTo>
                    <a:cubicBezTo>
                      <a:pt x="35" y="68"/>
                      <a:pt x="35" y="68"/>
                      <a:pt x="34" y="68"/>
                    </a:cubicBezTo>
                    <a:cubicBezTo>
                      <a:pt x="34" y="68"/>
                      <a:pt x="33" y="68"/>
                      <a:pt x="33" y="68"/>
                    </a:cubicBezTo>
                    <a:cubicBezTo>
                      <a:pt x="32" y="68"/>
                      <a:pt x="33" y="69"/>
                      <a:pt x="31" y="69"/>
                    </a:cubicBezTo>
                    <a:cubicBezTo>
                      <a:pt x="30" y="69"/>
                      <a:pt x="29" y="69"/>
                      <a:pt x="29" y="69"/>
                    </a:cubicBezTo>
                    <a:cubicBezTo>
                      <a:pt x="28" y="68"/>
                      <a:pt x="28" y="68"/>
                      <a:pt x="27" y="68"/>
                    </a:cubicBezTo>
                    <a:cubicBezTo>
                      <a:pt x="27" y="68"/>
                      <a:pt x="27" y="68"/>
                      <a:pt x="27" y="68"/>
                    </a:cubicBezTo>
                    <a:cubicBezTo>
                      <a:pt x="27" y="68"/>
                      <a:pt x="27" y="68"/>
                      <a:pt x="27" y="68"/>
                    </a:cubicBezTo>
                    <a:cubicBezTo>
                      <a:pt x="27" y="68"/>
                      <a:pt x="27" y="68"/>
                      <a:pt x="27" y="68"/>
                    </a:cubicBezTo>
                    <a:cubicBezTo>
                      <a:pt x="27" y="67"/>
                      <a:pt x="27" y="67"/>
                      <a:pt x="27" y="67"/>
                    </a:cubicBezTo>
                    <a:cubicBezTo>
                      <a:pt x="25" y="66"/>
                      <a:pt x="25" y="64"/>
                      <a:pt x="25" y="64"/>
                    </a:cubicBezTo>
                    <a:cubicBezTo>
                      <a:pt x="24" y="65"/>
                      <a:pt x="24" y="65"/>
                      <a:pt x="23" y="64"/>
                    </a:cubicBezTo>
                    <a:cubicBezTo>
                      <a:pt x="22" y="64"/>
                      <a:pt x="23" y="64"/>
                      <a:pt x="22" y="64"/>
                    </a:cubicBezTo>
                    <a:cubicBezTo>
                      <a:pt x="20" y="64"/>
                      <a:pt x="20" y="64"/>
                      <a:pt x="19" y="64"/>
                    </a:cubicBezTo>
                    <a:cubicBezTo>
                      <a:pt x="18" y="64"/>
                      <a:pt x="17" y="64"/>
                      <a:pt x="16" y="64"/>
                    </a:cubicBezTo>
                    <a:cubicBezTo>
                      <a:pt x="15" y="64"/>
                      <a:pt x="15" y="65"/>
                      <a:pt x="14" y="65"/>
                    </a:cubicBezTo>
                    <a:cubicBezTo>
                      <a:pt x="14" y="65"/>
                      <a:pt x="12" y="66"/>
                      <a:pt x="11" y="66"/>
                    </a:cubicBezTo>
                    <a:cubicBezTo>
                      <a:pt x="10" y="66"/>
                      <a:pt x="9" y="66"/>
                      <a:pt x="9" y="66"/>
                    </a:cubicBezTo>
                    <a:cubicBezTo>
                      <a:pt x="8" y="67"/>
                      <a:pt x="8" y="67"/>
                      <a:pt x="8" y="67"/>
                    </a:cubicBezTo>
                    <a:cubicBezTo>
                      <a:pt x="8" y="67"/>
                      <a:pt x="8" y="67"/>
                      <a:pt x="8" y="68"/>
                    </a:cubicBezTo>
                    <a:cubicBezTo>
                      <a:pt x="8" y="68"/>
                      <a:pt x="8" y="69"/>
                      <a:pt x="8" y="69"/>
                    </a:cubicBezTo>
                    <a:cubicBezTo>
                      <a:pt x="7" y="70"/>
                      <a:pt x="6" y="70"/>
                      <a:pt x="6" y="70"/>
                    </a:cubicBezTo>
                    <a:cubicBezTo>
                      <a:pt x="6" y="70"/>
                      <a:pt x="6" y="71"/>
                      <a:pt x="5" y="72"/>
                    </a:cubicBezTo>
                    <a:cubicBezTo>
                      <a:pt x="4" y="72"/>
                      <a:pt x="4" y="72"/>
                      <a:pt x="3" y="73"/>
                    </a:cubicBezTo>
                    <a:cubicBezTo>
                      <a:pt x="3" y="73"/>
                      <a:pt x="3" y="74"/>
                      <a:pt x="3" y="74"/>
                    </a:cubicBezTo>
                    <a:cubicBezTo>
                      <a:pt x="2" y="74"/>
                      <a:pt x="2" y="74"/>
                      <a:pt x="2" y="74"/>
                    </a:cubicBezTo>
                    <a:cubicBezTo>
                      <a:pt x="2" y="75"/>
                      <a:pt x="0" y="80"/>
                      <a:pt x="0" y="80"/>
                    </a:cubicBezTo>
                    <a:cubicBezTo>
                      <a:pt x="0" y="81"/>
                      <a:pt x="0" y="81"/>
                      <a:pt x="0" y="81"/>
                    </a:cubicBezTo>
                    <a:cubicBezTo>
                      <a:pt x="0" y="81"/>
                      <a:pt x="0" y="82"/>
                      <a:pt x="0" y="83"/>
                    </a:cubicBezTo>
                    <a:cubicBezTo>
                      <a:pt x="1" y="83"/>
                      <a:pt x="1" y="84"/>
                      <a:pt x="1" y="84"/>
                    </a:cubicBezTo>
                    <a:cubicBezTo>
                      <a:pt x="0" y="86"/>
                      <a:pt x="0" y="86"/>
                      <a:pt x="0" y="86"/>
                    </a:cubicBezTo>
                    <a:cubicBezTo>
                      <a:pt x="0" y="86"/>
                      <a:pt x="1" y="86"/>
                      <a:pt x="1" y="87"/>
                    </a:cubicBezTo>
                    <a:cubicBezTo>
                      <a:pt x="1" y="87"/>
                      <a:pt x="1" y="88"/>
                      <a:pt x="1" y="88"/>
                    </a:cubicBezTo>
                    <a:cubicBezTo>
                      <a:pt x="1" y="88"/>
                      <a:pt x="1" y="88"/>
                      <a:pt x="2" y="89"/>
                    </a:cubicBezTo>
                    <a:cubicBezTo>
                      <a:pt x="2" y="90"/>
                      <a:pt x="3" y="91"/>
                      <a:pt x="3" y="91"/>
                    </a:cubicBezTo>
                    <a:cubicBezTo>
                      <a:pt x="4" y="91"/>
                      <a:pt x="3" y="92"/>
                      <a:pt x="4" y="92"/>
                    </a:cubicBezTo>
                    <a:cubicBezTo>
                      <a:pt x="5" y="92"/>
                      <a:pt x="6" y="92"/>
                      <a:pt x="6" y="93"/>
                    </a:cubicBezTo>
                    <a:cubicBezTo>
                      <a:pt x="7" y="93"/>
                      <a:pt x="8" y="93"/>
                      <a:pt x="8" y="93"/>
                    </a:cubicBezTo>
                    <a:cubicBezTo>
                      <a:pt x="8" y="93"/>
                      <a:pt x="8" y="94"/>
                      <a:pt x="9" y="93"/>
                    </a:cubicBezTo>
                    <a:cubicBezTo>
                      <a:pt x="10" y="93"/>
                      <a:pt x="11" y="94"/>
                      <a:pt x="11" y="94"/>
                    </a:cubicBezTo>
                    <a:cubicBezTo>
                      <a:pt x="12" y="93"/>
                      <a:pt x="12" y="94"/>
                      <a:pt x="13" y="94"/>
                    </a:cubicBezTo>
                    <a:cubicBezTo>
                      <a:pt x="13" y="93"/>
                      <a:pt x="14" y="93"/>
                      <a:pt x="14" y="93"/>
                    </a:cubicBezTo>
                    <a:cubicBezTo>
                      <a:pt x="15" y="93"/>
                      <a:pt x="14" y="93"/>
                      <a:pt x="15" y="93"/>
                    </a:cubicBezTo>
                    <a:cubicBezTo>
                      <a:pt x="17" y="93"/>
                      <a:pt x="17" y="93"/>
                      <a:pt x="17" y="93"/>
                    </a:cubicBezTo>
                    <a:cubicBezTo>
                      <a:pt x="18" y="93"/>
                      <a:pt x="18" y="94"/>
                      <a:pt x="19" y="94"/>
                    </a:cubicBezTo>
                    <a:cubicBezTo>
                      <a:pt x="20" y="94"/>
                      <a:pt x="20" y="93"/>
                      <a:pt x="21" y="94"/>
                    </a:cubicBezTo>
                    <a:cubicBezTo>
                      <a:pt x="21" y="95"/>
                      <a:pt x="22" y="96"/>
                      <a:pt x="22" y="96"/>
                    </a:cubicBezTo>
                    <a:cubicBezTo>
                      <a:pt x="22" y="96"/>
                      <a:pt x="23" y="96"/>
                      <a:pt x="23" y="97"/>
                    </a:cubicBezTo>
                    <a:cubicBezTo>
                      <a:pt x="23" y="98"/>
                      <a:pt x="23" y="99"/>
                      <a:pt x="23" y="99"/>
                    </a:cubicBezTo>
                    <a:cubicBezTo>
                      <a:pt x="23" y="99"/>
                      <a:pt x="23" y="99"/>
                      <a:pt x="23" y="100"/>
                    </a:cubicBezTo>
                    <a:cubicBezTo>
                      <a:pt x="24" y="101"/>
                      <a:pt x="25" y="102"/>
                      <a:pt x="25" y="102"/>
                    </a:cubicBezTo>
                    <a:cubicBezTo>
                      <a:pt x="25" y="102"/>
                      <a:pt x="25" y="102"/>
                      <a:pt x="25" y="103"/>
                    </a:cubicBezTo>
                    <a:cubicBezTo>
                      <a:pt x="26" y="105"/>
                      <a:pt x="26" y="105"/>
                      <a:pt x="26" y="105"/>
                    </a:cubicBezTo>
                    <a:cubicBezTo>
                      <a:pt x="26" y="106"/>
                      <a:pt x="26" y="107"/>
                      <a:pt x="26" y="107"/>
                    </a:cubicBezTo>
                    <a:cubicBezTo>
                      <a:pt x="26" y="108"/>
                      <a:pt x="26" y="109"/>
                      <a:pt x="26" y="109"/>
                    </a:cubicBezTo>
                    <a:cubicBezTo>
                      <a:pt x="26" y="109"/>
                      <a:pt x="26" y="109"/>
                      <a:pt x="26" y="109"/>
                    </a:cubicBezTo>
                    <a:cubicBezTo>
                      <a:pt x="26" y="109"/>
                      <a:pt x="26" y="111"/>
                      <a:pt x="26" y="111"/>
                    </a:cubicBezTo>
                    <a:cubicBezTo>
                      <a:pt x="26" y="112"/>
                      <a:pt x="26" y="112"/>
                      <a:pt x="26" y="112"/>
                    </a:cubicBezTo>
                    <a:cubicBezTo>
                      <a:pt x="26" y="112"/>
                      <a:pt x="25" y="116"/>
                      <a:pt x="26" y="117"/>
                    </a:cubicBezTo>
                    <a:cubicBezTo>
                      <a:pt x="26" y="117"/>
                      <a:pt x="26" y="118"/>
                      <a:pt x="26" y="118"/>
                    </a:cubicBezTo>
                    <a:cubicBezTo>
                      <a:pt x="26" y="118"/>
                      <a:pt x="26" y="119"/>
                      <a:pt x="27" y="119"/>
                    </a:cubicBezTo>
                    <a:cubicBezTo>
                      <a:pt x="27" y="120"/>
                      <a:pt x="27" y="121"/>
                      <a:pt x="27" y="122"/>
                    </a:cubicBezTo>
                    <a:cubicBezTo>
                      <a:pt x="28" y="123"/>
                      <a:pt x="28" y="123"/>
                      <a:pt x="28" y="124"/>
                    </a:cubicBezTo>
                    <a:cubicBezTo>
                      <a:pt x="28" y="125"/>
                      <a:pt x="28" y="125"/>
                      <a:pt x="28" y="125"/>
                    </a:cubicBezTo>
                    <a:cubicBezTo>
                      <a:pt x="29" y="126"/>
                      <a:pt x="28" y="125"/>
                      <a:pt x="29" y="127"/>
                    </a:cubicBezTo>
                    <a:cubicBezTo>
                      <a:pt x="29" y="128"/>
                      <a:pt x="29" y="128"/>
                      <a:pt x="30" y="129"/>
                    </a:cubicBezTo>
                    <a:cubicBezTo>
                      <a:pt x="30" y="130"/>
                      <a:pt x="31" y="131"/>
                      <a:pt x="31" y="131"/>
                    </a:cubicBezTo>
                    <a:cubicBezTo>
                      <a:pt x="31" y="131"/>
                      <a:pt x="31" y="131"/>
                      <a:pt x="32" y="131"/>
                    </a:cubicBezTo>
                    <a:cubicBezTo>
                      <a:pt x="33" y="131"/>
                      <a:pt x="33" y="131"/>
                      <a:pt x="34" y="131"/>
                    </a:cubicBezTo>
                    <a:cubicBezTo>
                      <a:pt x="35" y="131"/>
                      <a:pt x="35" y="132"/>
                      <a:pt x="36" y="131"/>
                    </a:cubicBezTo>
                    <a:cubicBezTo>
                      <a:pt x="36" y="131"/>
                      <a:pt x="37" y="131"/>
                      <a:pt x="37" y="130"/>
                    </a:cubicBezTo>
                    <a:cubicBezTo>
                      <a:pt x="38" y="130"/>
                      <a:pt x="38" y="130"/>
                      <a:pt x="39" y="129"/>
                    </a:cubicBezTo>
                    <a:cubicBezTo>
                      <a:pt x="40" y="128"/>
                      <a:pt x="41" y="128"/>
                      <a:pt x="41" y="128"/>
                    </a:cubicBezTo>
                    <a:cubicBezTo>
                      <a:pt x="41" y="128"/>
                      <a:pt x="41" y="129"/>
                      <a:pt x="41" y="127"/>
                    </a:cubicBezTo>
                    <a:cubicBezTo>
                      <a:pt x="41" y="126"/>
                      <a:pt x="41" y="127"/>
                      <a:pt x="42" y="126"/>
                    </a:cubicBezTo>
                    <a:cubicBezTo>
                      <a:pt x="43" y="125"/>
                      <a:pt x="42" y="126"/>
                      <a:pt x="43" y="125"/>
                    </a:cubicBezTo>
                    <a:cubicBezTo>
                      <a:pt x="44" y="123"/>
                      <a:pt x="44" y="123"/>
                      <a:pt x="44" y="122"/>
                    </a:cubicBezTo>
                    <a:cubicBezTo>
                      <a:pt x="44" y="122"/>
                      <a:pt x="44" y="121"/>
                      <a:pt x="44" y="121"/>
                    </a:cubicBezTo>
                    <a:cubicBezTo>
                      <a:pt x="45" y="120"/>
                      <a:pt x="46" y="120"/>
                      <a:pt x="45" y="119"/>
                    </a:cubicBezTo>
                    <a:cubicBezTo>
                      <a:pt x="45" y="118"/>
                      <a:pt x="45" y="118"/>
                      <a:pt x="46" y="117"/>
                    </a:cubicBezTo>
                    <a:cubicBezTo>
                      <a:pt x="46" y="116"/>
                      <a:pt x="45" y="117"/>
                      <a:pt x="46" y="116"/>
                    </a:cubicBezTo>
                    <a:cubicBezTo>
                      <a:pt x="47" y="116"/>
                      <a:pt x="46" y="116"/>
                      <a:pt x="47" y="115"/>
                    </a:cubicBezTo>
                    <a:cubicBezTo>
                      <a:pt x="48" y="114"/>
                      <a:pt x="48" y="114"/>
                      <a:pt x="48" y="114"/>
                    </a:cubicBezTo>
                    <a:cubicBezTo>
                      <a:pt x="49" y="113"/>
                      <a:pt x="49" y="112"/>
                      <a:pt x="49" y="112"/>
                    </a:cubicBezTo>
                    <a:cubicBezTo>
                      <a:pt x="49" y="112"/>
                      <a:pt x="49" y="112"/>
                      <a:pt x="49" y="111"/>
                    </a:cubicBezTo>
                    <a:cubicBezTo>
                      <a:pt x="49" y="111"/>
                      <a:pt x="49" y="110"/>
                      <a:pt x="49" y="109"/>
                    </a:cubicBezTo>
                    <a:cubicBezTo>
                      <a:pt x="49" y="109"/>
                      <a:pt x="48" y="109"/>
                      <a:pt x="49" y="108"/>
                    </a:cubicBezTo>
                    <a:cubicBezTo>
                      <a:pt x="50" y="107"/>
                      <a:pt x="50" y="107"/>
                      <a:pt x="50" y="106"/>
                    </a:cubicBezTo>
                    <a:cubicBezTo>
                      <a:pt x="50" y="106"/>
                      <a:pt x="50" y="106"/>
                      <a:pt x="50" y="104"/>
                    </a:cubicBezTo>
                    <a:cubicBezTo>
                      <a:pt x="51" y="103"/>
                      <a:pt x="50" y="104"/>
                      <a:pt x="51" y="102"/>
                    </a:cubicBezTo>
                    <a:cubicBezTo>
                      <a:pt x="52" y="101"/>
                      <a:pt x="52" y="101"/>
                      <a:pt x="53" y="100"/>
                    </a:cubicBezTo>
                    <a:cubicBezTo>
                      <a:pt x="53" y="99"/>
                      <a:pt x="53" y="100"/>
                      <a:pt x="54" y="99"/>
                    </a:cubicBezTo>
                    <a:cubicBezTo>
                      <a:pt x="55" y="98"/>
                      <a:pt x="54" y="99"/>
                      <a:pt x="55" y="98"/>
                    </a:cubicBezTo>
                    <a:cubicBezTo>
                      <a:pt x="56" y="97"/>
                      <a:pt x="56" y="97"/>
                      <a:pt x="56" y="97"/>
                    </a:cubicBezTo>
                    <a:cubicBezTo>
                      <a:pt x="57" y="96"/>
                      <a:pt x="57" y="96"/>
                      <a:pt x="58" y="96"/>
                    </a:cubicBezTo>
                    <a:cubicBezTo>
                      <a:pt x="58" y="95"/>
                      <a:pt x="59" y="94"/>
                      <a:pt x="59" y="93"/>
                    </a:cubicBezTo>
                    <a:cubicBezTo>
                      <a:pt x="60" y="93"/>
                      <a:pt x="59" y="94"/>
                      <a:pt x="60" y="93"/>
                    </a:cubicBezTo>
                    <a:cubicBezTo>
                      <a:pt x="60" y="92"/>
                      <a:pt x="60" y="91"/>
                      <a:pt x="60" y="91"/>
                    </a:cubicBezTo>
                    <a:cubicBezTo>
                      <a:pt x="60" y="90"/>
                      <a:pt x="60" y="90"/>
                      <a:pt x="60" y="90"/>
                    </a:cubicBezTo>
                    <a:cubicBezTo>
                      <a:pt x="60" y="90"/>
                      <a:pt x="60" y="90"/>
                      <a:pt x="60" y="90"/>
                    </a:cubicBezTo>
                    <a:cubicBezTo>
                      <a:pt x="60" y="90"/>
                      <a:pt x="59" y="90"/>
                      <a:pt x="59" y="90"/>
                    </a:cubicBezTo>
                    <a:cubicBezTo>
                      <a:pt x="59" y="90"/>
                      <a:pt x="58" y="90"/>
                      <a:pt x="58" y="90"/>
                    </a:cubicBezTo>
                    <a:cubicBezTo>
                      <a:pt x="57" y="90"/>
                      <a:pt x="57" y="90"/>
                      <a:pt x="56" y="90"/>
                    </a:cubicBezTo>
                    <a:cubicBezTo>
                      <a:pt x="55" y="90"/>
                      <a:pt x="54" y="90"/>
                      <a:pt x="54" y="90"/>
                    </a:cubicBezTo>
                    <a:cubicBezTo>
                      <a:pt x="53" y="90"/>
                      <a:pt x="53" y="90"/>
                      <a:pt x="53" y="89"/>
                    </a:cubicBezTo>
                    <a:cubicBezTo>
                      <a:pt x="53" y="89"/>
                      <a:pt x="53" y="88"/>
                      <a:pt x="53" y="88"/>
                    </a:cubicBezTo>
                    <a:cubicBezTo>
                      <a:pt x="52" y="88"/>
                      <a:pt x="52" y="88"/>
                      <a:pt x="51" y="87"/>
                    </a:cubicBezTo>
                    <a:cubicBezTo>
                      <a:pt x="51" y="86"/>
                      <a:pt x="51" y="86"/>
                      <a:pt x="51" y="85"/>
                    </a:cubicBezTo>
                    <a:cubicBezTo>
                      <a:pt x="50" y="84"/>
                      <a:pt x="50" y="85"/>
                      <a:pt x="50" y="84"/>
                    </a:cubicBezTo>
                    <a:cubicBezTo>
                      <a:pt x="49" y="83"/>
                      <a:pt x="50" y="84"/>
                      <a:pt x="49" y="83"/>
                    </a:cubicBezTo>
                    <a:cubicBezTo>
                      <a:pt x="49" y="82"/>
                      <a:pt x="49" y="82"/>
                      <a:pt x="48" y="81"/>
                    </a:cubicBezTo>
                    <a:cubicBezTo>
                      <a:pt x="48" y="80"/>
                      <a:pt x="48" y="80"/>
                      <a:pt x="47" y="79"/>
                    </a:cubicBezTo>
                    <a:cubicBezTo>
                      <a:pt x="47" y="77"/>
                      <a:pt x="47" y="78"/>
                      <a:pt x="47" y="77"/>
                    </a:cubicBezTo>
                    <a:cubicBezTo>
                      <a:pt x="46" y="76"/>
                      <a:pt x="46" y="76"/>
                      <a:pt x="46" y="75"/>
                    </a:cubicBezTo>
                    <a:cubicBezTo>
                      <a:pt x="45" y="75"/>
                      <a:pt x="45" y="75"/>
                      <a:pt x="45" y="75"/>
                    </a:cubicBezTo>
                    <a:cubicBezTo>
                      <a:pt x="45" y="75"/>
                      <a:pt x="45" y="74"/>
                      <a:pt x="45" y="73"/>
                    </a:cubicBezTo>
                    <a:cubicBezTo>
                      <a:pt x="45" y="73"/>
                      <a:pt x="45" y="73"/>
                      <a:pt x="45" y="73"/>
                    </a:cubicBezTo>
                    <a:cubicBezTo>
                      <a:pt x="45" y="73"/>
                      <a:pt x="45" y="73"/>
                      <a:pt x="45" y="73"/>
                    </a:cubicBezTo>
                    <a:cubicBezTo>
                      <a:pt x="45" y="73"/>
                      <a:pt x="45" y="73"/>
                      <a:pt x="45" y="73"/>
                    </a:cubicBezTo>
                    <a:cubicBezTo>
                      <a:pt x="45" y="72"/>
                      <a:pt x="44" y="73"/>
                      <a:pt x="45" y="72"/>
                    </a:cubicBezTo>
                    <a:cubicBezTo>
                      <a:pt x="46" y="72"/>
                      <a:pt x="46" y="72"/>
                      <a:pt x="46" y="72"/>
                    </a:cubicBezTo>
                    <a:cubicBezTo>
                      <a:pt x="47" y="72"/>
                      <a:pt x="47" y="72"/>
                      <a:pt x="47" y="72"/>
                    </a:cubicBezTo>
                    <a:cubicBezTo>
                      <a:pt x="47" y="72"/>
                      <a:pt x="47" y="71"/>
                      <a:pt x="48" y="72"/>
                    </a:cubicBezTo>
                    <a:cubicBezTo>
                      <a:pt x="48" y="72"/>
                      <a:pt x="48" y="73"/>
                      <a:pt x="48" y="73"/>
                    </a:cubicBezTo>
                    <a:cubicBezTo>
                      <a:pt x="48" y="73"/>
                      <a:pt x="48" y="74"/>
                      <a:pt x="48" y="75"/>
                    </a:cubicBezTo>
                    <a:cubicBezTo>
                      <a:pt x="49" y="75"/>
                      <a:pt x="49" y="75"/>
                      <a:pt x="49" y="76"/>
                    </a:cubicBezTo>
                    <a:cubicBezTo>
                      <a:pt x="49" y="77"/>
                      <a:pt x="49" y="77"/>
                      <a:pt x="50" y="77"/>
                    </a:cubicBezTo>
                    <a:cubicBezTo>
                      <a:pt x="50" y="78"/>
                      <a:pt x="50" y="78"/>
                      <a:pt x="51" y="79"/>
                    </a:cubicBezTo>
                    <a:cubicBezTo>
                      <a:pt x="51" y="79"/>
                      <a:pt x="51" y="80"/>
                      <a:pt x="51" y="80"/>
                    </a:cubicBezTo>
                    <a:cubicBezTo>
                      <a:pt x="51" y="81"/>
                      <a:pt x="51" y="81"/>
                      <a:pt x="52" y="81"/>
                    </a:cubicBezTo>
                    <a:cubicBezTo>
                      <a:pt x="52" y="82"/>
                      <a:pt x="53" y="82"/>
                      <a:pt x="53" y="82"/>
                    </a:cubicBezTo>
                    <a:cubicBezTo>
                      <a:pt x="53" y="83"/>
                      <a:pt x="53" y="83"/>
                      <a:pt x="53" y="84"/>
                    </a:cubicBezTo>
                    <a:cubicBezTo>
                      <a:pt x="53" y="84"/>
                      <a:pt x="53" y="85"/>
                      <a:pt x="54" y="85"/>
                    </a:cubicBezTo>
                    <a:cubicBezTo>
                      <a:pt x="54" y="86"/>
                      <a:pt x="54" y="87"/>
                      <a:pt x="54" y="87"/>
                    </a:cubicBezTo>
                    <a:cubicBezTo>
                      <a:pt x="55" y="88"/>
                      <a:pt x="55" y="88"/>
                      <a:pt x="55" y="88"/>
                    </a:cubicBezTo>
                    <a:cubicBezTo>
                      <a:pt x="55" y="88"/>
                      <a:pt x="55" y="88"/>
                      <a:pt x="56" y="88"/>
                    </a:cubicBezTo>
                    <a:cubicBezTo>
                      <a:pt x="56" y="88"/>
                      <a:pt x="57" y="88"/>
                      <a:pt x="57" y="88"/>
                    </a:cubicBezTo>
                    <a:cubicBezTo>
                      <a:pt x="58" y="87"/>
                      <a:pt x="58" y="88"/>
                      <a:pt x="59" y="87"/>
                    </a:cubicBezTo>
                    <a:cubicBezTo>
                      <a:pt x="60" y="87"/>
                      <a:pt x="60" y="87"/>
                      <a:pt x="61" y="87"/>
                    </a:cubicBezTo>
                    <a:cubicBezTo>
                      <a:pt x="61" y="86"/>
                      <a:pt x="61" y="85"/>
                      <a:pt x="62" y="86"/>
                    </a:cubicBezTo>
                    <a:cubicBezTo>
                      <a:pt x="62" y="86"/>
                      <a:pt x="65" y="84"/>
                      <a:pt x="65" y="84"/>
                    </a:cubicBezTo>
                    <a:cubicBezTo>
                      <a:pt x="65" y="84"/>
                      <a:pt x="65" y="84"/>
                      <a:pt x="66" y="84"/>
                    </a:cubicBezTo>
                    <a:cubicBezTo>
                      <a:pt x="67" y="83"/>
                      <a:pt x="66" y="84"/>
                      <a:pt x="67" y="83"/>
                    </a:cubicBezTo>
                    <a:cubicBezTo>
                      <a:pt x="67" y="82"/>
                      <a:pt x="67" y="84"/>
                      <a:pt x="67" y="82"/>
                    </a:cubicBezTo>
                    <a:cubicBezTo>
                      <a:pt x="68" y="81"/>
                      <a:pt x="67" y="80"/>
                      <a:pt x="67" y="80"/>
                    </a:cubicBezTo>
                    <a:cubicBezTo>
                      <a:pt x="67" y="80"/>
                      <a:pt x="68" y="80"/>
                      <a:pt x="68" y="80"/>
                    </a:cubicBezTo>
                    <a:cubicBezTo>
                      <a:pt x="68" y="79"/>
                      <a:pt x="68" y="79"/>
                      <a:pt x="68" y="79"/>
                    </a:cubicBezTo>
                    <a:cubicBezTo>
                      <a:pt x="68" y="78"/>
                      <a:pt x="68" y="78"/>
                      <a:pt x="68" y="78"/>
                    </a:cubicBezTo>
                    <a:cubicBezTo>
                      <a:pt x="67" y="78"/>
                      <a:pt x="67" y="77"/>
                      <a:pt x="67" y="77"/>
                    </a:cubicBezTo>
                    <a:cubicBezTo>
                      <a:pt x="66" y="77"/>
                      <a:pt x="66" y="77"/>
                      <a:pt x="66" y="77"/>
                    </a:cubicBezTo>
                    <a:cubicBezTo>
                      <a:pt x="66" y="77"/>
                      <a:pt x="66" y="77"/>
                      <a:pt x="65" y="77"/>
                    </a:cubicBezTo>
                    <a:cubicBezTo>
                      <a:pt x="65" y="78"/>
                      <a:pt x="65" y="77"/>
                      <a:pt x="65" y="78"/>
                    </a:cubicBezTo>
                    <a:cubicBezTo>
                      <a:pt x="64" y="78"/>
                      <a:pt x="64" y="78"/>
                      <a:pt x="63" y="78"/>
                    </a:cubicBezTo>
                    <a:cubicBezTo>
                      <a:pt x="63" y="77"/>
                      <a:pt x="63" y="78"/>
                      <a:pt x="63" y="77"/>
                    </a:cubicBezTo>
                    <a:cubicBezTo>
                      <a:pt x="62" y="76"/>
                      <a:pt x="62" y="76"/>
                      <a:pt x="61" y="75"/>
                    </a:cubicBezTo>
                    <a:cubicBezTo>
                      <a:pt x="61" y="74"/>
                      <a:pt x="61" y="75"/>
                      <a:pt x="61" y="74"/>
                    </a:cubicBezTo>
                    <a:cubicBezTo>
                      <a:pt x="61" y="73"/>
                      <a:pt x="61" y="74"/>
                      <a:pt x="61" y="73"/>
                    </a:cubicBezTo>
                    <a:cubicBezTo>
                      <a:pt x="60" y="72"/>
                      <a:pt x="59" y="72"/>
                      <a:pt x="59" y="71"/>
                    </a:cubicBezTo>
                    <a:cubicBezTo>
                      <a:pt x="60" y="70"/>
                      <a:pt x="60" y="70"/>
                      <a:pt x="60" y="70"/>
                    </a:cubicBezTo>
                    <a:cubicBezTo>
                      <a:pt x="61" y="69"/>
                      <a:pt x="61" y="69"/>
                      <a:pt x="61" y="69"/>
                    </a:cubicBezTo>
                    <a:cubicBezTo>
                      <a:pt x="61" y="70"/>
                      <a:pt x="61" y="70"/>
                      <a:pt x="61" y="70"/>
                    </a:cubicBezTo>
                    <a:cubicBezTo>
                      <a:pt x="61" y="70"/>
                      <a:pt x="61" y="71"/>
                      <a:pt x="62" y="71"/>
                    </a:cubicBezTo>
                    <a:cubicBezTo>
                      <a:pt x="62" y="72"/>
                      <a:pt x="62" y="72"/>
                      <a:pt x="62" y="72"/>
                    </a:cubicBezTo>
                    <a:cubicBezTo>
                      <a:pt x="62" y="72"/>
                      <a:pt x="62" y="73"/>
                      <a:pt x="63" y="73"/>
                    </a:cubicBezTo>
                    <a:cubicBezTo>
                      <a:pt x="63" y="73"/>
                      <a:pt x="63" y="73"/>
                      <a:pt x="63" y="74"/>
                    </a:cubicBezTo>
                    <a:cubicBezTo>
                      <a:pt x="64" y="74"/>
                      <a:pt x="64" y="75"/>
                      <a:pt x="65" y="75"/>
                    </a:cubicBezTo>
                    <a:cubicBezTo>
                      <a:pt x="65" y="75"/>
                      <a:pt x="65" y="75"/>
                      <a:pt x="66" y="75"/>
                    </a:cubicBezTo>
                    <a:cubicBezTo>
                      <a:pt x="67" y="75"/>
                      <a:pt x="68" y="76"/>
                      <a:pt x="68" y="76"/>
                    </a:cubicBezTo>
                    <a:cubicBezTo>
                      <a:pt x="69" y="76"/>
                      <a:pt x="69" y="76"/>
                      <a:pt x="70" y="76"/>
                    </a:cubicBezTo>
                    <a:cubicBezTo>
                      <a:pt x="70" y="76"/>
                      <a:pt x="69" y="76"/>
                      <a:pt x="70" y="76"/>
                    </a:cubicBezTo>
                    <a:cubicBezTo>
                      <a:pt x="71" y="76"/>
                      <a:pt x="71" y="76"/>
                      <a:pt x="72" y="76"/>
                    </a:cubicBezTo>
                    <a:cubicBezTo>
                      <a:pt x="73" y="77"/>
                      <a:pt x="72" y="76"/>
                      <a:pt x="73" y="77"/>
                    </a:cubicBezTo>
                    <a:cubicBezTo>
                      <a:pt x="74" y="78"/>
                      <a:pt x="74" y="77"/>
                      <a:pt x="75" y="78"/>
                    </a:cubicBezTo>
                    <a:cubicBezTo>
                      <a:pt x="76" y="79"/>
                      <a:pt x="76" y="79"/>
                      <a:pt x="77" y="79"/>
                    </a:cubicBezTo>
                    <a:cubicBezTo>
                      <a:pt x="77" y="79"/>
                      <a:pt x="76" y="78"/>
                      <a:pt x="77" y="79"/>
                    </a:cubicBezTo>
                    <a:cubicBezTo>
                      <a:pt x="78" y="80"/>
                      <a:pt x="78" y="80"/>
                      <a:pt x="78" y="80"/>
                    </a:cubicBezTo>
                    <a:cubicBezTo>
                      <a:pt x="80" y="81"/>
                      <a:pt x="80" y="81"/>
                      <a:pt x="80" y="81"/>
                    </a:cubicBezTo>
                    <a:cubicBezTo>
                      <a:pt x="81" y="81"/>
                      <a:pt x="81" y="81"/>
                      <a:pt x="81" y="81"/>
                    </a:cubicBezTo>
                    <a:cubicBezTo>
                      <a:pt x="81" y="82"/>
                      <a:pt x="81" y="82"/>
                      <a:pt x="81" y="82"/>
                    </a:cubicBezTo>
                    <a:cubicBezTo>
                      <a:pt x="81" y="83"/>
                      <a:pt x="81" y="83"/>
                      <a:pt x="81" y="83"/>
                    </a:cubicBezTo>
                    <a:cubicBezTo>
                      <a:pt x="81" y="83"/>
                      <a:pt x="80" y="83"/>
                      <a:pt x="81" y="84"/>
                    </a:cubicBezTo>
                    <a:cubicBezTo>
                      <a:pt x="82" y="85"/>
                      <a:pt x="82" y="86"/>
                      <a:pt x="82" y="86"/>
                    </a:cubicBezTo>
                    <a:cubicBezTo>
                      <a:pt x="82" y="86"/>
                      <a:pt x="82" y="86"/>
                      <a:pt x="83" y="87"/>
                    </a:cubicBezTo>
                    <a:cubicBezTo>
                      <a:pt x="83" y="88"/>
                      <a:pt x="83" y="88"/>
                      <a:pt x="83" y="88"/>
                    </a:cubicBezTo>
                    <a:cubicBezTo>
                      <a:pt x="83" y="88"/>
                      <a:pt x="83" y="89"/>
                      <a:pt x="83" y="90"/>
                    </a:cubicBezTo>
                    <a:cubicBezTo>
                      <a:pt x="83" y="90"/>
                      <a:pt x="83" y="92"/>
                      <a:pt x="83" y="92"/>
                    </a:cubicBezTo>
                    <a:cubicBezTo>
                      <a:pt x="83" y="92"/>
                      <a:pt x="83" y="92"/>
                      <a:pt x="84" y="92"/>
                    </a:cubicBezTo>
                    <a:cubicBezTo>
                      <a:pt x="84" y="93"/>
                      <a:pt x="84" y="93"/>
                      <a:pt x="84" y="93"/>
                    </a:cubicBezTo>
                    <a:cubicBezTo>
                      <a:pt x="84" y="93"/>
                      <a:pt x="85" y="94"/>
                      <a:pt x="85" y="94"/>
                    </a:cubicBezTo>
                    <a:cubicBezTo>
                      <a:pt x="85" y="94"/>
                      <a:pt x="85" y="94"/>
                      <a:pt x="85" y="94"/>
                    </a:cubicBezTo>
                    <a:cubicBezTo>
                      <a:pt x="86" y="94"/>
                      <a:pt x="86" y="94"/>
                      <a:pt x="86" y="94"/>
                    </a:cubicBezTo>
                    <a:cubicBezTo>
                      <a:pt x="86" y="94"/>
                      <a:pt x="86" y="94"/>
                      <a:pt x="86" y="94"/>
                    </a:cubicBezTo>
                    <a:cubicBezTo>
                      <a:pt x="87" y="94"/>
                      <a:pt x="87" y="95"/>
                      <a:pt x="87" y="94"/>
                    </a:cubicBezTo>
                    <a:cubicBezTo>
                      <a:pt x="87" y="93"/>
                      <a:pt x="87" y="92"/>
                      <a:pt x="87" y="92"/>
                    </a:cubicBezTo>
                    <a:cubicBezTo>
                      <a:pt x="87" y="92"/>
                      <a:pt x="86" y="92"/>
                      <a:pt x="87" y="92"/>
                    </a:cubicBezTo>
                    <a:cubicBezTo>
                      <a:pt x="87" y="91"/>
                      <a:pt x="87" y="91"/>
                      <a:pt x="87" y="90"/>
                    </a:cubicBezTo>
                    <a:cubicBezTo>
                      <a:pt x="87" y="90"/>
                      <a:pt x="87" y="91"/>
                      <a:pt x="87" y="90"/>
                    </a:cubicBezTo>
                    <a:cubicBezTo>
                      <a:pt x="88" y="89"/>
                      <a:pt x="88" y="90"/>
                      <a:pt x="88" y="89"/>
                    </a:cubicBezTo>
                    <a:cubicBezTo>
                      <a:pt x="88" y="87"/>
                      <a:pt x="88" y="87"/>
                      <a:pt x="89" y="86"/>
                    </a:cubicBezTo>
                    <a:cubicBezTo>
                      <a:pt x="89" y="86"/>
                      <a:pt x="89" y="86"/>
                      <a:pt x="90" y="86"/>
                    </a:cubicBezTo>
                    <a:cubicBezTo>
                      <a:pt x="90" y="85"/>
                      <a:pt x="90" y="85"/>
                      <a:pt x="90" y="85"/>
                    </a:cubicBezTo>
                    <a:cubicBezTo>
                      <a:pt x="90" y="85"/>
                      <a:pt x="91" y="85"/>
                      <a:pt x="91" y="84"/>
                    </a:cubicBezTo>
                    <a:cubicBezTo>
                      <a:pt x="92" y="84"/>
                      <a:pt x="91" y="85"/>
                      <a:pt x="92" y="84"/>
                    </a:cubicBezTo>
                    <a:cubicBezTo>
                      <a:pt x="93" y="83"/>
                      <a:pt x="93" y="83"/>
                      <a:pt x="93" y="83"/>
                    </a:cubicBezTo>
                    <a:cubicBezTo>
                      <a:pt x="94" y="83"/>
                      <a:pt x="96" y="82"/>
                      <a:pt x="96" y="82"/>
                    </a:cubicBezTo>
                    <a:cubicBezTo>
                      <a:pt x="96" y="82"/>
                      <a:pt x="95" y="81"/>
                      <a:pt x="96" y="81"/>
                    </a:cubicBezTo>
                    <a:cubicBezTo>
                      <a:pt x="97" y="81"/>
                      <a:pt x="96" y="81"/>
                      <a:pt x="97" y="81"/>
                    </a:cubicBezTo>
                    <a:cubicBezTo>
                      <a:pt x="97" y="81"/>
                      <a:pt x="96" y="80"/>
                      <a:pt x="97" y="81"/>
                    </a:cubicBezTo>
                    <a:cubicBezTo>
                      <a:pt x="98" y="82"/>
                      <a:pt x="98" y="82"/>
                      <a:pt x="99" y="82"/>
                    </a:cubicBezTo>
                    <a:cubicBezTo>
                      <a:pt x="100" y="83"/>
                      <a:pt x="99" y="82"/>
                      <a:pt x="100" y="83"/>
                    </a:cubicBezTo>
                    <a:cubicBezTo>
                      <a:pt x="100" y="84"/>
                      <a:pt x="100" y="85"/>
                      <a:pt x="100" y="85"/>
                    </a:cubicBezTo>
                    <a:cubicBezTo>
                      <a:pt x="101" y="86"/>
                      <a:pt x="101" y="86"/>
                      <a:pt x="101" y="86"/>
                    </a:cubicBezTo>
                    <a:cubicBezTo>
                      <a:pt x="102" y="86"/>
                      <a:pt x="102" y="86"/>
                      <a:pt x="102" y="86"/>
                    </a:cubicBezTo>
                    <a:cubicBezTo>
                      <a:pt x="102" y="86"/>
                      <a:pt x="102" y="86"/>
                      <a:pt x="102" y="87"/>
                    </a:cubicBezTo>
                    <a:cubicBezTo>
                      <a:pt x="102" y="87"/>
                      <a:pt x="101" y="88"/>
                      <a:pt x="102" y="88"/>
                    </a:cubicBezTo>
                    <a:cubicBezTo>
                      <a:pt x="103" y="89"/>
                      <a:pt x="103" y="89"/>
                      <a:pt x="103" y="89"/>
                    </a:cubicBezTo>
                    <a:cubicBezTo>
                      <a:pt x="103" y="89"/>
                      <a:pt x="104" y="91"/>
                      <a:pt x="104" y="91"/>
                    </a:cubicBezTo>
                    <a:cubicBezTo>
                      <a:pt x="104" y="92"/>
                      <a:pt x="104" y="92"/>
                      <a:pt x="104" y="92"/>
                    </a:cubicBezTo>
                    <a:cubicBezTo>
                      <a:pt x="104" y="92"/>
                      <a:pt x="104" y="93"/>
                      <a:pt x="104" y="93"/>
                    </a:cubicBezTo>
                    <a:cubicBezTo>
                      <a:pt x="104" y="94"/>
                      <a:pt x="103" y="93"/>
                      <a:pt x="104" y="94"/>
                    </a:cubicBezTo>
                    <a:cubicBezTo>
                      <a:pt x="105" y="95"/>
                      <a:pt x="105" y="94"/>
                      <a:pt x="105" y="95"/>
                    </a:cubicBezTo>
                    <a:cubicBezTo>
                      <a:pt x="105" y="96"/>
                      <a:pt x="105" y="96"/>
                      <a:pt x="106" y="97"/>
                    </a:cubicBezTo>
                    <a:cubicBezTo>
                      <a:pt x="106" y="97"/>
                      <a:pt x="106" y="97"/>
                      <a:pt x="106" y="97"/>
                    </a:cubicBezTo>
                    <a:cubicBezTo>
                      <a:pt x="107" y="98"/>
                      <a:pt x="107" y="98"/>
                      <a:pt x="107" y="98"/>
                    </a:cubicBezTo>
                    <a:cubicBezTo>
                      <a:pt x="107" y="98"/>
                      <a:pt x="107" y="98"/>
                      <a:pt x="108" y="98"/>
                    </a:cubicBezTo>
                    <a:cubicBezTo>
                      <a:pt x="109" y="99"/>
                      <a:pt x="109" y="100"/>
                      <a:pt x="109" y="99"/>
                    </a:cubicBezTo>
                    <a:cubicBezTo>
                      <a:pt x="110" y="99"/>
                      <a:pt x="110" y="100"/>
                      <a:pt x="110" y="99"/>
                    </a:cubicBezTo>
                    <a:cubicBezTo>
                      <a:pt x="109" y="98"/>
                      <a:pt x="109" y="98"/>
                      <a:pt x="108" y="98"/>
                    </a:cubicBezTo>
                    <a:cubicBezTo>
                      <a:pt x="108" y="97"/>
                      <a:pt x="108" y="97"/>
                      <a:pt x="107" y="97"/>
                    </a:cubicBezTo>
                    <a:cubicBezTo>
                      <a:pt x="107" y="96"/>
                      <a:pt x="107" y="96"/>
                      <a:pt x="107" y="95"/>
                    </a:cubicBezTo>
                    <a:cubicBezTo>
                      <a:pt x="107" y="95"/>
                      <a:pt x="106" y="96"/>
                      <a:pt x="106" y="95"/>
                    </a:cubicBezTo>
                    <a:cubicBezTo>
                      <a:pt x="106" y="94"/>
                      <a:pt x="106" y="94"/>
                      <a:pt x="106" y="93"/>
                    </a:cubicBezTo>
                    <a:cubicBezTo>
                      <a:pt x="106" y="91"/>
                      <a:pt x="106" y="91"/>
                      <a:pt x="106" y="91"/>
                    </a:cubicBezTo>
                    <a:cubicBezTo>
                      <a:pt x="106" y="90"/>
                      <a:pt x="106" y="90"/>
                      <a:pt x="106" y="90"/>
                    </a:cubicBezTo>
                    <a:cubicBezTo>
                      <a:pt x="106" y="90"/>
                      <a:pt x="106" y="89"/>
                      <a:pt x="107" y="90"/>
                    </a:cubicBezTo>
                    <a:cubicBezTo>
                      <a:pt x="107" y="90"/>
                      <a:pt x="108" y="91"/>
                      <a:pt x="108" y="91"/>
                    </a:cubicBezTo>
                    <a:cubicBezTo>
                      <a:pt x="108" y="91"/>
                      <a:pt x="109" y="92"/>
                      <a:pt x="109" y="92"/>
                    </a:cubicBezTo>
                    <a:cubicBezTo>
                      <a:pt x="109" y="92"/>
                      <a:pt x="109" y="92"/>
                      <a:pt x="109" y="92"/>
                    </a:cubicBezTo>
                    <a:cubicBezTo>
                      <a:pt x="109" y="92"/>
                      <a:pt x="109" y="93"/>
                      <a:pt x="110" y="93"/>
                    </a:cubicBezTo>
                    <a:cubicBezTo>
                      <a:pt x="111" y="93"/>
                      <a:pt x="112" y="92"/>
                      <a:pt x="112" y="92"/>
                    </a:cubicBezTo>
                    <a:cubicBezTo>
                      <a:pt x="112" y="92"/>
                      <a:pt x="113" y="93"/>
                      <a:pt x="113" y="92"/>
                    </a:cubicBezTo>
                    <a:cubicBezTo>
                      <a:pt x="113" y="92"/>
                      <a:pt x="112" y="92"/>
                      <a:pt x="113" y="91"/>
                    </a:cubicBezTo>
                    <a:cubicBezTo>
                      <a:pt x="114" y="91"/>
                      <a:pt x="114" y="90"/>
                      <a:pt x="114" y="90"/>
                    </a:cubicBezTo>
                    <a:cubicBezTo>
                      <a:pt x="114" y="89"/>
                      <a:pt x="114" y="89"/>
                      <a:pt x="114" y="88"/>
                    </a:cubicBezTo>
                    <a:cubicBezTo>
                      <a:pt x="114" y="88"/>
                      <a:pt x="114" y="87"/>
                      <a:pt x="113" y="87"/>
                    </a:cubicBezTo>
                    <a:cubicBezTo>
                      <a:pt x="113" y="87"/>
                      <a:pt x="113" y="87"/>
                      <a:pt x="113" y="86"/>
                    </a:cubicBezTo>
                    <a:cubicBezTo>
                      <a:pt x="113" y="86"/>
                      <a:pt x="112" y="85"/>
                      <a:pt x="112" y="84"/>
                    </a:cubicBezTo>
                    <a:cubicBezTo>
                      <a:pt x="112" y="83"/>
                      <a:pt x="112" y="85"/>
                      <a:pt x="112" y="83"/>
                    </a:cubicBezTo>
                    <a:cubicBezTo>
                      <a:pt x="113" y="82"/>
                      <a:pt x="112" y="83"/>
                      <a:pt x="113" y="82"/>
                    </a:cubicBezTo>
                    <a:cubicBezTo>
                      <a:pt x="113" y="82"/>
                      <a:pt x="114" y="81"/>
                      <a:pt x="114" y="81"/>
                    </a:cubicBezTo>
                    <a:cubicBezTo>
                      <a:pt x="115" y="81"/>
                      <a:pt x="115" y="81"/>
                      <a:pt x="115" y="81"/>
                    </a:cubicBezTo>
                    <a:cubicBezTo>
                      <a:pt x="116" y="81"/>
                      <a:pt x="115" y="81"/>
                      <a:pt x="116" y="81"/>
                    </a:cubicBezTo>
                    <a:cubicBezTo>
                      <a:pt x="117" y="81"/>
                      <a:pt x="117" y="81"/>
                      <a:pt x="118" y="81"/>
                    </a:cubicBezTo>
                    <a:cubicBezTo>
                      <a:pt x="119" y="80"/>
                      <a:pt x="119" y="80"/>
                      <a:pt x="119" y="80"/>
                    </a:cubicBezTo>
                    <a:cubicBezTo>
                      <a:pt x="120" y="80"/>
                      <a:pt x="120" y="80"/>
                      <a:pt x="121" y="80"/>
                    </a:cubicBezTo>
                    <a:cubicBezTo>
                      <a:pt x="121" y="79"/>
                      <a:pt x="122" y="79"/>
                      <a:pt x="122" y="79"/>
                    </a:cubicBezTo>
                    <a:cubicBezTo>
                      <a:pt x="122" y="78"/>
                      <a:pt x="123" y="78"/>
                      <a:pt x="123" y="78"/>
                    </a:cubicBezTo>
                    <a:cubicBezTo>
                      <a:pt x="123" y="78"/>
                      <a:pt x="122" y="78"/>
                      <a:pt x="124" y="77"/>
                    </a:cubicBezTo>
                    <a:cubicBezTo>
                      <a:pt x="125" y="76"/>
                      <a:pt x="125" y="76"/>
                      <a:pt x="125" y="76"/>
                    </a:cubicBezTo>
                    <a:cubicBezTo>
                      <a:pt x="125" y="76"/>
                      <a:pt x="126" y="75"/>
                      <a:pt x="126" y="74"/>
                    </a:cubicBezTo>
                    <a:cubicBezTo>
                      <a:pt x="126" y="74"/>
                      <a:pt x="126" y="74"/>
                      <a:pt x="126" y="73"/>
                    </a:cubicBezTo>
                    <a:cubicBezTo>
                      <a:pt x="126" y="73"/>
                      <a:pt x="126" y="72"/>
                      <a:pt x="126" y="72"/>
                    </a:cubicBezTo>
                    <a:cubicBezTo>
                      <a:pt x="126" y="71"/>
                      <a:pt x="126" y="71"/>
                      <a:pt x="126" y="71"/>
                    </a:cubicBezTo>
                    <a:cubicBezTo>
                      <a:pt x="126" y="70"/>
                      <a:pt x="126" y="69"/>
                      <a:pt x="126" y="69"/>
                    </a:cubicBezTo>
                    <a:cubicBezTo>
                      <a:pt x="126" y="69"/>
                      <a:pt x="125" y="68"/>
                      <a:pt x="125" y="68"/>
                    </a:cubicBezTo>
                    <a:cubicBezTo>
                      <a:pt x="126" y="67"/>
                      <a:pt x="127" y="66"/>
                      <a:pt x="126" y="66"/>
                    </a:cubicBezTo>
                    <a:cubicBezTo>
                      <a:pt x="125" y="65"/>
                      <a:pt x="125" y="66"/>
                      <a:pt x="125" y="65"/>
                    </a:cubicBezTo>
                    <a:cubicBezTo>
                      <a:pt x="125" y="64"/>
                      <a:pt x="126" y="63"/>
                      <a:pt x="126" y="63"/>
                    </a:cubicBezTo>
                    <a:cubicBezTo>
                      <a:pt x="126" y="62"/>
                      <a:pt x="126" y="62"/>
                      <a:pt x="126" y="62"/>
                    </a:cubicBezTo>
                    <a:cubicBezTo>
                      <a:pt x="126" y="62"/>
                      <a:pt x="127" y="62"/>
                      <a:pt x="127" y="62"/>
                    </a:cubicBezTo>
                    <a:cubicBezTo>
                      <a:pt x="127" y="62"/>
                      <a:pt x="127" y="61"/>
                      <a:pt x="127" y="62"/>
                    </a:cubicBezTo>
                    <a:cubicBezTo>
                      <a:pt x="128" y="63"/>
                      <a:pt x="128" y="63"/>
                      <a:pt x="128" y="63"/>
                    </a:cubicBezTo>
                    <a:cubicBezTo>
                      <a:pt x="128" y="63"/>
                      <a:pt x="129" y="63"/>
                      <a:pt x="129" y="63"/>
                    </a:cubicBezTo>
                    <a:cubicBezTo>
                      <a:pt x="129" y="64"/>
                      <a:pt x="129" y="64"/>
                      <a:pt x="130" y="65"/>
                    </a:cubicBezTo>
                    <a:cubicBezTo>
                      <a:pt x="130" y="65"/>
                      <a:pt x="129" y="66"/>
                      <a:pt x="130" y="66"/>
                    </a:cubicBezTo>
                    <a:cubicBezTo>
                      <a:pt x="130" y="67"/>
                      <a:pt x="131" y="67"/>
                      <a:pt x="131" y="67"/>
                    </a:cubicBezTo>
                    <a:cubicBezTo>
                      <a:pt x="131" y="67"/>
                      <a:pt x="131" y="68"/>
                      <a:pt x="132" y="68"/>
                    </a:cubicBezTo>
                    <a:cubicBezTo>
                      <a:pt x="132" y="67"/>
                      <a:pt x="132" y="68"/>
                      <a:pt x="132" y="67"/>
                    </a:cubicBezTo>
                    <a:cubicBezTo>
                      <a:pt x="133" y="67"/>
                      <a:pt x="133" y="66"/>
                      <a:pt x="133" y="66"/>
                    </a:cubicBezTo>
                    <a:cubicBezTo>
                      <a:pt x="133" y="65"/>
                      <a:pt x="133" y="65"/>
                      <a:pt x="133" y="64"/>
                    </a:cubicBezTo>
                    <a:cubicBezTo>
                      <a:pt x="133" y="64"/>
                      <a:pt x="132" y="65"/>
                      <a:pt x="133" y="64"/>
                    </a:cubicBezTo>
                    <a:cubicBezTo>
                      <a:pt x="133" y="63"/>
                      <a:pt x="132" y="64"/>
                      <a:pt x="133" y="63"/>
                    </a:cubicBezTo>
                    <a:cubicBezTo>
                      <a:pt x="134" y="62"/>
                      <a:pt x="134" y="62"/>
                      <a:pt x="134" y="62"/>
                    </a:cubicBezTo>
                    <a:cubicBezTo>
                      <a:pt x="134" y="62"/>
                      <a:pt x="136" y="60"/>
                      <a:pt x="136" y="60"/>
                    </a:cubicBezTo>
                    <a:cubicBezTo>
                      <a:pt x="137" y="59"/>
                      <a:pt x="137" y="59"/>
                      <a:pt x="138" y="59"/>
                    </a:cubicBezTo>
                    <a:cubicBezTo>
                      <a:pt x="138" y="59"/>
                      <a:pt x="138" y="59"/>
                      <a:pt x="139" y="59"/>
                    </a:cubicBezTo>
                    <a:cubicBezTo>
                      <a:pt x="140" y="58"/>
                      <a:pt x="140" y="58"/>
                      <a:pt x="140" y="57"/>
                    </a:cubicBezTo>
                    <a:cubicBezTo>
                      <a:pt x="140" y="57"/>
                      <a:pt x="140" y="57"/>
                      <a:pt x="141" y="57"/>
                    </a:cubicBezTo>
                    <a:cubicBezTo>
                      <a:pt x="142" y="56"/>
                      <a:pt x="141" y="56"/>
                      <a:pt x="142" y="55"/>
                    </a:cubicBezTo>
                    <a:cubicBezTo>
                      <a:pt x="142" y="54"/>
                      <a:pt x="142" y="54"/>
                      <a:pt x="143" y="54"/>
                    </a:cubicBezTo>
                    <a:cubicBezTo>
                      <a:pt x="143" y="53"/>
                      <a:pt x="143" y="53"/>
                      <a:pt x="143" y="52"/>
                    </a:cubicBezTo>
                    <a:cubicBezTo>
                      <a:pt x="144" y="52"/>
                      <a:pt x="143" y="51"/>
                      <a:pt x="143" y="50"/>
                    </a:cubicBezTo>
                    <a:cubicBezTo>
                      <a:pt x="144" y="50"/>
                      <a:pt x="145" y="49"/>
                      <a:pt x="145" y="49"/>
                    </a:cubicBezTo>
                    <a:cubicBezTo>
                      <a:pt x="145" y="49"/>
                      <a:pt x="145" y="48"/>
                      <a:pt x="145" y="49"/>
                    </a:cubicBezTo>
                    <a:cubicBezTo>
                      <a:pt x="146" y="50"/>
                      <a:pt x="146" y="50"/>
                      <a:pt x="146" y="50"/>
                    </a:cubicBezTo>
                    <a:cubicBezTo>
                      <a:pt x="146" y="51"/>
                      <a:pt x="146" y="51"/>
                      <a:pt x="146" y="51"/>
                    </a:cubicBezTo>
                    <a:cubicBezTo>
                      <a:pt x="146" y="51"/>
                      <a:pt x="146" y="52"/>
                      <a:pt x="146" y="52"/>
                    </a:cubicBezTo>
                    <a:cubicBezTo>
                      <a:pt x="146" y="53"/>
                      <a:pt x="146" y="54"/>
                      <a:pt x="146" y="54"/>
                    </a:cubicBezTo>
                    <a:cubicBezTo>
                      <a:pt x="146" y="54"/>
                      <a:pt x="146" y="54"/>
                      <a:pt x="146" y="54"/>
                    </a:cubicBezTo>
                    <a:cubicBezTo>
                      <a:pt x="146" y="54"/>
                      <a:pt x="147" y="53"/>
                      <a:pt x="147" y="53"/>
                    </a:cubicBezTo>
                    <a:cubicBezTo>
                      <a:pt x="147" y="52"/>
                      <a:pt x="147" y="53"/>
                      <a:pt x="147" y="52"/>
                    </a:cubicBezTo>
                    <a:cubicBezTo>
                      <a:pt x="147" y="50"/>
                      <a:pt x="147" y="51"/>
                      <a:pt x="147" y="50"/>
                    </a:cubicBezTo>
                    <a:cubicBezTo>
                      <a:pt x="147" y="49"/>
                      <a:pt x="147" y="50"/>
                      <a:pt x="147" y="49"/>
                    </a:cubicBezTo>
                    <a:cubicBezTo>
                      <a:pt x="148" y="47"/>
                      <a:pt x="147" y="48"/>
                      <a:pt x="147" y="47"/>
                    </a:cubicBezTo>
                    <a:cubicBezTo>
                      <a:pt x="147" y="46"/>
                      <a:pt x="148" y="47"/>
                      <a:pt x="147" y="46"/>
                    </a:cubicBezTo>
                    <a:cubicBezTo>
                      <a:pt x="147" y="45"/>
                      <a:pt x="147" y="45"/>
                      <a:pt x="147" y="45"/>
                    </a:cubicBezTo>
                    <a:cubicBezTo>
                      <a:pt x="147" y="45"/>
                      <a:pt x="146" y="45"/>
                      <a:pt x="145" y="45"/>
                    </a:cubicBezTo>
                    <a:cubicBezTo>
                      <a:pt x="145" y="44"/>
                      <a:pt x="144" y="44"/>
                      <a:pt x="144" y="44"/>
                    </a:cubicBezTo>
                    <a:cubicBezTo>
                      <a:pt x="143" y="43"/>
                      <a:pt x="142" y="43"/>
                      <a:pt x="142" y="43"/>
                    </a:cubicBezTo>
                    <a:cubicBezTo>
                      <a:pt x="142" y="43"/>
                      <a:pt x="141" y="42"/>
                      <a:pt x="141" y="42"/>
                    </a:cubicBezTo>
                    <a:cubicBezTo>
                      <a:pt x="141" y="41"/>
                      <a:pt x="141" y="41"/>
                      <a:pt x="142" y="40"/>
                    </a:cubicBezTo>
                    <a:cubicBezTo>
                      <a:pt x="142" y="40"/>
                      <a:pt x="143" y="40"/>
                      <a:pt x="143" y="39"/>
                    </a:cubicBezTo>
                    <a:cubicBezTo>
                      <a:pt x="143" y="39"/>
                      <a:pt x="143" y="39"/>
                      <a:pt x="144" y="38"/>
                    </a:cubicBezTo>
                    <a:cubicBezTo>
                      <a:pt x="144" y="38"/>
                      <a:pt x="144" y="37"/>
                      <a:pt x="145" y="37"/>
                    </a:cubicBezTo>
                    <a:cubicBezTo>
                      <a:pt x="146" y="37"/>
                      <a:pt x="146" y="37"/>
                      <a:pt x="147" y="37"/>
                    </a:cubicBezTo>
                    <a:cubicBezTo>
                      <a:pt x="147" y="36"/>
                      <a:pt x="148" y="36"/>
                      <a:pt x="148" y="36"/>
                    </a:cubicBezTo>
                    <a:cubicBezTo>
                      <a:pt x="148" y="36"/>
                      <a:pt x="149" y="36"/>
                      <a:pt x="149" y="36"/>
                    </a:cubicBezTo>
                    <a:cubicBezTo>
                      <a:pt x="149" y="36"/>
                      <a:pt x="149" y="35"/>
                      <a:pt x="150" y="36"/>
                    </a:cubicBezTo>
                    <a:cubicBezTo>
                      <a:pt x="150" y="36"/>
                      <a:pt x="151" y="36"/>
                      <a:pt x="151" y="36"/>
                    </a:cubicBezTo>
                    <a:cubicBezTo>
                      <a:pt x="151" y="36"/>
                      <a:pt x="151" y="37"/>
                      <a:pt x="152" y="37"/>
                    </a:cubicBezTo>
                    <a:cubicBezTo>
                      <a:pt x="152" y="37"/>
                      <a:pt x="153" y="37"/>
                      <a:pt x="153" y="36"/>
                    </a:cubicBezTo>
                    <a:cubicBezTo>
                      <a:pt x="154" y="36"/>
                      <a:pt x="153" y="36"/>
                      <a:pt x="155" y="36"/>
                    </a:cubicBezTo>
                    <a:cubicBezTo>
                      <a:pt x="156" y="35"/>
                      <a:pt x="155" y="37"/>
                      <a:pt x="156" y="36"/>
                    </a:cubicBezTo>
                    <a:cubicBezTo>
                      <a:pt x="157" y="35"/>
                      <a:pt x="157" y="35"/>
                      <a:pt x="158" y="34"/>
                    </a:cubicBezTo>
                    <a:cubicBezTo>
                      <a:pt x="159" y="33"/>
                      <a:pt x="159" y="33"/>
                      <a:pt x="159" y="33"/>
                    </a:cubicBezTo>
                    <a:cubicBezTo>
                      <a:pt x="160" y="33"/>
                      <a:pt x="160" y="33"/>
                      <a:pt x="161" y="33"/>
                    </a:cubicBezTo>
                    <a:cubicBezTo>
                      <a:pt x="161" y="33"/>
                      <a:pt x="162" y="32"/>
                      <a:pt x="161" y="33"/>
                    </a:cubicBezTo>
                    <a:cubicBezTo>
                      <a:pt x="161" y="34"/>
                      <a:pt x="162" y="35"/>
                      <a:pt x="161" y="36"/>
                    </a:cubicBezTo>
                    <a:cubicBezTo>
                      <a:pt x="160" y="36"/>
                      <a:pt x="160" y="36"/>
                      <a:pt x="160" y="37"/>
                    </a:cubicBezTo>
                    <a:cubicBezTo>
                      <a:pt x="160" y="37"/>
                      <a:pt x="159" y="38"/>
                      <a:pt x="159" y="38"/>
                    </a:cubicBezTo>
                    <a:cubicBezTo>
                      <a:pt x="159" y="38"/>
                      <a:pt x="159" y="39"/>
                      <a:pt x="159" y="39"/>
                    </a:cubicBezTo>
                    <a:cubicBezTo>
                      <a:pt x="158" y="40"/>
                      <a:pt x="158" y="41"/>
                      <a:pt x="159" y="42"/>
                    </a:cubicBezTo>
                    <a:cubicBezTo>
                      <a:pt x="159" y="43"/>
                      <a:pt x="158" y="41"/>
                      <a:pt x="158" y="43"/>
                    </a:cubicBezTo>
                    <a:cubicBezTo>
                      <a:pt x="158" y="45"/>
                      <a:pt x="158" y="46"/>
                      <a:pt x="158" y="47"/>
                    </a:cubicBezTo>
                    <a:cubicBezTo>
                      <a:pt x="158" y="47"/>
                      <a:pt x="158" y="48"/>
                      <a:pt x="158" y="48"/>
                    </a:cubicBezTo>
                    <a:cubicBezTo>
                      <a:pt x="160" y="48"/>
                      <a:pt x="160" y="48"/>
                      <a:pt x="160" y="48"/>
                    </a:cubicBezTo>
                    <a:cubicBezTo>
                      <a:pt x="160" y="47"/>
                      <a:pt x="160" y="46"/>
                      <a:pt x="161" y="46"/>
                    </a:cubicBezTo>
                    <a:cubicBezTo>
                      <a:pt x="161" y="45"/>
                      <a:pt x="161" y="47"/>
                      <a:pt x="161" y="45"/>
                    </a:cubicBezTo>
                    <a:cubicBezTo>
                      <a:pt x="161" y="44"/>
                      <a:pt x="161" y="43"/>
                      <a:pt x="161" y="43"/>
                    </a:cubicBezTo>
                    <a:cubicBezTo>
                      <a:pt x="162" y="42"/>
                      <a:pt x="163" y="43"/>
                      <a:pt x="163" y="42"/>
                    </a:cubicBezTo>
                    <a:cubicBezTo>
                      <a:pt x="163" y="41"/>
                      <a:pt x="163" y="41"/>
                      <a:pt x="163" y="40"/>
                    </a:cubicBezTo>
                    <a:cubicBezTo>
                      <a:pt x="163" y="39"/>
                      <a:pt x="164" y="38"/>
                      <a:pt x="164" y="37"/>
                    </a:cubicBezTo>
                    <a:cubicBezTo>
                      <a:pt x="165" y="37"/>
                      <a:pt x="165" y="37"/>
                      <a:pt x="166" y="36"/>
                    </a:cubicBezTo>
                    <a:cubicBezTo>
                      <a:pt x="166" y="36"/>
                      <a:pt x="165" y="37"/>
                      <a:pt x="166" y="36"/>
                    </a:cubicBezTo>
                    <a:cubicBezTo>
                      <a:pt x="167" y="35"/>
                      <a:pt x="167" y="35"/>
                      <a:pt x="167" y="35"/>
                    </a:cubicBezTo>
                    <a:cubicBezTo>
                      <a:pt x="168" y="34"/>
                      <a:pt x="169" y="34"/>
                      <a:pt x="170" y="34"/>
                    </a:cubicBezTo>
                    <a:cubicBezTo>
                      <a:pt x="170" y="34"/>
                      <a:pt x="170" y="34"/>
                      <a:pt x="170" y="34"/>
                    </a:cubicBezTo>
                    <a:cubicBezTo>
                      <a:pt x="170" y="34"/>
                      <a:pt x="170" y="34"/>
                      <a:pt x="171" y="33"/>
                    </a:cubicBezTo>
                    <a:cubicBezTo>
                      <a:pt x="172" y="33"/>
                      <a:pt x="173" y="32"/>
                      <a:pt x="173" y="32"/>
                    </a:cubicBezTo>
                    <a:cubicBezTo>
                      <a:pt x="173" y="29"/>
                      <a:pt x="173" y="29"/>
                      <a:pt x="173" y="29"/>
                    </a:cubicBezTo>
                    <a:cubicBezTo>
                      <a:pt x="173" y="29"/>
                      <a:pt x="173" y="30"/>
                      <a:pt x="174" y="29"/>
                    </a:cubicBezTo>
                    <a:cubicBezTo>
                      <a:pt x="175" y="29"/>
                      <a:pt x="174" y="30"/>
                      <a:pt x="175" y="29"/>
                    </a:cubicBezTo>
                    <a:cubicBezTo>
                      <a:pt x="177" y="27"/>
                      <a:pt x="177" y="28"/>
                      <a:pt x="178" y="27"/>
                    </a:cubicBezTo>
                    <a:cubicBezTo>
                      <a:pt x="178" y="27"/>
                      <a:pt x="178" y="27"/>
                      <a:pt x="179" y="27"/>
                    </a:cubicBezTo>
                    <a:cubicBezTo>
                      <a:pt x="180" y="26"/>
                      <a:pt x="180" y="26"/>
                      <a:pt x="181" y="26"/>
                    </a:cubicBezTo>
                    <a:cubicBezTo>
                      <a:pt x="181" y="26"/>
                      <a:pt x="180" y="25"/>
                      <a:pt x="181" y="25"/>
                    </a:cubicBezTo>
                    <a:cubicBezTo>
                      <a:pt x="182" y="24"/>
                      <a:pt x="182" y="24"/>
                      <a:pt x="183" y="24"/>
                    </a:cubicBezTo>
                    <a:cubicBezTo>
                      <a:pt x="183" y="23"/>
                      <a:pt x="183" y="22"/>
                      <a:pt x="184" y="22"/>
                    </a:cubicBezTo>
                    <a:cubicBezTo>
                      <a:pt x="185" y="21"/>
                      <a:pt x="185" y="21"/>
                      <a:pt x="185" y="21"/>
                    </a:cubicBezTo>
                    <a:cubicBezTo>
                      <a:pt x="185" y="20"/>
                      <a:pt x="185" y="20"/>
                      <a:pt x="186" y="19"/>
                    </a:cubicBezTo>
                    <a:cubicBezTo>
                      <a:pt x="187" y="19"/>
                      <a:pt x="186" y="18"/>
                      <a:pt x="187" y="18"/>
                    </a:cubicBezTo>
                    <a:cubicBezTo>
                      <a:pt x="187" y="17"/>
                      <a:pt x="187" y="16"/>
                      <a:pt x="188" y="16"/>
                    </a:cubicBezTo>
                    <a:cubicBezTo>
                      <a:pt x="188" y="16"/>
                      <a:pt x="187" y="14"/>
                      <a:pt x="187" y="14"/>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9" name="Freeform 175"/>
              <p:cNvSpPr/>
              <p:nvPr/>
            </p:nvSpPr>
            <p:spPr bwMode="auto">
              <a:xfrm>
                <a:off x="2799073" y="4587239"/>
                <a:ext cx="63500" cy="41910"/>
              </a:xfrm>
              <a:custGeom>
                <a:avLst/>
                <a:gdLst/>
                <a:ahLst/>
                <a:cxnLst>
                  <a:cxn ang="0">
                    <a:pos x="19" y="14"/>
                  </a:cxn>
                  <a:cxn ang="0">
                    <a:pos x="22" y="13"/>
                  </a:cxn>
                  <a:cxn ang="0">
                    <a:pos x="21" y="13"/>
                  </a:cxn>
                  <a:cxn ang="0">
                    <a:pos x="19" y="13"/>
                  </a:cxn>
                  <a:cxn ang="0">
                    <a:pos x="17" y="13"/>
                  </a:cxn>
                  <a:cxn ang="0">
                    <a:pos x="15" y="12"/>
                  </a:cxn>
                  <a:cxn ang="0">
                    <a:pos x="13" y="11"/>
                  </a:cxn>
                  <a:cxn ang="0">
                    <a:pos x="11" y="10"/>
                  </a:cxn>
                  <a:cxn ang="0">
                    <a:pos x="9" y="8"/>
                  </a:cxn>
                  <a:cxn ang="0">
                    <a:pos x="8" y="7"/>
                  </a:cxn>
                  <a:cxn ang="0">
                    <a:pos x="7" y="6"/>
                  </a:cxn>
                  <a:cxn ang="0">
                    <a:pos x="6" y="5"/>
                  </a:cxn>
                  <a:cxn ang="0">
                    <a:pos x="5" y="3"/>
                  </a:cxn>
                  <a:cxn ang="0">
                    <a:pos x="3" y="1"/>
                  </a:cxn>
                  <a:cxn ang="0">
                    <a:pos x="3" y="1"/>
                  </a:cxn>
                  <a:cxn ang="0">
                    <a:pos x="2" y="0"/>
                  </a:cxn>
                  <a:cxn ang="0">
                    <a:pos x="0" y="2"/>
                  </a:cxn>
                  <a:cxn ang="0">
                    <a:pos x="1" y="3"/>
                  </a:cxn>
                  <a:cxn ang="0">
                    <a:pos x="1" y="5"/>
                  </a:cxn>
                  <a:cxn ang="0">
                    <a:pos x="2" y="7"/>
                  </a:cxn>
                  <a:cxn ang="0">
                    <a:pos x="5" y="9"/>
                  </a:cxn>
                  <a:cxn ang="0">
                    <a:pos x="6" y="11"/>
                  </a:cxn>
                  <a:cxn ang="0">
                    <a:pos x="9" y="12"/>
                  </a:cxn>
                  <a:cxn ang="0">
                    <a:pos x="12" y="13"/>
                  </a:cxn>
                  <a:cxn ang="0">
                    <a:pos x="15" y="13"/>
                  </a:cxn>
                  <a:cxn ang="0">
                    <a:pos x="17" y="14"/>
                  </a:cxn>
                  <a:cxn ang="0">
                    <a:pos x="19" y="14"/>
                  </a:cxn>
                </a:cxnLst>
                <a:rect l="0" t="0" r="r" b="b"/>
                <a:pathLst>
                  <a:path w="23" h="15">
                    <a:moveTo>
                      <a:pt x="19" y="14"/>
                    </a:moveTo>
                    <a:cubicBezTo>
                      <a:pt x="19" y="14"/>
                      <a:pt x="23" y="13"/>
                      <a:pt x="22" y="13"/>
                    </a:cubicBezTo>
                    <a:cubicBezTo>
                      <a:pt x="22" y="13"/>
                      <a:pt x="22" y="13"/>
                      <a:pt x="21" y="13"/>
                    </a:cubicBezTo>
                    <a:cubicBezTo>
                      <a:pt x="21" y="13"/>
                      <a:pt x="20" y="13"/>
                      <a:pt x="19" y="13"/>
                    </a:cubicBezTo>
                    <a:cubicBezTo>
                      <a:pt x="18" y="13"/>
                      <a:pt x="18" y="13"/>
                      <a:pt x="17" y="13"/>
                    </a:cubicBezTo>
                    <a:cubicBezTo>
                      <a:pt x="16" y="13"/>
                      <a:pt x="16" y="12"/>
                      <a:pt x="15" y="12"/>
                    </a:cubicBezTo>
                    <a:cubicBezTo>
                      <a:pt x="14" y="11"/>
                      <a:pt x="14" y="12"/>
                      <a:pt x="13" y="11"/>
                    </a:cubicBezTo>
                    <a:cubicBezTo>
                      <a:pt x="11" y="11"/>
                      <a:pt x="12" y="11"/>
                      <a:pt x="11" y="10"/>
                    </a:cubicBezTo>
                    <a:cubicBezTo>
                      <a:pt x="10" y="9"/>
                      <a:pt x="10" y="9"/>
                      <a:pt x="9" y="8"/>
                    </a:cubicBezTo>
                    <a:cubicBezTo>
                      <a:pt x="8" y="8"/>
                      <a:pt x="9" y="8"/>
                      <a:pt x="8" y="7"/>
                    </a:cubicBezTo>
                    <a:cubicBezTo>
                      <a:pt x="8" y="7"/>
                      <a:pt x="8" y="7"/>
                      <a:pt x="7" y="6"/>
                    </a:cubicBezTo>
                    <a:cubicBezTo>
                      <a:pt x="6" y="6"/>
                      <a:pt x="7" y="5"/>
                      <a:pt x="6" y="5"/>
                    </a:cubicBezTo>
                    <a:cubicBezTo>
                      <a:pt x="6" y="4"/>
                      <a:pt x="6" y="4"/>
                      <a:pt x="5" y="3"/>
                    </a:cubicBezTo>
                    <a:cubicBezTo>
                      <a:pt x="4" y="2"/>
                      <a:pt x="4" y="2"/>
                      <a:pt x="3" y="1"/>
                    </a:cubicBezTo>
                    <a:cubicBezTo>
                      <a:pt x="3" y="1"/>
                      <a:pt x="3" y="1"/>
                      <a:pt x="3" y="1"/>
                    </a:cubicBezTo>
                    <a:cubicBezTo>
                      <a:pt x="2" y="0"/>
                      <a:pt x="2" y="0"/>
                      <a:pt x="2" y="0"/>
                    </a:cubicBezTo>
                    <a:cubicBezTo>
                      <a:pt x="0" y="2"/>
                      <a:pt x="0" y="2"/>
                      <a:pt x="0" y="2"/>
                    </a:cubicBezTo>
                    <a:cubicBezTo>
                      <a:pt x="0" y="2"/>
                      <a:pt x="1" y="2"/>
                      <a:pt x="1" y="3"/>
                    </a:cubicBezTo>
                    <a:cubicBezTo>
                      <a:pt x="2" y="4"/>
                      <a:pt x="1" y="4"/>
                      <a:pt x="1" y="5"/>
                    </a:cubicBezTo>
                    <a:cubicBezTo>
                      <a:pt x="1" y="5"/>
                      <a:pt x="1" y="5"/>
                      <a:pt x="2" y="7"/>
                    </a:cubicBezTo>
                    <a:cubicBezTo>
                      <a:pt x="2" y="9"/>
                      <a:pt x="2" y="7"/>
                      <a:pt x="5" y="9"/>
                    </a:cubicBezTo>
                    <a:cubicBezTo>
                      <a:pt x="8" y="11"/>
                      <a:pt x="6" y="10"/>
                      <a:pt x="6" y="11"/>
                    </a:cubicBezTo>
                    <a:cubicBezTo>
                      <a:pt x="7" y="12"/>
                      <a:pt x="8" y="11"/>
                      <a:pt x="9" y="12"/>
                    </a:cubicBezTo>
                    <a:cubicBezTo>
                      <a:pt x="11" y="12"/>
                      <a:pt x="11" y="13"/>
                      <a:pt x="12" y="13"/>
                    </a:cubicBezTo>
                    <a:cubicBezTo>
                      <a:pt x="13" y="13"/>
                      <a:pt x="13" y="13"/>
                      <a:pt x="15" y="13"/>
                    </a:cubicBezTo>
                    <a:cubicBezTo>
                      <a:pt x="17" y="14"/>
                      <a:pt x="16" y="14"/>
                      <a:pt x="17" y="14"/>
                    </a:cubicBezTo>
                    <a:cubicBezTo>
                      <a:pt x="18" y="15"/>
                      <a:pt x="18" y="14"/>
                      <a:pt x="19" y="14"/>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0" name="Freeform 176"/>
              <p:cNvSpPr/>
              <p:nvPr/>
            </p:nvSpPr>
            <p:spPr bwMode="auto">
              <a:xfrm>
                <a:off x="2807963" y="4591049"/>
                <a:ext cx="1270" cy="127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1" name="Freeform 177"/>
              <p:cNvSpPr/>
              <p:nvPr/>
            </p:nvSpPr>
            <p:spPr bwMode="auto">
              <a:xfrm>
                <a:off x="2834633" y="4587239"/>
                <a:ext cx="25400" cy="25400"/>
              </a:xfrm>
              <a:custGeom>
                <a:avLst/>
                <a:gdLst/>
                <a:ahLst/>
                <a:cxnLst>
                  <a:cxn ang="0">
                    <a:pos x="8" y="1"/>
                  </a:cxn>
                  <a:cxn ang="0">
                    <a:pos x="6" y="0"/>
                  </a:cxn>
                  <a:cxn ang="0">
                    <a:pos x="4" y="2"/>
                  </a:cxn>
                  <a:cxn ang="0">
                    <a:pos x="3" y="2"/>
                  </a:cxn>
                  <a:cxn ang="0">
                    <a:pos x="1" y="4"/>
                  </a:cxn>
                  <a:cxn ang="0">
                    <a:pos x="0" y="4"/>
                  </a:cxn>
                  <a:cxn ang="0">
                    <a:pos x="0" y="6"/>
                  </a:cxn>
                  <a:cxn ang="0">
                    <a:pos x="0" y="7"/>
                  </a:cxn>
                  <a:cxn ang="0">
                    <a:pos x="1" y="9"/>
                  </a:cxn>
                  <a:cxn ang="0">
                    <a:pos x="2" y="9"/>
                  </a:cxn>
                  <a:cxn ang="0">
                    <a:pos x="2" y="8"/>
                  </a:cxn>
                  <a:cxn ang="0">
                    <a:pos x="4" y="8"/>
                  </a:cxn>
                  <a:cxn ang="0">
                    <a:pos x="5" y="7"/>
                  </a:cxn>
                  <a:cxn ang="0">
                    <a:pos x="5" y="7"/>
                  </a:cxn>
                  <a:cxn ang="0">
                    <a:pos x="6" y="6"/>
                  </a:cxn>
                  <a:cxn ang="0">
                    <a:pos x="8" y="4"/>
                  </a:cxn>
                  <a:cxn ang="0">
                    <a:pos x="8" y="3"/>
                  </a:cxn>
                  <a:cxn ang="0">
                    <a:pos x="8" y="2"/>
                  </a:cxn>
                  <a:cxn ang="0">
                    <a:pos x="8" y="1"/>
                  </a:cxn>
                </a:cxnLst>
                <a:rect l="0" t="0" r="r" b="b"/>
                <a:pathLst>
                  <a:path w="9" h="9">
                    <a:moveTo>
                      <a:pt x="8" y="1"/>
                    </a:moveTo>
                    <a:cubicBezTo>
                      <a:pt x="6" y="0"/>
                      <a:pt x="7" y="0"/>
                      <a:pt x="6" y="0"/>
                    </a:cubicBezTo>
                    <a:cubicBezTo>
                      <a:pt x="5" y="1"/>
                      <a:pt x="5" y="1"/>
                      <a:pt x="4" y="2"/>
                    </a:cubicBezTo>
                    <a:cubicBezTo>
                      <a:pt x="3" y="2"/>
                      <a:pt x="3" y="2"/>
                      <a:pt x="3" y="2"/>
                    </a:cubicBezTo>
                    <a:cubicBezTo>
                      <a:pt x="2" y="3"/>
                      <a:pt x="2" y="3"/>
                      <a:pt x="1" y="4"/>
                    </a:cubicBezTo>
                    <a:cubicBezTo>
                      <a:pt x="1" y="4"/>
                      <a:pt x="0" y="3"/>
                      <a:pt x="0" y="4"/>
                    </a:cubicBezTo>
                    <a:cubicBezTo>
                      <a:pt x="0" y="5"/>
                      <a:pt x="0" y="5"/>
                      <a:pt x="0" y="6"/>
                    </a:cubicBezTo>
                    <a:cubicBezTo>
                      <a:pt x="0" y="6"/>
                      <a:pt x="0" y="6"/>
                      <a:pt x="0" y="7"/>
                    </a:cubicBezTo>
                    <a:cubicBezTo>
                      <a:pt x="0" y="7"/>
                      <a:pt x="1" y="9"/>
                      <a:pt x="1" y="9"/>
                    </a:cubicBezTo>
                    <a:cubicBezTo>
                      <a:pt x="1" y="9"/>
                      <a:pt x="2" y="9"/>
                      <a:pt x="2" y="9"/>
                    </a:cubicBezTo>
                    <a:cubicBezTo>
                      <a:pt x="2" y="8"/>
                      <a:pt x="2" y="8"/>
                      <a:pt x="2" y="8"/>
                    </a:cubicBezTo>
                    <a:cubicBezTo>
                      <a:pt x="3" y="8"/>
                      <a:pt x="4" y="8"/>
                      <a:pt x="4" y="8"/>
                    </a:cubicBezTo>
                    <a:cubicBezTo>
                      <a:pt x="5" y="8"/>
                      <a:pt x="5" y="8"/>
                      <a:pt x="5" y="7"/>
                    </a:cubicBezTo>
                    <a:cubicBezTo>
                      <a:pt x="5" y="7"/>
                      <a:pt x="4" y="8"/>
                      <a:pt x="5" y="7"/>
                    </a:cubicBezTo>
                    <a:cubicBezTo>
                      <a:pt x="6" y="6"/>
                      <a:pt x="6" y="6"/>
                      <a:pt x="6" y="6"/>
                    </a:cubicBezTo>
                    <a:cubicBezTo>
                      <a:pt x="6" y="5"/>
                      <a:pt x="8" y="4"/>
                      <a:pt x="8" y="4"/>
                    </a:cubicBezTo>
                    <a:cubicBezTo>
                      <a:pt x="8" y="4"/>
                      <a:pt x="8" y="3"/>
                      <a:pt x="8" y="3"/>
                    </a:cubicBezTo>
                    <a:cubicBezTo>
                      <a:pt x="8" y="2"/>
                      <a:pt x="8" y="2"/>
                      <a:pt x="8" y="2"/>
                    </a:cubicBezTo>
                    <a:cubicBezTo>
                      <a:pt x="8" y="1"/>
                      <a:pt x="9" y="1"/>
                      <a:pt x="8" y="1"/>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2" name="Freeform 178"/>
              <p:cNvSpPr/>
              <p:nvPr/>
            </p:nvSpPr>
            <p:spPr bwMode="auto">
              <a:xfrm>
                <a:off x="2890513" y="4474209"/>
                <a:ext cx="54610" cy="46990"/>
              </a:xfrm>
              <a:custGeom>
                <a:avLst/>
                <a:gdLst/>
                <a:ahLst/>
                <a:cxnLst>
                  <a:cxn ang="0">
                    <a:pos x="19" y="1"/>
                  </a:cxn>
                  <a:cxn ang="0">
                    <a:pos x="18" y="1"/>
                  </a:cxn>
                  <a:cxn ang="0">
                    <a:pos x="16" y="2"/>
                  </a:cxn>
                  <a:cxn ang="0">
                    <a:pos x="14" y="2"/>
                  </a:cxn>
                  <a:cxn ang="0">
                    <a:pos x="13" y="3"/>
                  </a:cxn>
                  <a:cxn ang="0">
                    <a:pos x="12" y="3"/>
                  </a:cxn>
                  <a:cxn ang="0">
                    <a:pos x="10" y="3"/>
                  </a:cxn>
                  <a:cxn ang="0">
                    <a:pos x="9" y="5"/>
                  </a:cxn>
                  <a:cxn ang="0">
                    <a:pos x="9" y="6"/>
                  </a:cxn>
                  <a:cxn ang="0">
                    <a:pos x="9" y="8"/>
                  </a:cxn>
                  <a:cxn ang="0">
                    <a:pos x="9" y="9"/>
                  </a:cxn>
                  <a:cxn ang="0">
                    <a:pos x="7" y="11"/>
                  </a:cxn>
                  <a:cxn ang="0">
                    <a:pos x="6" y="12"/>
                  </a:cxn>
                  <a:cxn ang="0">
                    <a:pos x="4" y="13"/>
                  </a:cxn>
                  <a:cxn ang="0">
                    <a:pos x="2" y="14"/>
                  </a:cxn>
                  <a:cxn ang="0">
                    <a:pos x="1" y="15"/>
                  </a:cxn>
                  <a:cxn ang="0">
                    <a:pos x="1" y="17"/>
                  </a:cxn>
                  <a:cxn ang="0">
                    <a:pos x="3" y="16"/>
                  </a:cxn>
                  <a:cxn ang="0">
                    <a:pos x="4" y="16"/>
                  </a:cxn>
                  <a:cxn ang="0">
                    <a:pos x="6" y="15"/>
                  </a:cxn>
                  <a:cxn ang="0">
                    <a:pos x="8" y="15"/>
                  </a:cxn>
                  <a:cxn ang="0">
                    <a:pos x="10" y="14"/>
                  </a:cxn>
                  <a:cxn ang="0">
                    <a:pos x="11" y="13"/>
                  </a:cxn>
                  <a:cxn ang="0">
                    <a:pos x="11" y="11"/>
                  </a:cxn>
                  <a:cxn ang="0">
                    <a:pos x="11" y="9"/>
                  </a:cxn>
                  <a:cxn ang="0">
                    <a:pos x="11" y="9"/>
                  </a:cxn>
                  <a:cxn ang="0">
                    <a:pos x="13" y="6"/>
                  </a:cxn>
                  <a:cxn ang="0">
                    <a:pos x="14" y="5"/>
                  </a:cxn>
                  <a:cxn ang="0">
                    <a:pos x="16" y="4"/>
                  </a:cxn>
                  <a:cxn ang="0">
                    <a:pos x="18" y="3"/>
                  </a:cxn>
                  <a:cxn ang="0">
                    <a:pos x="19" y="2"/>
                  </a:cxn>
                  <a:cxn ang="0">
                    <a:pos x="19" y="1"/>
                  </a:cxn>
                </a:cxnLst>
                <a:rect l="0" t="0" r="r" b="b"/>
                <a:pathLst>
                  <a:path w="20" h="17">
                    <a:moveTo>
                      <a:pt x="19" y="1"/>
                    </a:moveTo>
                    <a:cubicBezTo>
                      <a:pt x="19" y="0"/>
                      <a:pt x="18" y="1"/>
                      <a:pt x="18" y="1"/>
                    </a:cubicBezTo>
                    <a:cubicBezTo>
                      <a:pt x="18" y="1"/>
                      <a:pt x="17" y="2"/>
                      <a:pt x="16" y="2"/>
                    </a:cubicBezTo>
                    <a:cubicBezTo>
                      <a:pt x="16" y="3"/>
                      <a:pt x="16" y="2"/>
                      <a:pt x="14" y="2"/>
                    </a:cubicBezTo>
                    <a:cubicBezTo>
                      <a:pt x="13" y="2"/>
                      <a:pt x="13" y="3"/>
                      <a:pt x="13" y="3"/>
                    </a:cubicBezTo>
                    <a:cubicBezTo>
                      <a:pt x="12" y="4"/>
                      <a:pt x="12" y="3"/>
                      <a:pt x="12" y="3"/>
                    </a:cubicBezTo>
                    <a:cubicBezTo>
                      <a:pt x="12" y="3"/>
                      <a:pt x="11" y="3"/>
                      <a:pt x="10" y="3"/>
                    </a:cubicBezTo>
                    <a:cubicBezTo>
                      <a:pt x="9" y="3"/>
                      <a:pt x="9" y="4"/>
                      <a:pt x="9" y="5"/>
                    </a:cubicBezTo>
                    <a:cubicBezTo>
                      <a:pt x="8" y="5"/>
                      <a:pt x="9" y="6"/>
                      <a:pt x="9" y="6"/>
                    </a:cubicBezTo>
                    <a:cubicBezTo>
                      <a:pt x="9" y="7"/>
                      <a:pt x="9" y="7"/>
                      <a:pt x="9" y="8"/>
                    </a:cubicBezTo>
                    <a:cubicBezTo>
                      <a:pt x="8" y="9"/>
                      <a:pt x="9" y="9"/>
                      <a:pt x="9" y="9"/>
                    </a:cubicBezTo>
                    <a:cubicBezTo>
                      <a:pt x="8" y="9"/>
                      <a:pt x="7" y="11"/>
                      <a:pt x="7" y="11"/>
                    </a:cubicBezTo>
                    <a:cubicBezTo>
                      <a:pt x="7" y="12"/>
                      <a:pt x="6" y="12"/>
                      <a:pt x="6" y="12"/>
                    </a:cubicBezTo>
                    <a:cubicBezTo>
                      <a:pt x="5" y="13"/>
                      <a:pt x="5" y="13"/>
                      <a:pt x="4" y="13"/>
                    </a:cubicBezTo>
                    <a:cubicBezTo>
                      <a:pt x="3" y="13"/>
                      <a:pt x="3" y="14"/>
                      <a:pt x="2" y="14"/>
                    </a:cubicBezTo>
                    <a:cubicBezTo>
                      <a:pt x="2" y="14"/>
                      <a:pt x="1" y="15"/>
                      <a:pt x="1" y="15"/>
                    </a:cubicBezTo>
                    <a:cubicBezTo>
                      <a:pt x="0" y="16"/>
                      <a:pt x="1" y="17"/>
                      <a:pt x="1" y="17"/>
                    </a:cubicBezTo>
                    <a:cubicBezTo>
                      <a:pt x="1" y="17"/>
                      <a:pt x="2" y="16"/>
                      <a:pt x="3" y="16"/>
                    </a:cubicBezTo>
                    <a:cubicBezTo>
                      <a:pt x="4" y="15"/>
                      <a:pt x="3" y="16"/>
                      <a:pt x="4" y="16"/>
                    </a:cubicBezTo>
                    <a:cubicBezTo>
                      <a:pt x="5" y="15"/>
                      <a:pt x="5" y="16"/>
                      <a:pt x="6" y="15"/>
                    </a:cubicBezTo>
                    <a:cubicBezTo>
                      <a:pt x="7" y="15"/>
                      <a:pt x="6" y="15"/>
                      <a:pt x="8" y="15"/>
                    </a:cubicBezTo>
                    <a:cubicBezTo>
                      <a:pt x="11" y="15"/>
                      <a:pt x="9" y="15"/>
                      <a:pt x="10" y="14"/>
                    </a:cubicBezTo>
                    <a:cubicBezTo>
                      <a:pt x="10" y="14"/>
                      <a:pt x="10" y="14"/>
                      <a:pt x="11" y="13"/>
                    </a:cubicBezTo>
                    <a:cubicBezTo>
                      <a:pt x="11" y="12"/>
                      <a:pt x="11" y="12"/>
                      <a:pt x="11" y="11"/>
                    </a:cubicBezTo>
                    <a:cubicBezTo>
                      <a:pt x="12" y="11"/>
                      <a:pt x="11" y="10"/>
                      <a:pt x="11" y="9"/>
                    </a:cubicBezTo>
                    <a:cubicBezTo>
                      <a:pt x="12" y="9"/>
                      <a:pt x="11" y="9"/>
                      <a:pt x="11" y="9"/>
                    </a:cubicBezTo>
                    <a:cubicBezTo>
                      <a:pt x="11" y="9"/>
                      <a:pt x="12" y="7"/>
                      <a:pt x="13" y="6"/>
                    </a:cubicBezTo>
                    <a:cubicBezTo>
                      <a:pt x="14" y="5"/>
                      <a:pt x="13" y="5"/>
                      <a:pt x="14" y="5"/>
                    </a:cubicBezTo>
                    <a:cubicBezTo>
                      <a:pt x="14" y="4"/>
                      <a:pt x="14" y="5"/>
                      <a:pt x="16" y="4"/>
                    </a:cubicBezTo>
                    <a:cubicBezTo>
                      <a:pt x="16" y="4"/>
                      <a:pt x="17" y="3"/>
                      <a:pt x="18" y="3"/>
                    </a:cubicBezTo>
                    <a:cubicBezTo>
                      <a:pt x="18" y="2"/>
                      <a:pt x="19" y="2"/>
                      <a:pt x="19" y="2"/>
                    </a:cubicBezTo>
                    <a:cubicBezTo>
                      <a:pt x="20" y="1"/>
                      <a:pt x="19" y="2"/>
                      <a:pt x="19" y="1"/>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3" name="Freeform 179"/>
              <p:cNvSpPr/>
              <p:nvPr/>
            </p:nvSpPr>
            <p:spPr bwMode="auto">
              <a:xfrm>
                <a:off x="2862573" y="4535169"/>
                <a:ext cx="21590" cy="19050"/>
              </a:xfrm>
              <a:custGeom>
                <a:avLst/>
                <a:gdLst/>
                <a:ahLst/>
                <a:cxnLst>
                  <a:cxn ang="0">
                    <a:pos x="3" y="2"/>
                  </a:cxn>
                  <a:cxn ang="0">
                    <a:pos x="1" y="4"/>
                  </a:cxn>
                  <a:cxn ang="0">
                    <a:pos x="1" y="6"/>
                  </a:cxn>
                  <a:cxn ang="0">
                    <a:pos x="1" y="6"/>
                  </a:cxn>
                  <a:cxn ang="0">
                    <a:pos x="3" y="4"/>
                  </a:cxn>
                  <a:cxn ang="0">
                    <a:pos x="3" y="3"/>
                  </a:cxn>
                  <a:cxn ang="0">
                    <a:pos x="5" y="2"/>
                  </a:cxn>
                  <a:cxn ang="0">
                    <a:pos x="6" y="2"/>
                  </a:cxn>
                  <a:cxn ang="0">
                    <a:pos x="8" y="0"/>
                  </a:cxn>
                  <a:cxn ang="0">
                    <a:pos x="6" y="1"/>
                  </a:cxn>
                  <a:cxn ang="0">
                    <a:pos x="5" y="1"/>
                  </a:cxn>
                  <a:cxn ang="0">
                    <a:pos x="4" y="1"/>
                  </a:cxn>
                  <a:cxn ang="0">
                    <a:pos x="3" y="2"/>
                  </a:cxn>
                </a:cxnLst>
                <a:rect l="0" t="0" r="r" b="b"/>
                <a:pathLst>
                  <a:path w="8" h="7">
                    <a:moveTo>
                      <a:pt x="3" y="2"/>
                    </a:moveTo>
                    <a:cubicBezTo>
                      <a:pt x="2" y="3"/>
                      <a:pt x="2" y="3"/>
                      <a:pt x="1" y="4"/>
                    </a:cubicBezTo>
                    <a:cubicBezTo>
                      <a:pt x="0" y="5"/>
                      <a:pt x="1" y="5"/>
                      <a:pt x="1" y="6"/>
                    </a:cubicBezTo>
                    <a:cubicBezTo>
                      <a:pt x="1" y="7"/>
                      <a:pt x="1" y="6"/>
                      <a:pt x="1" y="6"/>
                    </a:cubicBezTo>
                    <a:cubicBezTo>
                      <a:pt x="2" y="6"/>
                      <a:pt x="2" y="4"/>
                      <a:pt x="3" y="4"/>
                    </a:cubicBezTo>
                    <a:cubicBezTo>
                      <a:pt x="3" y="3"/>
                      <a:pt x="3" y="4"/>
                      <a:pt x="3" y="3"/>
                    </a:cubicBezTo>
                    <a:cubicBezTo>
                      <a:pt x="4" y="3"/>
                      <a:pt x="4" y="3"/>
                      <a:pt x="5" y="2"/>
                    </a:cubicBezTo>
                    <a:cubicBezTo>
                      <a:pt x="7" y="1"/>
                      <a:pt x="5" y="2"/>
                      <a:pt x="6" y="2"/>
                    </a:cubicBezTo>
                    <a:cubicBezTo>
                      <a:pt x="7" y="2"/>
                      <a:pt x="7" y="0"/>
                      <a:pt x="8" y="0"/>
                    </a:cubicBezTo>
                    <a:cubicBezTo>
                      <a:pt x="6" y="1"/>
                      <a:pt x="6" y="1"/>
                      <a:pt x="6" y="1"/>
                    </a:cubicBezTo>
                    <a:cubicBezTo>
                      <a:pt x="6" y="1"/>
                      <a:pt x="6" y="1"/>
                      <a:pt x="5" y="1"/>
                    </a:cubicBezTo>
                    <a:cubicBezTo>
                      <a:pt x="4" y="1"/>
                      <a:pt x="4" y="1"/>
                      <a:pt x="4" y="1"/>
                    </a:cubicBezTo>
                    <a:cubicBezTo>
                      <a:pt x="4" y="1"/>
                      <a:pt x="3" y="1"/>
                      <a:pt x="3" y="2"/>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4" name="Freeform 180"/>
              <p:cNvSpPr/>
              <p:nvPr/>
            </p:nvSpPr>
            <p:spPr bwMode="auto">
              <a:xfrm>
                <a:off x="2893053" y="4610099"/>
                <a:ext cx="38100" cy="27940"/>
              </a:xfrm>
              <a:custGeom>
                <a:avLst/>
                <a:gdLst/>
                <a:ahLst/>
                <a:cxnLst>
                  <a:cxn ang="0">
                    <a:pos x="6" y="0"/>
                  </a:cxn>
                  <a:cxn ang="0">
                    <a:pos x="4" y="0"/>
                  </a:cxn>
                  <a:cxn ang="0">
                    <a:pos x="3" y="0"/>
                  </a:cxn>
                  <a:cxn ang="0">
                    <a:pos x="2" y="1"/>
                  </a:cxn>
                  <a:cxn ang="0">
                    <a:pos x="0" y="2"/>
                  </a:cxn>
                  <a:cxn ang="0">
                    <a:pos x="3" y="3"/>
                  </a:cxn>
                  <a:cxn ang="0">
                    <a:pos x="4" y="4"/>
                  </a:cxn>
                  <a:cxn ang="0">
                    <a:pos x="4" y="4"/>
                  </a:cxn>
                  <a:cxn ang="0">
                    <a:pos x="5" y="6"/>
                  </a:cxn>
                  <a:cxn ang="0">
                    <a:pos x="8" y="6"/>
                  </a:cxn>
                  <a:cxn ang="0">
                    <a:pos x="9" y="6"/>
                  </a:cxn>
                  <a:cxn ang="0">
                    <a:pos x="11" y="8"/>
                  </a:cxn>
                  <a:cxn ang="0">
                    <a:pos x="13" y="9"/>
                  </a:cxn>
                  <a:cxn ang="0">
                    <a:pos x="14" y="9"/>
                  </a:cxn>
                  <a:cxn ang="0">
                    <a:pos x="14" y="7"/>
                  </a:cxn>
                  <a:cxn ang="0">
                    <a:pos x="13" y="6"/>
                  </a:cxn>
                  <a:cxn ang="0">
                    <a:pos x="13" y="4"/>
                  </a:cxn>
                  <a:cxn ang="0">
                    <a:pos x="12" y="2"/>
                  </a:cxn>
                  <a:cxn ang="0">
                    <a:pos x="10" y="2"/>
                  </a:cxn>
                  <a:cxn ang="0">
                    <a:pos x="9" y="1"/>
                  </a:cxn>
                  <a:cxn ang="0">
                    <a:pos x="7" y="0"/>
                  </a:cxn>
                  <a:cxn ang="0">
                    <a:pos x="6" y="0"/>
                  </a:cxn>
                </a:cxnLst>
                <a:rect l="0" t="0" r="r" b="b"/>
                <a:pathLst>
                  <a:path w="14" h="10">
                    <a:moveTo>
                      <a:pt x="6" y="0"/>
                    </a:moveTo>
                    <a:cubicBezTo>
                      <a:pt x="5" y="0"/>
                      <a:pt x="4" y="0"/>
                      <a:pt x="4" y="0"/>
                    </a:cubicBezTo>
                    <a:cubicBezTo>
                      <a:pt x="3" y="0"/>
                      <a:pt x="3" y="0"/>
                      <a:pt x="3" y="0"/>
                    </a:cubicBezTo>
                    <a:cubicBezTo>
                      <a:pt x="2" y="0"/>
                      <a:pt x="2" y="0"/>
                      <a:pt x="2" y="1"/>
                    </a:cubicBezTo>
                    <a:cubicBezTo>
                      <a:pt x="1" y="1"/>
                      <a:pt x="0" y="2"/>
                      <a:pt x="0" y="2"/>
                    </a:cubicBezTo>
                    <a:cubicBezTo>
                      <a:pt x="1" y="3"/>
                      <a:pt x="2" y="3"/>
                      <a:pt x="3" y="3"/>
                    </a:cubicBezTo>
                    <a:cubicBezTo>
                      <a:pt x="3" y="4"/>
                      <a:pt x="3" y="4"/>
                      <a:pt x="4" y="4"/>
                    </a:cubicBezTo>
                    <a:cubicBezTo>
                      <a:pt x="4" y="4"/>
                      <a:pt x="4" y="4"/>
                      <a:pt x="4" y="4"/>
                    </a:cubicBezTo>
                    <a:cubicBezTo>
                      <a:pt x="5" y="5"/>
                      <a:pt x="4" y="6"/>
                      <a:pt x="5" y="6"/>
                    </a:cubicBezTo>
                    <a:cubicBezTo>
                      <a:pt x="6" y="6"/>
                      <a:pt x="7" y="6"/>
                      <a:pt x="8" y="6"/>
                    </a:cubicBezTo>
                    <a:cubicBezTo>
                      <a:pt x="8" y="6"/>
                      <a:pt x="8" y="5"/>
                      <a:pt x="9" y="6"/>
                    </a:cubicBezTo>
                    <a:cubicBezTo>
                      <a:pt x="10" y="7"/>
                      <a:pt x="10" y="7"/>
                      <a:pt x="11" y="8"/>
                    </a:cubicBezTo>
                    <a:cubicBezTo>
                      <a:pt x="12" y="8"/>
                      <a:pt x="12" y="8"/>
                      <a:pt x="13" y="9"/>
                    </a:cubicBezTo>
                    <a:cubicBezTo>
                      <a:pt x="14" y="9"/>
                      <a:pt x="14" y="10"/>
                      <a:pt x="14" y="9"/>
                    </a:cubicBezTo>
                    <a:cubicBezTo>
                      <a:pt x="14" y="8"/>
                      <a:pt x="14" y="8"/>
                      <a:pt x="14" y="7"/>
                    </a:cubicBezTo>
                    <a:cubicBezTo>
                      <a:pt x="13" y="7"/>
                      <a:pt x="13" y="6"/>
                      <a:pt x="13" y="6"/>
                    </a:cubicBezTo>
                    <a:cubicBezTo>
                      <a:pt x="13" y="5"/>
                      <a:pt x="13" y="6"/>
                      <a:pt x="13" y="4"/>
                    </a:cubicBezTo>
                    <a:cubicBezTo>
                      <a:pt x="12" y="3"/>
                      <a:pt x="13" y="2"/>
                      <a:pt x="12" y="2"/>
                    </a:cubicBezTo>
                    <a:cubicBezTo>
                      <a:pt x="11" y="3"/>
                      <a:pt x="11" y="3"/>
                      <a:pt x="10" y="2"/>
                    </a:cubicBezTo>
                    <a:cubicBezTo>
                      <a:pt x="10" y="1"/>
                      <a:pt x="10" y="1"/>
                      <a:pt x="9" y="1"/>
                    </a:cubicBezTo>
                    <a:cubicBezTo>
                      <a:pt x="7" y="0"/>
                      <a:pt x="8" y="0"/>
                      <a:pt x="7" y="0"/>
                    </a:cubicBezTo>
                    <a:cubicBezTo>
                      <a:pt x="6" y="0"/>
                      <a:pt x="7" y="0"/>
                      <a:pt x="6" y="0"/>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5" name="Freeform 181"/>
              <p:cNvSpPr/>
              <p:nvPr/>
            </p:nvSpPr>
            <p:spPr bwMode="auto">
              <a:xfrm>
                <a:off x="2840983" y="4631689"/>
                <a:ext cx="97790" cy="78740"/>
              </a:xfrm>
              <a:custGeom>
                <a:avLst/>
                <a:gdLst/>
                <a:ahLst/>
                <a:cxnLst>
                  <a:cxn ang="0">
                    <a:pos x="36" y="15"/>
                  </a:cxn>
                  <a:cxn ang="0">
                    <a:pos x="34" y="13"/>
                  </a:cxn>
                  <a:cxn ang="0">
                    <a:pos x="33" y="11"/>
                  </a:cxn>
                  <a:cxn ang="0">
                    <a:pos x="32" y="9"/>
                  </a:cxn>
                  <a:cxn ang="0">
                    <a:pos x="31" y="8"/>
                  </a:cxn>
                  <a:cxn ang="0">
                    <a:pos x="30" y="7"/>
                  </a:cxn>
                  <a:cxn ang="0">
                    <a:pos x="29" y="5"/>
                  </a:cxn>
                  <a:cxn ang="0">
                    <a:pos x="29" y="3"/>
                  </a:cxn>
                  <a:cxn ang="0">
                    <a:pos x="28" y="2"/>
                  </a:cxn>
                  <a:cxn ang="0">
                    <a:pos x="26" y="2"/>
                  </a:cxn>
                  <a:cxn ang="0">
                    <a:pos x="26" y="5"/>
                  </a:cxn>
                  <a:cxn ang="0">
                    <a:pos x="26" y="5"/>
                  </a:cxn>
                  <a:cxn ang="0">
                    <a:pos x="25" y="6"/>
                  </a:cxn>
                  <a:cxn ang="0">
                    <a:pos x="24" y="4"/>
                  </a:cxn>
                  <a:cxn ang="0">
                    <a:pos x="23" y="4"/>
                  </a:cxn>
                  <a:cxn ang="0">
                    <a:pos x="22" y="3"/>
                  </a:cxn>
                  <a:cxn ang="0">
                    <a:pos x="22" y="2"/>
                  </a:cxn>
                  <a:cxn ang="0">
                    <a:pos x="21" y="1"/>
                  </a:cxn>
                  <a:cxn ang="0">
                    <a:pos x="18" y="2"/>
                  </a:cxn>
                  <a:cxn ang="0">
                    <a:pos x="16" y="2"/>
                  </a:cxn>
                  <a:cxn ang="0">
                    <a:pos x="15" y="3"/>
                  </a:cxn>
                  <a:cxn ang="0">
                    <a:pos x="15" y="4"/>
                  </a:cxn>
                  <a:cxn ang="0">
                    <a:pos x="13" y="3"/>
                  </a:cxn>
                  <a:cxn ang="0">
                    <a:pos x="12" y="3"/>
                  </a:cxn>
                  <a:cxn ang="0">
                    <a:pos x="10" y="5"/>
                  </a:cxn>
                  <a:cxn ang="0">
                    <a:pos x="8" y="6"/>
                  </a:cxn>
                  <a:cxn ang="0">
                    <a:pos x="7" y="8"/>
                  </a:cxn>
                  <a:cxn ang="0">
                    <a:pos x="7" y="9"/>
                  </a:cxn>
                  <a:cxn ang="0">
                    <a:pos x="4" y="9"/>
                  </a:cxn>
                  <a:cxn ang="0">
                    <a:pos x="2" y="10"/>
                  </a:cxn>
                  <a:cxn ang="0">
                    <a:pos x="1" y="10"/>
                  </a:cxn>
                  <a:cxn ang="0">
                    <a:pos x="1" y="12"/>
                  </a:cxn>
                  <a:cxn ang="0">
                    <a:pos x="1" y="15"/>
                  </a:cxn>
                  <a:cxn ang="0">
                    <a:pos x="1" y="16"/>
                  </a:cxn>
                  <a:cxn ang="0">
                    <a:pos x="2" y="17"/>
                  </a:cxn>
                  <a:cxn ang="0">
                    <a:pos x="2" y="20"/>
                  </a:cxn>
                  <a:cxn ang="0">
                    <a:pos x="2" y="22"/>
                  </a:cxn>
                  <a:cxn ang="0">
                    <a:pos x="3" y="24"/>
                  </a:cxn>
                  <a:cxn ang="0">
                    <a:pos x="5" y="24"/>
                  </a:cxn>
                  <a:cxn ang="0">
                    <a:pos x="8" y="22"/>
                  </a:cxn>
                  <a:cxn ang="0">
                    <a:pos x="10" y="22"/>
                  </a:cxn>
                  <a:cxn ang="0">
                    <a:pos x="12" y="21"/>
                  </a:cxn>
                  <a:cxn ang="0">
                    <a:pos x="15" y="21"/>
                  </a:cxn>
                  <a:cxn ang="0">
                    <a:pos x="17" y="21"/>
                  </a:cxn>
                  <a:cxn ang="0">
                    <a:pos x="18" y="23"/>
                  </a:cxn>
                  <a:cxn ang="0">
                    <a:pos x="19" y="23"/>
                  </a:cxn>
                  <a:cxn ang="0">
                    <a:pos x="21" y="23"/>
                  </a:cxn>
                  <a:cxn ang="0">
                    <a:pos x="22" y="24"/>
                  </a:cxn>
                  <a:cxn ang="0">
                    <a:pos x="23" y="25"/>
                  </a:cxn>
                  <a:cxn ang="0">
                    <a:pos x="24" y="27"/>
                  </a:cxn>
                  <a:cxn ang="0">
                    <a:pos x="25" y="27"/>
                  </a:cxn>
                  <a:cxn ang="0">
                    <a:pos x="28" y="28"/>
                  </a:cxn>
                  <a:cxn ang="0">
                    <a:pos x="30" y="27"/>
                  </a:cxn>
                  <a:cxn ang="0">
                    <a:pos x="32" y="27"/>
                  </a:cxn>
                  <a:cxn ang="0">
                    <a:pos x="33" y="26"/>
                  </a:cxn>
                  <a:cxn ang="0">
                    <a:pos x="34" y="23"/>
                  </a:cxn>
                  <a:cxn ang="0">
                    <a:pos x="35" y="21"/>
                  </a:cxn>
                  <a:cxn ang="0">
                    <a:pos x="35" y="19"/>
                  </a:cxn>
                  <a:cxn ang="0">
                    <a:pos x="36" y="18"/>
                  </a:cxn>
                  <a:cxn ang="0">
                    <a:pos x="36" y="15"/>
                  </a:cxn>
                </a:cxnLst>
                <a:rect l="0" t="0" r="r" b="b"/>
                <a:pathLst>
                  <a:path w="36" h="28">
                    <a:moveTo>
                      <a:pt x="36" y="15"/>
                    </a:moveTo>
                    <a:cubicBezTo>
                      <a:pt x="35" y="14"/>
                      <a:pt x="35" y="14"/>
                      <a:pt x="34" y="13"/>
                    </a:cubicBezTo>
                    <a:cubicBezTo>
                      <a:pt x="34" y="12"/>
                      <a:pt x="34" y="12"/>
                      <a:pt x="33" y="11"/>
                    </a:cubicBezTo>
                    <a:cubicBezTo>
                      <a:pt x="32" y="9"/>
                      <a:pt x="32" y="9"/>
                      <a:pt x="32" y="9"/>
                    </a:cubicBezTo>
                    <a:cubicBezTo>
                      <a:pt x="32" y="9"/>
                      <a:pt x="32" y="8"/>
                      <a:pt x="31" y="8"/>
                    </a:cubicBezTo>
                    <a:cubicBezTo>
                      <a:pt x="30" y="7"/>
                      <a:pt x="31" y="9"/>
                      <a:pt x="30" y="7"/>
                    </a:cubicBezTo>
                    <a:cubicBezTo>
                      <a:pt x="29" y="6"/>
                      <a:pt x="29" y="6"/>
                      <a:pt x="29" y="5"/>
                    </a:cubicBezTo>
                    <a:cubicBezTo>
                      <a:pt x="29" y="4"/>
                      <a:pt x="29" y="3"/>
                      <a:pt x="29" y="3"/>
                    </a:cubicBezTo>
                    <a:cubicBezTo>
                      <a:pt x="28" y="3"/>
                      <a:pt x="28" y="2"/>
                      <a:pt x="28" y="2"/>
                    </a:cubicBezTo>
                    <a:cubicBezTo>
                      <a:pt x="27" y="2"/>
                      <a:pt x="26" y="0"/>
                      <a:pt x="26" y="2"/>
                    </a:cubicBezTo>
                    <a:cubicBezTo>
                      <a:pt x="26" y="3"/>
                      <a:pt x="26" y="5"/>
                      <a:pt x="26" y="5"/>
                    </a:cubicBezTo>
                    <a:cubicBezTo>
                      <a:pt x="26" y="5"/>
                      <a:pt x="27" y="5"/>
                      <a:pt x="26" y="5"/>
                    </a:cubicBezTo>
                    <a:cubicBezTo>
                      <a:pt x="25" y="6"/>
                      <a:pt x="26" y="7"/>
                      <a:pt x="25" y="6"/>
                    </a:cubicBezTo>
                    <a:cubicBezTo>
                      <a:pt x="24" y="5"/>
                      <a:pt x="25" y="5"/>
                      <a:pt x="24" y="4"/>
                    </a:cubicBezTo>
                    <a:cubicBezTo>
                      <a:pt x="23" y="4"/>
                      <a:pt x="23" y="4"/>
                      <a:pt x="23" y="4"/>
                    </a:cubicBezTo>
                    <a:cubicBezTo>
                      <a:pt x="22" y="3"/>
                      <a:pt x="22" y="3"/>
                      <a:pt x="22" y="3"/>
                    </a:cubicBezTo>
                    <a:cubicBezTo>
                      <a:pt x="22" y="2"/>
                      <a:pt x="23" y="2"/>
                      <a:pt x="22" y="2"/>
                    </a:cubicBezTo>
                    <a:cubicBezTo>
                      <a:pt x="22" y="2"/>
                      <a:pt x="21" y="1"/>
                      <a:pt x="21" y="1"/>
                    </a:cubicBezTo>
                    <a:cubicBezTo>
                      <a:pt x="20" y="1"/>
                      <a:pt x="19" y="2"/>
                      <a:pt x="18" y="2"/>
                    </a:cubicBezTo>
                    <a:cubicBezTo>
                      <a:pt x="16" y="2"/>
                      <a:pt x="17" y="1"/>
                      <a:pt x="16" y="2"/>
                    </a:cubicBezTo>
                    <a:cubicBezTo>
                      <a:pt x="15" y="2"/>
                      <a:pt x="15" y="3"/>
                      <a:pt x="15" y="3"/>
                    </a:cubicBezTo>
                    <a:cubicBezTo>
                      <a:pt x="15" y="3"/>
                      <a:pt x="16" y="4"/>
                      <a:pt x="15" y="4"/>
                    </a:cubicBezTo>
                    <a:cubicBezTo>
                      <a:pt x="13" y="4"/>
                      <a:pt x="13" y="3"/>
                      <a:pt x="13" y="3"/>
                    </a:cubicBezTo>
                    <a:cubicBezTo>
                      <a:pt x="13" y="3"/>
                      <a:pt x="13" y="2"/>
                      <a:pt x="12" y="3"/>
                    </a:cubicBezTo>
                    <a:cubicBezTo>
                      <a:pt x="11" y="4"/>
                      <a:pt x="11" y="5"/>
                      <a:pt x="10" y="5"/>
                    </a:cubicBezTo>
                    <a:cubicBezTo>
                      <a:pt x="9" y="6"/>
                      <a:pt x="9" y="5"/>
                      <a:pt x="8" y="6"/>
                    </a:cubicBezTo>
                    <a:cubicBezTo>
                      <a:pt x="8" y="7"/>
                      <a:pt x="7" y="8"/>
                      <a:pt x="7" y="8"/>
                    </a:cubicBezTo>
                    <a:cubicBezTo>
                      <a:pt x="7" y="8"/>
                      <a:pt x="8" y="9"/>
                      <a:pt x="7" y="9"/>
                    </a:cubicBezTo>
                    <a:cubicBezTo>
                      <a:pt x="6" y="9"/>
                      <a:pt x="4" y="9"/>
                      <a:pt x="4" y="9"/>
                    </a:cubicBezTo>
                    <a:cubicBezTo>
                      <a:pt x="3" y="9"/>
                      <a:pt x="3" y="9"/>
                      <a:pt x="2" y="10"/>
                    </a:cubicBezTo>
                    <a:cubicBezTo>
                      <a:pt x="2" y="10"/>
                      <a:pt x="1" y="10"/>
                      <a:pt x="1" y="10"/>
                    </a:cubicBezTo>
                    <a:cubicBezTo>
                      <a:pt x="1" y="12"/>
                      <a:pt x="1" y="12"/>
                      <a:pt x="1" y="12"/>
                    </a:cubicBezTo>
                    <a:cubicBezTo>
                      <a:pt x="1" y="12"/>
                      <a:pt x="0" y="14"/>
                      <a:pt x="1" y="15"/>
                    </a:cubicBezTo>
                    <a:cubicBezTo>
                      <a:pt x="1" y="15"/>
                      <a:pt x="1" y="15"/>
                      <a:pt x="1" y="16"/>
                    </a:cubicBezTo>
                    <a:cubicBezTo>
                      <a:pt x="2" y="17"/>
                      <a:pt x="1" y="17"/>
                      <a:pt x="2" y="17"/>
                    </a:cubicBezTo>
                    <a:cubicBezTo>
                      <a:pt x="2" y="18"/>
                      <a:pt x="1" y="19"/>
                      <a:pt x="2" y="20"/>
                    </a:cubicBezTo>
                    <a:cubicBezTo>
                      <a:pt x="2" y="21"/>
                      <a:pt x="1" y="21"/>
                      <a:pt x="2" y="22"/>
                    </a:cubicBezTo>
                    <a:cubicBezTo>
                      <a:pt x="2" y="23"/>
                      <a:pt x="1" y="24"/>
                      <a:pt x="3" y="24"/>
                    </a:cubicBezTo>
                    <a:cubicBezTo>
                      <a:pt x="4" y="24"/>
                      <a:pt x="4" y="25"/>
                      <a:pt x="5" y="24"/>
                    </a:cubicBezTo>
                    <a:cubicBezTo>
                      <a:pt x="6" y="23"/>
                      <a:pt x="6" y="23"/>
                      <a:pt x="8" y="22"/>
                    </a:cubicBezTo>
                    <a:cubicBezTo>
                      <a:pt x="9" y="22"/>
                      <a:pt x="8" y="22"/>
                      <a:pt x="10" y="22"/>
                    </a:cubicBezTo>
                    <a:cubicBezTo>
                      <a:pt x="11" y="21"/>
                      <a:pt x="11" y="21"/>
                      <a:pt x="12" y="21"/>
                    </a:cubicBezTo>
                    <a:cubicBezTo>
                      <a:pt x="14" y="21"/>
                      <a:pt x="14" y="21"/>
                      <a:pt x="15" y="21"/>
                    </a:cubicBezTo>
                    <a:cubicBezTo>
                      <a:pt x="15" y="21"/>
                      <a:pt x="15" y="21"/>
                      <a:pt x="17" y="21"/>
                    </a:cubicBezTo>
                    <a:cubicBezTo>
                      <a:pt x="18" y="21"/>
                      <a:pt x="18" y="23"/>
                      <a:pt x="18" y="23"/>
                    </a:cubicBezTo>
                    <a:cubicBezTo>
                      <a:pt x="18" y="23"/>
                      <a:pt x="18" y="22"/>
                      <a:pt x="19" y="23"/>
                    </a:cubicBezTo>
                    <a:cubicBezTo>
                      <a:pt x="20" y="24"/>
                      <a:pt x="20" y="23"/>
                      <a:pt x="21" y="23"/>
                    </a:cubicBezTo>
                    <a:cubicBezTo>
                      <a:pt x="21" y="23"/>
                      <a:pt x="21" y="23"/>
                      <a:pt x="22" y="24"/>
                    </a:cubicBezTo>
                    <a:cubicBezTo>
                      <a:pt x="22" y="24"/>
                      <a:pt x="22" y="24"/>
                      <a:pt x="23" y="25"/>
                    </a:cubicBezTo>
                    <a:cubicBezTo>
                      <a:pt x="23" y="26"/>
                      <a:pt x="23" y="26"/>
                      <a:pt x="24" y="27"/>
                    </a:cubicBezTo>
                    <a:cubicBezTo>
                      <a:pt x="25" y="27"/>
                      <a:pt x="24" y="27"/>
                      <a:pt x="25" y="27"/>
                    </a:cubicBezTo>
                    <a:cubicBezTo>
                      <a:pt x="27" y="28"/>
                      <a:pt x="27" y="27"/>
                      <a:pt x="28" y="28"/>
                    </a:cubicBezTo>
                    <a:cubicBezTo>
                      <a:pt x="29" y="28"/>
                      <a:pt x="29" y="27"/>
                      <a:pt x="30" y="27"/>
                    </a:cubicBezTo>
                    <a:cubicBezTo>
                      <a:pt x="31" y="27"/>
                      <a:pt x="31" y="28"/>
                      <a:pt x="32" y="27"/>
                    </a:cubicBezTo>
                    <a:cubicBezTo>
                      <a:pt x="32" y="27"/>
                      <a:pt x="32" y="27"/>
                      <a:pt x="33" y="26"/>
                    </a:cubicBezTo>
                    <a:cubicBezTo>
                      <a:pt x="33" y="24"/>
                      <a:pt x="33" y="25"/>
                      <a:pt x="34" y="23"/>
                    </a:cubicBezTo>
                    <a:cubicBezTo>
                      <a:pt x="35" y="22"/>
                      <a:pt x="35" y="21"/>
                      <a:pt x="35" y="21"/>
                    </a:cubicBezTo>
                    <a:cubicBezTo>
                      <a:pt x="36" y="21"/>
                      <a:pt x="35" y="21"/>
                      <a:pt x="35" y="19"/>
                    </a:cubicBezTo>
                    <a:cubicBezTo>
                      <a:pt x="36" y="18"/>
                      <a:pt x="35" y="19"/>
                      <a:pt x="36" y="18"/>
                    </a:cubicBezTo>
                    <a:cubicBezTo>
                      <a:pt x="36" y="16"/>
                      <a:pt x="36" y="15"/>
                      <a:pt x="36" y="15"/>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6" name="Freeform 182"/>
              <p:cNvSpPr/>
              <p:nvPr/>
            </p:nvSpPr>
            <p:spPr bwMode="auto">
              <a:xfrm>
                <a:off x="2914643" y="4718050"/>
                <a:ext cx="11430" cy="11430"/>
              </a:xfrm>
              <a:custGeom>
                <a:avLst/>
                <a:gdLst/>
                <a:ahLst/>
                <a:cxnLst>
                  <a:cxn ang="0">
                    <a:pos x="3" y="0"/>
                  </a:cxn>
                  <a:cxn ang="0">
                    <a:pos x="2" y="0"/>
                  </a:cxn>
                  <a:cxn ang="0">
                    <a:pos x="0" y="0"/>
                  </a:cxn>
                  <a:cxn ang="0">
                    <a:pos x="0" y="2"/>
                  </a:cxn>
                  <a:cxn ang="0">
                    <a:pos x="0" y="3"/>
                  </a:cxn>
                  <a:cxn ang="0">
                    <a:pos x="2" y="4"/>
                  </a:cxn>
                  <a:cxn ang="0">
                    <a:pos x="2" y="3"/>
                  </a:cxn>
                  <a:cxn ang="0">
                    <a:pos x="3" y="2"/>
                  </a:cxn>
                  <a:cxn ang="0">
                    <a:pos x="4" y="1"/>
                  </a:cxn>
                  <a:cxn ang="0">
                    <a:pos x="4" y="0"/>
                  </a:cxn>
                  <a:cxn ang="0">
                    <a:pos x="3" y="0"/>
                  </a:cxn>
                  <a:cxn ang="0">
                    <a:pos x="3" y="0"/>
                  </a:cxn>
                </a:cxnLst>
                <a:rect l="0" t="0" r="r" b="b"/>
                <a:pathLst>
                  <a:path w="4" h="4">
                    <a:moveTo>
                      <a:pt x="3" y="0"/>
                    </a:moveTo>
                    <a:cubicBezTo>
                      <a:pt x="2" y="0"/>
                      <a:pt x="3" y="0"/>
                      <a:pt x="2" y="0"/>
                    </a:cubicBezTo>
                    <a:cubicBezTo>
                      <a:pt x="1" y="0"/>
                      <a:pt x="0" y="0"/>
                      <a:pt x="0" y="0"/>
                    </a:cubicBezTo>
                    <a:cubicBezTo>
                      <a:pt x="0" y="0"/>
                      <a:pt x="0" y="1"/>
                      <a:pt x="0" y="2"/>
                    </a:cubicBezTo>
                    <a:cubicBezTo>
                      <a:pt x="0" y="2"/>
                      <a:pt x="0" y="3"/>
                      <a:pt x="0" y="3"/>
                    </a:cubicBezTo>
                    <a:cubicBezTo>
                      <a:pt x="1" y="4"/>
                      <a:pt x="2" y="4"/>
                      <a:pt x="2" y="4"/>
                    </a:cubicBezTo>
                    <a:cubicBezTo>
                      <a:pt x="2" y="4"/>
                      <a:pt x="2" y="4"/>
                      <a:pt x="2" y="3"/>
                    </a:cubicBezTo>
                    <a:cubicBezTo>
                      <a:pt x="3" y="3"/>
                      <a:pt x="3" y="3"/>
                      <a:pt x="3" y="2"/>
                    </a:cubicBezTo>
                    <a:cubicBezTo>
                      <a:pt x="4" y="2"/>
                      <a:pt x="4" y="2"/>
                      <a:pt x="4" y="1"/>
                    </a:cubicBezTo>
                    <a:cubicBezTo>
                      <a:pt x="4" y="1"/>
                      <a:pt x="4" y="0"/>
                      <a:pt x="4" y="0"/>
                    </a:cubicBezTo>
                    <a:cubicBezTo>
                      <a:pt x="3" y="0"/>
                      <a:pt x="3" y="0"/>
                      <a:pt x="3" y="0"/>
                    </a:cubicBezTo>
                    <a:cubicBezTo>
                      <a:pt x="3" y="0"/>
                      <a:pt x="3" y="0"/>
                      <a:pt x="3" y="0"/>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7" name="Freeform 183"/>
              <p:cNvSpPr/>
              <p:nvPr/>
            </p:nvSpPr>
            <p:spPr bwMode="auto">
              <a:xfrm>
                <a:off x="2966713" y="4745990"/>
                <a:ext cx="1270" cy="2540"/>
              </a:xfrm>
              <a:custGeom>
                <a:avLst/>
                <a:gdLst/>
                <a:ahLst/>
                <a:cxnLst>
                  <a:cxn ang="0">
                    <a:pos x="0" y="0"/>
                  </a:cxn>
                  <a:cxn ang="0">
                    <a:pos x="0" y="0"/>
                  </a:cxn>
                  <a:cxn ang="0">
                    <a:pos x="0" y="0"/>
                  </a:cxn>
                </a:cxnLst>
                <a:rect l="0" t="0" r="r" b="b"/>
                <a:pathLst>
                  <a:path h="1">
                    <a:moveTo>
                      <a:pt x="0" y="0"/>
                    </a:moveTo>
                    <a:cubicBezTo>
                      <a:pt x="0" y="0"/>
                      <a:pt x="0" y="0"/>
                      <a:pt x="0" y="0"/>
                    </a:cubicBezTo>
                    <a:cubicBezTo>
                      <a:pt x="0" y="0"/>
                      <a:pt x="0" y="1"/>
                      <a:pt x="0" y="0"/>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8" name="Freeform 184"/>
              <p:cNvSpPr/>
              <p:nvPr/>
            </p:nvSpPr>
            <p:spPr bwMode="auto">
              <a:xfrm>
                <a:off x="2966713" y="4720590"/>
                <a:ext cx="19050" cy="25400"/>
              </a:xfrm>
              <a:custGeom>
                <a:avLst/>
                <a:gdLst/>
                <a:ahLst/>
                <a:cxnLst>
                  <a:cxn ang="0">
                    <a:pos x="7" y="2"/>
                  </a:cxn>
                  <a:cxn ang="0">
                    <a:pos x="7" y="0"/>
                  </a:cxn>
                  <a:cxn ang="0">
                    <a:pos x="6" y="0"/>
                  </a:cxn>
                  <a:cxn ang="0">
                    <a:pos x="5" y="1"/>
                  </a:cxn>
                  <a:cxn ang="0">
                    <a:pos x="4" y="1"/>
                  </a:cxn>
                  <a:cxn ang="0">
                    <a:pos x="3" y="2"/>
                  </a:cxn>
                  <a:cxn ang="0">
                    <a:pos x="2" y="4"/>
                  </a:cxn>
                  <a:cxn ang="0">
                    <a:pos x="1" y="5"/>
                  </a:cxn>
                  <a:cxn ang="0">
                    <a:pos x="0" y="5"/>
                  </a:cxn>
                  <a:cxn ang="0">
                    <a:pos x="0" y="8"/>
                  </a:cxn>
                  <a:cxn ang="0">
                    <a:pos x="0" y="9"/>
                  </a:cxn>
                  <a:cxn ang="0">
                    <a:pos x="1" y="9"/>
                  </a:cxn>
                  <a:cxn ang="0">
                    <a:pos x="2" y="9"/>
                  </a:cxn>
                  <a:cxn ang="0">
                    <a:pos x="3" y="8"/>
                  </a:cxn>
                  <a:cxn ang="0">
                    <a:pos x="3" y="7"/>
                  </a:cxn>
                  <a:cxn ang="0">
                    <a:pos x="3" y="6"/>
                  </a:cxn>
                  <a:cxn ang="0">
                    <a:pos x="4" y="5"/>
                  </a:cxn>
                  <a:cxn ang="0">
                    <a:pos x="6" y="4"/>
                  </a:cxn>
                  <a:cxn ang="0">
                    <a:pos x="7" y="3"/>
                  </a:cxn>
                  <a:cxn ang="0">
                    <a:pos x="7" y="2"/>
                  </a:cxn>
                </a:cxnLst>
                <a:rect l="0" t="0" r="r" b="b"/>
                <a:pathLst>
                  <a:path w="7" h="9">
                    <a:moveTo>
                      <a:pt x="7" y="2"/>
                    </a:moveTo>
                    <a:cubicBezTo>
                      <a:pt x="7" y="2"/>
                      <a:pt x="7" y="0"/>
                      <a:pt x="7" y="0"/>
                    </a:cubicBezTo>
                    <a:cubicBezTo>
                      <a:pt x="6" y="0"/>
                      <a:pt x="6" y="0"/>
                      <a:pt x="6" y="0"/>
                    </a:cubicBezTo>
                    <a:cubicBezTo>
                      <a:pt x="6" y="0"/>
                      <a:pt x="6" y="0"/>
                      <a:pt x="5" y="1"/>
                    </a:cubicBezTo>
                    <a:cubicBezTo>
                      <a:pt x="4" y="1"/>
                      <a:pt x="5" y="1"/>
                      <a:pt x="4" y="1"/>
                    </a:cubicBezTo>
                    <a:cubicBezTo>
                      <a:pt x="3" y="1"/>
                      <a:pt x="4" y="1"/>
                      <a:pt x="3" y="2"/>
                    </a:cubicBezTo>
                    <a:cubicBezTo>
                      <a:pt x="2" y="2"/>
                      <a:pt x="2" y="2"/>
                      <a:pt x="2" y="4"/>
                    </a:cubicBezTo>
                    <a:cubicBezTo>
                      <a:pt x="1" y="5"/>
                      <a:pt x="1" y="5"/>
                      <a:pt x="1" y="5"/>
                    </a:cubicBezTo>
                    <a:cubicBezTo>
                      <a:pt x="1" y="5"/>
                      <a:pt x="1" y="5"/>
                      <a:pt x="0" y="5"/>
                    </a:cubicBezTo>
                    <a:cubicBezTo>
                      <a:pt x="0" y="6"/>
                      <a:pt x="0" y="7"/>
                      <a:pt x="0" y="8"/>
                    </a:cubicBezTo>
                    <a:cubicBezTo>
                      <a:pt x="0" y="9"/>
                      <a:pt x="0" y="9"/>
                      <a:pt x="0" y="9"/>
                    </a:cubicBezTo>
                    <a:cubicBezTo>
                      <a:pt x="0" y="9"/>
                      <a:pt x="1" y="9"/>
                      <a:pt x="1" y="9"/>
                    </a:cubicBezTo>
                    <a:cubicBezTo>
                      <a:pt x="2" y="9"/>
                      <a:pt x="2" y="9"/>
                      <a:pt x="2" y="9"/>
                    </a:cubicBezTo>
                    <a:cubicBezTo>
                      <a:pt x="2" y="9"/>
                      <a:pt x="2" y="8"/>
                      <a:pt x="3" y="8"/>
                    </a:cubicBezTo>
                    <a:cubicBezTo>
                      <a:pt x="3" y="8"/>
                      <a:pt x="3" y="7"/>
                      <a:pt x="3" y="7"/>
                    </a:cubicBezTo>
                    <a:cubicBezTo>
                      <a:pt x="4" y="7"/>
                      <a:pt x="3" y="6"/>
                      <a:pt x="3" y="6"/>
                    </a:cubicBezTo>
                    <a:cubicBezTo>
                      <a:pt x="3" y="6"/>
                      <a:pt x="4" y="5"/>
                      <a:pt x="4" y="5"/>
                    </a:cubicBezTo>
                    <a:cubicBezTo>
                      <a:pt x="4" y="5"/>
                      <a:pt x="6" y="4"/>
                      <a:pt x="6" y="4"/>
                    </a:cubicBezTo>
                    <a:cubicBezTo>
                      <a:pt x="6" y="4"/>
                      <a:pt x="7" y="3"/>
                      <a:pt x="7" y="3"/>
                    </a:cubicBezTo>
                    <a:cubicBezTo>
                      <a:pt x="7" y="3"/>
                      <a:pt x="7" y="2"/>
                      <a:pt x="7" y="2"/>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9" name="Freeform 185"/>
              <p:cNvSpPr/>
              <p:nvPr/>
            </p:nvSpPr>
            <p:spPr bwMode="auto">
              <a:xfrm>
                <a:off x="2985763" y="4701539"/>
                <a:ext cx="16510" cy="19050"/>
              </a:xfrm>
              <a:custGeom>
                <a:avLst/>
                <a:gdLst/>
                <a:ahLst/>
                <a:cxnLst>
                  <a:cxn ang="0">
                    <a:pos x="5" y="4"/>
                  </a:cxn>
                  <a:cxn ang="0">
                    <a:pos x="4" y="3"/>
                  </a:cxn>
                  <a:cxn ang="0">
                    <a:pos x="3" y="2"/>
                  </a:cxn>
                  <a:cxn ang="0">
                    <a:pos x="2" y="1"/>
                  </a:cxn>
                  <a:cxn ang="0">
                    <a:pos x="1" y="1"/>
                  </a:cxn>
                  <a:cxn ang="0">
                    <a:pos x="0" y="0"/>
                  </a:cxn>
                  <a:cxn ang="0">
                    <a:pos x="0" y="1"/>
                  </a:cxn>
                  <a:cxn ang="0">
                    <a:pos x="0" y="2"/>
                  </a:cxn>
                  <a:cxn ang="0">
                    <a:pos x="1" y="3"/>
                  </a:cxn>
                  <a:cxn ang="0">
                    <a:pos x="1" y="4"/>
                  </a:cxn>
                  <a:cxn ang="0">
                    <a:pos x="1" y="5"/>
                  </a:cxn>
                  <a:cxn ang="0">
                    <a:pos x="1" y="5"/>
                  </a:cxn>
                  <a:cxn ang="0">
                    <a:pos x="1" y="7"/>
                  </a:cxn>
                  <a:cxn ang="0">
                    <a:pos x="2" y="7"/>
                  </a:cxn>
                  <a:cxn ang="0">
                    <a:pos x="3" y="7"/>
                  </a:cxn>
                  <a:cxn ang="0">
                    <a:pos x="4" y="6"/>
                  </a:cxn>
                  <a:cxn ang="0">
                    <a:pos x="5" y="5"/>
                  </a:cxn>
                  <a:cxn ang="0">
                    <a:pos x="5" y="4"/>
                  </a:cxn>
                  <a:cxn ang="0">
                    <a:pos x="5" y="4"/>
                  </a:cxn>
                </a:cxnLst>
                <a:rect l="0" t="0" r="r" b="b"/>
                <a:pathLst>
                  <a:path w="6" h="7">
                    <a:moveTo>
                      <a:pt x="5" y="4"/>
                    </a:moveTo>
                    <a:cubicBezTo>
                      <a:pt x="4" y="4"/>
                      <a:pt x="4" y="3"/>
                      <a:pt x="4" y="3"/>
                    </a:cubicBezTo>
                    <a:cubicBezTo>
                      <a:pt x="4" y="3"/>
                      <a:pt x="3" y="2"/>
                      <a:pt x="3" y="2"/>
                    </a:cubicBezTo>
                    <a:cubicBezTo>
                      <a:pt x="3" y="2"/>
                      <a:pt x="2" y="2"/>
                      <a:pt x="2" y="1"/>
                    </a:cubicBezTo>
                    <a:cubicBezTo>
                      <a:pt x="1" y="1"/>
                      <a:pt x="1" y="1"/>
                      <a:pt x="1" y="1"/>
                    </a:cubicBezTo>
                    <a:cubicBezTo>
                      <a:pt x="1" y="1"/>
                      <a:pt x="0" y="1"/>
                      <a:pt x="0" y="0"/>
                    </a:cubicBezTo>
                    <a:cubicBezTo>
                      <a:pt x="0" y="1"/>
                      <a:pt x="0" y="1"/>
                      <a:pt x="0" y="1"/>
                    </a:cubicBezTo>
                    <a:cubicBezTo>
                      <a:pt x="0" y="1"/>
                      <a:pt x="0" y="1"/>
                      <a:pt x="0" y="2"/>
                    </a:cubicBezTo>
                    <a:cubicBezTo>
                      <a:pt x="0" y="2"/>
                      <a:pt x="1" y="2"/>
                      <a:pt x="1" y="3"/>
                    </a:cubicBezTo>
                    <a:cubicBezTo>
                      <a:pt x="2" y="3"/>
                      <a:pt x="1" y="4"/>
                      <a:pt x="1" y="4"/>
                    </a:cubicBezTo>
                    <a:cubicBezTo>
                      <a:pt x="1" y="5"/>
                      <a:pt x="1" y="4"/>
                      <a:pt x="1" y="5"/>
                    </a:cubicBezTo>
                    <a:cubicBezTo>
                      <a:pt x="1" y="5"/>
                      <a:pt x="1" y="5"/>
                      <a:pt x="1" y="5"/>
                    </a:cubicBezTo>
                    <a:cubicBezTo>
                      <a:pt x="1" y="7"/>
                      <a:pt x="1" y="7"/>
                      <a:pt x="1" y="7"/>
                    </a:cubicBezTo>
                    <a:cubicBezTo>
                      <a:pt x="2" y="7"/>
                      <a:pt x="2" y="7"/>
                      <a:pt x="2" y="7"/>
                    </a:cubicBezTo>
                    <a:cubicBezTo>
                      <a:pt x="2" y="7"/>
                      <a:pt x="2" y="7"/>
                      <a:pt x="3" y="7"/>
                    </a:cubicBezTo>
                    <a:cubicBezTo>
                      <a:pt x="4" y="7"/>
                      <a:pt x="4" y="6"/>
                      <a:pt x="4" y="6"/>
                    </a:cubicBezTo>
                    <a:cubicBezTo>
                      <a:pt x="4" y="6"/>
                      <a:pt x="4" y="6"/>
                      <a:pt x="5" y="5"/>
                    </a:cubicBezTo>
                    <a:cubicBezTo>
                      <a:pt x="6" y="4"/>
                      <a:pt x="5" y="5"/>
                      <a:pt x="5" y="4"/>
                    </a:cubicBezTo>
                    <a:cubicBezTo>
                      <a:pt x="5" y="2"/>
                      <a:pt x="5" y="4"/>
                      <a:pt x="5" y="4"/>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0" name="Freeform 186"/>
              <p:cNvSpPr/>
              <p:nvPr/>
            </p:nvSpPr>
            <p:spPr bwMode="auto">
              <a:xfrm>
                <a:off x="2322823" y="4532629"/>
                <a:ext cx="1270" cy="127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1" name="Freeform 187"/>
              <p:cNvSpPr/>
              <p:nvPr/>
            </p:nvSpPr>
            <p:spPr bwMode="auto">
              <a:xfrm>
                <a:off x="2355843" y="4338318"/>
                <a:ext cx="19050" cy="30480"/>
              </a:xfrm>
              <a:custGeom>
                <a:avLst/>
                <a:gdLst/>
                <a:ahLst/>
                <a:cxnLst>
                  <a:cxn ang="0">
                    <a:pos x="2" y="4"/>
                  </a:cxn>
                  <a:cxn ang="0">
                    <a:pos x="3" y="5"/>
                  </a:cxn>
                  <a:cxn ang="0">
                    <a:pos x="4" y="6"/>
                  </a:cxn>
                  <a:cxn ang="0">
                    <a:pos x="4" y="8"/>
                  </a:cxn>
                  <a:cxn ang="0">
                    <a:pos x="4" y="9"/>
                  </a:cxn>
                  <a:cxn ang="0">
                    <a:pos x="4" y="10"/>
                  </a:cxn>
                  <a:cxn ang="0">
                    <a:pos x="5" y="10"/>
                  </a:cxn>
                  <a:cxn ang="0">
                    <a:pos x="6" y="10"/>
                  </a:cxn>
                  <a:cxn ang="0">
                    <a:pos x="6" y="9"/>
                  </a:cxn>
                  <a:cxn ang="0">
                    <a:pos x="6" y="8"/>
                  </a:cxn>
                  <a:cxn ang="0">
                    <a:pos x="6" y="7"/>
                  </a:cxn>
                  <a:cxn ang="0">
                    <a:pos x="5" y="5"/>
                  </a:cxn>
                  <a:cxn ang="0">
                    <a:pos x="5" y="4"/>
                  </a:cxn>
                  <a:cxn ang="0">
                    <a:pos x="4" y="3"/>
                  </a:cxn>
                  <a:cxn ang="0">
                    <a:pos x="3" y="2"/>
                  </a:cxn>
                  <a:cxn ang="0">
                    <a:pos x="2" y="1"/>
                  </a:cxn>
                  <a:cxn ang="0">
                    <a:pos x="1" y="0"/>
                  </a:cxn>
                  <a:cxn ang="0">
                    <a:pos x="0" y="0"/>
                  </a:cxn>
                  <a:cxn ang="0">
                    <a:pos x="0" y="0"/>
                  </a:cxn>
                  <a:cxn ang="0">
                    <a:pos x="1" y="2"/>
                  </a:cxn>
                  <a:cxn ang="0">
                    <a:pos x="2" y="4"/>
                  </a:cxn>
                </a:cxnLst>
                <a:rect l="0" t="0" r="r" b="b"/>
                <a:pathLst>
                  <a:path w="7" h="11">
                    <a:moveTo>
                      <a:pt x="2" y="4"/>
                    </a:moveTo>
                    <a:cubicBezTo>
                      <a:pt x="2" y="4"/>
                      <a:pt x="2" y="5"/>
                      <a:pt x="3" y="5"/>
                    </a:cubicBezTo>
                    <a:cubicBezTo>
                      <a:pt x="3" y="6"/>
                      <a:pt x="4" y="5"/>
                      <a:pt x="4" y="6"/>
                    </a:cubicBezTo>
                    <a:cubicBezTo>
                      <a:pt x="4" y="7"/>
                      <a:pt x="3" y="7"/>
                      <a:pt x="4" y="8"/>
                    </a:cubicBezTo>
                    <a:cubicBezTo>
                      <a:pt x="4" y="8"/>
                      <a:pt x="4" y="9"/>
                      <a:pt x="4" y="9"/>
                    </a:cubicBezTo>
                    <a:cubicBezTo>
                      <a:pt x="4" y="9"/>
                      <a:pt x="4" y="10"/>
                      <a:pt x="4" y="10"/>
                    </a:cubicBezTo>
                    <a:cubicBezTo>
                      <a:pt x="5" y="10"/>
                      <a:pt x="5" y="10"/>
                      <a:pt x="5" y="10"/>
                    </a:cubicBezTo>
                    <a:cubicBezTo>
                      <a:pt x="5" y="10"/>
                      <a:pt x="5" y="11"/>
                      <a:pt x="6" y="10"/>
                    </a:cubicBezTo>
                    <a:cubicBezTo>
                      <a:pt x="6" y="10"/>
                      <a:pt x="7" y="10"/>
                      <a:pt x="6" y="9"/>
                    </a:cubicBezTo>
                    <a:cubicBezTo>
                      <a:pt x="6" y="8"/>
                      <a:pt x="6" y="9"/>
                      <a:pt x="6" y="8"/>
                    </a:cubicBezTo>
                    <a:cubicBezTo>
                      <a:pt x="6" y="7"/>
                      <a:pt x="6" y="8"/>
                      <a:pt x="6" y="7"/>
                    </a:cubicBezTo>
                    <a:cubicBezTo>
                      <a:pt x="6" y="6"/>
                      <a:pt x="6" y="5"/>
                      <a:pt x="5" y="5"/>
                    </a:cubicBezTo>
                    <a:cubicBezTo>
                      <a:pt x="5" y="5"/>
                      <a:pt x="6" y="5"/>
                      <a:pt x="5" y="4"/>
                    </a:cubicBezTo>
                    <a:cubicBezTo>
                      <a:pt x="5" y="3"/>
                      <a:pt x="4" y="3"/>
                      <a:pt x="4" y="3"/>
                    </a:cubicBezTo>
                    <a:cubicBezTo>
                      <a:pt x="4" y="2"/>
                      <a:pt x="4" y="3"/>
                      <a:pt x="3" y="2"/>
                    </a:cubicBezTo>
                    <a:cubicBezTo>
                      <a:pt x="3" y="2"/>
                      <a:pt x="3" y="2"/>
                      <a:pt x="2" y="1"/>
                    </a:cubicBezTo>
                    <a:cubicBezTo>
                      <a:pt x="2" y="1"/>
                      <a:pt x="2" y="0"/>
                      <a:pt x="1" y="0"/>
                    </a:cubicBezTo>
                    <a:cubicBezTo>
                      <a:pt x="1" y="0"/>
                      <a:pt x="0" y="0"/>
                      <a:pt x="0" y="0"/>
                    </a:cubicBezTo>
                    <a:cubicBezTo>
                      <a:pt x="0" y="0"/>
                      <a:pt x="0" y="0"/>
                      <a:pt x="0" y="0"/>
                    </a:cubicBezTo>
                    <a:cubicBezTo>
                      <a:pt x="1" y="2"/>
                      <a:pt x="1" y="2"/>
                      <a:pt x="1" y="2"/>
                    </a:cubicBezTo>
                    <a:cubicBezTo>
                      <a:pt x="2" y="2"/>
                      <a:pt x="2" y="3"/>
                      <a:pt x="2" y="4"/>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2" name="Freeform 188"/>
              <p:cNvSpPr/>
              <p:nvPr/>
            </p:nvSpPr>
            <p:spPr bwMode="auto">
              <a:xfrm>
                <a:off x="2353303" y="4373878"/>
                <a:ext cx="16510" cy="19050"/>
              </a:xfrm>
              <a:custGeom>
                <a:avLst/>
                <a:gdLst/>
                <a:ahLst/>
                <a:cxnLst>
                  <a:cxn ang="0">
                    <a:pos x="1" y="6"/>
                  </a:cxn>
                  <a:cxn ang="0">
                    <a:pos x="2" y="6"/>
                  </a:cxn>
                  <a:cxn ang="0">
                    <a:pos x="4" y="6"/>
                  </a:cxn>
                  <a:cxn ang="0">
                    <a:pos x="4" y="5"/>
                  </a:cxn>
                  <a:cxn ang="0">
                    <a:pos x="5" y="5"/>
                  </a:cxn>
                  <a:cxn ang="0">
                    <a:pos x="5" y="4"/>
                  </a:cxn>
                  <a:cxn ang="0">
                    <a:pos x="5" y="3"/>
                  </a:cxn>
                  <a:cxn ang="0">
                    <a:pos x="4" y="2"/>
                  </a:cxn>
                  <a:cxn ang="0">
                    <a:pos x="4" y="1"/>
                  </a:cxn>
                  <a:cxn ang="0">
                    <a:pos x="2" y="0"/>
                  </a:cxn>
                  <a:cxn ang="0">
                    <a:pos x="0" y="0"/>
                  </a:cxn>
                  <a:cxn ang="0">
                    <a:pos x="0" y="1"/>
                  </a:cxn>
                  <a:cxn ang="0">
                    <a:pos x="1" y="3"/>
                  </a:cxn>
                  <a:cxn ang="0">
                    <a:pos x="1" y="4"/>
                  </a:cxn>
                  <a:cxn ang="0">
                    <a:pos x="1" y="5"/>
                  </a:cxn>
                  <a:cxn ang="0">
                    <a:pos x="1" y="6"/>
                  </a:cxn>
                </a:cxnLst>
                <a:rect l="0" t="0" r="r" b="b"/>
                <a:pathLst>
                  <a:path w="6" h="7">
                    <a:moveTo>
                      <a:pt x="1" y="6"/>
                    </a:moveTo>
                    <a:cubicBezTo>
                      <a:pt x="1" y="7"/>
                      <a:pt x="2" y="6"/>
                      <a:pt x="2" y="6"/>
                    </a:cubicBezTo>
                    <a:cubicBezTo>
                      <a:pt x="2" y="6"/>
                      <a:pt x="4" y="6"/>
                      <a:pt x="4" y="6"/>
                    </a:cubicBezTo>
                    <a:cubicBezTo>
                      <a:pt x="4" y="6"/>
                      <a:pt x="4" y="6"/>
                      <a:pt x="4" y="5"/>
                    </a:cubicBezTo>
                    <a:cubicBezTo>
                      <a:pt x="4" y="5"/>
                      <a:pt x="5" y="5"/>
                      <a:pt x="5" y="5"/>
                    </a:cubicBezTo>
                    <a:cubicBezTo>
                      <a:pt x="6" y="4"/>
                      <a:pt x="5" y="5"/>
                      <a:pt x="5" y="4"/>
                    </a:cubicBezTo>
                    <a:cubicBezTo>
                      <a:pt x="5" y="3"/>
                      <a:pt x="5" y="3"/>
                      <a:pt x="5" y="3"/>
                    </a:cubicBezTo>
                    <a:cubicBezTo>
                      <a:pt x="5" y="3"/>
                      <a:pt x="5" y="3"/>
                      <a:pt x="4" y="2"/>
                    </a:cubicBezTo>
                    <a:cubicBezTo>
                      <a:pt x="4" y="1"/>
                      <a:pt x="4" y="1"/>
                      <a:pt x="4" y="1"/>
                    </a:cubicBezTo>
                    <a:cubicBezTo>
                      <a:pt x="2" y="0"/>
                      <a:pt x="2" y="0"/>
                      <a:pt x="2" y="0"/>
                    </a:cubicBezTo>
                    <a:cubicBezTo>
                      <a:pt x="0" y="0"/>
                      <a:pt x="0" y="0"/>
                      <a:pt x="0" y="0"/>
                    </a:cubicBezTo>
                    <a:cubicBezTo>
                      <a:pt x="0" y="0"/>
                      <a:pt x="0" y="1"/>
                      <a:pt x="0" y="1"/>
                    </a:cubicBezTo>
                    <a:cubicBezTo>
                      <a:pt x="0" y="2"/>
                      <a:pt x="0" y="2"/>
                      <a:pt x="1" y="3"/>
                    </a:cubicBezTo>
                    <a:cubicBezTo>
                      <a:pt x="2" y="3"/>
                      <a:pt x="1" y="4"/>
                      <a:pt x="1" y="4"/>
                    </a:cubicBezTo>
                    <a:cubicBezTo>
                      <a:pt x="1" y="4"/>
                      <a:pt x="1" y="5"/>
                      <a:pt x="1" y="5"/>
                    </a:cubicBezTo>
                    <a:cubicBezTo>
                      <a:pt x="2" y="5"/>
                      <a:pt x="1" y="6"/>
                      <a:pt x="1" y="6"/>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3" name="Freeform 189"/>
              <p:cNvSpPr/>
              <p:nvPr/>
            </p:nvSpPr>
            <p:spPr bwMode="auto">
              <a:xfrm>
                <a:off x="2374893" y="4331968"/>
                <a:ext cx="1270" cy="2540"/>
              </a:xfrm>
              <a:custGeom>
                <a:avLst/>
                <a:gdLst/>
                <a:ahLst/>
                <a:cxnLst>
                  <a:cxn ang="0">
                    <a:pos x="0" y="0"/>
                  </a:cxn>
                  <a:cxn ang="0">
                    <a:pos x="0" y="1"/>
                  </a:cxn>
                  <a:cxn ang="0">
                    <a:pos x="0" y="0"/>
                  </a:cxn>
                </a:cxnLst>
                <a:rect l="0" t="0" r="r" b="b"/>
                <a:pathLst>
                  <a:path h="1">
                    <a:moveTo>
                      <a:pt x="0" y="0"/>
                    </a:moveTo>
                    <a:cubicBezTo>
                      <a:pt x="0" y="1"/>
                      <a:pt x="0" y="1"/>
                      <a:pt x="0" y="1"/>
                    </a:cubicBezTo>
                    <a:cubicBezTo>
                      <a:pt x="0" y="0"/>
                      <a:pt x="0" y="0"/>
                      <a:pt x="0" y="0"/>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4" name="Freeform 190"/>
              <p:cNvSpPr/>
              <p:nvPr/>
            </p:nvSpPr>
            <p:spPr bwMode="auto">
              <a:xfrm>
                <a:off x="2372353" y="4334508"/>
                <a:ext cx="41910" cy="58420"/>
              </a:xfrm>
              <a:custGeom>
                <a:avLst/>
                <a:gdLst/>
                <a:ahLst/>
                <a:cxnLst>
                  <a:cxn ang="0">
                    <a:pos x="3" y="6"/>
                  </a:cxn>
                  <a:cxn ang="0">
                    <a:pos x="3" y="7"/>
                  </a:cxn>
                  <a:cxn ang="0">
                    <a:pos x="3" y="9"/>
                  </a:cxn>
                  <a:cxn ang="0">
                    <a:pos x="3" y="11"/>
                  </a:cxn>
                  <a:cxn ang="0">
                    <a:pos x="3" y="13"/>
                  </a:cxn>
                  <a:cxn ang="0">
                    <a:pos x="4" y="14"/>
                  </a:cxn>
                  <a:cxn ang="0">
                    <a:pos x="5" y="16"/>
                  </a:cxn>
                  <a:cxn ang="0">
                    <a:pos x="6" y="17"/>
                  </a:cxn>
                  <a:cxn ang="0">
                    <a:pos x="7" y="19"/>
                  </a:cxn>
                  <a:cxn ang="0">
                    <a:pos x="8" y="21"/>
                  </a:cxn>
                  <a:cxn ang="0">
                    <a:pos x="10" y="21"/>
                  </a:cxn>
                  <a:cxn ang="0">
                    <a:pos x="10" y="20"/>
                  </a:cxn>
                  <a:cxn ang="0">
                    <a:pos x="9" y="19"/>
                  </a:cxn>
                  <a:cxn ang="0">
                    <a:pos x="10" y="19"/>
                  </a:cxn>
                  <a:cxn ang="0">
                    <a:pos x="11" y="18"/>
                  </a:cxn>
                  <a:cxn ang="0">
                    <a:pos x="11" y="16"/>
                  </a:cxn>
                  <a:cxn ang="0">
                    <a:pos x="10" y="14"/>
                  </a:cxn>
                  <a:cxn ang="0">
                    <a:pos x="10" y="12"/>
                  </a:cxn>
                  <a:cxn ang="0">
                    <a:pos x="12" y="13"/>
                  </a:cxn>
                  <a:cxn ang="0">
                    <a:pos x="12" y="14"/>
                  </a:cxn>
                  <a:cxn ang="0">
                    <a:pos x="13" y="14"/>
                  </a:cxn>
                  <a:cxn ang="0">
                    <a:pos x="14" y="13"/>
                  </a:cxn>
                  <a:cxn ang="0">
                    <a:pos x="14" y="11"/>
                  </a:cxn>
                  <a:cxn ang="0">
                    <a:pos x="14" y="10"/>
                  </a:cxn>
                  <a:cxn ang="0">
                    <a:pos x="12" y="9"/>
                  </a:cxn>
                  <a:cxn ang="0">
                    <a:pos x="11" y="7"/>
                  </a:cxn>
                  <a:cxn ang="0">
                    <a:pos x="10" y="5"/>
                  </a:cxn>
                  <a:cxn ang="0">
                    <a:pos x="7" y="3"/>
                  </a:cxn>
                  <a:cxn ang="0">
                    <a:pos x="6" y="2"/>
                  </a:cxn>
                  <a:cxn ang="0">
                    <a:pos x="5" y="1"/>
                  </a:cxn>
                  <a:cxn ang="0">
                    <a:pos x="4" y="1"/>
                  </a:cxn>
                  <a:cxn ang="0">
                    <a:pos x="3" y="1"/>
                  </a:cxn>
                  <a:cxn ang="0">
                    <a:pos x="1" y="0"/>
                  </a:cxn>
                  <a:cxn ang="0">
                    <a:pos x="1" y="0"/>
                  </a:cxn>
                  <a:cxn ang="0">
                    <a:pos x="1" y="0"/>
                  </a:cxn>
                  <a:cxn ang="0">
                    <a:pos x="0" y="2"/>
                  </a:cxn>
                  <a:cxn ang="0">
                    <a:pos x="0" y="3"/>
                  </a:cxn>
                  <a:cxn ang="0">
                    <a:pos x="3" y="6"/>
                  </a:cxn>
                </a:cxnLst>
                <a:rect l="0" t="0" r="r" b="b"/>
                <a:pathLst>
                  <a:path w="15" h="21">
                    <a:moveTo>
                      <a:pt x="3" y="6"/>
                    </a:moveTo>
                    <a:cubicBezTo>
                      <a:pt x="3" y="6"/>
                      <a:pt x="2" y="6"/>
                      <a:pt x="3" y="7"/>
                    </a:cubicBezTo>
                    <a:cubicBezTo>
                      <a:pt x="3" y="8"/>
                      <a:pt x="2" y="8"/>
                      <a:pt x="3" y="9"/>
                    </a:cubicBezTo>
                    <a:cubicBezTo>
                      <a:pt x="3" y="9"/>
                      <a:pt x="2" y="10"/>
                      <a:pt x="3" y="11"/>
                    </a:cubicBezTo>
                    <a:cubicBezTo>
                      <a:pt x="3" y="11"/>
                      <a:pt x="3" y="12"/>
                      <a:pt x="3" y="13"/>
                    </a:cubicBezTo>
                    <a:cubicBezTo>
                      <a:pt x="4" y="13"/>
                      <a:pt x="4" y="14"/>
                      <a:pt x="4" y="14"/>
                    </a:cubicBezTo>
                    <a:cubicBezTo>
                      <a:pt x="5" y="16"/>
                      <a:pt x="5" y="16"/>
                      <a:pt x="5" y="16"/>
                    </a:cubicBezTo>
                    <a:cubicBezTo>
                      <a:pt x="5" y="16"/>
                      <a:pt x="5" y="17"/>
                      <a:pt x="6" y="17"/>
                    </a:cubicBezTo>
                    <a:cubicBezTo>
                      <a:pt x="6" y="18"/>
                      <a:pt x="7" y="19"/>
                      <a:pt x="7" y="19"/>
                    </a:cubicBezTo>
                    <a:cubicBezTo>
                      <a:pt x="8" y="19"/>
                      <a:pt x="7" y="21"/>
                      <a:pt x="8" y="21"/>
                    </a:cubicBezTo>
                    <a:cubicBezTo>
                      <a:pt x="9" y="20"/>
                      <a:pt x="10" y="21"/>
                      <a:pt x="10" y="21"/>
                    </a:cubicBezTo>
                    <a:cubicBezTo>
                      <a:pt x="10" y="21"/>
                      <a:pt x="10" y="20"/>
                      <a:pt x="10" y="20"/>
                    </a:cubicBezTo>
                    <a:cubicBezTo>
                      <a:pt x="9" y="19"/>
                      <a:pt x="9" y="19"/>
                      <a:pt x="9" y="19"/>
                    </a:cubicBezTo>
                    <a:cubicBezTo>
                      <a:pt x="10" y="19"/>
                      <a:pt x="10" y="19"/>
                      <a:pt x="10" y="19"/>
                    </a:cubicBezTo>
                    <a:cubicBezTo>
                      <a:pt x="10" y="19"/>
                      <a:pt x="11" y="18"/>
                      <a:pt x="11" y="18"/>
                    </a:cubicBezTo>
                    <a:cubicBezTo>
                      <a:pt x="11" y="17"/>
                      <a:pt x="10" y="17"/>
                      <a:pt x="11" y="16"/>
                    </a:cubicBezTo>
                    <a:cubicBezTo>
                      <a:pt x="11" y="16"/>
                      <a:pt x="10" y="15"/>
                      <a:pt x="10" y="14"/>
                    </a:cubicBezTo>
                    <a:cubicBezTo>
                      <a:pt x="10" y="13"/>
                      <a:pt x="9" y="12"/>
                      <a:pt x="10" y="12"/>
                    </a:cubicBezTo>
                    <a:cubicBezTo>
                      <a:pt x="11" y="13"/>
                      <a:pt x="12" y="13"/>
                      <a:pt x="12" y="13"/>
                    </a:cubicBezTo>
                    <a:cubicBezTo>
                      <a:pt x="12" y="14"/>
                      <a:pt x="12" y="14"/>
                      <a:pt x="12" y="14"/>
                    </a:cubicBezTo>
                    <a:cubicBezTo>
                      <a:pt x="12" y="14"/>
                      <a:pt x="13" y="14"/>
                      <a:pt x="13" y="14"/>
                    </a:cubicBezTo>
                    <a:cubicBezTo>
                      <a:pt x="14" y="14"/>
                      <a:pt x="14" y="13"/>
                      <a:pt x="14" y="13"/>
                    </a:cubicBezTo>
                    <a:cubicBezTo>
                      <a:pt x="14" y="12"/>
                      <a:pt x="14" y="12"/>
                      <a:pt x="14" y="11"/>
                    </a:cubicBezTo>
                    <a:cubicBezTo>
                      <a:pt x="14" y="11"/>
                      <a:pt x="15" y="10"/>
                      <a:pt x="14" y="10"/>
                    </a:cubicBezTo>
                    <a:cubicBezTo>
                      <a:pt x="13" y="9"/>
                      <a:pt x="13" y="9"/>
                      <a:pt x="12" y="9"/>
                    </a:cubicBezTo>
                    <a:cubicBezTo>
                      <a:pt x="12" y="8"/>
                      <a:pt x="11" y="8"/>
                      <a:pt x="11" y="7"/>
                    </a:cubicBezTo>
                    <a:cubicBezTo>
                      <a:pt x="11" y="6"/>
                      <a:pt x="12" y="6"/>
                      <a:pt x="10" y="5"/>
                    </a:cubicBezTo>
                    <a:cubicBezTo>
                      <a:pt x="8" y="4"/>
                      <a:pt x="7" y="4"/>
                      <a:pt x="7" y="3"/>
                    </a:cubicBezTo>
                    <a:cubicBezTo>
                      <a:pt x="6" y="3"/>
                      <a:pt x="7" y="4"/>
                      <a:pt x="6" y="2"/>
                    </a:cubicBezTo>
                    <a:cubicBezTo>
                      <a:pt x="5" y="1"/>
                      <a:pt x="5" y="1"/>
                      <a:pt x="5" y="1"/>
                    </a:cubicBezTo>
                    <a:cubicBezTo>
                      <a:pt x="5" y="1"/>
                      <a:pt x="5" y="1"/>
                      <a:pt x="4" y="1"/>
                    </a:cubicBezTo>
                    <a:cubicBezTo>
                      <a:pt x="3" y="1"/>
                      <a:pt x="3" y="1"/>
                      <a:pt x="3" y="1"/>
                    </a:cubicBezTo>
                    <a:cubicBezTo>
                      <a:pt x="1" y="0"/>
                      <a:pt x="1" y="0"/>
                      <a:pt x="1" y="0"/>
                    </a:cubicBezTo>
                    <a:cubicBezTo>
                      <a:pt x="1" y="0"/>
                      <a:pt x="1" y="0"/>
                      <a:pt x="1" y="0"/>
                    </a:cubicBezTo>
                    <a:cubicBezTo>
                      <a:pt x="1" y="0"/>
                      <a:pt x="1" y="0"/>
                      <a:pt x="1" y="0"/>
                    </a:cubicBezTo>
                    <a:cubicBezTo>
                      <a:pt x="0" y="2"/>
                      <a:pt x="0" y="2"/>
                      <a:pt x="0" y="2"/>
                    </a:cubicBezTo>
                    <a:cubicBezTo>
                      <a:pt x="0" y="3"/>
                      <a:pt x="0" y="3"/>
                      <a:pt x="0" y="3"/>
                    </a:cubicBezTo>
                    <a:cubicBezTo>
                      <a:pt x="0" y="3"/>
                      <a:pt x="3" y="5"/>
                      <a:pt x="3" y="6"/>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5" name="Freeform 191"/>
              <p:cNvSpPr/>
              <p:nvPr/>
            </p:nvSpPr>
            <p:spPr bwMode="auto">
              <a:xfrm>
                <a:off x="2402833" y="4338318"/>
                <a:ext cx="19050" cy="26670"/>
              </a:xfrm>
              <a:custGeom>
                <a:avLst/>
                <a:gdLst/>
                <a:ahLst/>
                <a:cxnLst>
                  <a:cxn ang="0">
                    <a:pos x="1" y="4"/>
                  </a:cxn>
                  <a:cxn ang="0">
                    <a:pos x="2" y="6"/>
                  </a:cxn>
                  <a:cxn ang="0">
                    <a:pos x="2" y="6"/>
                  </a:cxn>
                  <a:cxn ang="0">
                    <a:pos x="4" y="8"/>
                  </a:cxn>
                  <a:cxn ang="0">
                    <a:pos x="5" y="9"/>
                  </a:cxn>
                  <a:cxn ang="0">
                    <a:pos x="6" y="9"/>
                  </a:cxn>
                  <a:cxn ang="0">
                    <a:pos x="6" y="8"/>
                  </a:cxn>
                  <a:cxn ang="0">
                    <a:pos x="6" y="8"/>
                  </a:cxn>
                  <a:cxn ang="0">
                    <a:pos x="6" y="6"/>
                  </a:cxn>
                  <a:cxn ang="0">
                    <a:pos x="6" y="6"/>
                  </a:cxn>
                  <a:cxn ang="0">
                    <a:pos x="5" y="4"/>
                  </a:cxn>
                  <a:cxn ang="0">
                    <a:pos x="4" y="3"/>
                  </a:cxn>
                  <a:cxn ang="0">
                    <a:pos x="4" y="2"/>
                  </a:cxn>
                  <a:cxn ang="0">
                    <a:pos x="2" y="0"/>
                  </a:cxn>
                  <a:cxn ang="0">
                    <a:pos x="1" y="0"/>
                  </a:cxn>
                  <a:cxn ang="0">
                    <a:pos x="1" y="0"/>
                  </a:cxn>
                  <a:cxn ang="0">
                    <a:pos x="0" y="2"/>
                  </a:cxn>
                  <a:cxn ang="0">
                    <a:pos x="1" y="4"/>
                  </a:cxn>
                </a:cxnLst>
                <a:rect l="0" t="0" r="r" b="b"/>
                <a:pathLst>
                  <a:path w="7" h="10">
                    <a:moveTo>
                      <a:pt x="1" y="4"/>
                    </a:moveTo>
                    <a:cubicBezTo>
                      <a:pt x="2" y="5"/>
                      <a:pt x="1" y="5"/>
                      <a:pt x="2" y="6"/>
                    </a:cubicBezTo>
                    <a:cubicBezTo>
                      <a:pt x="2" y="6"/>
                      <a:pt x="2" y="5"/>
                      <a:pt x="2" y="6"/>
                    </a:cubicBezTo>
                    <a:cubicBezTo>
                      <a:pt x="3" y="7"/>
                      <a:pt x="4" y="7"/>
                      <a:pt x="4" y="8"/>
                    </a:cubicBezTo>
                    <a:cubicBezTo>
                      <a:pt x="4" y="8"/>
                      <a:pt x="4" y="10"/>
                      <a:pt x="5" y="9"/>
                    </a:cubicBezTo>
                    <a:cubicBezTo>
                      <a:pt x="6" y="9"/>
                      <a:pt x="6" y="9"/>
                      <a:pt x="6" y="9"/>
                    </a:cubicBezTo>
                    <a:cubicBezTo>
                      <a:pt x="6" y="9"/>
                      <a:pt x="7" y="9"/>
                      <a:pt x="6" y="8"/>
                    </a:cubicBezTo>
                    <a:cubicBezTo>
                      <a:pt x="6" y="8"/>
                      <a:pt x="6" y="9"/>
                      <a:pt x="6" y="8"/>
                    </a:cubicBezTo>
                    <a:cubicBezTo>
                      <a:pt x="6" y="7"/>
                      <a:pt x="6" y="6"/>
                      <a:pt x="6" y="6"/>
                    </a:cubicBezTo>
                    <a:cubicBezTo>
                      <a:pt x="6" y="6"/>
                      <a:pt x="5" y="7"/>
                      <a:pt x="6" y="6"/>
                    </a:cubicBezTo>
                    <a:cubicBezTo>
                      <a:pt x="6" y="5"/>
                      <a:pt x="6" y="4"/>
                      <a:pt x="5" y="4"/>
                    </a:cubicBezTo>
                    <a:cubicBezTo>
                      <a:pt x="5" y="3"/>
                      <a:pt x="4" y="3"/>
                      <a:pt x="4" y="3"/>
                    </a:cubicBezTo>
                    <a:cubicBezTo>
                      <a:pt x="4" y="3"/>
                      <a:pt x="5" y="2"/>
                      <a:pt x="4" y="2"/>
                    </a:cubicBezTo>
                    <a:cubicBezTo>
                      <a:pt x="2" y="1"/>
                      <a:pt x="2" y="0"/>
                      <a:pt x="2" y="0"/>
                    </a:cubicBezTo>
                    <a:cubicBezTo>
                      <a:pt x="2" y="1"/>
                      <a:pt x="1" y="1"/>
                      <a:pt x="1" y="0"/>
                    </a:cubicBezTo>
                    <a:cubicBezTo>
                      <a:pt x="1" y="0"/>
                      <a:pt x="1" y="0"/>
                      <a:pt x="1" y="0"/>
                    </a:cubicBezTo>
                    <a:cubicBezTo>
                      <a:pt x="0" y="2"/>
                      <a:pt x="0" y="2"/>
                      <a:pt x="0" y="2"/>
                    </a:cubicBezTo>
                    <a:cubicBezTo>
                      <a:pt x="0" y="2"/>
                      <a:pt x="1" y="4"/>
                      <a:pt x="1" y="4"/>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6" name="Freeform 192"/>
              <p:cNvSpPr/>
              <p:nvPr/>
            </p:nvSpPr>
            <p:spPr bwMode="auto">
              <a:xfrm>
                <a:off x="2419343" y="4312918"/>
                <a:ext cx="95250" cy="93980"/>
              </a:xfrm>
              <a:custGeom>
                <a:avLst/>
                <a:gdLst/>
                <a:ahLst/>
                <a:cxnLst>
                  <a:cxn ang="0">
                    <a:pos x="33" y="13"/>
                  </a:cxn>
                  <a:cxn ang="0">
                    <a:pos x="33" y="10"/>
                  </a:cxn>
                  <a:cxn ang="0">
                    <a:pos x="34" y="7"/>
                  </a:cxn>
                  <a:cxn ang="0">
                    <a:pos x="33" y="5"/>
                  </a:cxn>
                  <a:cxn ang="0">
                    <a:pos x="31" y="2"/>
                  </a:cxn>
                  <a:cxn ang="0">
                    <a:pos x="29" y="1"/>
                  </a:cxn>
                  <a:cxn ang="0">
                    <a:pos x="22" y="0"/>
                  </a:cxn>
                  <a:cxn ang="0">
                    <a:pos x="20" y="1"/>
                  </a:cxn>
                  <a:cxn ang="0">
                    <a:pos x="19" y="1"/>
                  </a:cxn>
                  <a:cxn ang="0">
                    <a:pos x="17" y="2"/>
                  </a:cxn>
                  <a:cxn ang="0">
                    <a:pos x="14" y="3"/>
                  </a:cxn>
                  <a:cxn ang="0">
                    <a:pos x="10" y="2"/>
                  </a:cxn>
                  <a:cxn ang="0">
                    <a:pos x="9" y="3"/>
                  </a:cxn>
                  <a:cxn ang="0">
                    <a:pos x="5" y="5"/>
                  </a:cxn>
                  <a:cxn ang="0">
                    <a:pos x="5" y="6"/>
                  </a:cxn>
                  <a:cxn ang="0">
                    <a:pos x="5" y="7"/>
                  </a:cxn>
                  <a:cxn ang="0">
                    <a:pos x="1" y="6"/>
                  </a:cxn>
                  <a:cxn ang="0">
                    <a:pos x="0" y="7"/>
                  </a:cxn>
                  <a:cxn ang="0">
                    <a:pos x="2" y="8"/>
                  </a:cxn>
                  <a:cxn ang="0">
                    <a:pos x="2" y="9"/>
                  </a:cxn>
                  <a:cxn ang="0">
                    <a:pos x="2" y="10"/>
                  </a:cxn>
                  <a:cxn ang="0">
                    <a:pos x="4" y="12"/>
                  </a:cxn>
                  <a:cxn ang="0">
                    <a:pos x="4" y="16"/>
                  </a:cxn>
                  <a:cxn ang="0">
                    <a:pos x="3" y="18"/>
                  </a:cxn>
                  <a:cxn ang="0">
                    <a:pos x="5" y="20"/>
                  </a:cxn>
                  <a:cxn ang="0">
                    <a:pos x="6" y="21"/>
                  </a:cxn>
                  <a:cxn ang="0">
                    <a:pos x="6" y="25"/>
                  </a:cxn>
                  <a:cxn ang="0">
                    <a:pos x="7" y="27"/>
                  </a:cxn>
                  <a:cxn ang="0">
                    <a:pos x="8" y="30"/>
                  </a:cxn>
                  <a:cxn ang="0">
                    <a:pos x="11" y="32"/>
                  </a:cxn>
                  <a:cxn ang="0">
                    <a:pos x="12" y="33"/>
                  </a:cxn>
                  <a:cxn ang="0">
                    <a:pos x="14" y="34"/>
                  </a:cxn>
                  <a:cxn ang="0">
                    <a:pos x="15" y="31"/>
                  </a:cxn>
                  <a:cxn ang="0">
                    <a:pos x="16" y="28"/>
                  </a:cxn>
                  <a:cxn ang="0">
                    <a:pos x="17" y="26"/>
                  </a:cxn>
                  <a:cxn ang="0">
                    <a:pos x="19" y="24"/>
                  </a:cxn>
                  <a:cxn ang="0">
                    <a:pos x="21" y="21"/>
                  </a:cxn>
                  <a:cxn ang="0">
                    <a:pos x="23" y="19"/>
                  </a:cxn>
                  <a:cxn ang="0">
                    <a:pos x="26" y="17"/>
                  </a:cxn>
                  <a:cxn ang="0">
                    <a:pos x="29" y="15"/>
                  </a:cxn>
                  <a:cxn ang="0">
                    <a:pos x="32" y="14"/>
                  </a:cxn>
                </a:cxnLst>
                <a:rect l="0" t="0" r="r" b="b"/>
                <a:pathLst>
                  <a:path w="35" h="34">
                    <a:moveTo>
                      <a:pt x="32" y="14"/>
                    </a:moveTo>
                    <a:cubicBezTo>
                      <a:pt x="32" y="13"/>
                      <a:pt x="32" y="14"/>
                      <a:pt x="33" y="13"/>
                    </a:cubicBezTo>
                    <a:cubicBezTo>
                      <a:pt x="33" y="12"/>
                      <a:pt x="33" y="11"/>
                      <a:pt x="33" y="11"/>
                    </a:cubicBezTo>
                    <a:cubicBezTo>
                      <a:pt x="33" y="11"/>
                      <a:pt x="33" y="10"/>
                      <a:pt x="33" y="10"/>
                    </a:cubicBezTo>
                    <a:cubicBezTo>
                      <a:pt x="34" y="9"/>
                      <a:pt x="34" y="10"/>
                      <a:pt x="34" y="9"/>
                    </a:cubicBezTo>
                    <a:cubicBezTo>
                      <a:pt x="34" y="8"/>
                      <a:pt x="35" y="8"/>
                      <a:pt x="34" y="7"/>
                    </a:cubicBezTo>
                    <a:cubicBezTo>
                      <a:pt x="33" y="6"/>
                      <a:pt x="33" y="6"/>
                      <a:pt x="33" y="6"/>
                    </a:cubicBezTo>
                    <a:cubicBezTo>
                      <a:pt x="33" y="6"/>
                      <a:pt x="33" y="5"/>
                      <a:pt x="33" y="5"/>
                    </a:cubicBezTo>
                    <a:cubicBezTo>
                      <a:pt x="33" y="4"/>
                      <a:pt x="33" y="3"/>
                      <a:pt x="33" y="3"/>
                    </a:cubicBezTo>
                    <a:cubicBezTo>
                      <a:pt x="32" y="3"/>
                      <a:pt x="31" y="2"/>
                      <a:pt x="31" y="2"/>
                    </a:cubicBezTo>
                    <a:cubicBezTo>
                      <a:pt x="31" y="2"/>
                      <a:pt x="31" y="3"/>
                      <a:pt x="30" y="2"/>
                    </a:cubicBezTo>
                    <a:cubicBezTo>
                      <a:pt x="30" y="1"/>
                      <a:pt x="30" y="1"/>
                      <a:pt x="29" y="1"/>
                    </a:cubicBezTo>
                    <a:cubicBezTo>
                      <a:pt x="28" y="1"/>
                      <a:pt x="23" y="0"/>
                      <a:pt x="23" y="0"/>
                    </a:cubicBezTo>
                    <a:cubicBezTo>
                      <a:pt x="23" y="0"/>
                      <a:pt x="23" y="1"/>
                      <a:pt x="22" y="0"/>
                    </a:cubicBezTo>
                    <a:cubicBezTo>
                      <a:pt x="22" y="0"/>
                      <a:pt x="21" y="0"/>
                      <a:pt x="21" y="0"/>
                    </a:cubicBezTo>
                    <a:cubicBezTo>
                      <a:pt x="21" y="0"/>
                      <a:pt x="21" y="0"/>
                      <a:pt x="20" y="1"/>
                    </a:cubicBezTo>
                    <a:cubicBezTo>
                      <a:pt x="20" y="1"/>
                      <a:pt x="21" y="1"/>
                      <a:pt x="20" y="1"/>
                    </a:cubicBezTo>
                    <a:cubicBezTo>
                      <a:pt x="19" y="1"/>
                      <a:pt x="19" y="1"/>
                      <a:pt x="19" y="1"/>
                    </a:cubicBezTo>
                    <a:cubicBezTo>
                      <a:pt x="18" y="2"/>
                      <a:pt x="18" y="2"/>
                      <a:pt x="18" y="2"/>
                    </a:cubicBezTo>
                    <a:cubicBezTo>
                      <a:pt x="18" y="2"/>
                      <a:pt x="18" y="2"/>
                      <a:pt x="17" y="2"/>
                    </a:cubicBezTo>
                    <a:cubicBezTo>
                      <a:pt x="17" y="3"/>
                      <a:pt x="17" y="3"/>
                      <a:pt x="16" y="3"/>
                    </a:cubicBezTo>
                    <a:cubicBezTo>
                      <a:pt x="15" y="3"/>
                      <a:pt x="15" y="3"/>
                      <a:pt x="14" y="3"/>
                    </a:cubicBezTo>
                    <a:cubicBezTo>
                      <a:pt x="14" y="3"/>
                      <a:pt x="12" y="2"/>
                      <a:pt x="12" y="2"/>
                    </a:cubicBezTo>
                    <a:cubicBezTo>
                      <a:pt x="10" y="2"/>
                      <a:pt x="10" y="2"/>
                      <a:pt x="10" y="2"/>
                    </a:cubicBezTo>
                    <a:cubicBezTo>
                      <a:pt x="9" y="3"/>
                      <a:pt x="9" y="3"/>
                      <a:pt x="9" y="3"/>
                    </a:cubicBezTo>
                    <a:cubicBezTo>
                      <a:pt x="9" y="3"/>
                      <a:pt x="9" y="3"/>
                      <a:pt x="9" y="3"/>
                    </a:cubicBezTo>
                    <a:cubicBezTo>
                      <a:pt x="6" y="5"/>
                      <a:pt x="6" y="5"/>
                      <a:pt x="6" y="5"/>
                    </a:cubicBezTo>
                    <a:cubicBezTo>
                      <a:pt x="6" y="5"/>
                      <a:pt x="6" y="5"/>
                      <a:pt x="5" y="5"/>
                    </a:cubicBezTo>
                    <a:cubicBezTo>
                      <a:pt x="5" y="5"/>
                      <a:pt x="5" y="5"/>
                      <a:pt x="5" y="5"/>
                    </a:cubicBezTo>
                    <a:cubicBezTo>
                      <a:pt x="5" y="6"/>
                      <a:pt x="5" y="6"/>
                      <a:pt x="5" y="6"/>
                    </a:cubicBezTo>
                    <a:cubicBezTo>
                      <a:pt x="6" y="7"/>
                      <a:pt x="6" y="7"/>
                      <a:pt x="6" y="7"/>
                    </a:cubicBezTo>
                    <a:cubicBezTo>
                      <a:pt x="6" y="7"/>
                      <a:pt x="6" y="7"/>
                      <a:pt x="5" y="7"/>
                    </a:cubicBezTo>
                    <a:cubicBezTo>
                      <a:pt x="4" y="7"/>
                      <a:pt x="3" y="6"/>
                      <a:pt x="3" y="6"/>
                    </a:cubicBezTo>
                    <a:cubicBezTo>
                      <a:pt x="1" y="6"/>
                      <a:pt x="1" y="6"/>
                      <a:pt x="1" y="6"/>
                    </a:cubicBezTo>
                    <a:cubicBezTo>
                      <a:pt x="1" y="6"/>
                      <a:pt x="1" y="6"/>
                      <a:pt x="1" y="6"/>
                    </a:cubicBezTo>
                    <a:cubicBezTo>
                      <a:pt x="0" y="7"/>
                      <a:pt x="0" y="7"/>
                      <a:pt x="0" y="7"/>
                    </a:cubicBezTo>
                    <a:cubicBezTo>
                      <a:pt x="1" y="8"/>
                      <a:pt x="1" y="8"/>
                      <a:pt x="1" y="8"/>
                    </a:cubicBezTo>
                    <a:cubicBezTo>
                      <a:pt x="1" y="8"/>
                      <a:pt x="1" y="8"/>
                      <a:pt x="2" y="8"/>
                    </a:cubicBezTo>
                    <a:cubicBezTo>
                      <a:pt x="3" y="8"/>
                      <a:pt x="3" y="9"/>
                      <a:pt x="3" y="9"/>
                    </a:cubicBezTo>
                    <a:cubicBezTo>
                      <a:pt x="2" y="9"/>
                      <a:pt x="2" y="9"/>
                      <a:pt x="2" y="9"/>
                    </a:cubicBezTo>
                    <a:cubicBezTo>
                      <a:pt x="1" y="9"/>
                      <a:pt x="1" y="9"/>
                      <a:pt x="1" y="9"/>
                    </a:cubicBezTo>
                    <a:cubicBezTo>
                      <a:pt x="2" y="10"/>
                      <a:pt x="2" y="10"/>
                      <a:pt x="2" y="10"/>
                    </a:cubicBezTo>
                    <a:cubicBezTo>
                      <a:pt x="2" y="10"/>
                      <a:pt x="3" y="11"/>
                      <a:pt x="3" y="11"/>
                    </a:cubicBezTo>
                    <a:cubicBezTo>
                      <a:pt x="3" y="11"/>
                      <a:pt x="4" y="11"/>
                      <a:pt x="4" y="12"/>
                    </a:cubicBezTo>
                    <a:cubicBezTo>
                      <a:pt x="3" y="13"/>
                      <a:pt x="4" y="13"/>
                      <a:pt x="4" y="14"/>
                    </a:cubicBezTo>
                    <a:cubicBezTo>
                      <a:pt x="4" y="14"/>
                      <a:pt x="4" y="16"/>
                      <a:pt x="4" y="16"/>
                    </a:cubicBezTo>
                    <a:cubicBezTo>
                      <a:pt x="4" y="16"/>
                      <a:pt x="4" y="16"/>
                      <a:pt x="4" y="17"/>
                    </a:cubicBezTo>
                    <a:cubicBezTo>
                      <a:pt x="3" y="17"/>
                      <a:pt x="3" y="18"/>
                      <a:pt x="3" y="18"/>
                    </a:cubicBezTo>
                    <a:cubicBezTo>
                      <a:pt x="3" y="18"/>
                      <a:pt x="4" y="18"/>
                      <a:pt x="4" y="19"/>
                    </a:cubicBezTo>
                    <a:cubicBezTo>
                      <a:pt x="4" y="19"/>
                      <a:pt x="5" y="20"/>
                      <a:pt x="5" y="20"/>
                    </a:cubicBezTo>
                    <a:cubicBezTo>
                      <a:pt x="5" y="20"/>
                      <a:pt x="5" y="19"/>
                      <a:pt x="5" y="20"/>
                    </a:cubicBezTo>
                    <a:cubicBezTo>
                      <a:pt x="6" y="21"/>
                      <a:pt x="6" y="19"/>
                      <a:pt x="6" y="21"/>
                    </a:cubicBezTo>
                    <a:cubicBezTo>
                      <a:pt x="6" y="23"/>
                      <a:pt x="6" y="24"/>
                      <a:pt x="6" y="24"/>
                    </a:cubicBezTo>
                    <a:cubicBezTo>
                      <a:pt x="6" y="24"/>
                      <a:pt x="6" y="24"/>
                      <a:pt x="6" y="25"/>
                    </a:cubicBezTo>
                    <a:cubicBezTo>
                      <a:pt x="7" y="26"/>
                      <a:pt x="7" y="25"/>
                      <a:pt x="7" y="26"/>
                    </a:cubicBezTo>
                    <a:cubicBezTo>
                      <a:pt x="7" y="26"/>
                      <a:pt x="7" y="27"/>
                      <a:pt x="7" y="27"/>
                    </a:cubicBezTo>
                    <a:cubicBezTo>
                      <a:pt x="7" y="28"/>
                      <a:pt x="8" y="29"/>
                      <a:pt x="8" y="29"/>
                    </a:cubicBezTo>
                    <a:cubicBezTo>
                      <a:pt x="8" y="30"/>
                      <a:pt x="8" y="30"/>
                      <a:pt x="8" y="30"/>
                    </a:cubicBezTo>
                    <a:cubicBezTo>
                      <a:pt x="9" y="31"/>
                      <a:pt x="10" y="32"/>
                      <a:pt x="10" y="32"/>
                    </a:cubicBezTo>
                    <a:cubicBezTo>
                      <a:pt x="11" y="32"/>
                      <a:pt x="11" y="32"/>
                      <a:pt x="11" y="32"/>
                    </a:cubicBezTo>
                    <a:cubicBezTo>
                      <a:pt x="11" y="32"/>
                      <a:pt x="11" y="32"/>
                      <a:pt x="11" y="32"/>
                    </a:cubicBezTo>
                    <a:cubicBezTo>
                      <a:pt x="11" y="32"/>
                      <a:pt x="12" y="33"/>
                      <a:pt x="12" y="33"/>
                    </a:cubicBezTo>
                    <a:cubicBezTo>
                      <a:pt x="13" y="33"/>
                      <a:pt x="14" y="34"/>
                      <a:pt x="14" y="34"/>
                    </a:cubicBezTo>
                    <a:cubicBezTo>
                      <a:pt x="14" y="34"/>
                      <a:pt x="14" y="34"/>
                      <a:pt x="14" y="34"/>
                    </a:cubicBezTo>
                    <a:cubicBezTo>
                      <a:pt x="15" y="33"/>
                      <a:pt x="15" y="33"/>
                      <a:pt x="15" y="33"/>
                    </a:cubicBezTo>
                    <a:cubicBezTo>
                      <a:pt x="15" y="33"/>
                      <a:pt x="15" y="32"/>
                      <a:pt x="15" y="31"/>
                    </a:cubicBezTo>
                    <a:cubicBezTo>
                      <a:pt x="15" y="30"/>
                      <a:pt x="15" y="31"/>
                      <a:pt x="15" y="29"/>
                    </a:cubicBezTo>
                    <a:cubicBezTo>
                      <a:pt x="16" y="28"/>
                      <a:pt x="15" y="29"/>
                      <a:pt x="16" y="28"/>
                    </a:cubicBezTo>
                    <a:cubicBezTo>
                      <a:pt x="17" y="27"/>
                      <a:pt x="17" y="28"/>
                      <a:pt x="17" y="27"/>
                    </a:cubicBezTo>
                    <a:cubicBezTo>
                      <a:pt x="17" y="26"/>
                      <a:pt x="17" y="26"/>
                      <a:pt x="17" y="26"/>
                    </a:cubicBezTo>
                    <a:cubicBezTo>
                      <a:pt x="17" y="25"/>
                      <a:pt x="17" y="25"/>
                      <a:pt x="18" y="25"/>
                    </a:cubicBezTo>
                    <a:cubicBezTo>
                      <a:pt x="18" y="24"/>
                      <a:pt x="18" y="24"/>
                      <a:pt x="19" y="24"/>
                    </a:cubicBezTo>
                    <a:cubicBezTo>
                      <a:pt x="19" y="23"/>
                      <a:pt x="19" y="23"/>
                      <a:pt x="20" y="23"/>
                    </a:cubicBezTo>
                    <a:cubicBezTo>
                      <a:pt x="21" y="22"/>
                      <a:pt x="21" y="22"/>
                      <a:pt x="21" y="21"/>
                    </a:cubicBezTo>
                    <a:cubicBezTo>
                      <a:pt x="21" y="21"/>
                      <a:pt x="21" y="22"/>
                      <a:pt x="22" y="21"/>
                    </a:cubicBezTo>
                    <a:cubicBezTo>
                      <a:pt x="22" y="20"/>
                      <a:pt x="22" y="20"/>
                      <a:pt x="23" y="19"/>
                    </a:cubicBezTo>
                    <a:cubicBezTo>
                      <a:pt x="24" y="19"/>
                      <a:pt x="24" y="19"/>
                      <a:pt x="25" y="18"/>
                    </a:cubicBezTo>
                    <a:cubicBezTo>
                      <a:pt x="26" y="18"/>
                      <a:pt x="26" y="18"/>
                      <a:pt x="26" y="17"/>
                    </a:cubicBezTo>
                    <a:cubicBezTo>
                      <a:pt x="27" y="17"/>
                      <a:pt x="27" y="17"/>
                      <a:pt x="27" y="16"/>
                    </a:cubicBezTo>
                    <a:cubicBezTo>
                      <a:pt x="28" y="16"/>
                      <a:pt x="28" y="15"/>
                      <a:pt x="29" y="15"/>
                    </a:cubicBezTo>
                    <a:cubicBezTo>
                      <a:pt x="30" y="15"/>
                      <a:pt x="31" y="15"/>
                      <a:pt x="31" y="15"/>
                    </a:cubicBezTo>
                    <a:cubicBezTo>
                      <a:pt x="31" y="15"/>
                      <a:pt x="31" y="14"/>
                      <a:pt x="32" y="14"/>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7" name="Freeform 193"/>
              <p:cNvSpPr/>
              <p:nvPr/>
            </p:nvSpPr>
            <p:spPr bwMode="auto">
              <a:xfrm>
                <a:off x="2509513" y="4343398"/>
                <a:ext cx="2540" cy="1270"/>
              </a:xfrm>
              <a:custGeom>
                <a:avLst/>
                <a:gdLst/>
                <a:ahLst/>
                <a:cxnLst>
                  <a:cxn ang="0">
                    <a:pos x="0" y="0"/>
                  </a:cxn>
                  <a:cxn ang="0">
                    <a:pos x="0" y="0"/>
                  </a:cxn>
                  <a:cxn ang="0">
                    <a:pos x="0" y="0"/>
                  </a:cxn>
                </a:cxnLst>
                <a:rect l="0" t="0" r="r" b="b"/>
                <a:pathLst>
                  <a:path w="1">
                    <a:moveTo>
                      <a:pt x="0" y="0"/>
                    </a:moveTo>
                    <a:cubicBezTo>
                      <a:pt x="0" y="0"/>
                      <a:pt x="0" y="0"/>
                      <a:pt x="0" y="0"/>
                    </a:cubicBezTo>
                    <a:cubicBezTo>
                      <a:pt x="0" y="0"/>
                      <a:pt x="1" y="0"/>
                      <a:pt x="0" y="0"/>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8" name="Freeform 194"/>
              <p:cNvSpPr>
                <a:spLocks noEditPoints="1"/>
              </p:cNvSpPr>
              <p:nvPr/>
            </p:nvSpPr>
            <p:spPr bwMode="auto">
              <a:xfrm>
                <a:off x="2504433" y="4368798"/>
                <a:ext cx="29210" cy="19050"/>
              </a:xfrm>
              <a:custGeom>
                <a:avLst/>
                <a:gdLst/>
                <a:ahLst/>
                <a:cxnLst>
                  <a:cxn ang="0">
                    <a:pos x="8" y="6"/>
                  </a:cxn>
                  <a:cxn ang="0">
                    <a:pos x="9" y="6"/>
                  </a:cxn>
                  <a:cxn ang="0">
                    <a:pos x="10" y="5"/>
                  </a:cxn>
                  <a:cxn ang="0">
                    <a:pos x="10" y="5"/>
                  </a:cxn>
                  <a:cxn ang="0">
                    <a:pos x="11" y="4"/>
                  </a:cxn>
                  <a:cxn ang="0">
                    <a:pos x="11" y="3"/>
                  </a:cxn>
                  <a:cxn ang="0">
                    <a:pos x="11" y="1"/>
                  </a:cxn>
                  <a:cxn ang="0">
                    <a:pos x="11" y="1"/>
                  </a:cxn>
                  <a:cxn ang="0">
                    <a:pos x="10" y="0"/>
                  </a:cxn>
                  <a:cxn ang="0">
                    <a:pos x="9" y="0"/>
                  </a:cxn>
                  <a:cxn ang="0">
                    <a:pos x="8" y="0"/>
                  </a:cxn>
                  <a:cxn ang="0">
                    <a:pos x="6" y="0"/>
                  </a:cxn>
                  <a:cxn ang="0">
                    <a:pos x="5" y="0"/>
                  </a:cxn>
                  <a:cxn ang="0">
                    <a:pos x="5" y="1"/>
                  </a:cxn>
                  <a:cxn ang="0">
                    <a:pos x="4" y="1"/>
                  </a:cxn>
                  <a:cxn ang="0">
                    <a:pos x="3" y="1"/>
                  </a:cxn>
                  <a:cxn ang="0">
                    <a:pos x="2" y="0"/>
                  </a:cxn>
                  <a:cxn ang="0">
                    <a:pos x="1" y="1"/>
                  </a:cxn>
                  <a:cxn ang="0">
                    <a:pos x="1" y="1"/>
                  </a:cxn>
                  <a:cxn ang="0">
                    <a:pos x="0" y="2"/>
                  </a:cxn>
                  <a:cxn ang="0">
                    <a:pos x="0" y="3"/>
                  </a:cxn>
                  <a:cxn ang="0">
                    <a:pos x="0" y="4"/>
                  </a:cxn>
                  <a:cxn ang="0">
                    <a:pos x="1" y="5"/>
                  </a:cxn>
                  <a:cxn ang="0">
                    <a:pos x="2" y="5"/>
                  </a:cxn>
                  <a:cxn ang="0">
                    <a:pos x="3" y="6"/>
                  </a:cxn>
                  <a:cxn ang="0">
                    <a:pos x="3" y="6"/>
                  </a:cxn>
                  <a:cxn ang="0">
                    <a:pos x="5" y="6"/>
                  </a:cxn>
                  <a:cxn ang="0">
                    <a:pos x="6" y="7"/>
                  </a:cxn>
                  <a:cxn ang="0">
                    <a:pos x="7" y="7"/>
                  </a:cxn>
                  <a:cxn ang="0">
                    <a:pos x="8" y="6"/>
                  </a:cxn>
                  <a:cxn ang="0">
                    <a:pos x="3" y="6"/>
                  </a:cxn>
                  <a:cxn ang="0">
                    <a:pos x="3" y="6"/>
                  </a:cxn>
                  <a:cxn ang="0">
                    <a:pos x="3" y="6"/>
                  </a:cxn>
                </a:cxnLst>
                <a:rect l="0" t="0" r="r" b="b"/>
                <a:pathLst>
                  <a:path w="11" h="7">
                    <a:moveTo>
                      <a:pt x="8" y="6"/>
                    </a:moveTo>
                    <a:cubicBezTo>
                      <a:pt x="9" y="6"/>
                      <a:pt x="9" y="6"/>
                      <a:pt x="9" y="6"/>
                    </a:cubicBezTo>
                    <a:cubicBezTo>
                      <a:pt x="10" y="6"/>
                      <a:pt x="10" y="5"/>
                      <a:pt x="10" y="5"/>
                    </a:cubicBezTo>
                    <a:cubicBezTo>
                      <a:pt x="10" y="5"/>
                      <a:pt x="10" y="5"/>
                      <a:pt x="10" y="5"/>
                    </a:cubicBezTo>
                    <a:cubicBezTo>
                      <a:pt x="11" y="4"/>
                      <a:pt x="10" y="5"/>
                      <a:pt x="11" y="4"/>
                    </a:cubicBezTo>
                    <a:cubicBezTo>
                      <a:pt x="11" y="3"/>
                      <a:pt x="11" y="4"/>
                      <a:pt x="11" y="3"/>
                    </a:cubicBezTo>
                    <a:cubicBezTo>
                      <a:pt x="11" y="3"/>
                      <a:pt x="11" y="1"/>
                      <a:pt x="11" y="1"/>
                    </a:cubicBezTo>
                    <a:cubicBezTo>
                      <a:pt x="11" y="1"/>
                      <a:pt x="11" y="1"/>
                      <a:pt x="11" y="1"/>
                    </a:cubicBezTo>
                    <a:cubicBezTo>
                      <a:pt x="11" y="1"/>
                      <a:pt x="10" y="1"/>
                      <a:pt x="10" y="0"/>
                    </a:cubicBezTo>
                    <a:cubicBezTo>
                      <a:pt x="9" y="0"/>
                      <a:pt x="9" y="0"/>
                      <a:pt x="9" y="0"/>
                    </a:cubicBezTo>
                    <a:cubicBezTo>
                      <a:pt x="8" y="0"/>
                      <a:pt x="8" y="0"/>
                      <a:pt x="8" y="0"/>
                    </a:cubicBezTo>
                    <a:cubicBezTo>
                      <a:pt x="6" y="0"/>
                      <a:pt x="6" y="0"/>
                      <a:pt x="6" y="0"/>
                    </a:cubicBezTo>
                    <a:cubicBezTo>
                      <a:pt x="5" y="0"/>
                      <a:pt x="5" y="0"/>
                      <a:pt x="5" y="0"/>
                    </a:cubicBezTo>
                    <a:cubicBezTo>
                      <a:pt x="5" y="0"/>
                      <a:pt x="5" y="1"/>
                      <a:pt x="5" y="1"/>
                    </a:cubicBezTo>
                    <a:cubicBezTo>
                      <a:pt x="5" y="1"/>
                      <a:pt x="4" y="1"/>
                      <a:pt x="4" y="1"/>
                    </a:cubicBezTo>
                    <a:cubicBezTo>
                      <a:pt x="3" y="1"/>
                      <a:pt x="3" y="1"/>
                      <a:pt x="3" y="1"/>
                    </a:cubicBezTo>
                    <a:cubicBezTo>
                      <a:pt x="2" y="0"/>
                      <a:pt x="2" y="0"/>
                      <a:pt x="2" y="0"/>
                    </a:cubicBezTo>
                    <a:cubicBezTo>
                      <a:pt x="2" y="0"/>
                      <a:pt x="1" y="1"/>
                      <a:pt x="1" y="1"/>
                    </a:cubicBezTo>
                    <a:cubicBezTo>
                      <a:pt x="1" y="1"/>
                      <a:pt x="1" y="1"/>
                      <a:pt x="1" y="1"/>
                    </a:cubicBezTo>
                    <a:cubicBezTo>
                      <a:pt x="0" y="1"/>
                      <a:pt x="0" y="2"/>
                      <a:pt x="0" y="2"/>
                    </a:cubicBezTo>
                    <a:cubicBezTo>
                      <a:pt x="0" y="2"/>
                      <a:pt x="0" y="3"/>
                      <a:pt x="0" y="3"/>
                    </a:cubicBezTo>
                    <a:cubicBezTo>
                      <a:pt x="0" y="4"/>
                      <a:pt x="0" y="4"/>
                      <a:pt x="0" y="4"/>
                    </a:cubicBezTo>
                    <a:cubicBezTo>
                      <a:pt x="1" y="5"/>
                      <a:pt x="1" y="5"/>
                      <a:pt x="1" y="5"/>
                    </a:cubicBezTo>
                    <a:cubicBezTo>
                      <a:pt x="1" y="5"/>
                      <a:pt x="1" y="5"/>
                      <a:pt x="2" y="5"/>
                    </a:cubicBezTo>
                    <a:cubicBezTo>
                      <a:pt x="2" y="6"/>
                      <a:pt x="3" y="6"/>
                      <a:pt x="3" y="6"/>
                    </a:cubicBezTo>
                    <a:cubicBezTo>
                      <a:pt x="3" y="6"/>
                      <a:pt x="3" y="6"/>
                      <a:pt x="3" y="6"/>
                    </a:cubicBezTo>
                    <a:cubicBezTo>
                      <a:pt x="4" y="6"/>
                      <a:pt x="5" y="5"/>
                      <a:pt x="5" y="6"/>
                    </a:cubicBezTo>
                    <a:cubicBezTo>
                      <a:pt x="5" y="7"/>
                      <a:pt x="6" y="7"/>
                      <a:pt x="6" y="7"/>
                    </a:cubicBezTo>
                    <a:cubicBezTo>
                      <a:pt x="7" y="7"/>
                      <a:pt x="6" y="7"/>
                      <a:pt x="7" y="7"/>
                    </a:cubicBezTo>
                    <a:cubicBezTo>
                      <a:pt x="7" y="6"/>
                      <a:pt x="8" y="6"/>
                      <a:pt x="8" y="6"/>
                    </a:cubicBezTo>
                    <a:close/>
                    <a:moveTo>
                      <a:pt x="3" y="6"/>
                    </a:moveTo>
                    <a:cubicBezTo>
                      <a:pt x="3" y="6"/>
                      <a:pt x="3" y="6"/>
                      <a:pt x="3" y="6"/>
                    </a:cubicBezTo>
                    <a:cubicBezTo>
                      <a:pt x="3" y="6"/>
                      <a:pt x="3" y="6"/>
                      <a:pt x="3" y="6"/>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9" name="Freeform 195"/>
              <p:cNvSpPr/>
              <p:nvPr/>
            </p:nvSpPr>
            <p:spPr bwMode="auto">
              <a:xfrm>
                <a:off x="2550153" y="4448809"/>
                <a:ext cx="2540" cy="1270"/>
              </a:xfrm>
              <a:custGeom>
                <a:avLst/>
                <a:gdLst/>
                <a:ahLst/>
                <a:cxnLst>
                  <a:cxn ang="0">
                    <a:pos x="0" y="0"/>
                  </a:cxn>
                  <a:cxn ang="0">
                    <a:pos x="1" y="0"/>
                  </a:cxn>
                  <a:cxn ang="0">
                    <a:pos x="0" y="0"/>
                  </a:cxn>
                  <a:cxn ang="0">
                    <a:pos x="0" y="0"/>
                  </a:cxn>
                </a:cxnLst>
                <a:rect l="0" t="0" r="r" b="b"/>
                <a:pathLst>
                  <a:path w="1">
                    <a:moveTo>
                      <a:pt x="0" y="0"/>
                    </a:moveTo>
                    <a:cubicBezTo>
                      <a:pt x="1" y="0"/>
                      <a:pt x="1" y="0"/>
                      <a:pt x="1" y="0"/>
                    </a:cubicBezTo>
                    <a:cubicBezTo>
                      <a:pt x="0" y="0"/>
                      <a:pt x="0" y="0"/>
                      <a:pt x="0" y="0"/>
                    </a:cubicBezTo>
                    <a:cubicBezTo>
                      <a:pt x="0" y="0"/>
                      <a:pt x="0" y="0"/>
                      <a:pt x="0" y="0"/>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0" name="Freeform 196"/>
              <p:cNvSpPr/>
              <p:nvPr/>
            </p:nvSpPr>
            <p:spPr bwMode="auto">
              <a:xfrm>
                <a:off x="2550153" y="4409439"/>
                <a:ext cx="19050" cy="39370"/>
              </a:xfrm>
              <a:custGeom>
                <a:avLst/>
                <a:gdLst/>
                <a:ahLst/>
                <a:cxnLst>
                  <a:cxn ang="0">
                    <a:pos x="1" y="13"/>
                  </a:cxn>
                  <a:cxn ang="0">
                    <a:pos x="0" y="13"/>
                  </a:cxn>
                  <a:cxn ang="0">
                    <a:pos x="1" y="14"/>
                  </a:cxn>
                  <a:cxn ang="0">
                    <a:pos x="2" y="14"/>
                  </a:cxn>
                  <a:cxn ang="0">
                    <a:pos x="3" y="14"/>
                  </a:cxn>
                  <a:cxn ang="0">
                    <a:pos x="3" y="14"/>
                  </a:cxn>
                  <a:cxn ang="0">
                    <a:pos x="4" y="14"/>
                  </a:cxn>
                  <a:cxn ang="0">
                    <a:pos x="5" y="14"/>
                  </a:cxn>
                  <a:cxn ang="0">
                    <a:pos x="5" y="13"/>
                  </a:cxn>
                  <a:cxn ang="0">
                    <a:pos x="6" y="13"/>
                  </a:cxn>
                  <a:cxn ang="0">
                    <a:pos x="7" y="12"/>
                  </a:cxn>
                  <a:cxn ang="0">
                    <a:pos x="7" y="12"/>
                  </a:cxn>
                  <a:cxn ang="0">
                    <a:pos x="6" y="10"/>
                  </a:cxn>
                  <a:cxn ang="0">
                    <a:pos x="6" y="10"/>
                  </a:cxn>
                  <a:cxn ang="0">
                    <a:pos x="5" y="9"/>
                  </a:cxn>
                  <a:cxn ang="0">
                    <a:pos x="5" y="8"/>
                  </a:cxn>
                  <a:cxn ang="0">
                    <a:pos x="5" y="7"/>
                  </a:cxn>
                  <a:cxn ang="0">
                    <a:pos x="5" y="7"/>
                  </a:cxn>
                  <a:cxn ang="0">
                    <a:pos x="4" y="7"/>
                  </a:cxn>
                  <a:cxn ang="0">
                    <a:pos x="3" y="6"/>
                  </a:cxn>
                  <a:cxn ang="0">
                    <a:pos x="3" y="6"/>
                  </a:cxn>
                  <a:cxn ang="0">
                    <a:pos x="3" y="5"/>
                  </a:cxn>
                  <a:cxn ang="0">
                    <a:pos x="4" y="5"/>
                  </a:cxn>
                  <a:cxn ang="0">
                    <a:pos x="3" y="4"/>
                  </a:cxn>
                  <a:cxn ang="0">
                    <a:pos x="3" y="3"/>
                  </a:cxn>
                  <a:cxn ang="0">
                    <a:pos x="4" y="2"/>
                  </a:cxn>
                  <a:cxn ang="0">
                    <a:pos x="3" y="1"/>
                  </a:cxn>
                  <a:cxn ang="0">
                    <a:pos x="3" y="1"/>
                  </a:cxn>
                  <a:cxn ang="0">
                    <a:pos x="2" y="1"/>
                  </a:cxn>
                  <a:cxn ang="0">
                    <a:pos x="2" y="2"/>
                  </a:cxn>
                  <a:cxn ang="0">
                    <a:pos x="1" y="3"/>
                  </a:cxn>
                  <a:cxn ang="0">
                    <a:pos x="1" y="4"/>
                  </a:cxn>
                  <a:cxn ang="0">
                    <a:pos x="1" y="6"/>
                  </a:cxn>
                  <a:cxn ang="0">
                    <a:pos x="1" y="6"/>
                  </a:cxn>
                  <a:cxn ang="0">
                    <a:pos x="2" y="7"/>
                  </a:cxn>
                  <a:cxn ang="0">
                    <a:pos x="2" y="8"/>
                  </a:cxn>
                  <a:cxn ang="0">
                    <a:pos x="2" y="9"/>
                  </a:cxn>
                  <a:cxn ang="0">
                    <a:pos x="2" y="9"/>
                  </a:cxn>
                  <a:cxn ang="0">
                    <a:pos x="2" y="10"/>
                  </a:cxn>
                  <a:cxn ang="0">
                    <a:pos x="2" y="11"/>
                  </a:cxn>
                  <a:cxn ang="0">
                    <a:pos x="2" y="12"/>
                  </a:cxn>
                  <a:cxn ang="0">
                    <a:pos x="2" y="12"/>
                  </a:cxn>
                  <a:cxn ang="0">
                    <a:pos x="1" y="13"/>
                  </a:cxn>
                </a:cxnLst>
                <a:rect l="0" t="0" r="r" b="b"/>
                <a:pathLst>
                  <a:path w="7" h="14">
                    <a:moveTo>
                      <a:pt x="1" y="13"/>
                    </a:moveTo>
                    <a:cubicBezTo>
                      <a:pt x="0" y="13"/>
                      <a:pt x="0" y="13"/>
                      <a:pt x="0" y="13"/>
                    </a:cubicBezTo>
                    <a:cubicBezTo>
                      <a:pt x="0" y="13"/>
                      <a:pt x="1" y="14"/>
                      <a:pt x="1" y="14"/>
                    </a:cubicBezTo>
                    <a:cubicBezTo>
                      <a:pt x="2" y="14"/>
                      <a:pt x="2" y="14"/>
                      <a:pt x="2" y="14"/>
                    </a:cubicBezTo>
                    <a:cubicBezTo>
                      <a:pt x="3" y="14"/>
                      <a:pt x="3" y="14"/>
                      <a:pt x="3" y="14"/>
                    </a:cubicBezTo>
                    <a:cubicBezTo>
                      <a:pt x="3" y="14"/>
                      <a:pt x="3" y="14"/>
                      <a:pt x="3" y="14"/>
                    </a:cubicBezTo>
                    <a:cubicBezTo>
                      <a:pt x="4" y="14"/>
                      <a:pt x="4" y="14"/>
                      <a:pt x="4" y="14"/>
                    </a:cubicBezTo>
                    <a:cubicBezTo>
                      <a:pt x="5" y="14"/>
                      <a:pt x="5" y="14"/>
                      <a:pt x="5" y="14"/>
                    </a:cubicBezTo>
                    <a:cubicBezTo>
                      <a:pt x="5" y="14"/>
                      <a:pt x="5" y="13"/>
                      <a:pt x="5" y="13"/>
                    </a:cubicBezTo>
                    <a:cubicBezTo>
                      <a:pt x="6" y="13"/>
                      <a:pt x="6" y="13"/>
                      <a:pt x="6" y="13"/>
                    </a:cubicBezTo>
                    <a:cubicBezTo>
                      <a:pt x="7" y="12"/>
                      <a:pt x="7" y="12"/>
                      <a:pt x="7" y="12"/>
                    </a:cubicBezTo>
                    <a:cubicBezTo>
                      <a:pt x="7" y="12"/>
                      <a:pt x="7" y="12"/>
                      <a:pt x="7" y="12"/>
                    </a:cubicBezTo>
                    <a:cubicBezTo>
                      <a:pt x="6" y="10"/>
                      <a:pt x="6" y="10"/>
                      <a:pt x="6" y="10"/>
                    </a:cubicBezTo>
                    <a:cubicBezTo>
                      <a:pt x="6" y="10"/>
                      <a:pt x="6" y="10"/>
                      <a:pt x="6" y="10"/>
                    </a:cubicBezTo>
                    <a:cubicBezTo>
                      <a:pt x="6" y="10"/>
                      <a:pt x="6" y="9"/>
                      <a:pt x="5" y="9"/>
                    </a:cubicBezTo>
                    <a:cubicBezTo>
                      <a:pt x="5" y="8"/>
                      <a:pt x="5" y="8"/>
                      <a:pt x="5" y="8"/>
                    </a:cubicBezTo>
                    <a:cubicBezTo>
                      <a:pt x="5" y="7"/>
                      <a:pt x="5" y="7"/>
                      <a:pt x="5" y="7"/>
                    </a:cubicBezTo>
                    <a:cubicBezTo>
                      <a:pt x="5" y="7"/>
                      <a:pt x="5" y="7"/>
                      <a:pt x="5" y="7"/>
                    </a:cubicBezTo>
                    <a:cubicBezTo>
                      <a:pt x="5" y="7"/>
                      <a:pt x="4" y="8"/>
                      <a:pt x="4" y="7"/>
                    </a:cubicBezTo>
                    <a:cubicBezTo>
                      <a:pt x="3" y="6"/>
                      <a:pt x="3" y="6"/>
                      <a:pt x="3" y="6"/>
                    </a:cubicBezTo>
                    <a:cubicBezTo>
                      <a:pt x="3" y="6"/>
                      <a:pt x="3" y="6"/>
                      <a:pt x="3" y="6"/>
                    </a:cubicBezTo>
                    <a:cubicBezTo>
                      <a:pt x="3" y="5"/>
                      <a:pt x="3" y="6"/>
                      <a:pt x="3" y="5"/>
                    </a:cubicBezTo>
                    <a:cubicBezTo>
                      <a:pt x="4" y="5"/>
                      <a:pt x="4" y="5"/>
                      <a:pt x="4" y="5"/>
                    </a:cubicBezTo>
                    <a:cubicBezTo>
                      <a:pt x="3" y="4"/>
                      <a:pt x="3" y="4"/>
                      <a:pt x="3" y="4"/>
                    </a:cubicBezTo>
                    <a:cubicBezTo>
                      <a:pt x="3" y="3"/>
                      <a:pt x="3" y="4"/>
                      <a:pt x="3" y="3"/>
                    </a:cubicBezTo>
                    <a:cubicBezTo>
                      <a:pt x="4" y="2"/>
                      <a:pt x="4" y="2"/>
                      <a:pt x="4" y="2"/>
                    </a:cubicBezTo>
                    <a:cubicBezTo>
                      <a:pt x="4" y="2"/>
                      <a:pt x="4" y="1"/>
                      <a:pt x="3" y="1"/>
                    </a:cubicBezTo>
                    <a:cubicBezTo>
                      <a:pt x="3" y="1"/>
                      <a:pt x="3" y="1"/>
                      <a:pt x="3" y="1"/>
                    </a:cubicBezTo>
                    <a:cubicBezTo>
                      <a:pt x="3" y="1"/>
                      <a:pt x="3" y="0"/>
                      <a:pt x="2" y="1"/>
                    </a:cubicBezTo>
                    <a:cubicBezTo>
                      <a:pt x="2" y="2"/>
                      <a:pt x="2" y="2"/>
                      <a:pt x="2" y="2"/>
                    </a:cubicBezTo>
                    <a:cubicBezTo>
                      <a:pt x="2" y="2"/>
                      <a:pt x="1" y="3"/>
                      <a:pt x="1" y="3"/>
                    </a:cubicBezTo>
                    <a:cubicBezTo>
                      <a:pt x="1" y="4"/>
                      <a:pt x="1" y="4"/>
                      <a:pt x="1" y="4"/>
                    </a:cubicBezTo>
                    <a:cubicBezTo>
                      <a:pt x="1" y="5"/>
                      <a:pt x="1" y="6"/>
                      <a:pt x="1" y="6"/>
                    </a:cubicBezTo>
                    <a:cubicBezTo>
                      <a:pt x="1" y="6"/>
                      <a:pt x="0" y="6"/>
                      <a:pt x="1" y="6"/>
                    </a:cubicBezTo>
                    <a:cubicBezTo>
                      <a:pt x="1" y="7"/>
                      <a:pt x="2" y="7"/>
                      <a:pt x="2" y="7"/>
                    </a:cubicBezTo>
                    <a:cubicBezTo>
                      <a:pt x="2" y="8"/>
                      <a:pt x="2" y="8"/>
                      <a:pt x="2" y="8"/>
                    </a:cubicBezTo>
                    <a:cubicBezTo>
                      <a:pt x="2" y="9"/>
                      <a:pt x="2" y="9"/>
                      <a:pt x="2" y="9"/>
                    </a:cubicBezTo>
                    <a:cubicBezTo>
                      <a:pt x="2" y="9"/>
                      <a:pt x="2" y="9"/>
                      <a:pt x="2" y="9"/>
                    </a:cubicBezTo>
                    <a:cubicBezTo>
                      <a:pt x="2" y="10"/>
                      <a:pt x="2" y="10"/>
                      <a:pt x="2" y="10"/>
                    </a:cubicBezTo>
                    <a:cubicBezTo>
                      <a:pt x="2" y="11"/>
                      <a:pt x="2" y="11"/>
                      <a:pt x="2" y="11"/>
                    </a:cubicBezTo>
                    <a:cubicBezTo>
                      <a:pt x="2" y="11"/>
                      <a:pt x="2" y="12"/>
                      <a:pt x="2" y="12"/>
                    </a:cubicBezTo>
                    <a:cubicBezTo>
                      <a:pt x="3" y="12"/>
                      <a:pt x="2" y="12"/>
                      <a:pt x="2" y="12"/>
                    </a:cubicBezTo>
                    <a:cubicBezTo>
                      <a:pt x="1" y="13"/>
                      <a:pt x="1" y="13"/>
                      <a:pt x="1" y="13"/>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1" name="Freeform 197"/>
              <p:cNvSpPr/>
              <p:nvPr/>
            </p:nvSpPr>
            <p:spPr bwMode="auto">
              <a:xfrm>
                <a:off x="2542533" y="4429759"/>
                <a:ext cx="7620" cy="13970"/>
              </a:xfrm>
              <a:custGeom>
                <a:avLst/>
                <a:gdLst/>
                <a:ahLst/>
                <a:cxnLst>
                  <a:cxn ang="0">
                    <a:pos x="1" y="5"/>
                  </a:cxn>
                  <a:cxn ang="0">
                    <a:pos x="2" y="4"/>
                  </a:cxn>
                  <a:cxn ang="0">
                    <a:pos x="3" y="4"/>
                  </a:cxn>
                  <a:cxn ang="0">
                    <a:pos x="3" y="3"/>
                  </a:cxn>
                  <a:cxn ang="0">
                    <a:pos x="3" y="2"/>
                  </a:cxn>
                  <a:cxn ang="0">
                    <a:pos x="3" y="0"/>
                  </a:cxn>
                  <a:cxn ang="0">
                    <a:pos x="2" y="0"/>
                  </a:cxn>
                  <a:cxn ang="0">
                    <a:pos x="1" y="1"/>
                  </a:cxn>
                  <a:cxn ang="0">
                    <a:pos x="0" y="3"/>
                  </a:cxn>
                  <a:cxn ang="0">
                    <a:pos x="0" y="3"/>
                  </a:cxn>
                  <a:cxn ang="0">
                    <a:pos x="0" y="5"/>
                  </a:cxn>
                  <a:cxn ang="0">
                    <a:pos x="0" y="5"/>
                  </a:cxn>
                  <a:cxn ang="0">
                    <a:pos x="1" y="5"/>
                  </a:cxn>
                </a:cxnLst>
                <a:rect l="0" t="0" r="r" b="b"/>
                <a:pathLst>
                  <a:path w="3" h="5">
                    <a:moveTo>
                      <a:pt x="1" y="5"/>
                    </a:moveTo>
                    <a:cubicBezTo>
                      <a:pt x="1" y="5"/>
                      <a:pt x="1" y="5"/>
                      <a:pt x="2" y="4"/>
                    </a:cubicBezTo>
                    <a:cubicBezTo>
                      <a:pt x="3" y="4"/>
                      <a:pt x="2" y="5"/>
                      <a:pt x="3" y="4"/>
                    </a:cubicBezTo>
                    <a:cubicBezTo>
                      <a:pt x="3" y="3"/>
                      <a:pt x="3" y="3"/>
                      <a:pt x="3" y="3"/>
                    </a:cubicBezTo>
                    <a:cubicBezTo>
                      <a:pt x="3" y="2"/>
                      <a:pt x="3" y="2"/>
                      <a:pt x="3" y="2"/>
                    </a:cubicBezTo>
                    <a:cubicBezTo>
                      <a:pt x="3" y="1"/>
                      <a:pt x="3" y="0"/>
                      <a:pt x="3" y="0"/>
                    </a:cubicBezTo>
                    <a:cubicBezTo>
                      <a:pt x="2" y="0"/>
                      <a:pt x="2" y="0"/>
                      <a:pt x="2" y="0"/>
                    </a:cubicBezTo>
                    <a:cubicBezTo>
                      <a:pt x="1" y="1"/>
                      <a:pt x="1" y="1"/>
                      <a:pt x="1" y="1"/>
                    </a:cubicBezTo>
                    <a:cubicBezTo>
                      <a:pt x="1" y="2"/>
                      <a:pt x="0" y="3"/>
                      <a:pt x="0" y="3"/>
                    </a:cubicBezTo>
                    <a:cubicBezTo>
                      <a:pt x="0" y="3"/>
                      <a:pt x="0" y="3"/>
                      <a:pt x="0" y="3"/>
                    </a:cubicBezTo>
                    <a:cubicBezTo>
                      <a:pt x="0" y="4"/>
                      <a:pt x="0" y="5"/>
                      <a:pt x="0" y="5"/>
                    </a:cubicBezTo>
                    <a:cubicBezTo>
                      <a:pt x="0" y="5"/>
                      <a:pt x="0" y="5"/>
                      <a:pt x="0" y="5"/>
                    </a:cubicBezTo>
                    <a:cubicBezTo>
                      <a:pt x="1" y="5"/>
                      <a:pt x="1" y="5"/>
                      <a:pt x="1" y="5"/>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2" name="Freeform 198"/>
              <p:cNvSpPr/>
              <p:nvPr/>
            </p:nvSpPr>
            <p:spPr bwMode="auto">
              <a:xfrm>
                <a:off x="2684773" y="4570729"/>
                <a:ext cx="1270" cy="127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3" name="Freeform 199"/>
              <p:cNvSpPr/>
              <p:nvPr/>
            </p:nvSpPr>
            <p:spPr bwMode="auto">
              <a:xfrm>
                <a:off x="2597143" y="4509769"/>
                <a:ext cx="1270" cy="127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4" name="Freeform 200"/>
              <p:cNvSpPr/>
              <p:nvPr/>
            </p:nvSpPr>
            <p:spPr bwMode="auto">
              <a:xfrm>
                <a:off x="2583173" y="4479289"/>
                <a:ext cx="8890" cy="11430"/>
              </a:xfrm>
              <a:custGeom>
                <a:avLst/>
                <a:gdLst/>
                <a:ahLst/>
                <a:cxnLst>
                  <a:cxn ang="0">
                    <a:pos x="0" y="1"/>
                  </a:cxn>
                  <a:cxn ang="0">
                    <a:pos x="0" y="2"/>
                  </a:cxn>
                  <a:cxn ang="0">
                    <a:pos x="0" y="3"/>
                  </a:cxn>
                  <a:cxn ang="0">
                    <a:pos x="0" y="3"/>
                  </a:cxn>
                  <a:cxn ang="0">
                    <a:pos x="2" y="3"/>
                  </a:cxn>
                  <a:cxn ang="0">
                    <a:pos x="3" y="3"/>
                  </a:cxn>
                  <a:cxn ang="0">
                    <a:pos x="3" y="2"/>
                  </a:cxn>
                  <a:cxn ang="0">
                    <a:pos x="3" y="1"/>
                  </a:cxn>
                  <a:cxn ang="0">
                    <a:pos x="3" y="0"/>
                  </a:cxn>
                  <a:cxn ang="0">
                    <a:pos x="0" y="1"/>
                  </a:cxn>
                </a:cxnLst>
                <a:rect l="0" t="0" r="r" b="b"/>
                <a:pathLst>
                  <a:path w="3" h="4">
                    <a:moveTo>
                      <a:pt x="0" y="1"/>
                    </a:moveTo>
                    <a:cubicBezTo>
                      <a:pt x="0" y="1"/>
                      <a:pt x="1" y="1"/>
                      <a:pt x="0" y="2"/>
                    </a:cubicBezTo>
                    <a:cubicBezTo>
                      <a:pt x="0" y="3"/>
                      <a:pt x="0" y="2"/>
                      <a:pt x="0" y="3"/>
                    </a:cubicBezTo>
                    <a:cubicBezTo>
                      <a:pt x="0" y="3"/>
                      <a:pt x="0" y="3"/>
                      <a:pt x="0" y="3"/>
                    </a:cubicBezTo>
                    <a:cubicBezTo>
                      <a:pt x="0" y="3"/>
                      <a:pt x="1" y="4"/>
                      <a:pt x="2" y="3"/>
                    </a:cubicBezTo>
                    <a:cubicBezTo>
                      <a:pt x="3" y="3"/>
                      <a:pt x="2" y="4"/>
                      <a:pt x="3" y="3"/>
                    </a:cubicBezTo>
                    <a:cubicBezTo>
                      <a:pt x="3" y="3"/>
                      <a:pt x="3" y="3"/>
                      <a:pt x="3" y="2"/>
                    </a:cubicBezTo>
                    <a:cubicBezTo>
                      <a:pt x="3" y="2"/>
                      <a:pt x="3" y="1"/>
                      <a:pt x="3" y="1"/>
                    </a:cubicBezTo>
                    <a:cubicBezTo>
                      <a:pt x="2" y="0"/>
                      <a:pt x="3" y="0"/>
                      <a:pt x="3" y="0"/>
                    </a:cubicBezTo>
                    <a:cubicBezTo>
                      <a:pt x="3" y="0"/>
                      <a:pt x="1" y="0"/>
                      <a:pt x="0" y="1"/>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5" name="Freeform 201"/>
              <p:cNvSpPr/>
              <p:nvPr/>
            </p:nvSpPr>
            <p:spPr bwMode="auto">
              <a:xfrm>
                <a:off x="2597143" y="4493259"/>
                <a:ext cx="2540" cy="5080"/>
              </a:xfrm>
              <a:custGeom>
                <a:avLst/>
                <a:gdLst/>
                <a:ahLst/>
                <a:cxnLst>
                  <a:cxn ang="0">
                    <a:pos x="1" y="2"/>
                  </a:cxn>
                  <a:cxn ang="0">
                    <a:pos x="1" y="2"/>
                  </a:cxn>
                  <a:cxn ang="0">
                    <a:pos x="1" y="1"/>
                  </a:cxn>
                  <a:cxn ang="0">
                    <a:pos x="1" y="1"/>
                  </a:cxn>
                  <a:cxn ang="0">
                    <a:pos x="0" y="0"/>
                  </a:cxn>
                  <a:cxn ang="0">
                    <a:pos x="0" y="1"/>
                  </a:cxn>
                  <a:cxn ang="0">
                    <a:pos x="0" y="2"/>
                  </a:cxn>
                  <a:cxn ang="0">
                    <a:pos x="1" y="2"/>
                  </a:cxn>
                </a:cxnLst>
                <a:rect l="0" t="0" r="r" b="b"/>
                <a:pathLst>
                  <a:path w="1" h="2">
                    <a:moveTo>
                      <a:pt x="1" y="2"/>
                    </a:moveTo>
                    <a:cubicBezTo>
                      <a:pt x="1" y="2"/>
                      <a:pt x="1" y="2"/>
                      <a:pt x="1" y="2"/>
                    </a:cubicBezTo>
                    <a:cubicBezTo>
                      <a:pt x="1" y="1"/>
                      <a:pt x="1" y="1"/>
                      <a:pt x="1" y="1"/>
                    </a:cubicBezTo>
                    <a:cubicBezTo>
                      <a:pt x="1" y="1"/>
                      <a:pt x="1" y="1"/>
                      <a:pt x="1" y="1"/>
                    </a:cubicBezTo>
                    <a:cubicBezTo>
                      <a:pt x="0" y="0"/>
                      <a:pt x="0" y="0"/>
                      <a:pt x="0" y="0"/>
                    </a:cubicBezTo>
                    <a:cubicBezTo>
                      <a:pt x="0" y="1"/>
                      <a:pt x="0" y="1"/>
                      <a:pt x="0" y="1"/>
                    </a:cubicBezTo>
                    <a:cubicBezTo>
                      <a:pt x="0" y="1"/>
                      <a:pt x="0" y="1"/>
                      <a:pt x="0" y="2"/>
                    </a:cubicBezTo>
                    <a:cubicBezTo>
                      <a:pt x="0" y="2"/>
                      <a:pt x="0" y="2"/>
                      <a:pt x="1" y="2"/>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6" name="Freeform 202"/>
              <p:cNvSpPr/>
              <p:nvPr/>
            </p:nvSpPr>
            <p:spPr bwMode="auto">
              <a:xfrm>
                <a:off x="2758433" y="4579619"/>
                <a:ext cx="8890" cy="13970"/>
              </a:xfrm>
              <a:custGeom>
                <a:avLst/>
                <a:gdLst/>
                <a:ahLst/>
                <a:cxnLst>
                  <a:cxn ang="0">
                    <a:pos x="1" y="2"/>
                  </a:cxn>
                  <a:cxn ang="0">
                    <a:pos x="1" y="4"/>
                  </a:cxn>
                  <a:cxn ang="0">
                    <a:pos x="1" y="4"/>
                  </a:cxn>
                  <a:cxn ang="0">
                    <a:pos x="3" y="3"/>
                  </a:cxn>
                  <a:cxn ang="0">
                    <a:pos x="3" y="0"/>
                  </a:cxn>
                  <a:cxn ang="0">
                    <a:pos x="1" y="2"/>
                  </a:cxn>
                </a:cxnLst>
                <a:rect l="0" t="0" r="r" b="b"/>
                <a:pathLst>
                  <a:path w="3" h="5">
                    <a:moveTo>
                      <a:pt x="1" y="2"/>
                    </a:moveTo>
                    <a:cubicBezTo>
                      <a:pt x="1" y="3"/>
                      <a:pt x="1" y="3"/>
                      <a:pt x="1" y="4"/>
                    </a:cubicBezTo>
                    <a:cubicBezTo>
                      <a:pt x="0" y="5"/>
                      <a:pt x="1" y="4"/>
                      <a:pt x="1" y="4"/>
                    </a:cubicBezTo>
                    <a:cubicBezTo>
                      <a:pt x="1" y="4"/>
                      <a:pt x="2" y="3"/>
                      <a:pt x="3" y="3"/>
                    </a:cubicBezTo>
                    <a:cubicBezTo>
                      <a:pt x="3" y="3"/>
                      <a:pt x="3" y="0"/>
                      <a:pt x="3" y="0"/>
                    </a:cubicBezTo>
                    <a:cubicBezTo>
                      <a:pt x="3" y="0"/>
                      <a:pt x="1" y="2"/>
                      <a:pt x="1" y="2"/>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7" name="Freeform 203"/>
              <p:cNvSpPr/>
              <p:nvPr/>
            </p:nvSpPr>
            <p:spPr bwMode="auto">
              <a:xfrm>
                <a:off x="2665723" y="4631689"/>
                <a:ext cx="21590" cy="34290"/>
              </a:xfrm>
              <a:custGeom>
                <a:avLst/>
                <a:gdLst/>
                <a:ahLst/>
                <a:cxnLst>
                  <a:cxn ang="0">
                    <a:pos x="6" y="1"/>
                  </a:cxn>
                  <a:cxn ang="0">
                    <a:pos x="5" y="1"/>
                  </a:cxn>
                  <a:cxn ang="0">
                    <a:pos x="4" y="2"/>
                  </a:cxn>
                  <a:cxn ang="0">
                    <a:pos x="3" y="2"/>
                  </a:cxn>
                  <a:cxn ang="0">
                    <a:pos x="2" y="3"/>
                  </a:cxn>
                  <a:cxn ang="0">
                    <a:pos x="1" y="4"/>
                  </a:cxn>
                  <a:cxn ang="0">
                    <a:pos x="1" y="6"/>
                  </a:cxn>
                  <a:cxn ang="0">
                    <a:pos x="1" y="8"/>
                  </a:cxn>
                  <a:cxn ang="0">
                    <a:pos x="1" y="10"/>
                  </a:cxn>
                  <a:cxn ang="0">
                    <a:pos x="2" y="11"/>
                  </a:cxn>
                  <a:cxn ang="0">
                    <a:pos x="4" y="11"/>
                  </a:cxn>
                  <a:cxn ang="0">
                    <a:pos x="5" y="9"/>
                  </a:cxn>
                  <a:cxn ang="0">
                    <a:pos x="6" y="6"/>
                  </a:cxn>
                  <a:cxn ang="0">
                    <a:pos x="7" y="4"/>
                  </a:cxn>
                  <a:cxn ang="0">
                    <a:pos x="8" y="2"/>
                  </a:cxn>
                  <a:cxn ang="0">
                    <a:pos x="8" y="0"/>
                  </a:cxn>
                  <a:cxn ang="0">
                    <a:pos x="6" y="1"/>
                  </a:cxn>
                </a:cxnLst>
                <a:rect l="0" t="0" r="r" b="b"/>
                <a:pathLst>
                  <a:path w="8" h="12">
                    <a:moveTo>
                      <a:pt x="6" y="1"/>
                    </a:moveTo>
                    <a:cubicBezTo>
                      <a:pt x="5" y="1"/>
                      <a:pt x="5" y="1"/>
                      <a:pt x="5" y="1"/>
                    </a:cubicBezTo>
                    <a:cubicBezTo>
                      <a:pt x="5" y="1"/>
                      <a:pt x="5" y="1"/>
                      <a:pt x="4" y="2"/>
                    </a:cubicBezTo>
                    <a:cubicBezTo>
                      <a:pt x="4" y="2"/>
                      <a:pt x="3" y="2"/>
                      <a:pt x="3" y="2"/>
                    </a:cubicBezTo>
                    <a:cubicBezTo>
                      <a:pt x="3" y="2"/>
                      <a:pt x="3" y="2"/>
                      <a:pt x="2" y="3"/>
                    </a:cubicBezTo>
                    <a:cubicBezTo>
                      <a:pt x="0" y="4"/>
                      <a:pt x="2" y="3"/>
                      <a:pt x="1" y="4"/>
                    </a:cubicBezTo>
                    <a:cubicBezTo>
                      <a:pt x="1" y="5"/>
                      <a:pt x="2" y="5"/>
                      <a:pt x="1" y="6"/>
                    </a:cubicBezTo>
                    <a:cubicBezTo>
                      <a:pt x="1" y="7"/>
                      <a:pt x="1" y="6"/>
                      <a:pt x="1" y="8"/>
                    </a:cubicBezTo>
                    <a:cubicBezTo>
                      <a:pt x="1" y="9"/>
                      <a:pt x="1" y="9"/>
                      <a:pt x="1" y="10"/>
                    </a:cubicBezTo>
                    <a:cubicBezTo>
                      <a:pt x="1" y="11"/>
                      <a:pt x="1" y="11"/>
                      <a:pt x="2" y="11"/>
                    </a:cubicBezTo>
                    <a:cubicBezTo>
                      <a:pt x="2" y="12"/>
                      <a:pt x="3" y="12"/>
                      <a:pt x="4" y="11"/>
                    </a:cubicBezTo>
                    <a:cubicBezTo>
                      <a:pt x="5" y="11"/>
                      <a:pt x="5" y="10"/>
                      <a:pt x="5" y="9"/>
                    </a:cubicBezTo>
                    <a:cubicBezTo>
                      <a:pt x="5" y="8"/>
                      <a:pt x="5" y="8"/>
                      <a:pt x="6" y="6"/>
                    </a:cubicBezTo>
                    <a:cubicBezTo>
                      <a:pt x="7" y="5"/>
                      <a:pt x="7" y="5"/>
                      <a:pt x="7" y="4"/>
                    </a:cubicBezTo>
                    <a:cubicBezTo>
                      <a:pt x="7" y="3"/>
                      <a:pt x="7" y="3"/>
                      <a:pt x="8" y="2"/>
                    </a:cubicBezTo>
                    <a:cubicBezTo>
                      <a:pt x="8" y="2"/>
                      <a:pt x="8" y="1"/>
                      <a:pt x="8" y="0"/>
                    </a:cubicBezTo>
                    <a:lnTo>
                      <a:pt x="6" y="1"/>
                    </a:ln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8" name="Freeform 204"/>
              <p:cNvSpPr/>
              <p:nvPr/>
            </p:nvSpPr>
            <p:spPr bwMode="auto">
              <a:xfrm>
                <a:off x="2353303" y="4526279"/>
                <a:ext cx="30480" cy="11430"/>
              </a:xfrm>
              <a:custGeom>
                <a:avLst/>
                <a:gdLst/>
                <a:ahLst/>
                <a:cxnLst>
                  <a:cxn ang="0">
                    <a:pos x="10" y="4"/>
                  </a:cxn>
                  <a:cxn ang="0">
                    <a:pos x="10" y="3"/>
                  </a:cxn>
                  <a:cxn ang="0">
                    <a:pos x="9" y="3"/>
                  </a:cxn>
                  <a:cxn ang="0">
                    <a:pos x="8" y="3"/>
                  </a:cxn>
                  <a:cxn ang="0">
                    <a:pos x="6" y="2"/>
                  </a:cxn>
                  <a:cxn ang="0">
                    <a:pos x="5" y="2"/>
                  </a:cxn>
                  <a:cxn ang="0">
                    <a:pos x="2" y="1"/>
                  </a:cxn>
                  <a:cxn ang="0">
                    <a:pos x="1" y="1"/>
                  </a:cxn>
                  <a:cxn ang="0">
                    <a:pos x="0" y="1"/>
                  </a:cxn>
                  <a:cxn ang="0">
                    <a:pos x="1" y="2"/>
                  </a:cxn>
                  <a:cxn ang="0">
                    <a:pos x="1" y="2"/>
                  </a:cxn>
                  <a:cxn ang="0">
                    <a:pos x="2" y="2"/>
                  </a:cxn>
                  <a:cxn ang="0">
                    <a:pos x="2" y="3"/>
                  </a:cxn>
                  <a:cxn ang="0">
                    <a:pos x="4" y="3"/>
                  </a:cxn>
                  <a:cxn ang="0">
                    <a:pos x="5" y="3"/>
                  </a:cxn>
                  <a:cxn ang="0">
                    <a:pos x="6" y="4"/>
                  </a:cxn>
                  <a:cxn ang="0">
                    <a:pos x="8" y="4"/>
                  </a:cxn>
                  <a:cxn ang="0">
                    <a:pos x="9" y="4"/>
                  </a:cxn>
                  <a:cxn ang="0">
                    <a:pos x="10" y="4"/>
                  </a:cxn>
                </a:cxnLst>
                <a:rect l="0" t="0" r="r" b="b"/>
                <a:pathLst>
                  <a:path w="11" h="4">
                    <a:moveTo>
                      <a:pt x="10" y="4"/>
                    </a:moveTo>
                    <a:cubicBezTo>
                      <a:pt x="11" y="3"/>
                      <a:pt x="10" y="4"/>
                      <a:pt x="10" y="3"/>
                    </a:cubicBezTo>
                    <a:cubicBezTo>
                      <a:pt x="10" y="3"/>
                      <a:pt x="10" y="3"/>
                      <a:pt x="9" y="3"/>
                    </a:cubicBezTo>
                    <a:cubicBezTo>
                      <a:pt x="9" y="3"/>
                      <a:pt x="8" y="3"/>
                      <a:pt x="8" y="3"/>
                    </a:cubicBezTo>
                    <a:cubicBezTo>
                      <a:pt x="8" y="3"/>
                      <a:pt x="7" y="3"/>
                      <a:pt x="6" y="2"/>
                    </a:cubicBezTo>
                    <a:cubicBezTo>
                      <a:pt x="5" y="2"/>
                      <a:pt x="6" y="2"/>
                      <a:pt x="5" y="2"/>
                    </a:cubicBezTo>
                    <a:cubicBezTo>
                      <a:pt x="5" y="1"/>
                      <a:pt x="4" y="1"/>
                      <a:pt x="2" y="1"/>
                    </a:cubicBezTo>
                    <a:cubicBezTo>
                      <a:pt x="1" y="0"/>
                      <a:pt x="2" y="1"/>
                      <a:pt x="1" y="1"/>
                    </a:cubicBezTo>
                    <a:cubicBezTo>
                      <a:pt x="1" y="1"/>
                      <a:pt x="0" y="1"/>
                      <a:pt x="0" y="1"/>
                    </a:cubicBezTo>
                    <a:cubicBezTo>
                      <a:pt x="1" y="2"/>
                      <a:pt x="1" y="2"/>
                      <a:pt x="1" y="2"/>
                    </a:cubicBezTo>
                    <a:cubicBezTo>
                      <a:pt x="1" y="2"/>
                      <a:pt x="1" y="2"/>
                      <a:pt x="1" y="2"/>
                    </a:cubicBezTo>
                    <a:cubicBezTo>
                      <a:pt x="1" y="2"/>
                      <a:pt x="1" y="2"/>
                      <a:pt x="2" y="2"/>
                    </a:cubicBezTo>
                    <a:cubicBezTo>
                      <a:pt x="2" y="2"/>
                      <a:pt x="2" y="3"/>
                      <a:pt x="2" y="3"/>
                    </a:cubicBezTo>
                    <a:cubicBezTo>
                      <a:pt x="3" y="3"/>
                      <a:pt x="3" y="3"/>
                      <a:pt x="4" y="3"/>
                    </a:cubicBezTo>
                    <a:cubicBezTo>
                      <a:pt x="4" y="3"/>
                      <a:pt x="4" y="3"/>
                      <a:pt x="5" y="3"/>
                    </a:cubicBezTo>
                    <a:cubicBezTo>
                      <a:pt x="6" y="4"/>
                      <a:pt x="6" y="4"/>
                      <a:pt x="6" y="4"/>
                    </a:cubicBezTo>
                    <a:cubicBezTo>
                      <a:pt x="7" y="4"/>
                      <a:pt x="7" y="4"/>
                      <a:pt x="8" y="4"/>
                    </a:cubicBezTo>
                    <a:cubicBezTo>
                      <a:pt x="9" y="3"/>
                      <a:pt x="9" y="4"/>
                      <a:pt x="9" y="4"/>
                    </a:cubicBezTo>
                    <a:cubicBezTo>
                      <a:pt x="9" y="4"/>
                      <a:pt x="10" y="4"/>
                      <a:pt x="10" y="4"/>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9" name="Freeform 205"/>
              <p:cNvSpPr/>
              <p:nvPr/>
            </p:nvSpPr>
            <p:spPr bwMode="auto">
              <a:xfrm>
                <a:off x="2378703" y="4540249"/>
                <a:ext cx="21590" cy="8890"/>
              </a:xfrm>
              <a:custGeom>
                <a:avLst/>
                <a:gdLst/>
                <a:ahLst/>
                <a:cxnLst>
                  <a:cxn ang="0">
                    <a:pos x="1" y="2"/>
                  </a:cxn>
                  <a:cxn ang="0">
                    <a:pos x="2" y="2"/>
                  </a:cxn>
                  <a:cxn ang="0">
                    <a:pos x="4" y="2"/>
                  </a:cxn>
                  <a:cxn ang="0">
                    <a:pos x="6" y="2"/>
                  </a:cxn>
                  <a:cxn ang="0">
                    <a:pos x="7" y="2"/>
                  </a:cxn>
                  <a:cxn ang="0">
                    <a:pos x="8" y="1"/>
                  </a:cxn>
                  <a:cxn ang="0">
                    <a:pos x="7" y="1"/>
                  </a:cxn>
                  <a:cxn ang="0">
                    <a:pos x="6" y="1"/>
                  </a:cxn>
                  <a:cxn ang="0">
                    <a:pos x="5" y="0"/>
                  </a:cxn>
                  <a:cxn ang="0">
                    <a:pos x="3" y="0"/>
                  </a:cxn>
                  <a:cxn ang="0">
                    <a:pos x="2" y="0"/>
                  </a:cxn>
                  <a:cxn ang="0">
                    <a:pos x="1" y="0"/>
                  </a:cxn>
                  <a:cxn ang="0">
                    <a:pos x="0" y="0"/>
                  </a:cxn>
                  <a:cxn ang="0">
                    <a:pos x="0" y="1"/>
                  </a:cxn>
                  <a:cxn ang="0">
                    <a:pos x="1" y="2"/>
                  </a:cxn>
                </a:cxnLst>
                <a:rect l="0" t="0" r="r" b="b"/>
                <a:pathLst>
                  <a:path w="8" h="3">
                    <a:moveTo>
                      <a:pt x="1" y="2"/>
                    </a:moveTo>
                    <a:cubicBezTo>
                      <a:pt x="1" y="2"/>
                      <a:pt x="1" y="2"/>
                      <a:pt x="2" y="2"/>
                    </a:cubicBezTo>
                    <a:cubicBezTo>
                      <a:pt x="2" y="2"/>
                      <a:pt x="2" y="2"/>
                      <a:pt x="4" y="2"/>
                    </a:cubicBezTo>
                    <a:cubicBezTo>
                      <a:pt x="6" y="3"/>
                      <a:pt x="5" y="2"/>
                      <a:pt x="6" y="2"/>
                    </a:cubicBezTo>
                    <a:cubicBezTo>
                      <a:pt x="6" y="2"/>
                      <a:pt x="7" y="2"/>
                      <a:pt x="7" y="2"/>
                    </a:cubicBezTo>
                    <a:cubicBezTo>
                      <a:pt x="8" y="2"/>
                      <a:pt x="8" y="2"/>
                      <a:pt x="8" y="1"/>
                    </a:cubicBezTo>
                    <a:cubicBezTo>
                      <a:pt x="7" y="1"/>
                      <a:pt x="7" y="1"/>
                      <a:pt x="7" y="1"/>
                    </a:cubicBezTo>
                    <a:cubicBezTo>
                      <a:pt x="6" y="1"/>
                      <a:pt x="6" y="1"/>
                      <a:pt x="6" y="1"/>
                    </a:cubicBezTo>
                    <a:cubicBezTo>
                      <a:pt x="6" y="1"/>
                      <a:pt x="5" y="1"/>
                      <a:pt x="5" y="0"/>
                    </a:cubicBezTo>
                    <a:cubicBezTo>
                      <a:pt x="4" y="0"/>
                      <a:pt x="4" y="0"/>
                      <a:pt x="3" y="0"/>
                    </a:cubicBezTo>
                    <a:cubicBezTo>
                      <a:pt x="3" y="0"/>
                      <a:pt x="3" y="0"/>
                      <a:pt x="2" y="0"/>
                    </a:cubicBezTo>
                    <a:cubicBezTo>
                      <a:pt x="2" y="0"/>
                      <a:pt x="2" y="0"/>
                      <a:pt x="1" y="0"/>
                    </a:cubicBezTo>
                    <a:cubicBezTo>
                      <a:pt x="1" y="0"/>
                      <a:pt x="0" y="0"/>
                      <a:pt x="0" y="0"/>
                    </a:cubicBezTo>
                    <a:cubicBezTo>
                      <a:pt x="0" y="1"/>
                      <a:pt x="0" y="1"/>
                      <a:pt x="0" y="1"/>
                    </a:cubicBezTo>
                    <a:cubicBezTo>
                      <a:pt x="0" y="1"/>
                      <a:pt x="0" y="1"/>
                      <a:pt x="1" y="2"/>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0" name="Freeform 206"/>
              <p:cNvSpPr/>
              <p:nvPr/>
            </p:nvSpPr>
            <p:spPr bwMode="auto">
              <a:xfrm>
                <a:off x="2364733" y="4540249"/>
                <a:ext cx="13970" cy="6350"/>
              </a:xfrm>
              <a:custGeom>
                <a:avLst/>
                <a:gdLst/>
                <a:ahLst/>
                <a:cxnLst>
                  <a:cxn ang="0">
                    <a:pos x="1" y="2"/>
                  </a:cxn>
                  <a:cxn ang="0">
                    <a:pos x="2" y="2"/>
                  </a:cxn>
                  <a:cxn ang="0">
                    <a:pos x="4" y="1"/>
                  </a:cxn>
                  <a:cxn ang="0">
                    <a:pos x="4" y="1"/>
                  </a:cxn>
                  <a:cxn ang="0">
                    <a:pos x="3" y="1"/>
                  </a:cxn>
                  <a:cxn ang="0">
                    <a:pos x="2" y="1"/>
                  </a:cxn>
                  <a:cxn ang="0">
                    <a:pos x="0" y="1"/>
                  </a:cxn>
                  <a:cxn ang="0">
                    <a:pos x="0" y="2"/>
                  </a:cxn>
                  <a:cxn ang="0">
                    <a:pos x="1" y="2"/>
                  </a:cxn>
                </a:cxnLst>
                <a:rect l="0" t="0" r="r" b="b"/>
                <a:pathLst>
                  <a:path w="5" h="2">
                    <a:moveTo>
                      <a:pt x="1" y="2"/>
                    </a:moveTo>
                    <a:cubicBezTo>
                      <a:pt x="1" y="2"/>
                      <a:pt x="1" y="2"/>
                      <a:pt x="2" y="2"/>
                    </a:cubicBezTo>
                    <a:cubicBezTo>
                      <a:pt x="3" y="2"/>
                      <a:pt x="3" y="2"/>
                      <a:pt x="4" y="1"/>
                    </a:cubicBezTo>
                    <a:cubicBezTo>
                      <a:pt x="5" y="1"/>
                      <a:pt x="4" y="1"/>
                      <a:pt x="4" y="1"/>
                    </a:cubicBezTo>
                    <a:cubicBezTo>
                      <a:pt x="4" y="1"/>
                      <a:pt x="3" y="1"/>
                      <a:pt x="3" y="1"/>
                    </a:cubicBezTo>
                    <a:cubicBezTo>
                      <a:pt x="2" y="0"/>
                      <a:pt x="2" y="1"/>
                      <a:pt x="2" y="1"/>
                    </a:cubicBezTo>
                    <a:cubicBezTo>
                      <a:pt x="2" y="1"/>
                      <a:pt x="1" y="1"/>
                      <a:pt x="0" y="1"/>
                    </a:cubicBezTo>
                    <a:cubicBezTo>
                      <a:pt x="0" y="2"/>
                      <a:pt x="0" y="1"/>
                      <a:pt x="0" y="2"/>
                    </a:cubicBezTo>
                    <a:cubicBezTo>
                      <a:pt x="0" y="2"/>
                      <a:pt x="0" y="2"/>
                      <a:pt x="1" y="2"/>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sp>
          <p:nvSpPr>
            <p:cNvPr id="1231" name="Freeform 207"/>
            <p:cNvSpPr>
              <a:spLocks noEditPoints="1"/>
            </p:cNvSpPr>
            <p:nvPr/>
          </p:nvSpPr>
          <p:spPr bwMode="auto">
            <a:xfrm>
              <a:off x="3813305" y="4258334"/>
              <a:ext cx="412751" cy="383541"/>
            </a:xfrm>
            <a:custGeom>
              <a:avLst/>
              <a:gdLst/>
              <a:ahLst/>
              <a:cxnLst>
                <a:cxn ang="0">
                  <a:pos x="115" y="0"/>
                </a:cxn>
                <a:cxn ang="0">
                  <a:pos x="94" y="0"/>
                </a:cxn>
                <a:cxn ang="0">
                  <a:pos x="36" y="0"/>
                </a:cxn>
                <a:cxn ang="0">
                  <a:pos x="0" y="36"/>
                </a:cxn>
                <a:cxn ang="0">
                  <a:pos x="0" y="41"/>
                </a:cxn>
                <a:cxn ang="0">
                  <a:pos x="0" y="69"/>
                </a:cxn>
                <a:cxn ang="0">
                  <a:pos x="36" y="105"/>
                </a:cxn>
                <a:cxn ang="0">
                  <a:pos x="64" y="105"/>
                </a:cxn>
                <a:cxn ang="0">
                  <a:pos x="125" y="138"/>
                </a:cxn>
                <a:cxn ang="0">
                  <a:pos x="114" y="105"/>
                </a:cxn>
                <a:cxn ang="0">
                  <a:pos x="115" y="105"/>
                </a:cxn>
                <a:cxn ang="0">
                  <a:pos x="151" y="69"/>
                </a:cxn>
                <a:cxn ang="0">
                  <a:pos x="151" y="36"/>
                </a:cxn>
                <a:cxn ang="0">
                  <a:pos x="115" y="0"/>
                </a:cxn>
                <a:cxn ang="0">
                  <a:pos x="38" y="62"/>
                </a:cxn>
                <a:cxn ang="0">
                  <a:pos x="30" y="53"/>
                </a:cxn>
                <a:cxn ang="0">
                  <a:pos x="38" y="45"/>
                </a:cxn>
                <a:cxn ang="0">
                  <a:pos x="46" y="53"/>
                </a:cxn>
                <a:cxn ang="0">
                  <a:pos x="38" y="62"/>
                </a:cxn>
                <a:cxn ang="0">
                  <a:pos x="62" y="62"/>
                </a:cxn>
                <a:cxn ang="0">
                  <a:pos x="54" y="53"/>
                </a:cxn>
                <a:cxn ang="0">
                  <a:pos x="62" y="45"/>
                </a:cxn>
                <a:cxn ang="0">
                  <a:pos x="70" y="53"/>
                </a:cxn>
                <a:cxn ang="0">
                  <a:pos x="62" y="62"/>
                </a:cxn>
                <a:cxn ang="0">
                  <a:pos x="88" y="62"/>
                </a:cxn>
                <a:cxn ang="0">
                  <a:pos x="79" y="53"/>
                </a:cxn>
                <a:cxn ang="0">
                  <a:pos x="88" y="45"/>
                </a:cxn>
                <a:cxn ang="0">
                  <a:pos x="96" y="53"/>
                </a:cxn>
                <a:cxn ang="0">
                  <a:pos x="88" y="62"/>
                </a:cxn>
                <a:cxn ang="0">
                  <a:pos x="112" y="62"/>
                </a:cxn>
                <a:cxn ang="0">
                  <a:pos x="103" y="53"/>
                </a:cxn>
                <a:cxn ang="0">
                  <a:pos x="112" y="45"/>
                </a:cxn>
                <a:cxn ang="0">
                  <a:pos x="120" y="53"/>
                </a:cxn>
                <a:cxn ang="0">
                  <a:pos x="112" y="62"/>
                </a:cxn>
              </a:cxnLst>
              <a:rect l="0" t="0" r="r" b="b"/>
              <a:pathLst>
                <a:path w="151" h="138">
                  <a:moveTo>
                    <a:pt x="115" y="0"/>
                  </a:moveTo>
                  <a:cubicBezTo>
                    <a:pt x="94" y="0"/>
                    <a:pt x="94" y="0"/>
                    <a:pt x="94" y="0"/>
                  </a:cubicBezTo>
                  <a:cubicBezTo>
                    <a:pt x="36" y="0"/>
                    <a:pt x="36" y="0"/>
                    <a:pt x="36" y="0"/>
                  </a:cubicBezTo>
                  <a:cubicBezTo>
                    <a:pt x="16" y="0"/>
                    <a:pt x="0" y="16"/>
                    <a:pt x="0" y="36"/>
                  </a:cubicBezTo>
                  <a:cubicBezTo>
                    <a:pt x="0" y="41"/>
                    <a:pt x="0" y="41"/>
                    <a:pt x="0" y="41"/>
                  </a:cubicBezTo>
                  <a:cubicBezTo>
                    <a:pt x="0" y="69"/>
                    <a:pt x="0" y="69"/>
                    <a:pt x="0" y="69"/>
                  </a:cubicBezTo>
                  <a:cubicBezTo>
                    <a:pt x="0" y="89"/>
                    <a:pt x="16" y="105"/>
                    <a:pt x="36" y="105"/>
                  </a:cubicBezTo>
                  <a:cubicBezTo>
                    <a:pt x="64" y="105"/>
                    <a:pt x="64" y="105"/>
                    <a:pt x="64" y="105"/>
                  </a:cubicBezTo>
                  <a:cubicBezTo>
                    <a:pt x="125" y="138"/>
                    <a:pt x="125" y="138"/>
                    <a:pt x="125" y="138"/>
                  </a:cubicBezTo>
                  <a:cubicBezTo>
                    <a:pt x="114" y="105"/>
                    <a:pt x="114" y="105"/>
                    <a:pt x="114" y="105"/>
                  </a:cubicBezTo>
                  <a:cubicBezTo>
                    <a:pt x="115" y="105"/>
                    <a:pt x="115" y="105"/>
                    <a:pt x="115" y="105"/>
                  </a:cubicBezTo>
                  <a:cubicBezTo>
                    <a:pt x="135" y="105"/>
                    <a:pt x="151" y="89"/>
                    <a:pt x="151" y="69"/>
                  </a:cubicBezTo>
                  <a:cubicBezTo>
                    <a:pt x="151" y="36"/>
                    <a:pt x="151" y="36"/>
                    <a:pt x="151" y="36"/>
                  </a:cubicBezTo>
                  <a:cubicBezTo>
                    <a:pt x="151" y="16"/>
                    <a:pt x="135" y="0"/>
                    <a:pt x="115" y="0"/>
                  </a:cubicBezTo>
                  <a:close/>
                  <a:moveTo>
                    <a:pt x="38" y="62"/>
                  </a:moveTo>
                  <a:cubicBezTo>
                    <a:pt x="33" y="62"/>
                    <a:pt x="30" y="58"/>
                    <a:pt x="30" y="53"/>
                  </a:cubicBezTo>
                  <a:cubicBezTo>
                    <a:pt x="30" y="49"/>
                    <a:pt x="33" y="45"/>
                    <a:pt x="38" y="45"/>
                  </a:cubicBezTo>
                  <a:cubicBezTo>
                    <a:pt x="42" y="45"/>
                    <a:pt x="46" y="49"/>
                    <a:pt x="46" y="53"/>
                  </a:cubicBezTo>
                  <a:cubicBezTo>
                    <a:pt x="46" y="58"/>
                    <a:pt x="42" y="62"/>
                    <a:pt x="38" y="62"/>
                  </a:cubicBezTo>
                  <a:close/>
                  <a:moveTo>
                    <a:pt x="62" y="62"/>
                  </a:moveTo>
                  <a:cubicBezTo>
                    <a:pt x="57" y="62"/>
                    <a:pt x="54" y="58"/>
                    <a:pt x="54" y="53"/>
                  </a:cubicBezTo>
                  <a:cubicBezTo>
                    <a:pt x="54" y="49"/>
                    <a:pt x="57" y="45"/>
                    <a:pt x="62" y="45"/>
                  </a:cubicBezTo>
                  <a:cubicBezTo>
                    <a:pt x="67" y="45"/>
                    <a:pt x="70" y="49"/>
                    <a:pt x="70" y="53"/>
                  </a:cubicBezTo>
                  <a:cubicBezTo>
                    <a:pt x="70" y="58"/>
                    <a:pt x="67" y="62"/>
                    <a:pt x="62" y="62"/>
                  </a:cubicBezTo>
                  <a:close/>
                  <a:moveTo>
                    <a:pt x="88" y="62"/>
                  </a:moveTo>
                  <a:cubicBezTo>
                    <a:pt x="83" y="62"/>
                    <a:pt x="79" y="58"/>
                    <a:pt x="79" y="53"/>
                  </a:cubicBezTo>
                  <a:cubicBezTo>
                    <a:pt x="79" y="49"/>
                    <a:pt x="83" y="45"/>
                    <a:pt x="88" y="45"/>
                  </a:cubicBezTo>
                  <a:cubicBezTo>
                    <a:pt x="92" y="45"/>
                    <a:pt x="96" y="49"/>
                    <a:pt x="96" y="53"/>
                  </a:cubicBezTo>
                  <a:cubicBezTo>
                    <a:pt x="96" y="58"/>
                    <a:pt x="92" y="62"/>
                    <a:pt x="88" y="62"/>
                  </a:cubicBezTo>
                  <a:close/>
                  <a:moveTo>
                    <a:pt x="112" y="62"/>
                  </a:moveTo>
                  <a:cubicBezTo>
                    <a:pt x="107" y="62"/>
                    <a:pt x="103" y="58"/>
                    <a:pt x="103" y="53"/>
                  </a:cubicBezTo>
                  <a:cubicBezTo>
                    <a:pt x="103" y="49"/>
                    <a:pt x="107" y="45"/>
                    <a:pt x="112" y="45"/>
                  </a:cubicBezTo>
                  <a:cubicBezTo>
                    <a:pt x="116" y="45"/>
                    <a:pt x="120" y="49"/>
                    <a:pt x="120" y="53"/>
                  </a:cubicBezTo>
                  <a:cubicBezTo>
                    <a:pt x="120" y="58"/>
                    <a:pt x="116" y="62"/>
                    <a:pt x="112" y="62"/>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3" name="Freeform 209"/>
            <p:cNvSpPr/>
            <p:nvPr/>
          </p:nvSpPr>
          <p:spPr bwMode="auto">
            <a:xfrm>
              <a:off x="6518908" y="4189281"/>
              <a:ext cx="360680" cy="447041"/>
            </a:xfrm>
            <a:custGeom>
              <a:avLst/>
              <a:gdLst/>
              <a:ahLst/>
              <a:cxnLst>
                <a:cxn ang="0">
                  <a:pos x="67" y="0"/>
                </a:cxn>
                <a:cxn ang="0">
                  <a:pos x="90" y="6"/>
                </a:cxn>
                <a:cxn ang="0">
                  <a:pos x="97" y="63"/>
                </a:cxn>
                <a:cxn ang="0">
                  <a:pos x="84" y="89"/>
                </a:cxn>
                <a:cxn ang="0">
                  <a:pos x="87" y="106"/>
                </a:cxn>
                <a:cxn ang="0">
                  <a:pos x="109" y="119"/>
                </a:cxn>
                <a:cxn ang="0">
                  <a:pos x="132" y="126"/>
                </a:cxn>
                <a:cxn ang="0">
                  <a:pos x="125" y="161"/>
                </a:cxn>
                <a:cxn ang="0">
                  <a:pos x="8" y="161"/>
                </a:cxn>
                <a:cxn ang="0">
                  <a:pos x="0" y="126"/>
                </a:cxn>
                <a:cxn ang="0">
                  <a:pos x="22" y="119"/>
                </a:cxn>
                <a:cxn ang="0">
                  <a:pos x="44" y="106"/>
                </a:cxn>
                <a:cxn ang="0">
                  <a:pos x="48" y="89"/>
                </a:cxn>
                <a:cxn ang="0">
                  <a:pos x="35" y="63"/>
                </a:cxn>
                <a:cxn ang="0">
                  <a:pos x="42" y="6"/>
                </a:cxn>
                <a:cxn ang="0">
                  <a:pos x="65" y="0"/>
                </a:cxn>
                <a:cxn ang="0">
                  <a:pos x="66" y="0"/>
                </a:cxn>
                <a:cxn ang="0">
                  <a:pos x="67" y="0"/>
                </a:cxn>
              </a:cxnLst>
              <a:rect l="0" t="0" r="r" b="b"/>
              <a:pathLst>
                <a:path w="132" h="161">
                  <a:moveTo>
                    <a:pt x="67" y="0"/>
                  </a:moveTo>
                  <a:cubicBezTo>
                    <a:pt x="76" y="0"/>
                    <a:pt x="85" y="2"/>
                    <a:pt x="90" y="6"/>
                  </a:cubicBezTo>
                  <a:cubicBezTo>
                    <a:pt x="103" y="16"/>
                    <a:pt x="100" y="38"/>
                    <a:pt x="97" y="63"/>
                  </a:cubicBezTo>
                  <a:cubicBezTo>
                    <a:pt x="95" y="78"/>
                    <a:pt x="89" y="85"/>
                    <a:pt x="84" y="89"/>
                  </a:cubicBezTo>
                  <a:cubicBezTo>
                    <a:pt x="85" y="95"/>
                    <a:pt x="87" y="106"/>
                    <a:pt x="87" y="106"/>
                  </a:cubicBezTo>
                  <a:cubicBezTo>
                    <a:pt x="92" y="114"/>
                    <a:pt x="99" y="117"/>
                    <a:pt x="109" y="119"/>
                  </a:cubicBezTo>
                  <a:cubicBezTo>
                    <a:pt x="119" y="121"/>
                    <a:pt x="131" y="126"/>
                    <a:pt x="132" y="126"/>
                  </a:cubicBezTo>
                  <a:cubicBezTo>
                    <a:pt x="125" y="161"/>
                    <a:pt x="125" y="161"/>
                    <a:pt x="125" y="161"/>
                  </a:cubicBezTo>
                  <a:cubicBezTo>
                    <a:pt x="8" y="161"/>
                    <a:pt x="8" y="161"/>
                    <a:pt x="8" y="161"/>
                  </a:cubicBezTo>
                  <a:cubicBezTo>
                    <a:pt x="0" y="126"/>
                    <a:pt x="0" y="126"/>
                    <a:pt x="0" y="126"/>
                  </a:cubicBezTo>
                  <a:cubicBezTo>
                    <a:pt x="13" y="121"/>
                    <a:pt x="12" y="121"/>
                    <a:pt x="22" y="119"/>
                  </a:cubicBezTo>
                  <a:cubicBezTo>
                    <a:pt x="32" y="117"/>
                    <a:pt x="40" y="114"/>
                    <a:pt x="44" y="106"/>
                  </a:cubicBezTo>
                  <a:cubicBezTo>
                    <a:pt x="45" y="106"/>
                    <a:pt x="47" y="95"/>
                    <a:pt x="48" y="89"/>
                  </a:cubicBezTo>
                  <a:cubicBezTo>
                    <a:pt x="43" y="85"/>
                    <a:pt x="37" y="78"/>
                    <a:pt x="35" y="63"/>
                  </a:cubicBezTo>
                  <a:cubicBezTo>
                    <a:pt x="32" y="38"/>
                    <a:pt x="29" y="16"/>
                    <a:pt x="42" y="6"/>
                  </a:cubicBezTo>
                  <a:cubicBezTo>
                    <a:pt x="47" y="2"/>
                    <a:pt x="56" y="0"/>
                    <a:pt x="65" y="0"/>
                  </a:cubicBezTo>
                  <a:cubicBezTo>
                    <a:pt x="65" y="0"/>
                    <a:pt x="66" y="0"/>
                    <a:pt x="66" y="0"/>
                  </a:cubicBezTo>
                  <a:cubicBezTo>
                    <a:pt x="66" y="0"/>
                    <a:pt x="67" y="0"/>
                    <a:pt x="67" y="0"/>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4" name="Freeform 210"/>
            <p:cNvSpPr>
              <a:spLocks noEditPoints="1"/>
            </p:cNvSpPr>
            <p:nvPr/>
          </p:nvSpPr>
          <p:spPr bwMode="auto">
            <a:xfrm>
              <a:off x="7905750" y="4218018"/>
              <a:ext cx="397510" cy="402591"/>
            </a:xfrm>
            <a:custGeom>
              <a:avLst/>
              <a:gdLst/>
              <a:ahLst/>
              <a:cxnLst>
                <a:cxn ang="0">
                  <a:pos x="145" y="67"/>
                </a:cxn>
                <a:cxn ang="0">
                  <a:pos x="125" y="53"/>
                </a:cxn>
                <a:cxn ang="0">
                  <a:pos x="130" y="28"/>
                </a:cxn>
                <a:cxn ang="0">
                  <a:pos x="119" y="17"/>
                </a:cxn>
                <a:cxn ang="0">
                  <a:pos x="95" y="20"/>
                </a:cxn>
                <a:cxn ang="0">
                  <a:pos x="82" y="1"/>
                </a:cxn>
                <a:cxn ang="0">
                  <a:pos x="62" y="1"/>
                </a:cxn>
                <a:cxn ang="0">
                  <a:pos x="48" y="19"/>
                </a:cxn>
                <a:cxn ang="0">
                  <a:pos x="28" y="17"/>
                </a:cxn>
                <a:cxn ang="0">
                  <a:pos x="17" y="27"/>
                </a:cxn>
                <a:cxn ang="0">
                  <a:pos x="20" y="50"/>
                </a:cxn>
                <a:cxn ang="0">
                  <a:pos x="1" y="63"/>
                </a:cxn>
                <a:cxn ang="0">
                  <a:pos x="1" y="81"/>
                </a:cxn>
                <a:cxn ang="0">
                  <a:pos x="18" y="95"/>
                </a:cxn>
                <a:cxn ang="0">
                  <a:pos x="15" y="117"/>
                </a:cxn>
                <a:cxn ang="0">
                  <a:pos x="28" y="129"/>
                </a:cxn>
                <a:cxn ang="0">
                  <a:pos x="50" y="127"/>
                </a:cxn>
                <a:cxn ang="0">
                  <a:pos x="63" y="144"/>
                </a:cxn>
                <a:cxn ang="0">
                  <a:pos x="83" y="144"/>
                </a:cxn>
                <a:cxn ang="0">
                  <a:pos x="96" y="130"/>
                </a:cxn>
                <a:cxn ang="0">
                  <a:pos x="116" y="131"/>
                </a:cxn>
                <a:cxn ang="0">
                  <a:pos x="129" y="118"/>
                </a:cxn>
                <a:cxn ang="0">
                  <a:pos x="126" y="96"/>
                </a:cxn>
                <a:cxn ang="0">
                  <a:pos x="145" y="82"/>
                </a:cxn>
                <a:cxn ang="0">
                  <a:pos x="145" y="67"/>
                </a:cxn>
                <a:cxn ang="0">
                  <a:pos x="99" y="84"/>
                </a:cxn>
                <a:cxn ang="0">
                  <a:pos x="62" y="99"/>
                </a:cxn>
                <a:cxn ang="0">
                  <a:pos x="47" y="62"/>
                </a:cxn>
                <a:cxn ang="0">
                  <a:pos x="84" y="47"/>
                </a:cxn>
                <a:cxn ang="0">
                  <a:pos x="99" y="84"/>
                </a:cxn>
              </a:cxnLst>
              <a:rect l="0" t="0" r="r" b="b"/>
              <a:pathLst>
                <a:path w="145" h="145">
                  <a:moveTo>
                    <a:pt x="145" y="67"/>
                  </a:moveTo>
                  <a:cubicBezTo>
                    <a:pt x="136" y="66"/>
                    <a:pt x="128" y="61"/>
                    <a:pt x="125" y="53"/>
                  </a:cubicBezTo>
                  <a:cubicBezTo>
                    <a:pt x="121" y="44"/>
                    <a:pt x="123" y="34"/>
                    <a:pt x="130" y="28"/>
                  </a:cubicBezTo>
                  <a:cubicBezTo>
                    <a:pt x="127" y="24"/>
                    <a:pt x="123" y="20"/>
                    <a:pt x="119" y="17"/>
                  </a:cubicBezTo>
                  <a:cubicBezTo>
                    <a:pt x="112" y="22"/>
                    <a:pt x="103" y="24"/>
                    <a:pt x="95" y="20"/>
                  </a:cubicBezTo>
                  <a:cubicBezTo>
                    <a:pt x="87" y="17"/>
                    <a:pt x="82" y="9"/>
                    <a:pt x="82" y="1"/>
                  </a:cubicBezTo>
                  <a:cubicBezTo>
                    <a:pt x="75" y="0"/>
                    <a:pt x="69" y="0"/>
                    <a:pt x="62" y="1"/>
                  </a:cubicBezTo>
                  <a:cubicBezTo>
                    <a:pt x="61" y="9"/>
                    <a:pt x="56" y="16"/>
                    <a:pt x="48" y="19"/>
                  </a:cubicBezTo>
                  <a:cubicBezTo>
                    <a:pt x="41" y="22"/>
                    <a:pt x="33" y="21"/>
                    <a:pt x="28" y="17"/>
                  </a:cubicBezTo>
                  <a:cubicBezTo>
                    <a:pt x="24" y="20"/>
                    <a:pt x="20" y="23"/>
                    <a:pt x="17" y="27"/>
                  </a:cubicBezTo>
                  <a:cubicBezTo>
                    <a:pt x="22" y="34"/>
                    <a:pt x="23" y="42"/>
                    <a:pt x="20" y="50"/>
                  </a:cubicBezTo>
                  <a:cubicBezTo>
                    <a:pt x="16" y="58"/>
                    <a:pt x="9" y="63"/>
                    <a:pt x="1" y="63"/>
                  </a:cubicBezTo>
                  <a:cubicBezTo>
                    <a:pt x="0" y="69"/>
                    <a:pt x="0" y="75"/>
                    <a:pt x="1" y="81"/>
                  </a:cubicBezTo>
                  <a:cubicBezTo>
                    <a:pt x="9" y="82"/>
                    <a:pt x="15" y="87"/>
                    <a:pt x="18" y="95"/>
                  </a:cubicBezTo>
                  <a:cubicBezTo>
                    <a:pt x="21" y="102"/>
                    <a:pt x="20" y="111"/>
                    <a:pt x="15" y="117"/>
                  </a:cubicBezTo>
                  <a:cubicBezTo>
                    <a:pt x="19" y="121"/>
                    <a:pt x="23" y="126"/>
                    <a:pt x="28" y="129"/>
                  </a:cubicBezTo>
                  <a:cubicBezTo>
                    <a:pt x="34" y="125"/>
                    <a:pt x="42" y="123"/>
                    <a:pt x="50" y="127"/>
                  </a:cubicBezTo>
                  <a:cubicBezTo>
                    <a:pt x="57" y="130"/>
                    <a:pt x="62" y="137"/>
                    <a:pt x="63" y="144"/>
                  </a:cubicBezTo>
                  <a:cubicBezTo>
                    <a:pt x="70" y="145"/>
                    <a:pt x="76" y="145"/>
                    <a:pt x="83" y="144"/>
                  </a:cubicBezTo>
                  <a:cubicBezTo>
                    <a:pt x="85" y="138"/>
                    <a:pt x="89" y="132"/>
                    <a:pt x="96" y="130"/>
                  </a:cubicBezTo>
                  <a:cubicBezTo>
                    <a:pt x="103" y="127"/>
                    <a:pt x="110" y="128"/>
                    <a:pt x="116" y="131"/>
                  </a:cubicBezTo>
                  <a:cubicBezTo>
                    <a:pt x="121" y="127"/>
                    <a:pt x="125" y="123"/>
                    <a:pt x="129" y="118"/>
                  </a:cubicBezTo>
                  <a:cubicBezTo>
                    <a:pt x="124" y="112"/>
                    <a:pt x="123" y="103"/>
                    <a:pt x="126" y="96"/>
                  </a:cubicBezTo>
                  <a:cubicBezTo>
                    <a:pt x="130" y="88"/>
                    <a:pt x="137" y="83"/>
                    <a:pt x="145" y="82"/>
                  </a:cubicBezTo>
                  <a:cubicBezTo>
                    <a:pt x="145" y="77"/>
                    <a:pt x="145" y="72"/>
                    <a:pt x="145" y="67"/>
                  </a:cubicBezTo>
                  <a:close/>
                  <a:moveTo>
                    <a:pt x="99" y="84"/>
                  </a:moveTo>
                  <a:cubicBezTo>
                    <a:pt x="93" y="98"/>
                    <a:pt x="76" y="105"/>
                    <a:pt x="62" y="99"/>
                  </a:cubicBezTo>
                  <a:cubicBezTo>
                    <a:pt x="47" y="93"/>
                    <a:pt x="41" y="76"/>
                    <a:pt x="47" y="62"/>
                  </a:cubicBezTo>
                  <a:cubicBezTo>
                    <a:pt x="53" y="47"/>
                    <a:pt x="70" y="41"/>
                    <a:pt x="84" y="47"/>
                  </a:cubicBezTo>
                  <a:cubicBezTo>
                    <a:pt x="98" y="53"/>
                    <a:pt x="105" y="70"/>
                    <a:pt x="99" y="84"/>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70" name="Freeform 208"/>
            <p:cNvSpPr/>
            <p:nvPr/>
          </p:nvSpPr>
          <p:spPr bwMode="auto">
            <a:xfrm>
              <a:off x="5257800" y="4218020"/>
              <a:ext cx="369570" cy="436881"/>
            </a:xfrm>
            <a:custGeom>
              <a:avLst/>
              <a:gdLst/>
              <a:ahLst/>
              <a:cxnLst>
                <a:cxn ang="0">
                  <a:pos x="105" y="109"/>
                </a:cxn>
                <a:cxn ang="0">
                  <a:pos x="94" y="115"/>
                </a:cxn>
                <a:cxn ang="0">
                  <a:pos x="75" y="104"/>
                </a:cxn>
                <a:cxn ang="0">
                  <a:pos x="76" y="84"/>
                </a:cxn>
                <a:cxn ang="0">
                  <a:pos x="66" y="66"/>
                </a:cxn>
                <a:cxn ang="0">
                  <a:pos x="84" y="43"/>
                </a:cxn>
                <a:cxn ang="0">
                  <a:pos x="93" y="43"/>
                </a:cxn>
                <a:cxn ang="0">
                  <a:pos x="105" y="23"/>
                </a:cxn>
                <a:cxn ang="0">
                  <a:pos x="86" y="11"/>
                </a:cxn>
                <a:cxn ang="0">
                  <a:pos x="74" y="19"/>
                </a:cxn>
                <a:cxn ang="0">
                  <a:pos x="54" y="13"/>
                </a:cxn>
                <a:cxn ang="0">
                  <a:pos x="52" y="7"/>
                </a:cxn>
                <a:cxn ang="0">
                  <a:pos x="34" y="4"/>
                </a:cxn>
                <a:cxn ang="0">
                  <a:pos x="31" y="22"/>
                </a:cxn>
                <a:cxn ang="0">
                  <a:pos x="49" y="25"/>
                </a:cxn>
                <a:cxn ang="0">
                  <a:pos x="53" y="20"/>
                </a:cxn>
                <a:cxn ang="0">
                  <a:pos x="73" y="25"/>
                </a:cxn>
                <a:cxn ang="0">
                  <a:pos x="73" y="30"/>
                </a:cxn>
                <a:cxn ang="0">
                  <a:pos x="77" y="38"/>
                </a:cxn>
                <a:cxn ang="0">
                  <a:pos x="59" y="61"/>
                </a:cxn>
                <a:cxn ang="0">
                  <a:pos x="33" y="56"/>
                </a:cxn>
                <a:cxn ang="0">
                  <a:pos x="5" y="100"/>
                </a:cxn>
                <a:cxn ang="0">
                  <a:pos x="48" y="128"/>
                </a:cxn>
                <a:cxn ang="0">
                  <a:pos x="71" y="112"/>
                </a:cxn>
                <a:cxn ang="0">
                  <a:pos x="89" y="123"/>
                </a:cxn>
                <a:cxn ang="0">
                  <a:pos x="87" y="136"/>
                </a:cxn>
                <a:cxn ang="0">
                  <a:pos x="115" y="154"/>
                </a:cxn>
                <a:cxn ang="0">
                  <a:pos x="133" y="127"/>
                </a:cxn>
                <a:cxn ang="0">
                  <a:pos x="105" y="109"/>
                </a:cxn>
              </a:cxnLst>
              <a:rect l="0" t="0" r="r" b="b"/>
              <a:pathLst>
                <a:path w="135" h="157">
                  <a:moveTo>
                    <a:pt x="105" y="109"/>
                  </a:moveTo>
                  <a:cubicBezTo>
                    <a:pt x="101" y="110"/>
                    <a:pt x="97" y="112"/>
                    <a:pt x="94" y="115"/>
                  </a:cubicBezTo>
                  <a:cubicBezTo>
                    <a:pt x="75" y="104"/>
                    <a:pt x="75" y="104"/>
                    <a:pt x="75" y="104"/>
                  </a:cubicBezTo>
                  <a:cubicBezTo>
                    <a:pt x="77" y="98"/>
                    <a:pt x="78" y="91"/>
                    <a:pt x="76" y="84"/>
                  </a:cubicBezTo>
                  <a:cubicBezTo>
                    <a:pt x="75" y="77"/>
                    <a:pt x="71" y="71"/>
                    <a:pt x="66" y="66"/>
                  </a:cubicBezTo>
                  <a:cubicBezTo>
                    <a:pt x="84" y="43"/>
                    <a:pt x="84" y="43"/>
                    <a:pt x="84" y="43"/>
                  </a:cubicBezTo>
                  <a:cubicBezTo>
                    <a:pt x="87" y="44"/>
                    <a:pt x="90" y="44"/>
                    <a:pt x="93" y="43"/>
                  </a:cubicBezTo>
                  <a:cubicBezTo>
                    <a:pt x="102" y="41"/>
                    <a:pt x="107" y="32"/>
                    <a:pt x="105" y="23"/>
                  </a:cubicBezTo>
                  <a:cubicBezTo>
                    <a:pt x="104" y="14"/>
                    <a:pt x="95" y="9"/>
                    <a:pt x="86" y="11"/>
                  </a:cubicBezTo>
                  <a:cubicBezTo>
                    <a:pt x="81" y="12"/>
                    <a:pt x="77" y="15"/>
                    <a:pt x="74" y="19"/>
                  </a:cubicBezTo>
                  <a:cubicBezTo>
                    <a:pt x="54" y="13"/>
                    <a:pt x="54" y="13"/>
                    <a:pt x="54" y="13"/>
                  </a:cubicBezTo>
                  <a:cubicBezTo>
                    <a:pt x="54" y="11"/>
                    <a:pt x="53" y="9"/>
                    <a:pt x="52" y="7"/>
                  </a:cubicBezTo>
                  <a:cubicBezTo>
                    <a:pt x="48" y="1"/>
                    <a:pt x="40" y="0"/>
                    <a:pt x="34" y="4"/>
                  </a:cubicBezTo>
                  <a:cubicBezTo>
                    <a:pt x="28" y="8"/>
                    <a:pt x="27" y="16"/>
                    <a:pt x="31" y="22"/>
                  </a:cubicBezTo>
                  <a:cubicBezTo>
                    <a:pt x="35" y="28"/>
                    <a:pt x="43" y="29"/>
                    <a:pt x="49" y="25"/>
                  </a:cubicBezTo>
                  <a:cubicBezTo>
                    <a:pt x="51" y="24"/>
                    <a:pt x="52" y="22"/>
                    <a:pt x="53" y="20"/>
                  </a:cubicBezTo>
                  <a:cubicBezTo>
                    <a:pt x="73" y="25"/>
                    <a:pt x="73" y="25"/>
                    <a:pt x="73" y="25"/>
                  </a:cubicBezTo>
                  <a:cubicBezTo>
                    <a:pt x="72" y="27"/>
                    <a:pt x="72" y="29"/>
                    <a:pt x="73" y="30"/>
                  </a:cubicBezTo>
                  <a:cubicBezTo>
                    <a:pt x="73" y="34"/>
                    <a:pt x="75" y="36"/>
                    <a:pt x="77" y="38"/>
                  </a:cubicBezTo>
                  <a:cubicBezTo>
                    <a:pt x="59" y="61"/>
                    <a:pt x="59" y="61"/>
                    <a:pt x="59" y="61"/>
                  </a:cubicBezTo>
                  <a:cubicBezTo>
                    <a:pt x="52" y="56"/>
                    <a:pt x="42" y="54"/>
                    <a:pt x="33" y="56"/>
                  </a:cubicBezTo>
                  <a:cubicBezTo>
                    <a:pt x="13" y="61"/>
                    <a:pt x="0" y="80"/>
                    <a:pt x="5" y="100"/>
                  </a:cubicBezTo>
                  <a:cubicBezTo>
                    <a:pt x="9" y="120"/>
                    <a:pt x="28" y="132"/>
                    <a:pt x="48" y="128"/>
                  </a:cubicBezTo>
                  <a:cubicBezTo>
                    <a:pt x="58" y="126"/>
                    <a:pt x="66" y="120"/>
                    <a:pt x="71" y="112"/>
                  </a:cubicBezTo>
                  <a:cubicBezTo>
                    <a:pt x="89" y="123"/>
                    <a:pt x="89" y="123"/>
                    <a:pt x="89" y="123"/>
                  </a:cubicBezTo>
                  <a:cubicBezTo>
                    <a:pt x="87" y="127"/>
                    <a:pt x="86" y="132"/>
                    <a:pt x="87" y="136"/>
                  </a:cubicBezTo>
                  <a:cubicBezTo>
                    <a:pt x="90" y="149"/>
                    <a:pt x="102" y="157"/>
                    <a:pt x="115" y="154"/>
                  </a:cubicBezTo>
                  <a:cubicBezTo>
                    <a:pt x="127" y="151"/>
                    <a:pt x="135" y="139"/>
                    <a:pt x="133" y="127"/>
                  </a:cubicBezTo>
                  <a:cubicBezTo>
                    <a:pt x="130" y="114"/>
                    <a:pt x="118" y="106"/>
                    <a:pt x="105" y="109"/>
                  </a:cubicBez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68" name="Content Placeholder 2"/>
            <p:cNvSpPr txBox="1"/>
            <p:nvPr/>
          </p:nvSpPr>
          <p:spPr>
            <a:xfrm>
              <a:off x="400497" y="4705350"/>
              <a:ext cx="1504503" cy="3048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600" b="1" dirty="0">
                  <a:solidFill>
                    <a:prstClr val="white"/>
                  </a:solidFill>
                  <a:latin typeface="Calibri" panose="020F0502020204030204"/>
                </a:rPr>
                <a:t>Population  Chart</a:t>
              </a:r>
              <a:endParaRPr lang="en-US" sz="1200" dirty="0">
                <a:solidFill>
                  <a:prstClr val="white"/>
                </a:solidFill>
                <a:latin typeface="Calibri" panose="020F0502020204030204"/>
              </a:endParaRPr>
            </a:p>
          </p:txBody>
        </p:sp>
        <p:sp>
          <p:nvSpPr>
            <p:cNvPr id="277" name="Content Placeholder 2"/>
            <p:cNvSpPr txBox="1"/>
            <p:nvPr/>
          </p:nvSpPr>
          <p:spPr>
            <a:xfrm>
              <a:off x="1924497" y="4705350"/>
              <a:ext cx="1504503" cy="3048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600" b="1" dirty="0">
                  <a:solidFill>
                    <a:prstClr val="white"/>
                  </a:solidFill>
                  <a:latin typeface="Calibri" panose="020F0502020204030204"/>
                </a:rPr>
                <a:t>Country  Chart</a:t>
              </a:r>
              <a:endParaRPr lang="en-US" sz="1200" dirty="0">
                <a:solidFill>
                  <a:prstClr val="white"/>
                </a:solidFill>
                <a:latin typeface="Calibri" panose="020F0502020204030204"/>
              </a:endParaRPr>
            </a:p>
          </p:txBody>
        </p:sp>
        <p:sp>
          <p:nvSpPr>
            <p:cNvPr id="278" name="Content Placeholder 2"/>
            <p:cNvSpPr txBox="1"/>
            <p:nvPr/>
          </p:nvSpPr>
          <p:spPr>
            <a:xfrm>
              <a:off x="3372297" y="4705350"/>
              <a:ext cx="1504503" cy="3048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600" b="1" dirty="0">
                  <a:solidFill>
                    <a:prstClr val="white"/>
                  </a:solidFill>
                  <a:latin typeface="Calibri" panose="020F0502020204030204"/>
                </a:rPr>
                <a:t>Help Chat</a:t>
              </a:r>
              <a:endParaRPr lang="en-US" sz="1200" dirty="0">
                <a:solidFill>
                  <a:prstClr val="white"/>
                </a:solidFill>
                <a:latin typeface="Calibri" panose="020F0502020204030204"/>
              </a:endParaRPr>
            </a:p>
          </p:txBody>
        </p:sp>
        <p:sp>
          <p:nvSpPr>
            <p:cNvPr id="279" name="Content Placeholder 2"/>
            <p:cNvSpPr txBox="1"/>
            <p:nvPr/>
          </p:nvSpPr>
          <p:spPr>
            <a:xfrm>
              <a:off x="4743897" y="4705350"/>
              <a:ext cx="1504503" cy="3048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600" b="1" dirty="0">
                  <a:solidFill>
                    <a:prstClr val="white"/>
                  </a:solidFill>
                  <a:latin typeface="Calibri" panose="020F0502020204030204"/>
                </a:rPr>
                <a:t>Networking</a:t>
              </a:r>
              <a:endParaRPr lang="en-US" sz="1200" dirty="0">
                <a:solidFill>
                  <a:prstClr val="white"/>
                </a:solidFill>
                <a:latin typeface="Calibri" panose="020F0502020204030204"/>
              </a:endParaRPr>
            </a:p>
          </p:txBody>
        </p:sp>
        <p:sp>
          <p:nvSpPr>
            <p:cNvPr id="280" name="Content Placeholder 2"/>
            <p:cNvSpPr txBox="1"/>
            <p:nvPr/>
          </p:nvSpPr>
          <p:spPr>
            <a:xfrm>
              <a:off x="5964866" y="4705350"/>
              <a:ext cx="1504503" cy="3048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600" b="1" dirty="0">
                  <a:solidFill>
                    <a:prstClr val="white"/>
                  </a:solidFill>
                  <a:latin typeface="Calibri" panose="020F0502020204030204"/>
                </a:rPr>
                <a:t>User Profile</a:t>
              </a:r>
              <a:endParaRPr lang="en-US" sz="1200" dirty="0">
                <a:solidFill>
                  <a:prstClr val="white"/>
                </a:solidFill>
                <a:latin typeface="Calibri" panose="020F0502020204030204"/>
              </a:endParaRPr>
            </a:p>
          </p:txBody>
        </p:sp>
        <p:sp>
          <p:nvSpPr>
            <p:cNvPr id="281" name="Content Placeholder 2"/>
            <p:cNvSpPr txBox="1"/>
            <p:nvPr/>
          </p:nvSpPr>
          <p:spPr>
            <a:xfrm>
              <a:off x="7391400" y="4705350"/>
              <a:ext cx="1504503" cy="3048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600" b="1" dirty="0">
                  <a:solidFill>
                    <a:prstClr val="white"/>
                  </a:solidFill>
                  <a:latin typeface="Calibri" panose="020F0502020204030204"/>
                </a:rPr>
                <a:t>Properties</a:t>
              </a:r>
              <a:endParaRPr lang="en-US" sz="1200" dirty="0">
                <a:solidFill>
                  <a:prstClr val="white"/>
                </a:solidFill>
                <a:latin typeface="Calibri" panose="020F0502020204030204"/>
              </a:endParaRPr>
            </a:p>
          </p:txBody>
        </p:sp>
      </p:grpSp>
      <p:grpSp>
        <p:nvGrpSpPr>
          <p:cNvPr id="282" name="Group 281"/>
          <p:cNvGrpSpPr/>
          <p:nvPr/>
        </p:nvGrpSpPr>
        <p:grpSpPr>
          <a:xfrm>
            <a:off x="1117600" y="2006600"/>
            <a:ext cx="5728336" cy="1512571"/>
            <a:chOff x="762000" y="1742122"/>
            <a:chExt cx="4296252" cy="1134428"/>
          </a:xfrm>
          <a:solidFill>
            <a:schemeClr val="tx2">
              <a:lumMod val="60000"/>
              <a:lumOff val="40000"/>
            </a:schemeClr>
          </a:solidFill>
        </p:grpSpPr>
        <p:grpSp>
          <p:nvGrpSpPr>
            <p:cNvPr id="283" name="Group 287"/>
            <p:cNvGrpSpPr/>
            <p:nvPr/>
          </p:nvGrpSpPr>
          <p:grpSpPr>
            <a:xfrm>
              <a:off x="762000" y="1769269"/>
              <a:ext cx="392907" cy="964406"/>
              <a:chOff x="762000" y="1769269"/>
              <a:chExt cx="392907" cy="964406"/>
            </a:xfrm>
            <a:grpFill/>
          </p:grpSpPr>
          <p:sp>
            <p:nvSpPr>
              <p:cNvPr id="313" name="Oval 223"/>
              <p:cNvSpPr>
                <a:spLocks noChangeArrowheads="1"/>
              </p:cNvSpPr>
              <p:nvPr/>
            </p:nvSpPr>
            <p:spPr bwMode="auto">
              <a:xfrm>
                <a:off x="883444" y="2457926"/>
                <a:ext cx="271463" cy="27574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14" name="Oval 224"/>
              <p:cNvSpPr>
                <a:spLocks noChangeArrowheads="1"/>
              </p:cNvSpPr>
              <p:nvPr/>
            </p:nvSpPr>
            <p:spPr bwMode="auto">
              <a:xfrm>
                <a:off x="762000" y="1769269"/>
                <a:ext cx="121444" cy="122872"/>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nvGrpSpPr>
            <p:cNvPr id="284" name="Group 286"/>
            <p:cNvGrpSpPr/>
            <p:nvPr/>
          </p:nvGrpSpPr>
          <p:grpSpPr>
            <a:xfrm>
              <a:off x="813435" y="1742122"/>
              <a:ext cx="4244817" cy="1134428"/>
              <a:chOff x="813435" y="1742122"/>
              <a:chExt cx="4244817" cy="1134428"/>
            </a:xfrm>
            <a:grpFill/>
          </p:grpSpPr>
          <p:sp>
            <p:nvSpPr>
              <p:cNvPr id="285" name="Oval 221"/>
              <p:cNvSpPr>
                <a:spLocks noChangeArrowheads="1"/>
              </p:cNvSpPr>
              <p:nvPr/>
            </p:nvSpPr>
            <p:spPr bwMode="auto">
              <a:xfrm>
                <a:off x="1682115" y="2093594"/>
                <a:ext cx="304324" cy="305752"/>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86" name="Freeform 222"/>
              <p:cNvSpPr>
                <a:spLocks noEditPoints="1"/>
              </p:cNvSpPr>
              <p:nvPr/>
            </p:nvSpPr>
            <p:spPr bwMode="auto">
              <a:xfrm>
                <a:off x="1313498" y="1850707"/>
                <a:ext cx="230029" cy="231457"/>
              </a:xfrm>
              <a:custGeom>
                <a:avLst/>
                <a:gdLst/>
                <a:ahLst/>
                <a:cxnLst>
                  <a:cxn ang="0">
                    <a:pos x="34" y="68"/>
                  </a:cxn>
                  <a:cxn ang="0">
                    <a:pos x="0" y="34"/>
                  </a:cxn>
                  <a:cxn ang="0">
                    <a:pos x="34" y="0"/>
                  </a:cxn>
                  <a:cxn ang="0">
                    <a:pos x="68" y="34"/>
                  </a:cxn>
                  <a:cxn ang="0">
                    <a:pos x="34" y="68"/>
                  </a:cxn>
                  <a:cxn ang="0">
                    <a:pos x="34" y="17"/>
                  </a:cxn>
                  <a:cxn ang="0">
                    <a:pos x="17" y="34"/>
                  </a:cxn>
                  <a:cxn ang="0">
                    <a:pos x="34" y="51"/>
                  </a:cxn>
                  <a:cxn ang="0">
                    <a:pos x="51" y="34"/>
                  </a:cxn>
                  <a:cxn ang="0">
                    <a:pos x="34" y="17"/>
                  </a:cxn>
                </a:cxnLst>
                <a:rect l="0" t="0" r="r" b="b"/>
                <a:pathLst>
                  <a:path w="68" h="68">
                    <a:moveTo>
                      <a:pt x="34" y="68"/>
                    </a:moveTo>
                    <a:cubicBezTo>
                      <a:pt x="15" y="68"/>
                      <a:pt x="0" y="52"/>
                      <a:pt x="0" y="34"/>
                    </a:cubicBezTo>
                    <a:cubicBezTo>
                      <a:pt x="0" y="15"/>
                      <a:pt x="15" y="0"/>
                      <a:pt x="34" y="0"/>
                    </a:cubicBezTo>
                    <a:cubicBezTo>
                      <a:pt x="53" y="0"/>
                      <a:pt x="68" y="15"/>
                      <a:pt x="68" y="34"/>
                    </a:cubicBezTo>
                    <a:cubicBezTo>
                      <a:pt x="68" y="52"/>
                      <a:pt x="53" y="68"/>
                      <a:pt x="34" y="68"/>
                    </a:cubicBezTo>
                    <a:close/>
                    <a:moveTo>
                      <a:pt x="34" y="17"/>
                    </a:moveTo>
                    <a:cubicBezTo>
                      <a:pt x="25" y="17"/>
                      <a:pt x="17" y="24"/>
                      <a:pt x="17" y="34"/>
                    </a:cubicBezTo>
                    <a:cubicBezTo>
                      <a:pt x="17" y="43"/>
                      <a:pt x="25" y="51"/>
                      <a:pt x="34" y="51"/>
                    </a:cubicBezTo>
                    <a:cubicBezTo>
                      <a:pt x="44" y="51"/>
                      <a:pt x="51" y="43"/>
                      <a:pt x="51" y="34"/>
                    </a:cubicBezTo>
                    <a:cubicBezTo>
                      <a:pt x="51" y="24"/>
                      <a:pt x="44" y="17"/>
                      <a:pt x="34" y="1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287" name="Group 285"/>
              <p:cNvGrpSpPr/>
              <p:nvPr/>
            </p:nvGrpSpPr>
            <p:grpSpPr>
              <a:xfrm>
                <a:off x="1993583" y="1742122"/>
                <a:ext cx="3064669" cy="1134428"/>
                <a:chOff x="1993583" y="1742122"/>
                <a:chExt cx="3064669" cy="1134428"/>
              </a:xfrm>
              <a:grpFill/>
            </p:grpSpPr>
            <p:sp>
              <p:nvSpPr>
                <p:cNvPr id="292" name="Freeform 230"/>
                <p:cNvSpPr/>
                <p:nvPr/>
              </p:nvSpPr>
              <p:spPr bwMode="auto">
                <a:xfrm>
                  <a:off x="2243614" y="1874996"/>
                  <a:ext cx="700088" cy="467202"/>
                </a:xfrm>
                <a:custGeom>
                  <a:avLst/>
                  <a:gdLst/>
                  <a:ahLst/>
                  <a:cxnLst>
                    <a:cxn ang="0">
                      <a:pos x="464" y="327"/>
                    </a:cxn>
                    <a:cxn ang="0">
                      <a:pos x="0" y="43"/>
                    </a:cxn>
                    <a:cxn ang="0">
                      <a:pos x="26" y="0"/>
                    </a:cxn>
                    <a:cxn ang="0">
                      <a:pos x="490" y="284"/>
                    </a:cxn>
                    <a:cxn ang="0">
                      <a:pos x="464" y="327"/>
                    </a:cxn>
                  </a:cxnLst>
                  <a:rect l="0" t="0" r="r" b="b"/>
                  <a:pathLst>
                    <a:path w="490" h="327">
                      <a:moveTo>
                        <a:pt x="464" y="327"/>
                      </a:moveTo>
                      <a:lnTo>
                        <a:pt x="0" y="43"/>
                      </a:lnTo>
                      <a:lnTo>
                        <a:pt x="26" y="0"/>
                      </a:lnTo>
                      <a:lnTo>
                        <a:pt x="490" y="284"/>
                      </a:lnTo>
                      <a:lnTo>
                        <a:pt x="464" y="32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293" name="Group 284"/>
                <p:cNvGrpSpPr/>
                <p:nvPr/>
              </p:nvGrpSpPr>
              <p:grpSpPr>
                <a:xfrm>
                  <a:off x="1993583" y="1742122"/>
                  <a:ext cx="3064669" cy="1134428"/>
                  <a:chOff x="1993583" y="1742122"/>
                  <a:chExt cx="3064669" cy="1134428"/>
                </a:xfrm>
                <a:grpFill/>
              </p:grpSpPr>
              <p:sp>
                <p:nvSpPr>
                  <p:cNvPr id="294" name="Oval 217"/>
                  <p:cNvSpPr>
                    <a:spLocks noChangeArrowheads="1"/>
                  </p:cNvSpPr>
                  <p:nvPr/>
                </p:nvSpPr>
                <p:spPr bwMode="auto">
                  <a:xfrm>
                    <a:off x="1993583" y="2423636"/>
                    <a:ext cx="452914" cy="452914"/>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95" name="Oval 218"/>
                  <p:cNvSpPr>
                    <a:spLocks noChangeArrowheads="1"/>
                  </p:cNvSpPr>
                  <p:nvPr/>
                </p:nvSpPr>
                <p:spPr bwMode="auto">
                  <a:xfrm>
                    <a:off x="2105025" y="1749266"/>
                    <a:ext cx="314325" cy="315754"/>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96" name="Freeform 229"/>
                  <p:cNvSpPr/>
                  <p:nvPr/>
                </p:nvSpPr>
                <p:spPr bwMode="auto">
                  <a:xfrm>
                    <a:off x="2203609" y="2280761"/>
                    <a:ext cx="737235" cy="401479"/>
                  </a:xfrm>
                  <a:custGeom>
                    <a:avLst/>
                    <a:gdLst/>
                    <a:ahLst/>
                    <a:cxnLst>
                      <a:cxn ang="0">
                        <a:pos x="21" y="281"/>
                      </a:cxn>
                      <a:cxn ang="0">
                        <a:pos x="0" y="236"/>
                      </a:cxn>
                      <a:cxn ang="0">
                        <a:pos x="495" y="0"/>
                      </a:cxn>
                      <a:cxn ang="0">
                        <a:pos x="516" y="45"/>
                      </a:cxn>
                      <a:cxn ang="0">
                        <a:pos x="21" y="281"/>
                      </a:cxn>
                    </a:cxnLst>
                    <a:rect l="0" t="0" r="r" b="b"/>
                    <a:pathLst>
                      <a:path w="516" h="281">
                        <a:moveTo>
                          <a:pt x="21" y="281"/>
                        </a:moveTo>
                        <a:lnTo>
                          <a:pt x="0" y="236"/>
                        </a:lnTo>
                        <a:lnTo>
                          <a:pt x="495" y="0"/>
                        </a:lnTo>
                        <a:lnTo>
                          <a:pt x="516" y="45"/>
                        </a:lnTo>
                        <a:lnTo>
                          <a:pt x="21" y="28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297" name="Group 283"/>
                  <p:cNvGrpSpPr/>
                  <p:nvPr/>
                </p:nvGrpSpPr>
                <p:grpSpPr>
                  <a:xfrm>
                    <a:off x="2569369" y="1742122"/>
                    <a:ext cx="2488883" cy="1124426"/>
                    <a:chOff x="2569369" y="1742122"/>
                    <a:chExt cx="2488883" cy="1124426"/>
                  </a:xfrm>
                  <a:grpFill/>
                </p:grpSpPr>
                <p:sp>
                  <p:nvSpPr>
                    <p:cNvPr id="298" name="Oval 220"/>
                    <p:cNvSpPr>
                      <a:spLocks noChangeArrowheads="1"/>
                    </p:cNvSpPr>
                    <p:nvPr/>
                  </p:nvSpPr>
                  <p:spPr bwMode="auto">
                    <a:xfrm>
                      <a:off x="3880962" y="2297906"/>
                      <a:ext cx="315754" cy="320040"/>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299" name="Group 282"/>
                    <p:cNvGrpSpPr/>
                    <p:nvPr/>
                  </p:nvGrpSpPr>
                  <p:grpSpPr>
                    <a:xfrm>
                      <a:off x="2569369" y="1742122"/>
                      <a:ext cx="2488883" cy="1124426"/>
                      <a:chOff x="2569369" y="1742122"/>
                      <a:chExt cx="2488883" cy="1124426"/>
                    </a:xfrm>
                    <a:grpFill/>
                  </p:grpSpPr>
                  <p:sp>
                    <p:nvSpPr>
                      <p:cNvPr id="300" name="Oval 216"/>
                      <p:cNvSpPr>
                        <a:spLocks noChangeArrowheads="1"/>
                      </p:cNvSpPr>
                      <p:nvPr/>
                    </p:nvSpPr>
                    <p:spPr bwMode="auto">
                      <a:xfrm>
                        <a:off x="3323749" y="2596514"/>
                        <a:ext cx="267177" cy="270034"/>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01" name="Freeform 219"/>
                      <p:cNvSpPr>
                        <a:spLocks noEditPoints="1"/>
                      </p:cNvSpPr>
                      <p:nvPr/>
                    </p:nvSpPr>
                    <p:spPr bwMode="auto">
                      <a:xfrm>
                        <a:off x="3989547" y="1742122"/>
                        <a:ext cx="274320" cy="275749"/>
                      </a:xfrm>
                      <a:custGeom>
                        <a:avLst/>
                        <a:gdLst/>
                        <a:ahLst/>
                        <a:cxnLst>
                          <a:cxn ang="0">
                            <a:pos x="41" y="81"/>
                          </a:cxn>
                          <a:cxn ang="0">
                            <a:pos x="0" y="40"/>
                          </a:cxn>
                          <a:cxn ang="0">
                            <a:pos x="41" y="0"/>
                          </a:cxn>
                          <a:cxn ang="0">
                            <a:pos x="81" y="40"/>
                          </a:cxn>
                          <a:cxn ang="0">
                            <a:pos x="41" y="81"/>
                          </a:cxn>
                          <a:cxn ang="0">
                            <a:pos x="41" y="16"/>
                          </a:cxn>
                          <a:cxn ang="0">
                            <a:pos x="17" y="40"/>
                          </a:cxn>
                          <a:cxn ang="0">
                            <a:pos x="41" y="64"/>
                          </a:cxn>
                          <a:cxn ang="0">
                            <a:pos x="65" y="40"/>
                          </a:cxn>
                          <a:cxn ang="0">
                            <a:pos x="41" y="16"/>
                          </a:cxn>
                        </a:cxnLst>
                        <a:rect l="0" t="0" r="r" b="b"/>
                        <a:pathLst>
                          <a:path w="81" h="81">
                            <a:moveTo>
                              <a:pt x="41" y="81"/>
                            </a:moveTo>
                            <a:cubicBezTo>
                              <a:pt x="18" y="81"/>
                              <a:pt x="0" y="63"/>
                              <a:pt x="0" y="40"/>
                            </a:cubicBezTo>
                            <a:cubicBezTo>
                              <a:pt x="0" y="18"/>
                              <a:pt x="18" y="0"/>
                              <a:pt x="41" y="0"/>
                            </a:cubicBezTo>
                            <a:cubicBezTo>
                              <a:pt x="63" y="0"/>
                              <a:pt x="81" y="18"/>
                              <a:pt x="81" y="40"/>
                            </a:cubicBezTo>
                            <a:cubicBezTo>
                              <a:pt x="81" y="63"/>
                              <a:pt x="63" y="81"/>
                              <a:pt x="41" y="81"/>
                            </a:cubicBezTo>
                            <a:close/>
                            <a:moveTo>
                              <a:pt x="41" y="16"/>
                            </a:moveTo>
                            <a:cubicBezTo>
                              <a:pt x="27" y="16"/>
                              <a:pt x="17" y="27"/>
                              <a:pt x="17" y="40"/>
                            </a:cubicBezTo>
                            <a:cubicBezTo>
                              <a:pt x="17" y="54"/>
                              <a:pt x="27" y="64"/>
                              <a:pt x="41" y="64"/>
                            </a:cubicBezTo>
                            <a:cubicBezTo>
                              <a:pt x="54" y="64"/>
                              <a:pt x="65" y="54"/>
                              <a:pt x="65" y="40"/>
                            </a:cubicBezTo>
                            <a:cubicBezTo>
                              <a:pt x="65" y="27"/>
                              <a:pt x="54" y="16"/>
                              <a:pt x="41" y="1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02" name="Oval 225"/>
                      <p:cNvSpPr>
                        <a:spLocks noChangeArrowheads="1"/>
                      </p:cNvSpPr>
                      <p:nvPr/>
                    </p:nvSpPr>
                    <p:spPr bwMode="auto">
                      <a:xfrm>
                        <a:off x="4768215" y="1796414"/>
                        <a:ext cx="290037" cy="290037"/>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03" name="Oval 226"/>
                      <p:cNvSpPr>
                        <a:spLocks noChangeArrowheads="1"/>
                      </p:cNvSpPr>
                      <p:nvPr/>
                    </p:nvSpPr>
                    <p:spPr bwMode="auto">
                      <a:xfrm>
                        <a:off x="4598194" y="2480786"/>
                        <a:ext cx="365760" cy="368617"/>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304" name="Group 281"/>
                      <p:cNvGrpSpPr/>
                      <p:nvPr/>
                    </p:nvGrpSpPr>
                    <p:grpSpPr>
                      <a:xfrm>
                        <a:off x="2569369" y="1749266"/>
                        <a:ext cx="1187292" cy="922972"/>
                        <a:chOff x="2569369" y="1749266"/>
                        <a:chExt cx="1187292" cy="922972"/>
                      </a:xfrm>
                      <a:grpFill/>
                    </p:grpSpPr>
                    <p:sp>
                      <p:nvSpPr>
                        <p:cNvPr id="310" name="Oval 214"/>
                        <p:cNvSpPr>
                          <a:spLocks noChangeArrowheads="1"/>
                        </p:cNvSpPr>
                        <p:nvPr/>
                      </p:nvSpPr>
                      <p:spPr bwMode="auto">
                        <a:xfrm>
                          <a:off x="2569369" y="1953577"/>
                          <a:ext cx="717233" cy="718661"/>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11" name="Oval 215"/>
                        <p:cNvSpPr>
                          <a:spLocks noChangeArrowheads="1"/>
                        </p:cNvSpPr>
                        <p:nvPr/>
                      </p:nvSpPr>
                      <p:spPr bwMode="auto">
                        <a:xfrm>
                          <a:off x="3323749" y="1749266"/>
                          <a:ext cx="432912" cy="43576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12" name="Freeform 227"/>
                        <p:cNvSpPr/>
                        <p:nvPr/>
                      </p:nvSpPr>
                      <p:spPr bwMode="auto">
                        <a:xfrm>
                          <a:off x="2910840" y="1936432"/>
                          <a:ext cx="645795" cy="405765"/>
                        </a:xfrm>
                        <a:custGeom>
                          <a:avLst/>
                          <a:gdLst/>
                          <a:ahLst/>
                          <a:cxnLst>
                            <a:cxn ang="0">
                              <a:pos x="23" y="284"/>
                            </a:cxn>
                            <a:cxn ang="0">
                              <a:pos x="0" y="241"/>
                            </a:cxn>
                            <a:cxn ang="0">
                              <a:pos x="428" y="0"/>
                            </a:cxn>
                            <a:cxn ang="0">
                              <a:pos x="452" y="43"/>
                            </a:cxn>
                            <a:cxn ang="0">
                              <a:pos x="23" y="284"/>
                            </a:cxn>
                          </a:cxnLst>
                          <a:rect l="0" t="0" r="r" b="b"/>
                          <a:pathLst>
                            <a:path w="452" h="284">
                              <a:moveTo>
                                <a:pt x="23" y="284"/>
                              </a:moveTo>
                              <a:lnTo>
                                <a:pt x="0" y="241"/>
                              </a:lnTo>
                              <a:lnTo>
                                <a:pt x="428" y="0"/>
                              </a:lnTo>
                              <a:lnTo>
                                <a:pt x="452" y="43"/>
                              </a:lnTo>
                              <a:lnTo>
                                <a:pt x="23" y="28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sp>
                    <p:nvSpPr>
                      <p:cNvPr id="305" name="Freeform 228"/>
                      <p:cNvSpPr/>
                      <p:nvPr/>
                    </p:nvSpPr>
                    <p:spPr bwMode="auto">
                      <a:xfrm>
                        <a:off x="2920842" y="2300764"/>
                        <a:ext cx="544354" cy="440055"/>
                      </a:xfrm>
                      <a:custGeom>
                        <a:avLst/>
                        <a:gdLst/>
                        <a:ahLst/>
                        <a:cxnLst>
                          <a:cxn ang="0">
                            <a:pos x="369" y="308"/>
                          </a:cxn>
                          <a:cxn ang="0">
                            <a:pos x="0" y="14"/>
                          </a:cxn>
                          <a:cxn ang="0">
                            <a:pos x="9" y="0"/>
                          </a:cxn>
                          <a:cxn ang="0">
                            <a:pos x="381" y="293"/>
                          </a:cxn>
                          <a:cxn ang="0">
                            <a:pos x="369" y="308"/>
                          </a:cxn>
                        </a:cxnLst>
                        <a:rect l="0" t="0" r="r" b="b"/>
                        <a:pathLst>
                          <a:path w="381" h="308">
                            <a:moveTo>
                              <a:pt x="369" y="308"/>
                            </a:moveTo>
                            <a:lnTo>
                              <a:pt x="0" y="14"/>
                            </a:lnTo>
                            <a:lnTo>
                              <a:pt x="9" y="0"/>
                            </a:lnTo>
                            <a:lnTo>
                              <a:pt x="381" y="293"/>
                            </a:lnTo>
                            <a:lnTo>
                              <a:pt x="369" y="30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06" name="Freeform 231"/>
                      <p:cNvSpPr/>
                      <p:nvPr/>
                    </p:nvSpPr>
                    <p:spPr bwMode="auto">
                      <a:xfrm>
                        <a:off x="3452337" y="2447924"/>
                        <a:ext cx="591503" cy="295752"/>
                      </a:xfrm>
                      <a:custGeom>
                        <a:avLst/>
                        <a:gdLst/>
                        <a:ahLst/>
                        <a:cxnLst>
                          <a:cxn ang="0">
                            <a:pos x="7" y="207"/>
                          </a:cxn>
                          <a:cxn ang="0">
                            <a:pos x="0" y="190"/>
                          </a:cxn>
                          <a:cxn ang="0">
                            <a:pos x="407" y="0"/>
                          </a:cxn>
                          <a:cxn ang="0">
                            <a:pos x="414" y="16"/>
                          </a:cxn>
                          <a:cxn ang="0">
                            <a:pos x="7" y="207"/>
                          </a:cxn>
                        </a:cxnLst>
                        <a:rect l="0" t="0" r="r" b="b"/>
                        <a:pathLst>
                          <a:path w="414" h="207">
                            <a:moveTo>
                              <a:pt x="7" y="207"/>
                            </a:moveTo>
                            <a:lnTo>
                              <a:pt x="0" y="190"/>
                            </a:lnTo>
                            <a:lnTo>
                              <a:pt x="407" y="0"/>
                            </a:lnTo>
                            <a:lnTo>
                              <a:pt x="414" y="16"/>
                            </a:lnTo>
                            <a:lnTo>
                              <a:pt x="7" y="20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07" name="Freeform 232"/>
                      <p:cNvSpPr/>
                      <p:nvPr/>
                    </p:nvSpPr>
                    <p:spPr bwMode="auto">
                      <a:xfrm>
                        <a:off x="4026694" y="1987867"/>
                        <a:ext cx="94298" cy="472917"/>
                      </a:xfrm>
                      <a:custGeom>
                        <a:avLst/>
                        <a:gdLst/>
                        <a:ahLst/>
                        <a:cxnLst>
                          <a:cxn ang="0">
                            <a:pos x="17" y="331"/>
                          </a:cxn>
                          <a:cxn ang="0">
                            <a:pos x="0" y="329"/>
                          </a:cxn>
                          <a:cxn ang="0">
                            <a:pos x="50" y="0"/>
                          </a:cxn>
                          <a:cxn ang="0">
                            <a:pos x="66" y="2"/>
                          </a:cxn>
                          <a:cxn ang="0">
                            <a:pos x="17" y="331"/>
                          </a:cxn>
                        </a:cxnLst>
                        <a:rect l="0" t="0" r="r" b="b"/>
                        <a:pathLst>
                          <a:path w="66" h="331">
                            <a:moveTo>
                              <a:pt x="17" y="331"/>
                            </a:moveTo>
                            <a:lnTo>
                              <a:pt x="0" y="329"/>
                            </a:lnTo>
                            <a:lnTo>
                              <a:pt x="50" y="0"/>
                            </a:lnTo>
                            <a:lnTo>
                              <a:pt x="66" y="2"/>
                            </a:lnTo>
                            <a:lnTo>
                              <a:pt x="17" y="33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08" name="Freeform 233"/>
                      <p:cNvSpPr/>
                      <p:nvPr/>
                    </p:nvSpPr>
                    <p:spPr bwMode="auto">
                      <a:xfrm>
                        <a:off x="4236720" y="1874996"/>
                        <a:ext cx="677228" cy="78582"/>
                      </a:xfrm>
                      <a:custGeom>
                        <a:avLst/>
                        <a:gdLst/>
                        <a:ahLst/>
                        <a:cxnLst>
                          <a:cxn ang="0">
                            <a:pos x="474" y="55"/>
                          </a:cxn>
                          <a:cxn ang="0">
                            <a:pos x="0" y="19"/>
                          </a:cxn>
                          <a:cxn ang="0">
                            <a:pos x="0" y="0"/>
                          </a:cxn>
                          <a:cxn ang="0">
                            <a:pos x="474" y="36"/>
                          </a:cxn>
                          <a:cxn ang="0">
                            <a:pos x="474" y="55"/>
                          </a:cxn>
                        </a:cxnLst>
                        <a:rect l="0" t="0" r="r" b="b"/>
                        <a:pathLst>
                          <a:path w="474" h="55">
                            <a:moveTo>
                              <a:pt x="474" y="55"/>
                            </a:moveTo>
                            <a:lnTo>
                              <a:pt x="0" y="19"/>
                            </a:lnTo>
                            <a:lnTo>
                              <a:pt x="0" y="0"/>
                            </a:lnTo>
                            <a:lnTo>
                              <a:pt x="474" y="36"/>
                            </a:lnTo>
                            <a:lnTo>
                              <a:pt x="474" y="5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09" name="Freeform 234"/>
                      <p:cNvSpPr/>
                      <p:nvPr/>
                    </p:nvSpPr>
                    <p:spPr bwMode="auto">
                      <a:xfrm>
                        <a:off x="4033838" y="2447924"/>
                        <a:ext cx="751523" cy="231457"/>
                      </a:xfrm>
                      <a:custGeom>
                        <a:avLst/>
                        <a:gdLst/>
                        <a:ahLst/>
                        <a:cxnLst>
                          <a:cxn ang="0">
                            <a:pos x="521" y="162"/>
                          </a:cxn>
                          <a:cxn ang="0">
                            <a:pos x="0" y="16"/>
                          </a:cxn>
                          <a:cxn ang="0">
                            <a:pos x="5" y="0"/>
                          </a:cxn>
                          <a:cxn ang="0">
                            <a:pos x="526" y="143"/>
                          </a:cxn>
                          <a:cxn ang="0">
                            <a:pos x="521" y="162"/>
                          </a:cxn>
                        </a:cxnLst>
                        <a:rect l="0" t="0" r="r" b="b"/>
                        <a:pathLst>
                          <a:path w="526" h="162">
                            <a:moveTo>
                              <a:pt x="521" y="162"/>
                            </a:moveTo>
                            <a:lnTo>
                              <a:pt x="0" y="16"/>
                            </a:lnTo>
                            <a:lnTo>
                              <a:pt x="5" y="0"/>
                            </a:lnTo>
                            <a:lnTo>
                              <a:pt x="526" y="143"/>
                            </a:lnTo>
                            <a:lnTo>
                              <a:pt x="521" y="16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grpSp>
          </p:grpSp>
          <p:sp>
            <p:nvSpPr>
              <p:cNvPr id="288" name="Freeform 235"/>
              <p:cNvSpPr/>
              <p:nvPr/>
            </p:nvSpPr>
            <p:spPr bwMode="auto">
              <a:xfrm>
                <a:off x="1824990" y="2239327"/>
                <a:ext cx="405765" cy="418624"/>
              </a:xfrm>
              <a:custGeom>
                <a:avLst/>
                <a:gdLst/>
                <a:ahLst/>
                <a:cxnLst>
                  <a:cxn ang="0">
                    <a:pos x="270" y="293"/>
                  </a:cxn>
                  <a:cxn ang="0">
                    <a:pos x="0" y="12"/>
                  </a:cxn>
                  <a:cxn ang="0">
                    <a:pos x="14" y="0"/>
                  </a:cxn>
                  <a:cxn ang="0">
                    <a:pos x="284" y="281"/>
                  </a:cxn>
                  <a:cxn ang="0">
                    <a:pos x="270" y="293"/>
                  </a:cxn>
                </a:cxnLst>
                <a:rect l="0" t="0" r="r" b="b"/>
                <a:pathLst>
                  <a:path w="284" h="293">
                    <a:moveTo>
                      <a:pt x="270" y="293"/>
                    </a:moveTo>
                    <a:lnTo>
                      <a:pt x="0" y="12"/>
                    </a:lnTo>
                    <a:lnTo>
                      <a:pt x="14" y="0"/>
                    </a:lnTo>
                    <a:lnTo>
                      <a:pt x="284" y="281"/>
                    </a:lnTo>
                    <a:lnTo>
                      <a:pt x="270" y="29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89" name="Freeform 236"/>
              <p:cNvSpPr/>
              <p:nvPr/>
            </p:nvSpPr>
            <p:spPr bwMode="auto">
              <a:xfrm>
                <a:off x="1493520" y="2005012"/>
                <a:ext cx="347187" cy="251460"/>
              </a:xfrm>
              <a:custGeom>
                <a:avLst/>
                <a:gdLst/>
                <a:ahLst/>
                <a:cxnLst>
                  <a:cxn ang="0">
                    <a:pos x="234" y="176"/>
                  </a:cxn>
                  <a:cxn ang="0">
                    <a:pos x="0" y="14"/>
                  </a:cxn>
                  <a:cxn ang="0">
                    <a:pos x="9" y="0"/>
                  </a:cxn>
                  <a:cxn ang="0">
                    <a:pos x="243" y="162"/>
                  </a:cxn>
                  <a:cxn ang="0">
                    <a:pos x="234" y="176"/>
                  </a:cxn>
                </a:cxnLst>
                <a:rect l="0" t="0" r="r" b="b"/>
                <a:pathLst>
                  <a:path w="243" h="176">
                    <a:moveTo>
                      <a:pt x="234" y="176"/>
                    </a:moveTo>
                    <a:lnTo>
                      <a:pt x="0" y="14"/>
                    </a:lnTo>
                    <a:lnTo>
                      <a:pt x="9" y="0"/>
                    </a:lnTo>
                    <a:lnTo>
                      <a:pt x="243" y="162"/>
                    </a:lnTo>
                    <a:lnTo>
                      <a:pt x="234" y="17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90" name="Freeform 237"/>
              <p:cNvSpPr/>
              <p:nvPr/>
            </p:nvSpPr>
            <p:spPr bwMode="auto">
              <a:xfrm>
                <a:off x="1009174" y="2032159"/>
                <a:ext cx="381477" cy="568642"/>
              </a:xfrm>
              <a:custGeom>
                <a:avLst/>
                <a:gdLst/>
                <a:ahLst/>
                <a:cxnLst>
                  <a:cxn ang="0">
                    <a:pos x="14" y="398"/>
                  </a:cxn>
                  <a:cxn ang="0">
                    <a:pos x="0" y="388"/>
                  </a:cxn>
                  <a:cxn ang="0">
                    <a:pos x="253" y="0"/>
                  </a:cxn>
                  <a:cxn ang="0">
                    <a:pos x="267" y="9"/>
                  </a:cxn>
                  <a:cxn ang="0">
                    <a:pos x="14" y="398"/>
                  </a:cxn>
                </a:cxnLst>
                <a:rect l="0" t="0" r="r" b="b"/>
                <a:pathLst>
                  <a:path w="267" h="398">
                    <a:moveTo>
                      <a:pt x="14" y="398"/>
                    </a:moveTo>
                    <a:lnTo>
                      <a:pt x="0" y="388"/>
                    </a:lnTo>
                    <a:lnTo>
                      <a:pt x="253" y="0"/>
                    </a:lnTo>
                    <a:lnTo>
                      <a:pt x="267" y="9"/>
                    </a:lnTo>
                    <a:lnTo>
                      <a:pt x="14" y="39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91" name="Freeform 238"/>
              <p:cNvSpPr/>
              <p:nvPr/>
            </p:nvSpPr>
            <p:spPr bwMode="auto">
              <a:xfrm>
                <a:off x="813435" y="1827847"/>
                <a:ext cx="218599" cy="768667"/>
              </a:xfrm>
              <a:custGeom>
                <a:avLst/>
                <a:gdLst/>
                <a:ahLst/>
                <a:cxnLst>
                  <a:cxn ang="0">
                    <a:pos x="137" y="538"/>
                  </a:cxn>
                  <a:cxn ang="0">
                    <a:pos x="0" y="4"/>
                  </a:cxn>
                  <a:cxn ang="0">
                    <a:pos x="16" y="0"/>
                  </a:cxn>
                  <a:cxn ang="0">
                    <a:pos x="153" y="534"/>
                  </a:cxn>
                  <a:cxn ang="0">
                    <a:pos x="137" y="538"/>
                  </a:cxn>
                </a:cxnLst>
                <a:rect l="0" t="0" r="r" b="b"/>
                <a:pathLst>
                  <a:path w="153" h="538">
                    <a:moveTo>
                      <a:pt x="137" y="538"/>
                    </a:moveTo>
                    <a:lnTo>
                      <a:pt x="0" y="4"/>
                    </a:lnTo>
                    <a:lnTo>
                      <a:pt x="16" y="0"/>
                    </a:lnTo>
                    <a:lnTo>
                      <a:pt x="153" y="534"/>
                    </a:lnTo>
                    <a:lnTo>
                      <a:pt x="137" y="53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sp>
        <p:nvSpPr>
          <p:cNvPr id="315" name="Freeform 239"/>
          <p:cNvSpPr/>
          <p:nvPr/>
        </p:nvSpPr>
        <p:spPr bwMode="auto">
          <a:xfrm>
            <a:off x="3733166" y="2564766"/>
            <a:ext cx="527685" cy="495300"/>
          </a:xfrm>
          <a:custGeom>
            <a:avLst/>
            <a:gdLst/>
            <a:ahLst/>
            <a:cxnLst>
              <a:cxn ang="0">
                <a:pos x="117" y="37"/>
              </a:cxn>
              <a:cxn ang="0">
                <a:pos x="81" y="1"/>
              </a:cxn>
              <a:cxn ang="0">
                <a:pos x="80" y="0"/>
              </a:cxn>
              <a:cxn ang="0">
                <a:pos x="80" y="0"/>
              </a:cxn>
              <a:cxn ang="0">
                <a:pos x="80" y="0"/>
              </a:cxn>
              <a:cxn ang="0">
                <a:pos x="80" y="0"/>
              </a:cxn>
              <a:cxn ang="0">
                <a:pos x="38" y="0"/>
              </a:cxn>
              <a:cxn ang="0">
                <a:pos x="38" y="0"/>
              </a:cxn>
              <a:cxn ang="0">
                <a:pos x="38" y="0"/>
              </a:cxn>
              <a:cxn ang="0">
                <a:pos x="38" y="0"/>
              </a:cxn>
              <a:cxn ang="0">
                <a:pos x="37" y="1"/>
              </a:cxn>
              <a:cxn ang="0">
                <a:pos x="1" y="37"/>
              </a:cxn>
              <a:cxn ang="0">
                <a:pos x="1" y="39"/>
              </a:cxn>
              <a:cxn ang="0">
                <a:pos x="8" y="46"/>
              </a:cxn>
              <a:cxn ang="0">
                <a:pos x="9" y="46"/>
              </a:cxn>
              <a:cxn ang="0">
                <a:pos x="38" y="18"/>
              </a:cxn>
              <a:cxn ang="0">
                <a:pos x="38" y="72"/>
              </a:cxn>
              <a:cxn ang="0">
                <a:pos x="38" y="72"/>
              </a:cxn>
              <a:cxn ang="0">
                <a:pos x="38" y="108"/>
              </a:cxn>
              <a:cxn ang="0">
                <a:pos x="39" y="109"/>
              </a:cxn>
              <a:cxn ang="0">
                <a:pos x="49" y="109"/>
              </a:cxn>
              <a:cxn ang="0">
                <a:pos x="50" y="108"/>
              </a:cxn>
              <a:cxn ang="0">
                <a:pos x="50" y="72"/>
              </a:cxn>
              <a:cxn ang="0">
                <a:pos x="68" y="72"/>
              </a:cxn>
              <a:cxn ang="0">
                <a:pos x="68" y="108"/>
              </a:cxn>
              <a:cxn ang="0">
                <a:pos x="69" y="109"/>
              </a:cxn>
              <a:cxn ang="0">
                <a:pos x="79" y="109"/>
              </a:cxn>
              <a:cxn ang="0">
                <a:pos x="80" y="108"/>
              </a:cxn>
              <a:cxn ang="0">
                <a:pos x="80" y="56"/>
              </a:cxn>
              <a:cxn ang="0">
                <a:pos x="80" y="56"/>
              </a:cxn>
              <a:cxn ang="0">
                <a:pos x="80" y="17"/>
              </a:cxn>
              <a:cxn ang="0">
                <a:pos x="108" y="46"/>
              </a:cxn>
              <a:cxn ang="0">
                <a:pos x="110" y="46"/>
              </a:cxn>
              <a:cxn ang="0">
                <a:pos x="117" y="39"/>
              </a:cxn>
              <a:cxn ang="0">
                <a:pos x="117" y="37"/>
              </a:cxn>
            </a:cxnLst>
            <a:rect l="0" t="0" r="r" b="b"/>
            <a:pathLst>
              <a:path w="117" h="109">
                <a:moveTo>
                  <a:pt x="117" y="37"/>
                </a:moveTo>
                <a:cubicBezTo>
                  <a:pt x="81" y="1"/>
                  <a:pt x="81" y="1"/>
                  <a:pt x="81" y="1"/>
                </a:cubicBezTo>
                <a:cubicBezTo>
                  <a:pt x="80" y="0"/>
                  <a:pt x="80" y="0"/>
                  <a:pt x="80" y="0"/>
                </a:cubicBezTo>
                <a:cubicBezTo>
                  <a:pt x="80" y="0"/>
                  <a:pt x="80" y="0"/>
                  <a:pt x="80" y="0"/>
                </a:cubicBezTo>
                <a:cubicBezTo>
                  <a:pt x="80" y="0"/>
                  <a:pt x="80" y="0"/>
                  <a:pt x="80" y="0"/>
                </a:cubicBezTo>
                <a:cubicBezTo>
                  <a:pt x="80" y="0"/>
                  <a:pt x="80" y="0"/>
                  <a:pt x="80" y="0"/>
                </a:cubicBezTo>
                <a:cubicBezTo>
                  <a:pt x="38" y="0"/>
                  <a:pt x="38" y="0"/>
                  <a:pt x="38" y="0"/>
                </a:cubicBezTo>
                <a:cubicBezTo>
                  <a:pt x="38" y="0"/>
                  <a:pt x="38" y="0"/>
                  <a:pt x="38" y="0"/>
                </a:cubicBezTo>
                <a:cubicBezTo>
                  <a:pt x="38" y="0"/>
                  <a:pt x="38" y="0"/>
                  <a:pt x="38" y="0"/>
                </a:cubicBezTo>
                <a:cubicBezTo>
                  <a:pt x="38" y="0"/>
                  <a:pt x="38" y="0"/>
                  <a:pt x="38" y="0"/>
                </a:cubicBezTo>
                <a:cubicBezTo>
                  <a:pt x="37" y="1"/>
                  <a:pt x="37" y="1"/>
                  <a:pt x="37" y="1"/>
                </a:cubicBezTo>
                <a:cubicBezTo>
                  <a:pt x="1" y="37"/>
                  <a:pt x="1" y="37"/>
                  <a:pt x="1" y="37"/>
                </a:cubicBezTo>
                <a:cubicBezTo>
                  <a:pt x="0" y="38"/>
                  <a:pt x="0" y="38"/>
                  <a:pt x="1" y="39"/>
                </a:cubicBezTo>
                <a:cubicBezTo>
                  <a:pt x="8" y="46"/>
                  <a:pt x="8" y="46"/>
                  <a:pt x="8" y="46"/>
                </a:cubicBezTo>
                <a:cubicBezTo>
                  <a:pt x="8" y="46"/>
                  <a:pt x="9" y="46"/>
                  <a:pt x="9" y="46"/>
                </a:cubicBezTo>
                <a:cubicBezTo>
                  <a:pt x="38" y="18"/>
                  <a:pt x="38" y="18"/>
                  <a:pt x="38" y="18"/>
                </a:cubicBezTo>
                <a:cubicBezTo>
                  <a:pt x="38" y="72"/>
                  <a:pt x="38" y="72"/>
                  <a:pt x="38" y="72"/>
                </a:cubicBezTo>
                <a:cubicBezTo>
                  <a:pt x="38" y="72"/>
                  <a:pt x="38" y="72"/>
                  <a:pt x="38" y="72"/>
                </a:cubicBezTo>
                <a:cubicBezTo>
                  <a:pt x="38" y="108"/>
                  <a:pt x="38" y="108"/>
                  <a:pt x="38" y="108"/>
                </a:cubicBezTo>
                <a:cubicBezTo>
                  <a:pt x="38" y="108"/>
                  <a:pt x="38" y="109"/>
                  <a:pt x="39" y="109"/>
                </a:cubicBezTo>
                <a:cubicBezTo>
                  <a:pt x="49" y="109"/>
                  <a:pt x="49" y="109"/>
                  <a:pt x="49" y="109"/>
                </a:cubicBezTo>
                <a:cubicBezTo>
                  <a:pt x="49" y="109"/>
                  <a:pt x="50" y="108"/>
                  <a:pt x="50" y="108"/>
                </a:cubicBezTo>
                <a:cubicBezTo>
                  <a:pt x="50" y="72"/>
                  <a:pt x="50" y="72"/>
                  <a:pt x="50" y="72"/>
                </a:cubicBezTo>
                <a:cubicBezTo>
                  <a:pt x="68" y="72"/>
                  <a:pt x="68" y="72"/>
                  <a:pt x="68" y="72"/>
                </a:cubicBezTo>
                <a:cubicBezTo>
                  <a:pt x="68" y="108"/>
                  <a:pt x="68" y="108"/>
                  <a:pt x="68" y="108"/>
                </a:cubicBezTo>
                <a:cubicBezTo>
                  <a:pt x="68" y="108"/>
                  <a:pt x="68" y="109"/>
                  <a:pt x="69" y="109"/>
                </a:cubicBezTo>
                <a:cubicBezTo>
                  <a:pt x="79" y="109"/>
                  <a:pt x="79" y="109"/>
                  <a:pt x="79" y="109"/>
                </a:cubicBezTo>
                <a:cubicBezTo>
                  <a:pt x="79" y="109"/>
                  <a:pt x="80" y="108"/>
                  <a:pt x="80" y="108"/>
                </a:cubicBezTo>
                <a:cubicBezTo>
                  <a:pt x="80" y="56"/>
                  <a:pt x="80" y="56"/>
                  <a:pt x="80" y="56"/>
                </a:cubicBezTo>
                <a:cubicBezTo>
                  <a:pt x="80" y="56"/>
                  <a:pt x="80" y="56"/>
                  <a:pt x="80" y="56"/>
                </a:cubicBezTo>
                <a:cubicBezTo>
                  <a:pt x="80" y="17"/>
                  <a:pt x="80" y="17"/>
                  <a:pt x="80" y="17"/>
                </a:cubicBezTo>
                <a:cubicBezTo>
                  <a:pt x="108" y="46"/>
                  <a:pt x="108" y="46"/>
                  <a:pt x="108" y="46"/>
                </a:cubicBezTo>
                <a:cubicBezTo>
                  <a:pt x="109" y="46"/>
                  <a:pt x="110" y="46"/>
                  <a:pt x="110" y="46"/>
                </a:cubicBezTo>
                <a:cubicBezTo>
                  <a:pt x="117" y="39"/>
                  <a:pt x="117" y="39"/>
                  <a:pt x="117" y="39"/>
                </a:cubicBezTo>
                <a:cubicBezTo>
                  <a:pt x="117" y="38"/>
                  <a:pt x="117" y="38"/>
                  <a:pt x="117" y="37"/>
                </a:cubicBez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16" name="Oval 240"/>
          <p:cNvSpPr>
            <a:spLocks noChangeArrowheads="1"/>
          </p:cNvSpPr>
          <p:nvPr/>
        </p:nvSpPr>
        <p:spPr bwMode="auto">
          <a:xfrm>
            <a:off x="3940811" y="2442846"/>
            <a:ext cx="114300" cy="112396"/>
          </a:xfrm>
          <a:prstGeom prst="ellipse">
            <a:avLst/>
          </a:pr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17" name="Freeform 241"/>
          <p:cNvSpPr>
            <a:spLocks noEditPoints="1"/>
          </p:cNvSpPr>
          <p:nvPr/>
        </p:nvSpPr>
        <p:spPr bwMode="auto">
          <a:xfrm>
            <a:off x="3049271" y="2111376"/>
            <a:ext cx="135256" cy="240029"/>
          </a:xfrm>
          <a:custGeom>
            <a:avLst/>
            <a:gdLst/>
            <a:ahLst/>
            <a:cxnLst>
              <a:cxn ang="0">
                <a:pos x="25" y="0"/>
              </a:cxn>
              <a:cxn ang="0">
                <a:pos x="5" y="0"/>
              </a:cxn>
              <a:cxn ang="0">
                <a:pos x="0" y="5"/>
              </a:cxn>
              <a:cxn ang="0">
                <a:pos x="1" y="48"/>
              </a:cxn>
              <a:cxn ang="0">
                <a:pos x="6" y="53"/>
              </a:cxn>
              <a:cxn ang="0">
                <a:pos x="25" y="53"/>
              </a:cxn>
              <a:cxn ang="0">
                <a:pos x="30" y="48"/>
              </a:cxn>
              <a:cxn ang="0">
                <a:pos x="30" y="5"/>
              </a:cxn>
              <a:cxn ang="0">
                <a:pos x="25" y="0"/>
              </a:cxn>
              <a:cxn ang="0">
                <a:pos x="17" y="47"/>
              </a:cxn>
              <a:cxn ang="0">
                <a:pos x="17" y="50"/>
              </a:cxn>
              <a:cxn ang="0">
                <a:pos x="14" y="50"/>
              </a:cxn>
              <a:cxn ang="0">
                <a:pos x="14" y="47"/>
              </a:cxn>
              <a:cxn ang="0">
                <a:pos x="13" y="47"/>
              </a:cxn>
              <a:cxn ang="0">
                <a:pos x="16" y="46"/>
              </a:cxn>
              <a:cxn ang="0">
                <a:pos x="18" y="47"/>
              </a:cxn>
              <a:cxn ang="0">
                <a:pos x="17" y="47"/>
              </a:cxn>
              <a:cxn ang="0">
                <a:pos x="27" y="43"/>
              </a:cxn>
              <a:cxn ang="0">
                <a:pos x="3" y="43"/>
              </a:cxn>
              <a:cxn ang="0">
                <a:pos x="3" y="6"/>
              </a:cxn>
              <a:cxn ang="0">
                <a:pos x="27" y="6"/>
              </a:cxn>
              <a:cxn ang="0">
                <a:pos x="27" y="43"/>
              </a:cxn>
            </a:cxnLst>
            <a:rect l="0" t="0" r="r" b="b"/>
            <a:pathLst>
              <a:path w="30" h="53">
                <a:moveTo>
                  <a:pt x="25" y="0"/>
                </a:moveTo>
                <a:cubicBezTo>
                  <a:pt x="5" y="0"/>
                  <a:pt x="5" y="0"/>
                  <a:pt x="5" y="0"/>
                </a:cubicBezTo>
                <a:cubicBezTo>
                  <a:pt x="3" y="0"/>
                  <a:pt x="0" y="2"/>
                  <a:pt x="0" y="5"/>
                </a:cubicBezTo>
                <a:cubicBezTo>
                  <a:pt x="1" y="48"/>
                  <a:pt x="1" y="48"/>
                  <a:pt x="1" y="48"/>
                </a:cubicBezTo>
                <a:cubicBezTo>
                  <a:pt x="1" y="51"/>
                  <a:pt x="3" y="53"/>
                  <a:pt x="6" y="53"/>
                </a:cubicBezTo>
                <a:cubicBezTo>
                  <a:pt x="25" y="53"/>
                  <a:pt x="25" y="53"/>
                  <a:pt x="25" y="53"/>
                </a:cubicBezTo>
                <a:cubicBezTo>
                  <a:pt x="28" y="53"/>
                  <a:pt x="30" y="51"/>
                  <a:pt x="30" y="48"/>
                </a:cubicBezTo>
                <a:cubicBezTo>
                  <a:pt x="30" y="5"/>
                  <a:pt x="30" y="5"/>
                  <a:pt x="30" y="5"/>
                </a:cubicBezTo>
                <a:cubicBezTo>
                  <a:pt x="30" y="2"/>
                  <a:pt x="28" y="0"/>
                  <a:pt x="25" y="0"/>
                </a:cubicBezTo>
                <a:close/>
                <a:moveTo>
                  <a:pt x="17" y="47"/>
                </a:moveTo>
                <a:cubicBezTo>
                  <a:pt x="17" y="50"/>
                  <a:pt x="17" y="50"/>
                  <a:pt x="17" y="50"/>
                </a:cubicBezTo>
                <a:cubicBezTo>
                  <a:pt x="14" y="50"/>
                  <a:pt x="14" y="50"/>
                  <a:pt x="14" y="50"/>
                </a:cubicBezTo>
                <a:cubicBezTo>
                  <a:pt x="14" y="47"/>
                  <a:pt x="14" y="47"/>
                  <a:pt x="14" y="47"/>
                </a:cubicBezTo>
                <a:cubicBezTo>
                  <a:pt x="13" y="47"/>
                  <a:pt x="13" y="47"/>
                  <a:pt x="13" y="47"/>
                </a:cubicBezTo>
                <a:cubicBezTo>
                  <a:pt x="16" y="46"/>
                  <a:pt x="16" y="46"/>
                  <a:pt x="16" y="46"/>
                </a:cubicBezTo>
                <a:cubicBezTo>
                  <a:pt x="18" y="47"/>
                  <a:pt x="18" y="47"/>
                  <a:pt x="18" y="47"/>
                </a:cubicBezTo>
                <a:lnTo>
                  <a:pt x="17" y="47"/>
                </a:lnTo>
                <a:close/>
                <a:moveTo>
                  <a:pt x="27" y="43"/>
                </a:moveTo>
                <a:cubicBezTo>
                  <a:pt x="3" y="43"/>
                  <a:pt x="3" y="43"/>
                  <a:pt x="3" y="43"/>
                </a:cubicBezTo>
                <a:cubicBezTo>
                  <a:pt x="3" y="6"/>
                  <a:pt x="3" y="6"/>
                  <a:pt x="3" y="6"/>
                </a:cubicBezTo>
                <a:cubicBezTo>
                  <a:pt x="27" y="6"/>
                  <a:pt x="27" y="6"/>
                  <a:pt x="27" y="6"/>
                </a:cubicBezTo>
                <a:lnTo>
                  <a:pt x="27" y="43"/>
                </a:ln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18" name="Freeform 242"/>
          <p:cNvSpPr/>
          <p:nvPr/>
        </p:nvSpPr>
        <p:spPr bwMode="auto">
          <a:xfrm>
            <a:off x="5384800" y="2882900"/>
            <a:ext cx="217171" cy="85725"/>
          </a:xfrm>
          <a:custGeom>
            <a:avLst/>
            <a:gdLst/>
            <a:ahLst/>
            <a:cxnLst>
              <a:cxn ang="0">
                <a:pos x="48" y="1"/>
              </a:cxn>
              <a:cxn ang="0">
                <a:pos x="44" y="0"/>
              </a:cxn>
              <a:cxn ang="0">
                <a:pos x="4" y="0"/>
              </a:cxn>
              <a:cxn ang="0">
                <a:pos x="0" y="1"/>
              </a:cxn>
              <a:cxn ang="0">
                <a:pos x="23" y="19"/>
              </a:cxn>
              <a:cxn ang="0">
                <a:pos x="48" y="1"/>
              </a:cxn>
            </a:cxnLst>
            <a:rect l="0" t="0" r="r" b="b"/>
            <a:pathLst>
              <a:path w="48" h="19">
                <a:moveTo>
                  <a:pt x="48" y="1"/>
                </a:moveTo>
                <a:cubicBezTo>
                  <a:pt x="47" y="0"/>
                  <a:pt x="45" y="0"/>
                  <a:pt x="44" y="0"/>
                </a:cubicBezTo>
                <a:cubicBezTo>
                  <a:pt x="4" y="0"/>
                  <a:pt x="4" y="0"/>
                  <a:pt x="4" y="0"/>
                </a:cubicBezTo>
                <a:cubicBezTo>
                  <a:pt x="2" y="0"/>
                  <a:pt x="1" y="0"/>
                  <a:pt x="0" y="1"/>
                </a:cubicBezTo>
                <a:cubicBezTo>
                  <a:pt x="23" y="19"/>
                  <a:pt x="23" y="19"/>
                  <a:pt x="23" y="19"/>
                </a:cubicBezTo>
                <a:lnTo>
                  <a:pt x="48" y="1"/>
                </a:ln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19" name="Freeform 243"/>
          <p:cNvSpPr/>
          <p:nvPr/>
        </p:nvSpPr>
        <p:spPr bwMode="auto">
          <a:xfrm>
            <a:off x="5539106" y="2901950"/>
            <a:ext cx="72391" cy="125729"/>
          </a:xfrm>
          <a:custGeom>
            <a:avLst/>
            <a:gdLst/>
            <a:ahLst/>
            <a:cxnLst>
              <a:cxn ang="0">
                <a:pos x="16" y="0"/>
              </a:cxn>
              <a:cxn ang="0">
                <a:pos x="0" y="12"/>
              </a:cxn>
              <a:cxn ang="0">
                <a:pos x="15" y="28"/>
              </a:cxn>
              <a:cxn ang="0">
                <a:pos x="16" y="25"/>
              </a:cxn>
              <a:cxn ang="0">
                <a:pos x="16" y="2"/>
              </a:cxn>
              <a:cxn ang="0">
                <a:pos x="16" y="0"/>
              </a:cxn>
            </a:cxnLst>
            <a:rect l="0" t="0" r="r" b="b"/>
            <a:pathLst>
              <a:path w="16" h="28">
                <a:moveTo>
                  <a:pt x="16" y="0"/>
                </a:moveTo>
                <a:cubicBezTo>
                  <a:pt x="0" y="12"/>
                  <a:pt x="0" y="12"/>
                  <a:pt x="0" y="12"/>
                </a:cubicBezTo>
                <a:cubicBezTo>
                  <a:pt x="15" y="28"/>
                  <a:pt x="15" y="28"/>
                  <a:pt x="15" y="28"/>
                </a:cubicBezTo>
                <a:cubicBezTo>
                  <a:pt x="15" y="27"/>
                  <a:pt x="16" y="26"/>
                  <a:pt x="16" y="25"/>
                </a:cubicBezTo>
                <a:cubicBezTo>
                  <a:pt x="16" y="2"/>
                  <a:pt x="16" y="2"/>
                  <a:pt x="16" y="2"/>
                </a:cubicBezTo>
                <a:cubicBezTo>
                  <a:pt x="16" y="1"/>
                  <a:pt x="16" y="1"/>
                  <a:pt x="16" y="0"/>
                </a:cubicBez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20" name="Freeform 244"/>
          <p:cNvSpPr/>
          <p:nvPr/>
        </p:nvSpPr>
        <p:spPr bwMode="auto">
          <a:xfrm>
            <a:off x="5371465" y="2896235"/>
            <a:ext cx="76200" cy="131445"/>
          </a:xfrm>
          <a:custGeom>
            <a:avLst/>
            <a:gdLst/>
            <a:ahLst/>
            <a:cxnLst>
              <a:cxn ang="0">
                <a:pos x="1" y="0"/>
              </a:cxn>
              <a:cxn ang="0">
                <a:pos x="0" y="3"/>
              </a:cxn>
              <a:cxn ang="0">
                <a:pos x="0" y="26"/>
              </a:cxn>
              <a:cxn ang="0">
                <a:pos x="1" y="29"/>
              </a:cxn>
              <a:cxn ang="0">
                <a:pos x="17" y="13"/>
              </a:cxn>
              <a:cxn ang="0">
                <a:pos x="1" y="0"/>
              </a:cxn>
            </a:cxnLst>
            <a:rect l="0" t="0" r="r" b="b"/>
            <a:pathLst>
              <a:path w="17" h="29">
                <a:moveTo>
                  <a:pt x="1" y="0"/>
                </a:moveTo>
                <a:cubicBezTo>
                  <a:pt x="1" y="1"/>
                  <a:pt x="0" y="2"/>
                  <a:pt x="0" y="3"/>
                </a:cubicBezTo>
                <a:cubicBezTo>
                  <a:pt x="0" y="26"/>
                  <a:pt x="0" y="26"/>
                  <a:pt x="0" y="26"/>
                </a:cubicBezTo>
                <a:cubicBezTo>
                  <a:pt x="0" y="27"/>
                  <a:pt x="1" y="28"/>
                  <a:pt x="1" y="29"/>
                </a:cubicBezTo>
                <a:cubicBezTo>
                  <a:pt x="17" y="13"/>
                  <a:pt x="17" y="13"/>
                  <a:pt x="17" y="13"/>
                </a:cubicBezTo>
                <a:lnTo>
                  <a:pt x="1" y="0"/>
                </a:ln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21" name="Freeform 245"/>
          <p:cNvSpPr/>
          <p:nvPr/>
        </p:nvSpPr>
        <p:spPr bwMode="auto">
          <a:xfrm>
            <a:off x="5388611" y="2964816"/>
            <a:ext cx="207645" cy="78105"/>
          </a:xfrm>
          <a:custGeom>
            <a:avLst/>
            <a:gdLst/>
            <a:ahLst/>
            <a:cxnLst>
              <a:cxn ang="0">
                <a:pos x="23" y="5"/>
              </a:cxn>
              <a:cxn ang="0">
                <a:pos x="21" y="5"/>
              </a:cxn>
              <a:cxn ang="0">
                <a:pos x="15" y="0"/>
              </a:cxn>
              <a:cxn ang="0">
                <a:pos x="0" y="16"/>
              </a:cxn>
              <a:cxn ang="0">
                <a:pos x="2" y="17"/>
              </a:cxn>
              <a:cxn ang="0">
                <a:pos x="43" y="17"/>
              </a:cxn>
              <a:cxn ang="0">
                <a:pos x="46" y="16"/>
              </a:cxn>
              <a:cxn ang="0">
                <a:pos x="30" y="0"/>
              </a:cxn>
              <a:cxn ang="0">
                <a:pos x="23" y="5"/>
              </a:cxn>
            </a:cxnLst>
            <a:rect l="0" t="0" r="r" b="b"/>
            <a:pathLst>
              <a:path w="46" h="17">
                <a:moveTo>
                  <a:pt x="23" y="5"/>
                </a:moveTo>
                <a:cubicBezTo>
                  <a:pt x="23" y="5"/>
                  <a:pt x="22" y="5"/>
                  <a:pt x="21" y="5"/>
                </a:cubicBezTo>
                <a:cubicBezTo>
                  <a:pt x="15" y="0"/>
                  <a:pt x="15" y="0"/>
                  <a:pt x="15" y="0"/>
                </a:cubicBezTo>
                <a:cubicBezTo>
                  <a:pt x="0" y="16"/>
                  <a:pt x="0" y="16"/>
                  <a:pt x="0" y="16"/>
                </a:cubicBezTo>
                <a:cubicBezTo>
                  <a:pt x="0" y="16"/>
                  <a:pt x="1" y="17"/>
                  <a:pt x="2" y="17"/>
                </a:cubicBezTo>
                <a:cubicBezTo>
                  <a:pt x="43" y="17"/>
                  <a:pt x="43" y="17"/>
                  <a:pt x="43" y="17"/>
                </a:cubicBezTo>
                <a:cubicBezTo>
                  <a:pt x="44" y="17"/>
                  <a:pt x="45" y="17"/>
                  <a:pt x="46" y="16"/>
                </a:cubicBezTo>
                <a:cubicBezTo>
                  <a:pt x="30" y="0"/>
                  <a:pt x="30" y="0"/>
                  <a:pt x="30" y="0"/>
                </a:cubicBezTo>
                <a:lnTo>
                  <a:pt x="23" y="5"/>
                </a:ln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22" name="Freeform 246"/>
          <p:cNvSpPr/>
          <p:nvPr/>
        </p:nvSpPr>
        <p:spPr bwMode="auto">
          <a:xfrm>
            <a:off x="2885440" y="3079116"/>
            <a:ext cx="333376" cy="276225"/>
          </a:xfrm>
          <a:custGeom>
            <a:avLst/>
            <a:gdLst/>
            <a:ahLst/>
            <a:cxnLst>
              <a:cxn ang="0">
                <a:pos x="37" y="0"/>
              </a:cxn>
              <a:cxn ang="0">
                <a:pos x="74" y="24"/>
              </a:cxn>
              <a:cxn ang="0">
                <a:pos x="58" y="45"/>
              </a:cxn>
              <a:cxn ang="0">
                <a:pos x="70" y="61"/>
              </a:cxn>
              <a:cxn ang="0">
                <a:pos x="45" y="48"/>
              </a:cxn>
              <a:cxn ang="0">
                <a:pos x="37" y="49"/>
              </a:cxn>
              <a:cxn ang="0">
                <a:pos x="0" y="24"/>
              </a:cxn>
              <a:cxn ang="0">
                <a:pos x="37" y="0"/>
              </a:cxn>
            </a:cxnLst>
            <a:rect l="0" t="0" r="r" b="b"/>
            <a:pathLst>
              <a:path w="74" h="61">
                <a:moveTo>
                  <a:pt x="37" y="0"/>
                </a:moveTo>
                <a:cubicBezTo>
                  <a:pt x="58" y="0"/>
                  <a:pt x="74" y="11"/>
                  <a:pt x="74" y="24"/>
                </a:cubicBezTo>
                <a:cubicBezTo>
                  <a:pt x="74" y="33"/>
                  <a:pt x="68" y="40"/>
                  <a:pt x="58" y="45"/>
                </a:cubicBezTo>
                <a:cubicBezTo>
                  <a:pt x="59" y="55"/>
                  <a:pt x="70" y="61"/>
                  <a:pt x="70" y="61"/>
                </a:cubicBezTo>
                <a:cubicBezTo>
                  <a:pt x="53" y="61"/>
                  <a:pt x="47" y="53"/>
                  <a:pt x="45" y="48"/>
                </a:cubicBezTo>
                <a:cubicBezTo>
                  <a:pt x="43" y="49"/>
                  <a:pt x="40" y="49"/>
                  <a:pt x="37" y="49"/>
                </a:cubicBezTo>
                <a:cubicBezTo>
                  <a:pt x="17" y="49"/>
                  <a:pt x="0" y="38"/>
                  <a:pt x="0" y="24"/>
                </a:cubicBezTo>
                <a:cubicBezTo>
                  <a:pt x="0" y="11"/>
                  <a:pt x="17" y="0"/>
                  <a:pt x="37" y="0"/>
                </a:cubicBez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23" name="Freeform 247"/>
          <p:cNvSpPr/>
          <p:nvPr/>
        </p:nvSpPr>
        <p:spPr bwMode="auto">
          <a:xfrm>
            <a:off x="6337301" y="3151506"/>
            <a:ext cx="264796" cy="171449"/>
          </a:xfrm>
          <a:custGeom>
            <a:avLst/>
            <a:gdLst/>
            <a:ahLst/>
            <a:cxnLst>
              <a:cxn ang="0">
                <a:pos x="57" y="29"/>
              </a:cxn>
              <a:cxn ang="0">
                <a:pos x="54" y="29"/>
              </a:cxn>
              <a:cxn ang="0">
                <a:pos x="54" y="22"/>
              </a:cxn>
              <a:cxn ang="0">
                <a:pos x="54" y="22"/>
              </a:cxn>
              <a:cxn ang="0">
                <a:pos x="54" y="22"/>
              </a:cxn>
              <a:cxn ang="0">
                <a:pos x="31" y="22"/>
              </a:cxn>
              <a:cxn ang="0">
                <a:pos x="31" y="15"/>
              </a:cxn>
              <a:cxn ang="0">
                <a:pos x="39" y="15"/>
              </a:cxn>
              <a:cxn ang="0">
                <a:pos x="42" y="12"/>
              </a:cxn>
              <a:cxn ang="0">
                <a:pos x="42" y="3"/>
              </a:cxn>
              <a:cxn ang="0">
                <a:pos x="39" y="0"/>
              </a:cxn>
              <a:cxn ang="0">
                <a:pos x="20" y="0"/>
              </a:cxn>
              <a:cxn ang="0">
                <a:pos x="17" y="3"/>
              </a:cxn>
              <a:cxn ang="0">
                <a:pos x="17" y="12"/>
              </a:cxn>
              <a:cxn ang="0">
                <a:pos x="20" y="15"/>
              </a:cxn>
              <a:cxn ang="0">
                <a:pos x="28" y="15"/>
              </a:cxn>
              <a:cxn ang="0">
                <a:pos x="28" y="22"/>
              </a:cxn>
              <a:cxn ang="0">
                <a:pos x="4" y="22"/>
              </a:cxn>
              <a:cxn ang="0">
                <a:pos x="4" y="22"/>
              </a:cxn>
              <a:cxn ang="0">
                <a:pos x="4" y="22"/>
              </a:cxn>
              <a:cxn ang="0">
                <a:pos x="4" y="29"/>
              </a:cxn>
              <a:cxn ang="0">
                <a:pos x="2" y="29"/>
              </a:cxn>
              <a:cxn ang="0">
                <a:pos x="0" y="31"/>
              </a:cxn>
              <a:cxn ang="0">
                <a:pos x="0" y="36"/>
              </a:cxn>
              <a:cxn ang="0">
                <a:pos x="2" y="38"/>
              </a:cxn>
              <a:cxn ang="0">
                <a:pos x="13" y="38"/>
              </a:cxn>
              <a:cxn ang="0">
                <a:pos x="15" y="36"/>
              </a:cxn>
              <a:cxn ang="0">
                <a:pos x="15" y="31"/>
              </a:cxn>
              <a:cxn ang="0">
                <a:pos x="13" y="29"/>
              </a:cxn>
              <a:cxn ang="0">
                <a:pos x="7" y="29"/>
              </a:cxn>
              <a:cxn ang="0">
                <a:pos x="7" y="25"/>
              </a:cxn>
              <a:cxn ang="0">
                <a:pos x="28" y="25"/>
              </a:cxn>
              <a:cxn ang="0">
                <a:pos x="28" y="29"/>
              </a:cxn>
              <a:cxn ang="0">
                <a:pos x="24" y="29"/>
              </a:cxn>
              <a:cxn ang="0">
                <a:pos x="22" y="31"/>
              </a:cxn>
              <a:cxn ang="0">
                <a:pos x="22" y="36"/>
              </a:cxn>
              <a:cxn ang="0">
                <a:pos x="24" y="38"/>
              </a:cxn>
              <a:cxn ang="0">
                <a:pos x="35" y="38"/>
              </a:cxn>
              <a:cxn ang="0">
                <a:pos x="37" y="36"/>
              </a:cxn>
              <a:cxn ang="0">
                <a:pos x="37" y="31"/>
              </a:cxn>
              <a:cxn ang="0">
                <a:pos x="35" y="29"/>
              </a:cxn>
              <a:cxn ang="0">
                <a:pos x="31" y="29"/>
              </a:cxn>
              <a:cxn ang="0">
                <a:pos x="31" y="25"/>
              </a:cxn>
              <a:cxn ang="0">
                <a:pos x="51" y="25"/>
              </a:cxn>
              <a:cxn ang="0">
                <a:pos x="51" y="29"/>
              </a:cxn>
              <a:cxn ang="0">
                <a:pos x="46" y="29"/>
              </a:cxn>
              <a:cxn ang="0">
                <a:pos x="44" y="31"/>
              </a:cxn>
              <a:cxn ang="0">
                <a:pos x="44" y="36"/>
              </a:cxn>
              <a:cxn ang="0">
                <a:pos x="46" y="38"/>
              </a:cxn>
              <a:cxn ang="0">
                <a:pos x="57" y="38"/>
              </a:cxn>
              <a:cxn ang="0">
                <a:pos x="59" y="36"/>
              </a:cxn>
              <a:cxn ang="0">
                <a:pos x="59" y="31"/>
              </a:cxn>
              <a:cxn ang="0">
                <a:pos x="57" y="29"/>
              </a:cxn>
            </a:cxnLst>
            <a:rect l="0" t="0" r="r" b="b"/>
            <a:pathLst>
              <a:path w="59" h="38">
                <a:moveTo>
                  <a:pt x="57" y="29"/>
                </a:moveTo>
                <a:cubicBezTo>
                  <a:pt x="54" y="29"/>
                  <a:pt x="54" y="29"/>
                  <a:pt x="54" y="29"/>
                </a:cubicBezTo>
                <a:cubicBezTo>
                  <a:pt x="54" y="22"/>
                  <a:pt x="54" y="22"/>
                  <a:pt x="54" y="22"/>
                </a:cubicBezTo>
                <a:cubicBezTo>
                  <a:pt x="54" y="22"/>
                  <a:pt x="54" y="22"/>
                  <a:pt x="54" y="22"/>
                </a:cubicBezTo>
                <a:cubicBezTo>
                  <a:pt x="54" y="22"/>
                  <a:pt x="54" y="22"/>
                  <a:pt x="54" y="22"/>
                </a:cubicBezTo>
                <a:cubicBezTo>
                  <a:pt x="31" y="22"/>
                  <a:pt x="31" y="22"/>
                  <a:pt x="31" y="22"/>
                </a:cubicBezTo>
                <a:cubicBezTo>
                  <a:pt x="31" y="15"/>
                  <a:pt x="31" y="15"/>
                  <a:pt x="31" y="15"/>
                </a:cubicBezTo>
                <a:cubicBezTo>
                  <a:pt x="39" y="15"/>
                  <a:pt x="39" y="15"/>
                  <a:pt x="39" y="15"/>
                </a:cubicBezTo>
                <a:cubicBezTo>
                  <a:pt x="41" y="15"/>
                  <a:pt x="42" y="13"/>
                  <a:pt x="42" y="12"/>
                </a:cubicBezTo>
                <a:cubicBezTo>
                  <a:pt x="42" y="3"/>
                  <a:pt x="42" y="3"/>
                  <a:pt x="42" y="3"/>
                </a:cubicBezTo>
                <a:cubicBezTo>
                  <a:pt x="42" y="1"/>
                  <a:pt x="41" y="0"/>
                  <a:pt x="39" y="0"/>
                </a:cubicBezTo>
                <a:cubicBezTo>
                  <a:pt x="20" y="0"/>
                  <a:pt x="20" y="0"/>
                  <a:pt x="20" y="0"/>
                </a:cubicBezTo>
                <a:cubicBezTo>
                  <a:pt x="18" y="0"/>
                  <a:pt x="17" y="1"/>
                  <a:pt x="17" y="3"/>
                </a:cubicBezTo>
                <a:cubicBezTo>
                  <a:pt x="17" y="12"/>
                  <a:pt x="17" y="12"/>
                  <a:pt x="17" y="12"/>
                </a:cubicBezTo>
                <a:cubicBezTo>
                  <a:pt x="17" y="13"/>
                  <a:pt x="18" y="15"/>
                  <a:pt x="20" y="15"/>
                </a:cubicBezTo>
                <a:cubicBezTo>
                  <a:pt x="28" y="15"/>
                  <a:pt x="28" y="15"/>
                  <a:pt x="28" y="15"/>
                </a:cubicBezTo>
                <a:cubicBezTo>
                  <a:pt x="28" y="22"/>
                  <a:pt x="28" y="22"/>
                  <a:pt x="28" y="22"/>
                </a:cubicBezTo>
                <a:cubicBezTo>
                  <a:pt x="4" y="22"/>
                  <a:pt x="4" y="22"/>
                  <a:pt x="4" y="22"/>
                </a:cubicBezTo>
                <a:cubicBezTo>
                  <a:pt x="4" y="22"/>
                  <a:pt x="4" y="22"/>
                  <a:pt x="4" y="22"/>
                </a:cubicBezTo>
                <a:cubicBezTo>
                  <a:pt x="4" y="22"/>
                  <a:pt x="4" y="22"/>
                  <a:pt x="4" y="22"/>
                </a:cubicBezTo>
                <a:cubicBezTo>
                  <a:pt x="4" y="29"/>
                  <a:pt x="4" y="29"/>
                  <a:pt x="4" y="29"/>
                </a:cubicBezTo>
                <a:cubicBezTo>
                  <a:pt x="2" y="29"/>
                  <a:pt x="2" y="29"/>
                  <a:pt x="2" y="29"/>
                </a:cubicBezTo>
                <a:cubicBezTo>
                  <a:pt x="1" y="29"/>
                  <a:pt x="0" y="30"/>
                  <a:pt x="0" y="31"/>
                </a:cubicBezTo>
                <a:cubicBezTo>
                  <a:pt x="0" y="36"/>
                  <a:pt x="0" y="36"/>
                  <a:pt x="0" y="36"/>
                </a:cubicBezTo>
                <a:cubicBezTo>
                  <a:pt x="0" y="37"/>
                  <a:pt x="1" y="38"/>
                  <a:pt x="2" y="38"/>
                </a:cubicBezTo>
                <a:cubicBezTo>
                  <a:pt x="13" y="38"/>
                  <a:pt x="13" y="38"/>
                  <a:pt x="13" y="38"/>
                </a:cubicBezTo>
                <a:cubicBezTo>
                  <a:pt x="14" y="38"/>
                  <a:pt x="15" y="37"/>
                  <a:pt x="15" y="36"/>
                </a:cubicBezTo>
                <a:cubicBezTo>
                  <a:pt x="15" y="31"/>
                  <a:pt x="15" y="31"/>
                  <a:pt x="15" y="31"/>
                </a:cubicBezTo>
                <a:cubicBezTo>
                  <a:pt x="15" y="30"/>
                  <a:pt x="14" y="29"/>
                  <a:pt x="13" y="29"/>
                </a:cubicBezTo>
                <a:cubicBezTo>
                  <a:pt x="7" y="29"/>
                  <a:pt x="7" y="29"/>
                  <a:pt x="7" y="29"/>
                </a:cubicBezTo>
                <a:cubicBezTo>
                  <a:pt x="7" y="25"/>
                  <a:pt x="7" y="25"/>
                  <a:pt x="7" y="25"/>
                </a:cubicBezTo>
                <a:cubicBezTo>
                  <a:pt x="28" y="25"/>
                  <a:pt x="28" y="25"/>
                  <a:pt x="28" y="25"/>
                </a:cubicBezTo>
                <a:cubicBezTo>
                  <a:pt x="28" y="29"/>
                  <a:pt x="28" y="29"/>
                  <a:pt x="28" y="29"/>
                </a:cubicBezTo>
                <a:cubicBezTo>
                  <a:pt x="24" y="29"/>
                  <a:pt x="24" y="29"/>
                  <a:pt x="24" y="29"/>
                </a:cubicBezTo>
                <a:cubicBezTo>
                  <a:pt x="23" y="29"/>
                  <a:pt x="22" y="30"/>
                  <a:pt x="22" y="31"/>
                </a:cubicBezTo>
                <a:cubicBezTo>
                  <a:pt x="22" y="36"/>
                  <a:pt x="22" y="36"/>
                  <a:pt x="22" y="36"/>
                </a:cubicBezTo>
                <a:cubicBezTo>
                  <a:pt x="22" y="37"/>
                  <a:pt x="23" y="38"/>
                  <a:pt x="24" y="38"/>
                </a:cubicBezTo>
                <a:cubicBezTo>
                  <a:pt x="35" y="38"/>
                  <a:pt x="35" y="38"/>
                  <a:pt x="35" y="38"/>
                </a:cubicBezTo>
                <a:cubicBezTo>
                  <a:pt x="36" y="38"/>
                  <a:pt x="37" y="37"/>
                  <a:pt x="37" y="36"/>
                </a:cubicBezTo>
                <a:cubicBezTo>
                  <a:pt x="37" y="31"/>
                  <a:pt x="37" y="31"/>
                  <a:pt x="37" y="31"/>
                </a:cubicBezTo>
                <a:cubicBezTo>
                  <a:pt x="37" y="30"/>
                  <a:pt x="36" y="29"/>
                  <a:pt x="35" y="29"/>
                </a:cubicBezTo>
                <a:cubicBezTo>
                  <a:pt x="31" y="29"/>
                  <a:pt x="31" y="29"/>
                  <a:pt x="31" y="29"/>
                </a:cubicBezTo>
                <a:cubicBezTo>
                  <a:pt x="31" y="25"/>
                  <a:pt x="31" y="25"/>
                  <a:pt x="31" y="25"/>
                </a:cubicBezTo>
                <a:cubicBezTo>
                  <a:pt x="51" y="25"/>
                  <a:pt x="51" y="25"/>
                  <a:pt x="51" y="25"/>
                </a:cubicBezTo>
                <a:cubicBezTo>
                  <a:pt x="51" y="29"/>
                  <a:pt x="51" y="29"/>
                  <a:pt x="51" y="29"/>
                </a:cubicBezTo>
                <a:cubicBezTo>
                  <a:pt x="46" y="29"/>
                  <a:pt x="46" y="29"/>
                  <a:pt x="46" y="29"/>
                </a:cubicBezTo>
                <a:cubicBezTo>
                  <a:pt x="45" y="29"/>
                  <a:pt x="44" y="30"/>
                  <a:pt x="44" y="31"/>
                </a:cubicBezTo>
                <a:cubicBezTo>
                  <a:pt x="44" y="36"/>
                  <a:pt x="44" y="36"/>
                  <a:pt x="44" y="36"/>
                </a:cubicBezTo>
                <a:cubicBezTo>
                  <a:pt x="44" y="37"/>
                  <a:pt x="45" y="38"/>
                  <a:pt x="46" y="38"/>
                </a:cubicBezTo>
                <a:cubicBezTo>
                  <a:pt x="57" y="38"/>
                  <a:pt x="57" y="38"/>
                  <a:pt x="57" y="38"/>
                </a:cubicBezTo>
                <a:cubicBezTo>
                  <a:pt x="58" y="38"/>
                  <a:pt x="59" y="37"/>
                  <a:pt x="59" y="36"/>
                </a:cubicBezTo>
                <a:cubicBezTo>
                  <a:pt x="59" y="31"/>
                  <a:pt x="59" y="31"/>
                  <a:pt x="59" y="31"/>
                </a:cubicBezTo>
                <a:cubicBezTo>
                  <a:pt x="59" y="30"/>
                  <a:pt x="58" y="29"/>
                  <a:pt x="57" y="29"/>
                </a:cubicBez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24" name="Freeform 248"/>
          <p:cNvSpPr>
            <a:spLocks noEditPoints="1"/>
          </p:cNvSpPr>
          <p:nvPr/>
        </p:nvSpPr>
        <p:spPr bwMode="auto">
          <a:xfrm>
            <a:off x="2443480" y="2574290"/>
            <a:ext cx="207645" cy="209549"/>
          </a:xfrm>
          <a:custGeom>
            <a:avLst/>
            <a:gdLst/>
            <a:ahLst/>
            <a:cxnLst>
              <a:cxn ang="0">
                <a:pos x="23" y="0"/>
              </a:cxn>
              <a:cxn ang="0">
                <a:pos x="0" y="23"/>
              </a:cxn>
              <a:cxn ang="0">
                <a:pos x="23" y="46"/>
              </a:cxn>
              <a:cxn ang="0">
                <a:pos x="46" y="23"/>
              </a:cxn>
              <a:cxn ang="0">
                <a:pos x="43" y="22"/>
              </a:cxn>
              <a:cxn ang="0">
                <a:pos x="36" y="14"/>
              </a:cxn>
              <a:cxn ang="0">
                <a:pos x="43" y="22"/>
              </a:cxn>
              <a:cxn ang="0">
                <a:pos x="35" y="13"/>
              </a:cxn>
              <a:cxn ang="0">
                <a:pos x="40" y="13"/>
              </a:cxn>
              <a:cxn ang="0">
                <a:pos x="32" y="13"/>
              </a:cxn>
              <a:cxn ang="0">
                <a:pos x="24" y="5"/>
              </a:cxn>
              <a:cxn ang="0">
                <a:pos x="33" y="14"/>
              </a:cxn>
              <a:cxn ang="0">
                <a:pos x="24" y="22"/>
              </a:cxn>
              <a:cxn ang="0">
                <a:pos x="24" y="23"/>
              </a:cxn>
              <a:cxn ang="0">
                <a:pos x="35" y="24"/>
              </a:cxn>
              <a:cxn ang="0">
                <a:pos x="24" y="30"/>
              </a:cxn>
              <a:cxn ang="0">
                <a:pos x="19" y="4"/>
              </a:cxn>
              <a:cxn ang="0">
                <a:pos x="6" y="13"/>
              </a:cxn>
              <a:cxn ang="0">
                <a:pos x="5" y="14"/>
              </a:cxn>
              <a:cxn ang="0">
                <a:pos x="8" y="22"/>
              </a:cxn>
              <a:cxn ang="0">
                <a:pos x="5" y="14"/>
              </a:cxn>
              <a:cxn ang="0">
                <a:pos x="8" y="23"/>
              </a:cxn>
              <a:cxn ang="0">
                <a:pos x="9" y="30"/>
              </a:cxn>
              <a:cxn ang="0">
                <a:pos x="3" y="23"/>
              </a:cxn>
              <a:cxn ang="0">
                <a:pos x="9" y="32"/>
              </a:cxn>
              <a:cxn ang="0">
                <a:pos x="5" y="32"/>
              </a:cxn>
              <a:cxn ang="0">
                <a:pos x="33" y="32"/>
              </a:cxn>
              <a:cxn ang="0">
                <a:pos x="24" y="32"/>
              </a:cxn>
              <a:cxn ang="0">
                <a:pos x="36" y="32"/>
              </a:cxn>
              <a:cxn ang="0">
                <a:pos x="28" y="42"/>
              </a:cxn>
              <a:cxn ang="0">
                <a:pos x="38" y="24"/>
              </a:cxn>
              <a:cxn ang="0">
                <a:pos x="43" y="23"/>
              </a:cxn>
              <a:cxn ang="0">
                <a:pos x="37" y="30"/>
              </a:cxn>
            </a:cxnLst>
            <a:rect l="0" t="0" r="r" b="b"/>
            <a:pathLst>
              <a:path w="46" h="46">
                <a:moveTo>
                  <a:pt x="23" y="0"/>
                </a:moveTo>
                <a:cubicBezTo>
                  <a:pt x="23" y="0"/>
                  <a:pt x="23" y="0"/>
                  <a:pt x="23" y="0"/>
                </a:cubicBezTo>
                <a:cubicBezTo>
                  <a:pt x="23" y="0"/>
                  <a:pt x="23" y="0"/>
                  <a:pt x="22" y="0"/>
                </a:cubicBezTo>
                <a:cubicBezTo>
                  <a:pt x="10" y="0"/>
                  <a:pt x="0" y="11"/>
                  <a:pt x="0" y="23"/>
                </a:cubicBezTo>
                <a:cubicBezTo>
                  <a:pt x="0" y="36"/>
                  <a:pt x="10" y="46"/>
                  <a:pt x="22" y="46"/>
                </a:cubicBezTo>
                <a:cubicBezTo>
                  <a:pt x="23" y="46"/>
                  <a:pt x="23" y="46"/>
                  <a:pt x="23" y="46"/>
                </a:cubicBezTo>
                <a:cubicBezTo>
                  <a:pt x="23" y="46"/>
                  <a:pt x="23" y="46"/>
                  <a:pt x="23" y="46"/>
                </a:cubicBezTo>
                <a:cubicBezTo>
                  <a:pt x="36" y="46"/>
                  <a:pt x="46" y="36"/>
                  <a:pt x="46" y="23"/>
                </a:cubicBezTo>
                <a:cubicBezTo>
                  <a:pt x="46" y="11"/>
                  <a:pt x="36" y="0"/>
                  <a:pt x="23" y="0"/>
                </a:cubicBezTo>
                <a:close/>
                <a:moveTo>
                  <a:pt x="43" y="22"/>
                </a:moveTo>
                <a:cubicBezTo>
                  <a:pt x="38" y="22"/>
                  <a:pt x="38" y="22"/>
                  <a:pt x="38" y="22"/>
                </a:cubicBezTo>
                <a:cubicBezTo>
                  <a:pt x="38" y="19"/>
                  <a:pt x="37" y="17"/>
                  <a:pt x="36" y="14"/>
                </a:cubicBezTo>
                <a:cubicBezTo>
                  <a:pt x="41" y="14"/>
                  <a:pt x="41" y="14"/>
                  <a:pt x="41" y="14"/>
                </a:cubicBezTo>
                <a:cubicBezTo>
                  <a:pt x="42" y="17"/>
                  <a:pt x="43" y="19"/>
                  <a:pt x="43" y="22"/>
                </a:cubicBezTo>
                <a:close/>
                <a:moveTo>
                  <a:pt x="40" y="13"/>
                </a:moveTo>
                <a:cubicBezTo>
                  <a:pt x="35" y="13"/>
                  <a:pt x="35" y="13"/>
                  <a:pt x="35" y="13"/>
                </a:cubicBezTo>
                <a:cubicBezTo>
                  <a:pt x="33" y="9"/>
                  <a:pt x="30" y="6"/>
                  <a:pt x="27" y="4"/>
                </a:cubicBezTo>
                <a:cubicBezTo>
                  <a:pt x="32" y="5"/>
                  <a:pt x="37" y="8"/>
                  <a:pt x="40" y="13"/>
                </a:cubicBezTo>
                <a:close/>
                <a:moveTo>
                  <a:pt x="24" y="5"/>
                </a:moveTo>
                <a:cubicBezTo>
                  <a:pt x="28" y="7"/>
                  <a:pt x="30" y="10"/>
                  <a:pt x="32" y="13"/>
                </a:cubicBezTo>
                <a:cubicBezTo>
                  <a:pt x="24" y="13"/>
                  <a:pt x="24" y="13"/>
                  <a:pt x="24" y="13"/>
                </a:cubicBezTo>
                <a:lnTo>
                  <a:pt x="24" y="5"/>
                </a:lnTo>
                <a:close/>
                <a:moveTo>
                  <a:pt x="24" y="14"/>
                </a:moveTo>
                <a:cubicBezTo>
                  <a:pt x="33" y="14"/>
                  <a:pt x="33" y="14"/>
                  <a:pt x="33" y="14"/>
                </a:cubicBezTo>
                <a:cubicBezTo>
                  <a:pt x="34" y="17"/>
                  <a:pt x="35" y="19"/>
                  <a:pt x="35" y="22"/>
                </a:cubicBezTo>
                <a:cubicBezTo>
                  <a:pt x="24" y="22"/>
                  <a:pt x="24" y="22"/>
                  <a:pt x="24" y="22"/>
                </a:cubicBezTo>
                <a:lnTo>
                  <a:pt x="24" y="14"/>
                </a:lnTo>
                <a:close/>
                <a:moveTo>
                  <a:pt x="24" y="23"/>
                </a:moveTo>
                <a:cubicBezTo>
                  <a:pt x="35" y="23"/>
                  <a:pt x="35" y="23"/>
                  <a:pt x="35" y="23"/>
                </a:cubicBezTo>
                <a:cubicBezTo>
                  <a:pt x="35" y="23"/>
                  <a:pt x="35" y="24"/>
                  <a:pt x="35" y="24"/>
                </a:cubicBezTo>
                <a:cubicBezTo>
                  <a:pt x="35" y="26"/>
                  <a:pt x="35" y="28"/>
                  <a:pt x="34" y="30"/>
                </a:cubicBezTo>
                <a:cubicBezTo>
                  <a:pt x="24" y="30"/>
                  <a:pt x="24" y="30"/>
                  <a:pt x="24" y="30"/>
                </a:cubicBezTo>
                <a:lnTo>
                  <a:pt x="24" y="23"/>
                </a:lnTo>
                <a:close/>
                <a:moveTo>
                  <a:pt x="19" y="4"/>
                </a:moveTo>
                <a:cubicBezTo>
                  <a:pt x="15" y="6"/>
                  <a:pt x="12" y="9"/>
                  <a:pt x="10" y="13"/>
                </a:cubicBezTo>
                <a:cubicBezTo>
                  <a:pt x="6" y="13"/>
                  <a:pt x="6" y="13"/>
                  <a:pt x="6" y="13"/>
                </a:cubicBezTo>
                <a:cubicBezTo>
                  <a:pt x="8" y="8"/>
                  <a:pt x="13" y="5"/>
                  <a:pt x="19" y="4"/>
                </a:cubicBezTo>
                <a:close/>
                <a:moveTo>
                  <a:pt x="5" y="14"/>
                </a:moveTo>
                <a:cubicBezTo>
                  <a:pt x="10" y="14"/>
                  <a:pt x="10" y="14"/>
                  <a:pt x="10" y="14"/>
                </a:cubicBezTo>
                <a:cubicBezTo>
                  <a:pt x="9" y="17"/>
                  <a:pt x="8" y="19"/>
                  <a:pt x="8" y="22"/>
                </a:cubicBezTo>
                <a:cubicBezTo>
                  <a:pt x="3" y="22"/>
                  <a:pt x="3" y="22"/>
                  <a:pt x="3" y="22"/>
                </a:cubicBezTo>
                <a:cubicBezTo>
                  <a:pt x="3" y="19"/>
                  <a:pt x="3" y="17"/>
                  <a:pt x="5" y="14"/>
                </a:cubicBezTo>
                <a:close/>
                <a:moveTo>
                  <a:pt x="3" y="23"/>
                </a:moveTo>
                <a:cubicBezTo>
                  <a:pt x="8" y="23"/>
                  <a:pt x="8" y="23"/>
                  <a:pt x="8" y="23"/>
                </a:cubicBezTo>
                <a:cubicBezTo>
                  <a:pt x="8" y="23"/>
                  <a:pt x="8" y="24"/>
                  <a:pt x="8" y="24"/>
                </a:cubicBezTo>
                <a:cubicBezTo>
                  <a:pt x="8" y="26"/>
                  <a:pt x="8" y="28"/>
                  <a:pt x="9" y="30"/>
                </a:cubicBezTo>
                <a:cubicBezTo>
                  <a:pt x="4" y="30"/>
                  <a:pt x="4" y="30"/>
                  <a:pt x="4" y="30"/>
                </a:cubicBezTo>
                <a:cubicBezTo>
                  <a:pt x="3" y="28"/>
                  <a:pt x="3" y="26"/>
                  <a:pt x="3" y="23"/>
                </a:cubicBezTo>
                <a:close/>
                <a:moveTo>
                  <a:pt x="5" y="32"/>
                </a:moveTo>
                <a:cubicBezTo>
                  <a:pt x="9" y="32"/>
                  <a:pt x="9" y="32"/>
                  <a:pt x="9" y="32"/>
                </a:cubicBezTo>
                <a:cubicBezTo>
                  <a:pt x="11" y="36"/>
                  <a:pt x="14" y="40"/>
                  <a:pt x="17" y="42"/>
                </a:cubicBezTo>
                <a:cubicBezTo>
                  <a:pt x="12" y="41"/>
                  <a:pt x="7" y="37"/>
                  <a:pt x="5" y="32"/>
                </a:cubicBezTo>
                <a:close/>
                <a:moveTo>
                  <a:pt x="24" y="32"/>
                </a:moveTo>
                <a:cubicBezTo>
                  <a:pt x="33" y="32"/>
                  <a:pt x="33" y="32"/>
                  <a:pt x="33" y="32"/>
                </a:cubicBezTo>
                <a:cubicBezTo>
                  <a:pt x="31" y="36"/>
                  <a:pt x="28" y="39"/>
                  <a:pt x="24" y="42"/>
                </a:cubicBezTo>
                <a:lnTo>
                  <a:pt x="24" y="32"/>
                </a:lnTo>
                <a:close/>
                <a:moveTo>
                  <a:pt x="28" y="42"/>
                </a:moveTo>
                <a:cubicBezTo>
                  <a:pt x="32" y="40"/>
                  <a:pt x="35" y="36"/>
                  <a:pt x="36" y="32"/>
                </a:cubicBezTo>
                <a:cubicBezTo>
                  <a:pt x="41" y="32"/>
                  <a:pt x="41" y="32"/>
                  <a:pt x="41" y="32"/>
                </a:cubicBezTo>
                <a:cubicBezTo>
                  <a:pt x="38" y="37"/>
                  <a:pt x="34" y="41"/>
                  <a:pt x="28" y="42"/>
                </a:cubicBezTo>
                <a:close/>
                <a:moveTo>
                  <a:pt x="37" y="30"/>
                </a:moveTo>
                <a:cubicBezTo>
                  <a:pt x="37" y="28"/>
                  <a:pt x="38" y="26"/>
                  <a:pt x="38" y="24"/>
                </a:cubicBezTo>
                <a:cubicBezTo>
                  <a:pt x="38" y="24"/>
                  <a:pt x="38" y="23"/>
                  <a:pt x="38" y="23"/>
                </a:cubicBezTo>
                <a:cubicBezTo>
                  <a:pt x="43" y="23"/>
                  <a:pt x="43" y="23"/>
                  <a:pt x="43" y="23"/>
                </a:cubicBezTo>
                <a:cubicBezTo>
                  <a:pt x="43" y="26"/>
                  <a:pt x="42" y="28"/>
                  <a:pt x="42" y="30"/>
                </a:cubicBezTo>
                <a:lnTo>
                  <a:pt x="37" y="30"/>
                </a:ln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25" name="Freeform 249"/>
          <p:cNvSpPr/>
          <p:nvPr/>
        </p:nvSpPr>
        <p:spPr bwMode="auto">
          <a:xfrm>
            <a:off x="4596131" y="3246756"/>
            <a:ext cx="224791" cy="154305"/>
          </a:xfrm>
          <a:custGeom>
            <a:avLst/>
            <a:gdLst/>
            <a:ahLst/>
            <a:cxnLst>
              <a:cxn ang="0">
                <a:pos x="47" y="9"/>
              </a:cxn>
              <a:cxn ang="0">
                <a:pos x="50" y="4"/>
              </a:cxn>
              <a:cxn ang="0">
                <a:pos x="50" y="3"/>
              </a:cxn>
              <a:cxn ang="0">
                <a:pos x="49" y="3"/>
              </a:cxn>
              <a:cxn ang="0">
                <a:pos x="22" y="0"/>
              </a:cxn>
              <a:cxn ang="0">
                <a:pos x="21" y="1"/>
              </a:cxn>
              <a:cxn ang="0">
                <a:pos x="20" y="5"/>
              </a:cxn>
              <a:cxn ang="0">
                <a:pos x="12" y="22"/>
              </a:cxn>
              <a:cxn ang="0">
                <a:pos x="7" y="21"/>
              </a:cxn>
              <a:cxn ang="0">
                <a:pos x="2" y="23"/>
              </a:cxn>
              <a:cxn ang="0">
                <a:pos x="0" y="27"/>
              </a:cxn>
              <a:cxn ang="0">
                <a:pos x="1" y="30"/>
              </a:cxn>
              <a:cxn ang="0">
                <a:pos x="3" y="31"/>
              </a:cxn>
              <a:cxn ang="0">
                <a:pos x="7" y="32"/>
              </a:cxn>
              <a:cxn ang="0">
                <a:pos x="13" y="30"/>
              </a:cxn>
              <a:cxn ang="0">
                <a:pos x="14" y="29"/>
              </a:cxn>
              <a:cxn ang="0">
                <a:pos x="14" y="29"/>
              </a:cxn>
              <a:cxn ang="0">
                <a:pos x="14" y="28"/>
              </a:cxn>
              <a:cxn ang="0">
                <a:pos x="14" y="28"/>
              </a:cxn>
              <a:cxn ang="0">
                <a:pos x="24" y="7"/>
              </a:cxn>
              <a:cxn ang="0">
                <a:pos x="42" y="9"/>
              </a:cxn>
              <a:cxn ang="0">
                <a:pos x="35" y="24"/>
              </a:cxn>
              <a:cxn ang="0">
                <a:pos x="31" y="23"/>
              </a:cxn>
              <a:cxn ang="0">
                <a:pos x="24" y="28"/>
              </a:cxn>
              <a:cxn ang="0">
                <a:pos x="27" y="33"/>
              </a:cxn>
              <a:cxn ang="0">
                <a:pos x="31" y="34"/>
              </a:cxn>
              <a:cxn ang="0">
                <a:pos x="37" y="31"/>
              </a:cxn>
              <a:cxn ang="0">
                <a:pos x="37" y="31"/>
              </a:cxn>
              <a:cxn ang="0">
                <a:pos x="38" y="30"/>
              </a:cxn>
              <a:cxn ang="0">
                <a:pos x="38" y="30"/>
              </a:cxn>
              <a:cxn ang="0">
                <a:pos x="47" y="9"/>
              </a:cxn>
              <a:cxn ang="0">
                <a:pos x="47" y="9"/>
              </a:cxn>
            </a:cxnLst>
            <a:rect l="0" t="0" r="r" b="b"/>
            <a:pathLst>
              <a:path w="50" h="34">
                <a:moveTo>
                  <a:pt x="47" y="9"/>
                </a:moveTo>
                <a:cubicBezTo>
                  <a:pt x="50" y="4"/>
                  <a:pt x="50" y="4"/>
                  <a:pt x="50" y="4"/>
                </a:cubicBezTo>
                <a:cubicBezTo>
                  <a:pt x="50" y="4"/>
                  <a:pt x="50" y="3"/>
                  <a:pt x="50" y="3"/>
                </a:cubicBezTo>
                <a:cubicBezTo>
                  <a:pt x="50" y="3"/>
                  <a:pt x="49" y="3"/>
                  <a:pt x="49" y="3"/>
                </a:cubicBezTo>
                <a:cubicBezTo>
                  <a:pt x="22" y="0"/>
                  <a:pt x="22" y="0"/>
                  <a:pt x="22" y="0"/>
                </a:cubicBezTo>
                <a:cubicBezTo>
                  <a:pt x="22" y="0"/>
                  <a:pt x="22" y="0"/>
                  <a:pt x="21" y="1"/>
                </a:cubicBezTo>
                <a:cubicBezTo>
                  <a:pt x="20" y="5"/>
                  <a:pt x="20" y="5"/>
                  <a:pt x="20" y="5"/>
                </a:cubicBezTo>
                <a:cubicBezTo>
                  <a:pt x="12" y="22"/>
                  <a:pt x="12" y="22"/>
                  <a:pt x="12" y="22"/>
                </a:cubicBezTo>
                <a:cubicBezTo>
                  <a:pt x="10" y="22"/>
                  <a:pt x="9" y="21"/>
                  <a:pt x="7" y="21"/>
                </a:cubicBezTo>
                <a:cubicBezTo>
                  <a:pt x="5" y="21"/>
                  <a:pt x="4" y="22"/>
                  <a:pt x="2" y="23"/>
                </a:cubicBezTo>
                <a:cubicBezTo>
                  <a:pt x="1" y="24"/>
                  <a:pt x="0" y="25"/>
                  <a:pt x="0" y="27"/>
                </a:cubicBezTo>
                <a:cubicBezTo>
                  <a:pt x="0" y="28"/>
                  <a:pt x="1" y="29"/>
                  <a:pt x="1" y="30"/>
                </a:cubicBezTo>
                <a:cubicBezTo>
                  <a:pt x="2" y="31"/>
                  <a:pt x="3" y="31"/>
                  <a:pt x="3" y="31"/>
                </a:cubicBezTo>
                <a:cubicBezTo>
                  <a:pt x="5" y="32"/>
                  <a:pt x="6" y="32"/>
                  <a:pt x="7" y="32"/>
                </a:cubicBezTo>
                <a:cubicBezTo>
                  <a:pt x="9" y="32"/>
                  <a:pt x="12" y="31"/>
                  <a:pt x="13" y="30"/>
                </a:cubicBezTo>
                <a:cubicBezTo>
                  <a:pt x="13" y="30"/>
                  <a:pt x="13" y="29"/>
                  <a:pt x="14" y="29"/>
                </a:cubicBezTo>
                <a:cubicBezTo>
                  <a:pt x="14" y="29"/>
                  <a:pt x="14" y="29"/>
                  <a:pt x="14" y="29"/>
                </a:cubicBezTo>
                <a:cubicBezTo>
                  <a:pt x="14" y="29"/>
                  <a:pt x="14" y="29"/>
                  <a:pt x="14" y="28"/>
                </a:cubicBezTo>
                <a:cubicBezTo>
                  <a:pt x="14" y="28"/>
                  <a:pt x="14" y="28"/>
                  <a:pt x="14" y="28"/>
                </a:cubicBezTo>
                <a:cubicBezTo>
                  <a:pt x="14" y="28"/>
                  <a:pt x="16" y="24"/>
                  <a:pt x="24" y="7"/>
                </a:cubicBezTo>
                <a:cubicBezTo>
                  <a:pt x="42" y="9"/>
                  <a:pt x="42" y="9"/>
                  <a:pt x="42" y="9"/>
                </a:cubicBezTo>
                <a:cubicBezTo>
                  <a:pt x="35" y="24"/>
                  <a:pt x="35" y="24"/>
                  <a:pt x="35" y="24"/>
                </a:cubicBezTo>
                <a:cubicBezTo>
                  <a:pt x="34" y="23"/>
                  <a:pt x="32" y="23"/>
                  <a:pt x="31" y="23"/>
                </a:cubicBezTo>
                <a:cubicBezTo>
                  <a:pt x="27" y="23"/>
                  <a:pt x="24" y="25"/>
                  <a:pt x="24" y="28"/>
                </a:cubicBezTo>
                <a:cubicBezTo>
                  <a:pt x="24" y="30"/>
                  <a:pt x="25" y="32"/>
                  <a:pt x="27" y="33"/>
                </a:cubicBezTo>
                <a:cubicBezTo>
                  <a:pt x="28" y="34"/>
                  <a:pt x="29" y="34"/>
                  <a:pt x="31" y="34"/>
                </a:cubicBezTo>
                <a:cubicBezTo>
                  <a:pt x="33" y="34"/>
                  <a:pt x="36" y="33"/>
                  <a:pt x="37" y="31"/>
                </a:cubicBezTo>
                <a:cubicBezTo>
                  <a:pt x="37" y="31"/>
                  <a:pt x="37" y="31"/>
                  <a:pt x="37" y="31"/>
                </a:cubicBezTo>
                <a:cubicBezTo>
                  <a:pt x="37" y="30"/>
                  <a:pt x="37" y="30"/>
                  <a:pt x="38" y="30"/>
                </a:cubicBezTo>
                <a:cubicBezTo>
                  <a:pt x="38" y="30"/>
                  <a:pt x="38" y="30"/>
                  <a:pt x="38" y="30"/>
                </a:cubicBezTo>
                <a:cubicBezTo>
                  <a:pt x="38" y="29"/>
                  <a:pt x="40" y="26"/>
                  <a:pt x="47" y="9"/>
                </a:cubicBezTo>
                <a:cubicBezTo>
                  <a:pt x="47" y="9"/>
                  <a:pt x="47" y="9"/>
                  <a:pt x="47" y="9"/>
                </a:cubicBez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26" name="Freeform 254"/>
          <p:cNvSpPr>
            <a:spLocks noEditPoints="1"/>
          </p:cNvSpPr>
          <p:nvPr/>
        </p:nvSpPr>
        <p:spPr bwMode="auto">
          <a:xfrm>
            <a:off x="6525897" y="2174240"/>
            <a:ext cx="266700" cy="177165"/>
          </a:xfrm>
          <a:custGeom>
            <a:avLst/>
            <a:gdLst/>
            <a:ahLst/>
            <a:cxnLst>
              <a:cxn ang="0">
                <a:pos x="1" y="35"/>
              </a:cxn>
              <a:cxn ang="0">
                <a:pos x="1" y="34"/>
              </a:cxn>
              <a:cxn ang="0">
                <a:pos x="6" y="13"/>
              </a:cxn>
              <a:cxn ang="0">
                <a:pos x="14" y="6"/>
              </a:cxn>
              <a:cxn ang="0">
                <a:pos x="52" y="6"/>
              </a:cxn>
              <a:cxn ang="0">
                <a:pos x="46" y="3"/>
              </a:cxn>
              <a:cxn ang="0">
                <a:pos x="22" y="3"/>
              </a:cxn>
              <a:cxn ang="0">
                <a:pos x="16" y="0"/>
              </a:cxn>
              <a:cxn ang="0">
                <a:pos x="7" y="0"/>
              </a:cxn>
              <a:cxn ang="0">
                <a:pos x="0" y="7"/>
              </a:cxn>
              <a:cxn ang="0">
                <a:pos x="0" y="34"/>
              </a:cxn>
              <a:cxn ang="0">
                <a:pos x="0" y="34"/>
              </a:cxn>
              <a:cxn ang="0">
                <a:pos x="3" y="39"/>
              </a:cxn>
              <a:cxn ang="0">
                <a:pos x="1" y="35"/>
              </a:cxn>
              <a:cxn ang="0">
                <a:pos x="58" y="10"/>
              </a:cxn>
              <a:cxn ang="0">
                <a:pos x="56" y="9"/>
              </a:cxn>
              <a:cxn ang="0">
                <a:pos x="14" y="9"/>
              </a:cxn>
              <a:cxn ang="0">
                <a:pos x="9" y="14"/>
              </a:cxn>
              <a:cxn ang="0">
                <a:pos x="4" y="34"/>
              </a:cxn>
              <a:cxn ang="0">
                <a:pos x="5" y="37"/>
              </a:cxn>
              <a:cxn ang="0">
                <a:pos x="7" y="37"/>
              </a:cxn>
              <a:cxn ang="0">
                <a:pos x="48" y="37"/>
              </a:cxn>
              <a:cxn ang="0">
                <a:pos x="53" y="33"/>
              </a:cxn>
              <a:cxn ang="0">
                <a:pos x="58" y="12"/>
              </a:cxn>
              <a:cxn ang="0">
                <a:pos x="58" y="10"/>
              </a:cxn>
            </a:cxnLst>
            <a:rect l="0" t="0" r="r" b="b"/>
            <a:pathLst>
              <a:path w="59" h="39">
                <a:moveTo>
                  <a:pt x="1" y="35"/>
                </a:moveTo>
                <a:cubicBezTo>
                  <a:pt x="1" y="35"/>
                  <a:pt x="1" y="34"/>
                  <a:pt x="1" y="34"/>
                </a:cubicBezTo>
                <a:cubicBezTo>
                  <a:pt x="6" y="13"/>
                  <a:pt x="6" y="13"/>
                  <a:pt x="6" y="13"/>
                </a:cubicBezTo>
                <a:cubicBezTo>
                  <a:pt x="7" y="9"/>
                  <a:pt x="11" y="6"/>
                  <a:pt x="14" y="6"/>
                </a:cubicBezTo>
                <a:cubicBezTo>
                  <a:pt x="52" y="6"/>
                  <a:pt x="52" y="6"/>
                  <a:pt x="52" y="6"/>
                </a:cubicBezTo>
                <a:cubicBezTo>
                  <a:pt x="51" y="5"/>
                  <a:pt x="49" y="3"/>
                  <a:pt x="46" y="3"/>
                </a:cubicBezTo>
                <a:cubicBezTo>
                  <a:pt x="22" y="3"/>
                  <a:pt x="22" y="3"/>
                  <a:pt x="22" y="3"/>
                </a:cubicBezTo>
                <a:cubicBezTo>
                  <a:pt x="21" y="2"/>
                  <a:pt x="19" y="0"/>
                  <a:pt x="16" y="0"/>
                </a:cubicBezTo>
                <a:cubicBezTo>
                  <a:pt x="7" y="0"/>
                  <a:pt x="7" y="0"/>
                  <a:pt x="7" y="0"/>
                </a:cubicBezTo>
                <a:cubicBezTo>
                  <a:pt x="3" y="0"/>
                  <a:pt x="0" y="3"/>
                  <a:pt x="0" y="7"/>
                </a:cubicBezTo>
                <a:cubicBezTo>
                  <a:pt x="0" y="34"/>
                  <a:pt x="0" y="34"/>
                  <a:pt x="0" y="34"/>
                </a:cubicBezTo>
                <a:cubicBezTo>
                  <a:pt x="0" y="34"/>
                  <a:pt x="0" y="34"/>
                  <a:pt x="0" y="34"/>
                </a:cubicBezTo>
                <a:cubicBezTo>
                  <a:pt x="0" y="36"/>
                  <a:pt x="1" y="38"/>
                  <a:pt x="3" y="39"/>
                </a:cubicBezTo>
                <a:cubicBezTo>
                  <a:pt x="2" y="38"/>
                  <a:pt x="1" y="37"/>
                  <a:pt x="1" y="35"/>
                </a:cubicBezTo>
                <a:close/>
                <a:moveTo>
                  <a:pt x="58" y="10"/>
                </a:moveTo>
                <a:cubicBezTo>
                  <a:pt x="58" y="10"/>
                  <a:pt x="57" y="9"/>
                  <a:pt x="56" y="9"/>
                </a:cubicBezTo>
                <a:cubicBezTo>
                  <a:pt x="14" y="9"/>
                  <a:pt x="14" y="9"/>
                  <a:pt x="14" y="9"/>
                </a:cubicBezTo>
                <a:cubicBezTo>
                  <a:pt x="12" y="9"/>
                  <a:pt x="9" y="11"/>
                  <a:pt x="9" y="14"/>
                </a:cubicBezTo>
                <a:cubicBezTo>
                  <a:pt x="4" y="34"/>
                  <a:pt x="4" y="34"/>
                  <a:pt x="4" y="34"/>
                </a:cubicBezTo>
                <a:cubicBezTo>
                  <a:pt x="4" y="35"/>
                  <a:pt x="4" y="36"/>
                  <a:pt x="5" y="37"/>
                </a:cubicBezTo>
                <a:cubicBezTo>
                  <a:pt x="5" y="37"/>
                  <a:pt x="6" y="37"/>
                  <a:pt x="7" y="37"/>
                </a:cubicBezTo>
                <a:cubicBezTo>
                  <a:pt x="48" y="37"/>
                  <a:pt x="48" y="37"/>
                  <a:pt x="48" y="37"/>
                </a:cubicBezTo>
                <a:cubicBezTo>
                  <a:pt x="50" y="37"/>
                  <a:pt x="53" y="35"/>
                  <a:pt x="53" y="33"/>
                </a:cubicBezTo>
                <a:cubicBezTo>
                  <a:pt x="58" y="12"/>
                  <a:pt x="58" y="12"/>
                  <a:pt x="58" y="12"/>
                </a:cubicBezTo>
                <a:cubicBezTo>
                  <a:pt x="59" y="12"/>
                  <a:pt x="58" y="11"/>
                  <a:pt x="58" y="10"/>
                </a:cubicBez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27" name="Freeform 249"/>
          <p:cNvSpPr/>
          <p:nvPr/>
        </p:nvSpPr>
        <p:spPr bwMode="auto">
          <a:xfrm>
            <a:off x="1338759" y="3053774"/>
            <a:ext cx="224791" cy="154305"/>
          </a:xfrm>
          <a:custGeom>
            <a:avLst/>
            <a:gdLst/>
            <a:ahLst/>
            <a:cxnLst>
              <a:cxn ang="0">
                <a:pos x="47" y="9"/>
              </a:cxn>
              <a:cxn ang="0">
                <a:pos x="50" y="4"/>
              </a:cxn>
              <a:cxn ang="0">
                <a:pos x="50" y="3"/>
              </a:cxn>
              <a:cxn ang="0">
                <a:pos x="49" y="3"/>
              </a:cxn>
              <a:cxn ang="0">
                <a:pos x="22" y="0"/>
              </a:cxn>
              <a:cxn ang="0">
                <a:pos x="21" y="1"/>
              </a:cxn>
              <a:cxn ang="0">
                <a:pos x="20" y="5"/>
              </a:cxn>
              <a:cxn ang="0">
                <a:pos x="12" y="22"/>
              </a:cxn>
              <a:cxn ang="0">
                <a:pos x="7" y="21"/>
              </a:cxn>
              <a:cxn ang="0">
                <a:pos x="2" y="23"/>
              </a:cxn>
              <a:cxn ang="0">
                <a:pos x="0" y="27"/>
              </a:cxn>
              <a:cxn ang="0">
                <a:pos x="1" y="30"/>
              </a:cxn>
              <a:cxn ang="0">
                <a:pos x="3" y="31"/>
              </a:cxn>
              <a:cxn ang="0">
                <a:pos x="7" y="32"/>
              </a:cxn>
              <a:cxn ang="0">
                <a:pos x="13" y="30"/>
              </a:cxn>
              <a:cxn ang="0">
                <a:pos x="14" y="29"/>
              </a:cxn>
              <a:cxn ang="0">
                <a:pos x="14" y="29"/>
              </a:cxn>
              <a:cxn ang="0">
                <a:pos x="14" y="28"/>
              </a:cxn>
              <a:cxn ang="0">
                <a:pos x="14" y="28"/>
              </a:cxn>
              <a:cxn ang="0">
                <a:pos x="24" y="7"/>
              </a:cxn>
              <a:cxn ang="0">
                <a:pos x="42" y="9"/>
              </a:cxn>
              <a:cxn ang="0">
                <a:pos x="35" y="24"/>
              </a:cxn>
              <a:cxn ang="0">
                <a:pos x="31" y="23"/>
              </a:cxn>
              <a:cxn ang="0">
                <a:pos x="24" y="28"/>
              </a:cxn>
              <a:cxn ang="0">
                <a:pos x="27" y="33"/>
              </a:cxn>
              <a:cxn ang="0">
                <a:pos x="31" y="34"/>
              </a:cxn>
              <a:cxn ang="0">
                <a:pos x="37" y="31"/>
              </a:cxn>
              <a:cxn ang="0">
                <a:pos x="37" y="31"/>
              </a:cxn>
              <a:cxn ang="0">
                <a:pos x="38" y="30"/>
              </a:cxn>
              <a:cxn ang="0">
                <a:pos x="38" y="30"/>
              </a:cxn>
              <a:cxn ang="0">
                <a:pos x="47" y="9"/>
              </a:cxn>
              <a:cxn ang="0">
                <a:pos x="47" y="9"/>
              </a:cxn>
            </a:cxnLst>
            <a:rect l="0" t="0" r="r" b="b"/>
            <a:pathLst>
              <a:path w="50" h="34">
                <a:moveTo>
                  <a:pt x="47" y="9"/>
                </a:moveTo>
                <a:cubicBezTo>
                  <a:pt x="50" y="4"/>
                  <a:pt x="50" y="4"/>
                  <a:pt x="50" y="4"/>
                </a:cubicBezTo>
                <a:cubicBezTo>
                  <a:pt x="50" y="4"/>
                  <a:pt x="50" y="3"/>
                  <a:pt x="50" y="3"/>
                </a:cubicBezTo>
                <a:cubicBezTo>
                  <a:pt x="50" y="3"/>
                  <a:pt x="49" y="3"/>
                  <a:pt x="49" y="3"/>
                </a:cubicBezTo>
                <a:cubicBezTo>
                  <a:pt x="22" y="0"/>
                  <a:pt x="22" y="0"/>
                  <a:pt x="22" y="0"/>
                </a:cubicBezTo>
                <a:cubicBezTo>
                  <a:pt x="22" y="0"/>
                  <a:pt x="22" y="0"/>
                  <a:pt x="21" y="1"/>
                </a:cubicBezTo>
                <a:cubicBezTo>
                  <a:pt x="20" y="5"/>
                  <a:pt x="20" y="5"/>
                  <a:pt x="20" y="5"/>
                </a:cubicBezTo>
                <a:cubicBezTo>
                  <a:pt x="12" y="22"/>
                  <a:pt x="12" y="22"/>
                  <a:pt x="12" y="22"/>
                </a:cubicBezTo>
                <a:cubicBezTo>
                  <a:pt x="10" y="22"/>
                  <a:pt x="9" y="21"/>
                  <a:pt x="7" y="21"/>
                </a:cubicBezTo>
                <a:cubicBezTo>
                  <a:pt x="5" y="21"/>
                  <a:pt x="4" y="22"/>
                  <a:pt x="2" y="23"/>
                </a:cubicBezTo>
                <a:cubicBezTo>
                  <a:pt x="1" y="24"/>
                  <a:pt x="0" y="25"/>
                  <a:pt x="0" y="27"/>
                </a:cubicBezTo>
                <a:cubicBezTo>
                  <a:pt x="0" y="28"/>
                  <a:pt x="1" y="29"/>
                  <a:pt x="1" y="30"/>
                </a:cubicBezTo>
                <a:cubicBezTo>
                  <a:pt x="2" y="31"/>
                  <a:pt x="3" y="31"/>
                  <a:pt x="3" y="31"/>
                </a:cubicBezTo>
                <a:cubicBezTo>
                  <a:pt x="5" y="32"/>
                  <a:pt x="6" y="32"/>
                  <a:pt x="7" y="32"/>
                </a:cubicBezTo>
                <a:cubicBezTo>
                  <a:pt x="9" y="32"/>
                  <a:pt x="12" y="31"/>
                  <a:pt x="13" y="30"/>
                </a:cubicBezTo>
                <a:cubicBezTo>
                  <a:pt x="13" y="30"/>
                  <a:pt x="13" y="29"/>
                  <a:pt x="14" y="29"/>
                </a:cubicBezTo>
                <a:cubicBezTo>
                  <a:pt x="14" y="29"/>
                  <a:pt x="14" y="29"/>
                  <a:pt x="14" y="29"/>
                </a:cubicBezTo>
                <a:cubicBezTo>
                  <a:pt x="14" y="29"/>
                  <a:pt x="14" y="29"/>
                  <a:pt x="14" y="28"/>
                </a:cubicBezTo>
                <a:cubicBezTo>
                  <a:pt x="14" y="28"/>
                  <a:pt x="14" y="28"/>
                  <a:pt x="14" y="28"/>
                </a:cubicBezTo>
                <a:cubicBezTo>
                  <a:pt x="14" y="28"/>
                  <a:pt x="16" y="24"/>
                  <a:pt x="24" y="7"/>
                </a:cubicBezTo>
                <a:cubicBezTo>
                  <a:pt x="42" y="9"/>
                  <a:pt x="42" y="9"/>
                  <a:pt x="42" y="9"/>
                </a:cubicBezTo>
                <a:cubicBezTo>
                  <a:pt x="35" y="24"/>
                  <a:pt x="35" y="24"/>
                  <a:pt x="35" y="24"/>
                </a:cubicBezTo>
                <a:cubicBezTo>
                  <a:pt x="34" y="23"/>
                  <a:pt x="32" y="23"/>
                  <a:pt x="31" y="23"/>
                </a:cubicBezTo>
                <a:cubicBezTo>
                  <a:pt x="27" y="23"/>
                  <a:pt x="24" y="25"/>
                  <a:pt x="24" y="28"/>
                </a:cubicBezTo>
                <a:cubicBezTo>
                  <a:pt x="24" y="30"/>
                  <a:pt x="25" y="32"/>
                  <a:pt x="27" y="33"/>
                </a:cubicBezTo>
                <a:cubicBezTo>
                  <a:pt x="28" y="34"/>
                  <a:pt x="29" y="34"/>
                  <a:pt x="31" y="34"/>
                </a:cubicBezTo>
                <a:cubicBezTo>
                  <a:pt x="33" y="34"/>
                  <a:pt x="36" y="33"/>
                  <a:pt x="37" y="31"/>
                </a:cubicBezTo>
                <a:cubicBezTo>
                  <a:pt x="37" y="31"/>
                  <a:pt x="37" y="31"/>
                  <a:pt x="37" y="31"/>
                </a:cubicBezTo>
                <a:cubicBezTo>
                  <a:pt x="37" y="30"/>
                  <a:pt x="37" y="30"/>
                  <a:pt x="38" y="30"/>
                </a:cubicBezTo>
                <a:cubicBezTo>
                  <a:pt x="38" y="30"/>
                  <a:pt x="38" y="30"/>
                  <a:pt x="38" y="30"/>
                </a:cubicBezTo>
                <a:cubicBezTo>
                  <a:pt x="38" y="29"/>
                  <a:pt x="40" y="26"/>
                  <a:pt x="47" y="9"/>
                </a:cubicBezTo>
                <a:cubicBezTo>
                  <a:pt x="47" y="9"/>
                  <a:pt x="47" y="9"/>
                  <a:pt x="47" y="9"/>
                </a:cubicBezTo>
                <a:close/>
              </a:path>
            </a:pathLst>
          </a:custGeom>
          <a:solidFill>
            <a:srgbClr val="FFFFFF"/>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28"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329"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330" name="直接连接符 329"/>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Content Placeholder 2"/>
          <p:cNvSpPr txBox="1"/>
          <p:nvPr/>
        </p:nvSpPr>
        <p:spPr>
          <a:xfrm>
            <a:off x="812800" y="6113132"/>
            <a:ext cx="10657184"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en-US" sz="1200" dirty="0">
                <a:solidFill>
                  <a:schemeClr val="bg1">
                    <a:lumMod val="75000"/>
                  </a:schemeClr>
                </a:solidFill>
                <a:latin typeface="Calibri" panose="020F0502020204030204"/>
              </a:rPr>
              <a:t>Lorem ipsum dolor sit amet, </a:t>
            </a:r>
            <a:r>
              <a:rPr lang="en-US" sz="1200" b="1" dirty="0">
                <a:solidFill>
                  <a:schemeClr val="bg1">
                    <a:lumMod val="75000"/>
                  </a:schemeClr>
                </a:solidFill>
                <a:latin typeface="Calibri" panose="020F0502020204030204"/>
              </a:rPr>
              <a:t>consectetur adipiscing elit</a:t>
            </a:r>
            <a:r>
              <a:rPr lang="en-US" sz="1200" dirty="0">
                <a:solidFill>
                  <a:schemeClr val="bg1">
                    <a:lumMod val="75000"/>
                  </a:schemeClr>
                </a:solidFill>
                <a:latin typeface="Calibri" panose="020F0502020204030204"/>
              </a:rPr>
              <a:t>. Curabitur elementum posuere pretium. Quisque nibh dolor, dignissim ac dignissim ut, luctus ac urna. Aliquam aliquet non massa quis tincidunt. </a:t>
            </a:r>
            <a:r>
              <a:rPr lang="en-US" sz="1200" b="1" dirty="0">
                <a:solidFill>
                  <a:schemeClr val="bg1">
                    <a:lumMod val="75000"/>
                  </a:schemeClr>
                </a:solidFill>
                <a:latin typeface="Calibri" panose="020F0502020204030204"/>
              </a:rPr>
              <a:t>Mauris ullamcorper</a:t>
            </a:r>
            <a:r>
              <a:rPr lang="en-US" sz="1200" dirty="0">
                <a:solidFill>
                  <a:schemeClr val="bg1">
                    <a:lumMod val="75000"/>
                  </a:schemeClr>
                </a:solidFill>
                <a:latin typeface="Calibri" panose="020F0502020204030204"/>
              </a:rPr>
              <a:t> justo tristique dui posuere tincidunt. In nec lacus laoreet orci varius imperdiet sit amet in augue. </a:t>
            </a:r>
            <a:endParaRPr lang="en-US" sz="1200" dirty="0">
              <a:solidFill>
                <a:schemeClr val="bg1">
                  <a:lumMod val="75000"/>
                </a:schemeClr>
              </a:solidFill>
              <a:latin typeface="Calibri" panose="020F0502020204030204"/>
            </a:endParaRPr>
          </a:p>
        </p:txBody>
      </p:sp>
      <p:grpSp>
        <p:nvGrpSpPr>
          <p:cNvPr id="46" name="Group 45"/>
          <p:cNvGrpSpPr/>
          <p:nvPr/>
        </p:nvGrpSpPr>
        <p:grpSpPr>
          <a:xfrm>
            <a:off x="1122317" y="2195624"/>
            <a:ext cx="9907192" cy="3416585"/>
            <a:chOff x="841738" y="1646717"/>
            <a:chExt cx="7430394" cy="2562439"/>
          </a:xfrm>
        </p:grpSpPr>
        <p:grpSp>
          <p:nvGrpSpPr>
            <p:cNvPr id="3" name="Group 14"/>
            <p:cNvGrpSpPr/>
            <p:nvPr/>
          </p:nvGrpSpPr>
          <p:grpSpPr>
            <a:xfrm>
              <a:off x="1373388" y="2725919"/>
              <a:ext cx="1511598" cy="384602"/>
              <a:chOff x="926802" y="2463651"/>
              <a:chExt cx="1511598" cy="384602"/>
            </a:xfrm>
          </p:grpSpPr>
          <p:cxnSp>
            <p:nvCxnSpPr>
              <p:cNvPr id="10" name="Straight Connector 9"/>
              <p:cNvCxnSpPr/>
              <p:nvPr/>
            </p:nvCxnSpPr>
            <p:spPr>
              <a:xfrm>
                <a:off x="1295400" y="2647950"/>
                <a:ext cx="1143000" cy="1588"/>
              </a:xfrm>
              <a:prstGeom prst="line">
                <a:avLst/>
              </a:prstGeom>
              <a:ln w="139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926802" y="2463651"/>
                <a:ext cx="384601" cy="384602"/>
              </a:xfrm>
              <a:prstGeom prst="ellipse">
                <a:avLst/>
              </a:prstGeom>
              <a:no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schemeClr val="bg1">
                      <a:lumMod val="65000"/>
                    </a:schemeClr>
                  </a:solidFill>
                  <a:latin typeface="Calibri" panose="020F0502020204030204"/>
                </a:endParaRPr>
              </a:p>
            </p:txBody>
          </p:sp>
        </p:grpSp>
        <p:grpSp>
          <p:nvGrpSpPr>
            <p:cNvPr id="4" name="Group 15"/>
            <p:cNvGrpSpPr/>
            <p:nvPr/>
          </p:nvGrpSpPr>
          <p:grpSpPr>
            <a:xfrm>
              <a:off x="2897388" y="2727688"/>
              <a:ext cx="1511598" cy="384602"/>
              <a:chOff x="926802" y="2463651"/>
              <a:chExt cx="1511598" cy="384602"/>
            </a:xfrm>
          </p:grpSpPr>
          <p:cxnSp>
            <p:nvCxnSpPr>
              <p:cNvPr id="17" name="Straight Connector 16"/>
              <p:cNvCxnSpPr/>
              <p:nvPr/>
            </p:nvCxnSpPr>
            <p:spPr>
              <a:xfrm>
                <a:off x="1295400" y="2647950"/>
                <a:ext cx="1143000" cy="1588"/>
              </a:xfrm>
              <a:prstGeom prst="line">
                <a:avLst/>
              </a:prstGeom>
              <a:ln w="139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926802" y="2463651"/>
                <a:ext cx="384601" cy="384602"/>
              </a:xfrm>
              <a:prstGeom prst="ellipse">
                <a:avLst/>
              </a:prstGeom>
              <a:no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schemeClr val="bg1">
                      <a:lumMod val="65000"/>
                    </a:schemeClr>
                  </a:solidFill>
                  <a:latin typeface="Calibri" panose="020F0502020204030204"/>
                </a:endParaRPr>
              </a:p>
            </p:txBody>
          </p:sp>
        </p:grpSp>
        <p:grpSp>
          <p:nvGrpSpPr>
            <p:cNvPr id="6" name="Group 18"/>
            <p:cNvGrpSpPr/>
            <p:nvPr/>
          </p:nvGrpSpPr>
          <p:grpSpPr>
            <a:xfrm>
              <a:off x="4410755" y="2729457"/>
              <a:ext cx="1511598" cy="384602"/>
              <a:chOff x="926802" y="2463651"/>
              <a:chExt cx="1511598" cy="384602"/>
            </a:xfrm>
          </p:grpSpPr>
          <p:cxnSp>
            <p:nvCxnSpPr>
              <p:cNvPr id="20" name="Straight Connector 19"/>
              <p:cNvCxnSpPr/>
              <p:nvPr/>
            </p:nvCxnSpPr>
            <p:spPr>
              <a:xfrm>
                <a:off x="1295400" y="2647950"/>
                <a:ext cx="1143000" cy="1588"/>
              </a:xfrm>
              <a:prstGeom prst="line">
                <a:avLst/>
              </a:prstGeom>
              <a:ln w="139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926802" y="2463651"/>
                <a:ext cx="384601" cy="384602"/>
              </a:xfrm>
              <a:prstGeom prst="ellipse">
                <a:avLst/>
              </a:prstGeom>
              <a:no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schemeClr val="bg1">
                      <a:lumMod val="65000"/>
                    </a:schemeClr>
                  </a:solidFill>
                  <a:latin typeface="Calibri" panose="020F0502020204030204"/>
                </a:endParaRPr>
              </a:p>
            </p:txBody>
          </p:sp>
        </p:grpSp>
        <p:grpSp>
          <p:nvGrpSpPr>
            <p:cNvPr id="7" name="Group 21"/>
            <p:cNvGrpSpPr/>
            <p:nvPr/>
          </p:nvGrpSpPr>
          <p:grpSpPr>
            <a:xfrm>
              <a:off x="5913489" y="2724150"/>
              <a:ext cx="1511598" cy="384602"/>
              <a:chOff x="926802" y="2463651"/>
              <a:chExt cx="1511598" cy="384602"/>
            </a:xfrm>
          </p:grpSpPr>
          <p:cxnSp>
            <p:nvCxnSpPr>
              <p:cNvPr id="23" name="Straight Connector 22"/>
              <p:cNvCxnSpPr/>
              <p:nvPr/>
            </p:nvCxnSpPr>
            <p:spPr>
              <a:xfrm>
                <a:off x="1295400" y="2647950"/>
                <a:ext cx="1143000" cy="1588"/>
              </a:xfrm>
              <a:prstGeom prst="line">
                <a:avLst/>
              </a:prstGeom>
              <a:ln w="139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926802" y="2463651"/>
                <a:ext cx="384601" cy="384602"/>
              </a:xfrm>
              <a:prstGeom prst="ellipse">
                <a:avLst/>
              </a:prstGeom>
              <a:no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schemeClr val="bg1">
                      <a:lumMod val="65000"/>
                    </a:schemeClr>
                  </a:solidFill>
                  <a:latin typeface="Calibri" panose="020F0502020204030204"/>
                </a:endParaRPr>
              </a:p>
            </p:txBody>
          </p:sp>
        </p:grpSp>
        <p:sp>
          <p:nvSpPr>
            <p:cNvPr id="25" name="Rectangle 24"/>
            <p:cNvSpPr/>
            <p:nvPr/>
          </p:nvSpPr>
          <p:spPr>
            <a:xfrm>
              <a:off x="1373369" y="2724150"/>
              <a:ext cx="303209" cy="346249"/>
            </a:xfrm>
            <a:prstGeom prst="rect">
              <a:avLst/>
            </a:prstGeom>
          </p:spPr>
          <p:txBody>
            <a:bodyPr wrap="none">
              <a:spAutoFit/>
            </a:bodyPr>
            <a:lstStyle/>
            <a:p>
              <a:pPr defTabSz="1218565"/>
              <a:r>
                <a:rPr lang="en-US" sz="2400" dirty="0">
                  <a:solidFill>
                    <a:schemeClr val="bg1">
                      <a:lumMod val="65000"/>
                    </a:schemeClr>
                  </a:solidFill>
                  <a:latin typeface="FontAwesome" pitchFamily="2" charset="0"/>
                </a:rPr>
                <a:t></a:t>
              </a:r>
              <a:endParaRPr lang="en-US" sz="2400" dirty="0">
                <a:solidFill>
                  <a:schemeClr val="bg1">
                    <a:lumMod val="65000"/>
                  </a:schemeClr>
                </a:solidFill>
                <a:latin typeface="FontAwesome" pitchFamily="2" charset="0"/>
              </a:endParaRPr>
            </a:p>
          </p:txBody>
        </p:sp>
        <p:sp>
          <p:nvSpPr>
            <p:cNvPr id="26" name="Rectangle 25"/>
            <p:cNvSpPr/>
            <p:nvPr/>
          </p:nvSpPr>
          <p:spPr>
            <a:xfrm>
              <a:off x="2897369" y="2724150"/>
              <a:ext cx="369332" cy="346249"/>
            </a:xfrm>
            <a:prstGeom prst="rect">
              <a:avLst/>
            </a:prstGeom>
          </p:spPr>
          <p:txBody>
            <a:bodyPr wrap="none">
              <a:spAutoFit/>
            </a:bodyPr>
            <a:lstStyle/>
            <a:p>
              <a:pPr defTabSz="1218565"/>
              <a:r>
                <a:rPr lang="en-US" sz="2400" dirty="0">
                  <a:solidFill>
                    <a:schemeClr val="bg1">
                      <a:lumMod val="65000"/>
                    </a:schemeClr>
                  </a:solidFill>
                  <a:latin typeface="FontAwesome" pitchFamily="2" charset="0"/>
                </a:rPr>
                <a:t></a:t>
              </a:r>
              <a:endParaRPr lang="en-US" sz="2400" dirty="0">
                <a:solidFill>
                  <a:schemeClr val="bg1">
                    <a:lumMod val="65000"/>
                  </a:schemeClr>
                </a:solidFill>
                <a:latin typeface="FontAwesome" pitchFamily="2" charset="0"/>
              </a:endParaRPr>
            </a:p>
          </p:txBody>
        </p:sp>
        <p:sp>
          <p:nvSpPr>
            <p:cNvPr id="27" name="Rectangle 26"/>
            <p:cNvSpPr/>
            <p:nvPr/>
          </p:nvSpPr>
          <p:spPr>
            <a:xfrm>
              <a:off x="4397504" y="2723416"/>
              <a:ext cx="336872" cy="346249"/>
            </a:xfrm>
            <a:prstGeom prst="rect">
              <a:avLst/>
            </a:prstGeom>
          </p:spPr>
          <p:txBody>
            <a:bodyPr wrap="none">
              <a:spAutoFit/>
            </a:bodyPr>
            <a:lstStyle/>
            <a:p>
              <a:pPr defTabSz="1218565"/>
              <a:r>
                <a:rPr lang="en-US" sz="2400" dirty="0">
                  <a:solidFill>
                    <a:schemeClr val="bg1">
                      <a:lumMod val="65000"/>
                    </a:schemeClr>
                  </a:solidFill>
                  <a:latin typeface="FontAwesome" pitchFamily="2" charset="0"/>
                </a:rPr>
                <a:t></a:t>
              </a:r>
              <a:endParaRPr lang="en-US" sz="2400" dirty="0">
                <a:solidFill>
                  <a:schemeClr val="bg1">
                    <a:lumMod val="65000"/>
                  </a:schemeClr>
                </a:solidFill>
                <a:latin typeface="FontAwesome" pitchFamily="2" charset="0"/>
              </a:endParaRPr>
            </a:p>
          </p:txBody>
        </p:sp>
        <p:sp>
          <p:nvSpPr>
            <p:cNvPr id="28" name="Rectangle 27"/>
            <p:cNvSpPr/>
            <p:nvPr/>
          </p:nvSpPr>
          <p:spPr>
            <a:xfrm>
              <a:off x="5913470" y="2713517"/>
              <a:ext cx="336872" cy="346249"/>
            </a:xfrm>
            <a:prstGeom prst="rect">
              <a:avLst/>
            </a:prstGeom>
          </p:spPr>
          <p:txBody>
            <a:bodyPr wrap="none">
              <a:spAutoFit/>
            </a:bodyPr>
            <a:lstStyle/>
            <a:p>
              <a:pPr defTabSz="1218565"/>
              <a:r>
                <a:rPr lang="en-US" sz="2400" dirty="0">
                  <a:solidFill>
                    <a:schemeClr val="bg1">
                      <a:lumMod val="65000"/>
                    </a:schemeClr>
                  </a:solidFill>
                  <a:latin typeface="FontAwesome" pitchFamily="2" charset="0"/>
                </a:rPr>
                <a:t></a:t>
              </a:r>
              <a:endParaRPr lang="en-US" sz="2400" dirty="0">
                <a:solidFill>
                  <a:schemeClr val="bg1">
                    <a:lumMod val="65000"/>
                  </a:schemeClr>
                </a:solidFill>
                <a:latin typeface="FontAwesome" pitchFamily="2" charset="0"/>
              </a:endParaRPr>
            </a:p>
          </p:txBody>
        </p:sp>
        <p:sp>
          <p:nvSpPr>
            <p:cNvPr id="29" name="Oval 28"/>
            <p:cNvSpPr/>
            <p:nvPr/>
          </p:nvSpPr>
          <p:spPr>
            <a:xfrm>
              <a:off x="7400201" y="2724150"/>
              <a:ext cx="384601" cy="384602"/>
            </a:xfrm>
            <a:prstGeom prst="ellipse">
              <a:avLst/>
            </a:prstGeom>
            <a:no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schemeClr val="bg1">
                    <a:lumMod val="65000"/>
                  </a:schemeClr>
                </a:solidFill>
                <a:latin typeface="Calibri" panose="020F0502020204030204"/>
              </a:endParaRPr>
            </a:p>
          </p:txBody>
        </p:sp>
        <p:sp>
          <p:nvSpPr>
            <p:cNvPr id="30" name="Rectangle 29"/>
            <p:cNvSpPr/>
            <p:nvPr/>
          </p:nvSpPr>
          <p:spPr>
            <a:xfrm>
              <a:off x="7380767" y="2713517"/>
              <a:ext cx="369332" cy="346249"/>
            </a:xfrm>
            <a:prstGeom prst="rect">
              <a:avLst/>
            </a:prstGeom>
            <a:ln>
              <a:noFill/>
            </a:ln>
          </p:spPr>
          <p:txBody>
            <a:bodyPr wrap="none">
              <a:spAutoFit/>
            </a:bodyPr>
            <a:lstStyle/>
            <a:p>
              <a:pPr defTabSz="1218565"/>
              <a:r>
                <a:rPr lang="en-US" sz="2400" dirty="0">
                  <a:solidFill>
                    <a:schemeClr val="bg1">
                      <a:lumMod val="65000"/>
                    </a:schemeClr>
                  </a:solidFill>
                  <a:latin typeface="FontAwesome" pitchFamily="2" charset="0"/>
                </a:rPr>
                <a:t></a:t>
              </a:r>
              <a:endParaRPr lang="en-US" sz="2400" dirty="0">
                <a:solidFill>
                  <a:schemeClr val="bg1">
                    <a:lumMod val="65000"/>
                  </a:schemeClr>
                </a:solidFill>
                <a:latin typeface="FontAwesome" pitchFamily="2" charset="0"/>
              </a:endParaRPr>
            </a:p>
          </p:txBody>
        </p:sp>
        <p:grpSp>
          <p:nvGrpSpPr>
            <p:cNvPr id="33" name="Group 32"/>
            <p:cNvGrpSpPr/>
            <p:nvPr/>
          </p:nvGrpSpPr>
          <p:grpSpPr>
            <a:xfrm>
              <a:off x="841738" y="1646717"/>
              <a:ext cx="1371600" cy="979966"/>
              <a:chOff x="990600" y="1657350"/>
              <a:chExt cx="1371600" cy="979966"/>
            </a:xfrm>
            <a:solidFill>
              <a:srgbClr val="23C7E3"/>
            </a:solidFill>
          </p:grpSpPr>
          <p:sp>
            <p:nvSpPr>
              <p:cNvPr id="34" name="Rectangle 33"/>
              <p:cNvSpPr/>
              <p:nvPr/>
            </p:nvSpPr>
            <p:spPr>
              <a:xfrm>
                <a:off x="990600" y="1657350"/>
                <a:ext cx="1371600" cy="838200"/>
              </a:xfrm>
              <a:prstGeom prst="rect">
                <a:avLst/>
              </a:prstGeom>
              <a:noFill/>
              <a:ln>
                <a:solidFill>
                  <a:schemeClr val="tx2">
                    <a:lumMod val="60000"/>
                    <a:lumOff val="40000"/>
                  </a:schemeClr>
                </a:solidFill>
              </a:ln>
            </p:spPr>
            <p:style>
              <a:lnRef idx="3">
                <a:schemeClr val="lt1"/>
              </a:lnRef>
              <a:fillRef idx="1">
                <a:schemeClr val="accent2"/>
              </a:fillRef>
              <a:effectRef idx="1">
                <a:schemeClr val="accent2"/>
              </a:effectRef>
              <a:fontRef idx="minor">
                <a:schemeClr val="lt1"/>
              </a:fontRef>
            </p:style>
            <p:txBody>
              <a:bodyPr rtlCol="0" anchor="ctr"/>
              <a:lstStyle/>
              <a:p>
                <a:pPr algn="ctr" defTabSz="1218565"/>
                <a:endParaRPr lang="en-US" sz="2400">
                  <a:solidFill>
                    <a:schemeClr val="bg1">
                      <a:lumMod val="65000"/>
                    </a:schemeClr>
                  </a:solidFill>
                  <a:latin typeface="Calibri" panose="020F0502020204030204"/>
                </a:endParaRPr>
              </a:p>
            </p:txBody>
          </p:sp>
          <p:sp>
            <p:nvSpPr>
              <p:cNvPr id="35" name="Isosceles Triangle 34"/>
              <p:cNvSpPr/>
              <p:nvPr/>
            </p:nvSpPr>
            <p:spPr>
              <a:xfrm rot="10800000">
                <a:off x="1600200" y="2484916"/>
                <a:ext cx="152400" cy="152400"/>
              </a:xfrm>
              <a:prstGeom prst="triangl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schemeClr val="bg1">
                      <a:lumMod val="65000"/>
                    </a:schemeClr>
                  </a:solidFill>
                  <a:latin typeface="Calibri" panose="020F0502020204030204"/>
                </a:endParaRPr>
              </a:p>
            </p:txBody>
          </p:sp>
        </p:grpSp>
        <p:sp>
          <p:nvSpPr>
            <p:cNvPr id="37" name="Rectangle 36"/>
            <p:cNvSpPr/>
            <p:nvPr/>
          </p:nvSpPr>
          <p:spPr>
            <a:xfrm>
              <a:off x="3896833" y="1657350"/>
              <a:ext cx="1371600" cy="838200"/>
            </a:xfrm>
            <a:prstGeom prst="rect">
              <a:avLst/>
            </a:prstGeom>
            <a:noFill/>
            <a:ln>
              <a:solidFill>
                <a:schemeClr val="tx2">
                  <a:lumMod val="60000"/>
                  <a:lumOff val="40000"/>
                </a:schemeClr>
              </a:solidFill>
            </a:ln>
          </p:spPr>
          <p:style>
            <a:lnRef idx="3">
              <a:schemeClr val="lt1"/>
            </a:lnRef>
            <a:fillRef idx="1">
              <a:schemeClr val="accent2"/>
            </a:fillRef>
            <a:effectRef idx="1">
              <a:schemeClr val="accent2"/>
            </a:effectRef>
            <a:fontRef idx="minor">
              <a:schemeClr val="lt1"/>
            </a:fontRef>
          </p:style>
          <p:txBody>
            <a:bodyPr rtlCol="0" anchor="ctr"/>
            <a:lstStyle/>
            <a:p>
              <a:pPr algn="ctr" defTabSz="1218565"/>
              <a:endParaRPr lang="en-US" sz="2400">
                <a:solidFill>
                  <a:schemeClr val="bg1">
                    <a:lumMod val="65000"/>
                  </a:schemeClr>
                </a:solidFill>
                <a:latin typeface="Calibri" panose="020F0502020204030204"/>
              </a:endParaRPr>
            </a:p>
          </p:txBody>
        </p:sp>
        <p:sp>
          <p:nvSpPr>
            <p:cNvPr id="38" name="Isosceles Triangle 37"/>
            <p:cNvSpPr/>
            <p:nvPr/>
          </p:nvSpPr>
          <p:spPr>
            <a:xfrm rot="10800000">
              <a:off x="4506433" y="2484916"/>
              <a:ext cx="152400" cy="152400"/>
            </a:xfrm>
            <a:prstGeom prst="triangl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schemeClr val="bg1">
                    <a:lumMod val="65000"/>
                  </a:schemeClr>
                </a:solidFill>
                <a:latin typeface="Calibri" panose="020F0502020204030204"/>
              </a:endParaRPr>
            </a:p>
          </p:txBody>
        </p:sp>
        <p:sp>
          <p:nvSpPr>
            <p:cNvPr id="39" name="Rectangle 38"/>
            <p:cNvSpPr/>
            <p:nvPr/>
          </p:nvSpPr>
          <p:spPr>
            <a:xfrm>
              <a:off x="6900532" y="1657350"/>
              <a:ext cx="1371600" cy="838200"/>
            </a:xfrm>
            <a:prstGeom prst="rect">
              <a:avLst/>
            </a:prstGeom>
            <a:noFill/>
            <a:ln>
              <a:solidFill>
                <a:schemeClr val="tx2">
                  <a:lumMod val="60000"/>
                  <a:lumOff val="40000"/>
                </a:schemeClr>
              </a:solidFill>
            </a:ln>
          </p:spPr>
          <p:style>
            <a:lnRef idx="3">
              <a:schemeClr val="lt1"/>
            </a:lnRef>
            <a:fillRef idx="1">
              <a:schemeClr val="accent2"/>
            </a:fillRef>
            <a:effectRef idx="1">
              <a:schemeClr val="accent2"/>
            </a:effectRef>
            <a:fontRef idx="minor">
              <a:schemeClr val="lt1"/>
            </a:fontRef>
          </p:style>
          <p:txBody>
            <a:bodyPr rtlCol="0" anchor="ctr"/>
            <a:lstStyle/>
            <a:p>
              <a:pPr algn="ctr" defTabSz="1218565"/>
              <a:endParaRPr lang="en-US" sz="2400">
                <a:solidFill>
                  <a:schemeClr val="bg1">
                    <a:lumMod val="65000"/>
                  </a:schemeClr>
                </a:solidFill>
                <a:latin typeface="Calibri" panose="020F0502020204030204"/>
              </a:endParaRPr>
            </a:p>
          </p:txBody>
        </p:sp>
        <p:sp>
          <p:nvSpPr>
            <p:cNvPr id="40" name="Isosceles Triangle 39"/>
            <p:cNvSpPr/>
            <p:nvPr/>
          </p:nvSpPr>
          <p:spPr>
            <a:xfrm rot="10800000">
              <a:off x="7510132" y="2484916"/>
              <a:ext cx="152400" cy="152400"/>
            </a:xfrm>
            <a:prstGeom prst="triangl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schemeClr val="bg1">
                    <a:lumMod val="65000"/>
                  </a:schemeClr>
                </a:solidFill>
                <a:latin typeface="Calibri" panose="020F0502020204030204"/>
              </a:endParaRPr>
            </a:p>
          </p:txBody>
        </p:sp>
        <p:sp>
          <p:nvSpPr>
            <p:cNvPr id="41" name="Rectangle 40"/>
            <p:cNvSpPr/>
            <p:nvPr/>
          </p:nvSpPr>
          <p:spPr>
            <a:xfrm rot="10800000">
              <a:off x="2395868" y="3367418"/>
              <a:ext cx="1371600" cy="838200"/>
            </a:xfrm>
            <a:prstGeom prst="rect">
              <a:avLst/>
            </a:prstGeom>
            <a:noFill/>
            <a:ln>
              <a:solidFill>
                <a:schemeClr val="tx2">
                  <a:lumMod val="60000"/>
                  <a:lumOff val="40000"/>
                </a:schemeClr>
              </a:solidFill>
            </a:ln>
          </p:spPr>
          <p:style>
            <a:lnRef idx="3">
              <a:schemeClr val="lt1"/>
            </a:lnRef>
            <a:fillRef idx="1">
              <a:schemeClr val="accent2"/>
            </a:fillRef>
            <a:effectRef idx="1">
              <a:schemeClr val="accent2"/>
            </a:effectRef>
            <a:fontRef idx="minor">
              <a:schemeClr val="lt1"/>
            </a:fontRef>
          </p:style>
          <p:txBody>
            <a:bodyPr rtlCol="0" anchor="ctr"/>
            <a:lstStyle/>
            <a:p>
              <a:pPr algn="ctr" defTabSz="1218565"/>
              <a:endParaRPr lang="en-US" sz="2400">
                <a:solidFill>
                  <a:schemeClr val="bg1">
                    <a:lumMod val="65000"/>
                  </a:schemeClr>
                </a:solidFill>
                <a:latin typeface="Calibri" panose="020F0502020204030204"/>
              </a:endParaRPr>
            </a:p>
          </p:txBody>
        </p:sp>
        <p:sp>
          <p:nvSpPr>
            <p:cNvPr id="42" name="Isosceles Triangle 41"/>
            <p:cNvSpPr/>
            <p:nvPr/>
          </p:nvSpPr>
          <p:spPr>
            <a:xfrm>
              <a:off x="3005468" y="3225652"/>
              <a:ext cx="152400" cy="152400"/>
            </a:xfrm>
            <a:prstGeom prst="triangl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schemeClr val="bg1">
                    <a:lumMod val="65000"/>
                  </a:schemeClr>
                </a:solidFill>
                <a:latin typeface="Calibri" panose="020F0502020204030204"/>
              </a:endParaRPr>
            </a:p>
          </p:txBody>
        </p:sp>
        <p:sp>
          <p:nvSpPr>
            <p:cNvPr id="43" name="Rectangle 42"/>
            <p:cNvSpPr/>
            <p:nvPr/>
          </p:nvSpPr>
          <p:spPr>
            <a:xfrm rot="10800000">
              <a:off x="5420833" y="3370956"/>
              <a:ext cx="1371600" cy="838200"/>
            </a:xfrm>
            <a:prstGeom prst="rect">
              <a:avLst/>
            </a:prstGeom>
            <a:noFill/>
            <a:ln>
              <a:solidFill>
                <a:schemeClr val="tx2">
                  <a:lumMod val="60000"/>
                  <a:lumOff val="40000"/>
                </a:schemeClr>
              </a:solidFill>
            </a:ln>
          </p:spPr>
          <p:style>
            <a:lnRef idx="3">
              <a:schemeClr val="lt1"/>
            </a:lnRef>
            <a:fillRef idx="1">
              <a:schemeClr val="accent2"/>
            </a:fillRef>
            <a:effectRef idx="1">
              <a:schemeClr val="accent2"/>
            </a:effectRef>
            <a:fontRef idx="minor">
              <a:schemeClr val="lt1"/>
            </a:fontRef>
          </p:style>
          <p:txBody>
            <a:bodyPr rtlCol="0" anchor="ctr"/>
            <a:lstStyle/>
            <a:p>
              <a:pPr algn="ctr" defTabSz="1218565"/>
              <a:endParaRPr lang="en-US" sz="2400">
                <a:solidFill>
                  <a:schemeClr val="bg1">
                    <a:lumMod val="65000"/>
                  </a:schemeClr>
                </a:solidFill>
                <a:latin typeface="Calibri" panose="020F0502020204030204"/>
              </a:endParaRPr>
            </a:p>
          </p:txBody>
        </p:sp>
        <p:sp>
          <p:nvSpPr>
            <p:cNvPr id="44" name="Isosceles Triangle 43"/>
            <p:cNvSpPr/>
            <p:nvPr/>
          </p:nvSpPr>
          <p:spPr>
            <a:xfrm>
              <a:off x="6030433" y="3229190"/>
              <a:ext cx="152400" cy="152400"/>
            </a:xfrm>
            <a:prstGeom prst="triangl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schemeClr val="bg1">
                    <a:lumMod val="65000"/>
                  </a:schemeClr>
                </a:solidFill>
                <a:latin typeface="Calibri" panose="020F0502020204030204"/>
              </a:endParaRPr>
            </a:p>
          </p:txBody>
        </p:sp>
        <p:sp>
          <p:nvSpPr>
            <p:cNvPr id="45" name="Content Placeholder 2"/>
            <p:cNvSpPr txBox="1"/>
            <p:nvPr/>
          </p:nvSpPr>
          <p:spPr>
            <a:xfrm>
              <a:off x="990600" y="1733550"/>
              <a:ext cx="1066800"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en-US" sz="1600" b="1" dirty="0">
                  <a:solidFill>
                    <a:schemeClr val="tx2"/>
                  </a:solidFill>
                  <a:latin typeface="Calibri" panose="020F0502020204030204"/>
                </a:rPr>
                <a:t>Australia</a:t>
              </a:r>
              <a:endParaRPr lang="en-US" sz="1600" b="1" dirty="0">
                <a:solidFill>
                  <a:schemeClr val="tx2"/>
                </a:solidFill>
                <a:latin typeface="Calibri" panose="020F0502020204030204"/>
              </a:endParaRPr>
            </a:p>
            <a:p>
              <a:pPr marL="0" indent="0" algn="ctr" defTabSz="1218565">
                <a:buNone/>
              </a:pPr>
              <a:r>
                <a:rPr lang="en-US" sz="1065" dirty="0">
                  <a:latin typeface="Calibri" panose="020F0502020204030204"/>
                </a:rPr>
                <a:t>Lorem ipsum dolor sit amet, consectetur adipiscing.</a:t>
              </a:r>
              <a:endParaRPr lang="en-US" sz="1065" dirty="0">
                <a:latin typeface="Calibri" panose="020F0502020204030204"/>
              </a:endParaRPr>
            </a:p>
          </p:txBody>
        </p:sp>
        <p:sp>
          <p:nvSpPr>
            <p:cNvPr id="47" name="Content Placeholder 2"/>
            <p:cNvSpPr txBox="1"/>
            <p:nvPr/>
          </p:nvSpPr>
          <p:spPr>
            <a:xfrm>
              <a:off x="4056328" y="1733550"/>
              <a:ext cx="1066800"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600" b="1" dirty="0">
                  <a:solidFill>
                    <a:schemeClr val="tx2"/>
                  </a:solidFill>
                  <a:latin typeface="Calibri" panose="020F0502020204030204"/>
                </a:rPr>
                <a:t>USA</a:t>
              </a:r>
              <a:endParaRPr lang="en-US" sz="1600" b="1" dirty="0">
                <a:solidFill>
                  <a:schemeClr val="tx2"/>
                </a:solidFill>
                <a:latin typeface="Calibri" panose="020F0502020204030204"/>
              </a:endParaRPr>
            </a:p>
            <a:p>
              <a:pPr marL="0" indent="0" algn="ctr" defTabSz="1218565">
                <a:buNone/>
              </a:pPr>
              <a:r>
                <a:rPr lang="en-US" sz="1065" dirty="0">
                  <a:latin typeface="Calibri" panose="020F0502020204030204"/>
                </a:rPr>
                <a:t>Lorem ipsum dolor sit amet, consectetur adipiscing.</a:t>
              </a:r>
              <a:endParaRPr lang="en-US" sz="1065" dirty="0">
                <a:latin typeface="Calibri" panose="020F0502020204030204"/>
              </a:endParaRPr>
            </a:p>
          </p:txBody>
        </p:sp>
        <p:sp>
          <p:nvSpPr>
            <p:cNvPr id="48" name="Content Placeholder 2"/>
            <p:cNvSpPr txBox="1"/>
            <p:nvPr/>
          </p:nvSpPr>
          <p:spPr>
            <a:xfrm>
              <a:off x="7038761" y="1737088"/>
              <a:ext cx="1066800"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600" b="1" dirty="0">
                  <a:solidFill>
                    <a:schemeClr val="tx2"/>
                  </a:solidFill>
                  <a:latin typeface="Calibri" panose="020F0502020204030204"/>
                </a:rPr>
                <a:t>Somalia</a:t>
              </a:r>
              <a:endParaRPr lang="en-US" sz="1600" b="1" dirty="0">
                <a:solidFill>
                  <a:schemeClr val="tx2"/>
                </a:solidFill>
                <a:latin typeface="Calibri" panose="020F0502020204030204"/>
              </a:endParaRPr>
            </a:p>
            <a:p>
              <a:pPr marL="0" indent="0" algn="ctr" defTabSz="1218565">
                <a:buNone/>
              </a:pPr>
              <a:r>
                <a:rPr lang="en-US" sz="1065" dirty="0">
                  <a:latin typeface="Calibri" panose="020F0502020204030204"/>
                </a:rPr>
                <a:t>Lorem ipsum dolor sit amet, consectetur adipiscing.</a:t>
              </a:r>
              <a:endParaRPr lang="en-US" sz="1065" dirty="0">
                <a:latin typeface="Calibri" panose="020F0502020204030204"/>
              </a:endParaRPr>
            </a:p>
          </p:txBody>
        </p:sp>
        <p:sp>
          <p:nvSpPr>
            <p:cNvPr id="49" name="Content Placeholder 2"/>
            <p:cNvSpPr txBox="1"/>
            <p:nvPr/>
          </p:nvSpPr>
          <p:spPr>
            <a:xfrm>
              <a:off x="2546499" y="3486150"/>
              <a:ext cx="1066800"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600" b="1" dirty="0">
                  <a:solidFill>
                    <a:schemeClr val="tx2"/>
                  </a:solidFill>
                  <a:latin typeface="Calibri" panose="020F0502020204030204"/>
                </a:rPr>
                <a:t>Honduras</a:t>
              </a:r>
              <a:endParaRPr lang="en-US" sz="1600" b="1" dirty="0">
                <a:solidFill>
                  <a:schemeClr val="tx2"/>
                </a:solidFill>
                <a:latin typeface="Calibri" panose="020F0502020204030204"/>
              </a:endParaRPr>
            </a:p>
            <a:p>
              <a:pPr marL="0" indent="0" algn="ctr" defTabSz="1218565">
                <a:buNone/>
              </a:pPr>
              <a:r>
                <a:rPr lang="en-US" sz="1065" dirty="0">
                  <a:latin typeface="Calibri" panose="020F0502020204030204"/>
                </a:rPr>
                <a:t>Lorem ipsum dolor sit amet, consectetur adipiscing.</a:t>
              </a:r>
              <a:endParaRPr lang="en-US" sz="1065" dirty="0">
                <a:latin typeface="Calibri" panose="020F0502020204030204"/>
              </a:endParaRPr>
            </a:p>
          </p:txBody>
        </p:sp>
        <p:sp>
          <p:nvSpPr>
            <p:cNvPr id="50" name="Content Placeholder 2"/>
            <p:cNvSpPr txBox="1"/>
            <p:nvPr/>
          </p:nvSpPr>
          <p:spPr>
            <a:xfrm>
              <a:off x="5573233" y="3496783"/>
              <a:ext cx="1066800"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218565">
                <a:buNone/>
              </a:pPr>
              <a:r>
                <a:rPr lang="id-ID" sz="1600" b="1" dirty="0">
                  <a:solidFill>
                    <a:schemeClr val="tx2"/>
                  </a:solidFill>
                  <a:latin typeface="Calibri" panose="020F0502020204030204"/>
                </a:rPr>
                <a:t>Uganda</a:t>
              </a:r>
              <a:endParaRPr lang="en-US" sz="1600" b="1" dirty="0">
                <a:solidFill>
                  <a:schemeClr val="tx2"/>
                </a:solidFill>
                <a:latin typeface="Calibri" panose="020F0502020204030204"/>
              </a:endParaRPr>
            </a:p>
            <a:p>
              <a:pPr marL="0" indent="0" algn="ctr" defTabSz="1218565">
                <a:buNone/>
              </a:pPr>
              <a:r>
                <a:rPr lang="en-US" sz="1065" dirty="0">
                  <a:latin typeface="Calibri" panose="020F0502020204030204"/>
                </a:rPr>
                <a:t>Lorem ipsum dolor sit amet, consectetur adipiscing.</a:t>
              </a:r>
              <a:endParaRPr lang="en-US" sz="1065" dirty="0">
                <a:latin typeface="Calibri" panose="020F0502020204030204"/>
              </a:endParaRPr>
            </a:p>
          </p:txBody>
        </p:sp>
      </p:grpSp>
      <p:sp>
        <p:nvSpPr>
          <p:cNvPr id="51"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52"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53" name="直接连接符 52"/>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21"/>
          <p:cNvGraphicFramePr>
            <a:graphicFrameLocks noChangeAspect="1"/>
          </p:cNvGraphicFramePr>
          <p:nvPr/>
        </p:nvGraphicFramePr>
        <p:xfrm>
          <a:off x="4876801" y="1600201"/>
          <a:ext cx="5751363" cy="4267200"/>
        </p:xfrm>
        <a:graphic>
          <a:graphicData uri="http://schemas.openxmlformats.org/drawingml/2006/chart">
            <c:chart xmlns:c="http://schemas.openxmlformats.org/drawingml/2006/chart" xmlns:r="http://schemas.openxmlformats.org/officeDocument/2006/relationships" r:id="rId1"/>
          </a:graphicData>
        </a:graphic>
      </p:graphicFrame>
      <p:sp>
        <p:nvSpPr>
          <p:cNvPr id="22" name="Rectangle 949"/>
          <p:cNvSpPr>
            <a:spLocks noChangeArrowheads="1"/>
          </p:cNvSpPr>
          <p:nvPr/>
        </p:nvSpPr>
        <p:spPr bwMode="gray">
          <a:xfrm>
            <a:off x="1458384" y="1833033"/>
            <a:ext cx="3520016" cy="379656"/>
          </a:xfrm>
          <a:prstGeom prst="rect">
            <a:avLst/>
          </a:prstGeom>
          <a:noFill/>
          <a:ln w="9525">
            <a:noFill/>
            <a:miter lim="800000"/>
          </a:ln>
        </p:spPr>
        <p:txBody>
          <a:bodyPr>
            <a:spAutoFit/>
          </a:bodyPr>
          <a:lstStyle/>
          <a:p>
            <a:pPr defTabSz="1218565"/>
            <a:r>
              <a:rPr lang="id-ID" sz="1865" dirty="0">
                <a:solidFill>
                  <a:schemeClr val="tx2"/>
                </a:solidFill>
                <a:latin typeface="Calibri" panose="020F0502020204030204"/>
                <a:cs typeface="Arial" panose="020B0604020202020204" pitchFamily="34" charset="0"/>
              </a:rPr>
              <a:t>Web Development</a:t>
            </a:r>
            <a:endParaRPr lang="en-US" sz="1865" dirty="0">
              <a:solidFill>
                <a:schemeClr val="tx2"/>
              </a:solidFill>
              <a:latin typeface="Calibri" panose="020F0502020204030204"/>
              <a:cs typeface="Arial" panose="020B0604020202020204" pitchFamily="34" charset="0"/>
            </a:endParaRPr>
          </a:p>
        </p:txBody>
      </p:sp>
      <p:grpSp>
        <p:nvGrpSpPr>
          <p:cNvPr id="23" name="Group 80"/>
          <p:cNvGrpSpPr/>
          <p:nvPr/>
        </p:nvGrpSpPr>
        <p:grpSpPr bwMode="auto">
          <a:xfrm>
            <a:off x="1219200" y="1803400"/>
            <a:ext cx="3386792" cy="3599013"/>
            <a:chOff x="780748" y="2200275"/>
            <a:chExt cx="2802411" cy="2687078"/>
          </a:xfrm>
        </p:grpSpPr>
        <p:cxnSp>
          <p:nvCxnSpPr>
            <p:cNvPr id="24" name="Straight Connector 49"/>
            <p:cNvCxnSpPr>
              <a:cxnSpLocks noChangeShapeType="1"/>
            </p:cNvCxnSpPr>
            <p:nvPr/>
          </p:nvCxnSpPr>
          <p:spPr bwMode="auto">
            <a:xfrm>
              <a:off x="801859" y="2733534"/>
              <a:ext cx="2781300" cy="1588"/>
            </a:xfrm>
            <a:prstGeom prst="line">
              <a:avLst/>
            </a:prstGeom>
            <a:noFill/>
            <a:ln w="6350" algn="ctr">
              <a:solidFill>
                <a:schemeClr val="bg1">
                  <a:lumMod val="75000"/>
                </a:schemeClr>
              </a:solidFill>
              <a:prstDash val="dash"/>
              <a:round/>
            </a:ln>
          </p:spPr>
        </p:cxnSp>
        <p:cxnSp>
          <p:nvCxnSpPr>
            <p:cNvPr id="25" name="Straight Connector 52"/>
            <p:cNvCxnSpPr>
              <a:cxnSpLocks noChangeShapeType="1"/>
            </p:cNvCxnSpPr>
            <p:nvPr/>
          </p:nvCxnSpPr>
          <p:spPr bwMode="auto">
            <a:xfrm>
              <a:off x="794425" y="3285773"/>
              <a:ext cx="2781300" cy="1588"/>
            </a:xfrm>
            <a:prstGeom prst="line">
              <a:avLst/>
            </a:prstGeom>
            <a:noFill/>
            <a:ln w="6350" algn="ctr">
              <a:solidFill>
                <a:schemeClr val="bg1">
                  <a:lumMod val="75000"/>
                </a:schemeClr>
              </a:solidFill>
              <a:prstDash val="dash"/>
              <a:round/>
            </a:ln>
          </p:spPr>
        </p:cxnSp>
        <p:cxnSp>
          <p:nvCxnSpPr>
            <p:cNvPr id="26" name="Straight Connector 53"/>
            <p:cNvCxnSpPr>
              <a:cxnSpLocks noChangeShapeType="1"/>
            </p:cNvCxnSpPr>
            <p:nvPr/>
          </p:nvCxnSpPr>
          <p:spPr bwMode="auto">
            <a:xfrm>
              <a:off x="780748" y="3828559"/>
              <a:ext cx="2781300" cy="1588"/>
            </a:xfrm>
            <a:prstGeom prst="line">
              <a:avLst/>
            </a:prstGeom>
            <a:noFill/>
            <a:ln w="6350" algn="ctr">
              <a:solidFill>
                <a:schemeClr val="bg1">
                  <a:lumMod val="75000"/>
                </a:schemeClr>
              </a:solidFill>
              <a:prstDash val="dash"/>
              <a:round/>
            </a:ln>
          </p:spPr>
        </p:cxnSp>
        <p:cxnSp>
          <p:nvCxnSpPr>
            <p:cNvPr id="27" name="Straight Connector 54"/>
            <p:cNvCxnSpPr>
              <a:cxnSpLocks noChangeShapeType="1"/>
            </p:cNvCxnSpPr>
            <p:nvPr/>
          </p:nvCxnSpPr>
          <p:spPr bwMode="auto">
            <a:xfrm>
              <a:off x="790273" y="4369895"/>
              <a:ext cx="2781300" cy="1588"/>
            </a:xfrm>
            <a:prstGeom prst="line">
              <a:avLst/>
            </a:prstGeom>
            <a:noFill/>
            <a:ln w="6350" algn="ctr">
              <a:solidFill>
                <a:schemeClr val="bg1">
                  <a:lumMod val="75000"/>
                </a:schemeClr>
              </a:solidFill>
              <a:prstDash val="dash"/>
              <a:round/>
            </a:ln>
          </p:spPr>
        </p:cxnSp>
        <p:cxnSp>
          <p:nvCxnSpPr>
            <p:cNvPr id="28" name="Straight Connector 55"/>
            <p:cNvCxnSpPr>
              <a:cxnSpLocks noChangeShapeType="1"/>
            </p:cNvCxnSpPr>
            <p:nvPr/>
          </p:nvCxnSpPr>
          <p:spPr bwMode="auto">
            <a:xfrm>
              <a:off x="790173" y="4885765"/>
              <a:ext cx="2781300" cy="1588"/>
            </a:xfrm>
            <a:prstGeom prst="line">
              <a:avLst/>
            </a:prstGeom>
            <a:noFill/>
            <a:ln w="6350" algn="ctr">
              <a:solidFill>
                <a:schemeClr val="bg1">
                  <a:lumMod val="75000"/>
                </a:schemeClr>
              </a:solidFill>
              <a:prstDash val="dash"/>
              <a:round/>
            </a:ln>
          </p:spPr>
        </p:cxnSp>
        <p:cxnSp>
          <p:nvCxnSpPr>
            <p:cNvPr id="29" name="Straight Connector 77"/>
            <p:cNvCxnSpPr>
              <a:cxnSpLocks noChangeShapeType="1"/>
            </p:cNvCxnSpPr>
            <p:nvPr/>
          </p:nvCxnSpPr>
          <p:spPr bwMode="auto">
            <a:xfrm>
              <a:off x="786022" y="2200275"/>
              <a:ext cx="2781300" cy="1588"/>
            </a:xfrm>
            <a:prstGeom prst="line">
              <a:avLst/>
            </a:prstGeom>
            <a:noFill/>
            <a:ln w="6350" algn="ctr">
              <a:solidFill>
                <a:schemeClr val="bg1">
                  <a:lumMod val="75000"/>
                </a:schemeClr>
              </a:solidFill>
              <a:prstDash val="dash"/>
              <a:round/>
            </a:ln>
          </p:spPr>
        </p:cxnSp>
      </p:grpSp>
      <p:sp>
        <p:nvSpPr>
          <p:cNvPr id="30" name="Rectangle 949"/>
          <p:cNvSpPr>
            <a:spLocks noChangeArrowheads="1"/>
          </p:cNvSpPr>
          <p:nvPr/>
        </p:nvSpPr>
        <p:spPr bwMode="gray">
          <a:xfrm>
            <a:off x="1458384" y="2587604"/>
            <a:ext cx="3520016" cy="379656"/>
          </a:xfrm>
          <a:prstGeom prst="rect">
            <a:avLst/>
          </a:prstGeom>
          <a:noFill/>
          <a:ln w="9525">
            <a:noFill/>
            <a:miter lim="800000"/>
          </a:ln>
        </p:spPr>
        <p:txBody>
          <a:bodyPr>
            <a:spAutoFit/>
          </a:bodyPr>
          <a:lstStyle/>
          <a:p>
            <a:pPr defTabSz="1218565"/>
            <a:r>
              <a:rPr lang="id-ID" sz="1865" dirty="0">
                <a:solidFill>
                  <a:schemeClr val="tx2"/>
                </a:solidFill>
                <a:latin typeface="Calibri" panose="020F0502020204030204"/>
                <a:cs typeface="Arial" panose="020B0604020202020204" pitchFamily="34" charset="0"/>
              </a:rPr>
              <a:t>Database Builder</a:t>
            </a:r>
            <a:endParaRPr lang="en-US" sz="1865" dirty="0">
              <a:solidFill>
                <a:schemeClr val="tx2"/>
              </a:solidFill>
              <a:latin typeface="Calibri" panose="020F0502020204030204"/>
              <a:cs typeface="Arial" panose="020B0604020202020204" pitchFamily="34" charset="0"/>
            </a:endParaRPr>
          </a:p>
        </p:txBody>
      </p:sp>
      <p:sp>
        <p:nvSpPr>
          <p:cNvPr id="31" name="Rectangle 949"/>
          <p:cNvSpPr>
            <a:spLocks noChangeArrowheads="1"/>
          </p:cNvSpPr>
          <p:nvPr/>
        </p:nvSpPr>
        <p:spPr bwMode="gray">
          <a:xfrm>
            <a:off x="1458384" y="3327400"/>
            <a:ext cx="3520016" cy="379656"/>
          </a:xfrm>
          <a:prstGeom prst="rect">
            <a:avLst/>
          </a:prstGeom>
          <a:noFill/>
          <a:ln w="9525">
            <a:noFill/>
            <a:miter lim="800000"/>
          </a:ln>
        </p:spPr>
        <p:txBody>
          <a:bodyPr>
            <a:spAutoFit/>
          </a:bodyPr>
          <a:lstStyle/>
          <a:p>
            <a:pPr defTabSz="1218565"/>
            <a:r>
              <a:rPr lang="id-ID" sz="1865" dirty="0">
                <a:solidFill>
                  <a:schemeClr val="tx2"/>
                </a:solidFill>
                <a:latin typeface="Calibri" panose="020F0502020204030204"/>
                <a:cs typeface="Arial" panose="020B0604020202020204" pitchFamily="34" charset="0"/>
              </a:rPr>
              <a:t>Web Design</a:t>
            </a:r>
            <a:endParaRPr lang="en-US" sz="1865" dirty="0">
              <a:solidFill>
                <a:schemeClr val="tx2"/>
              </a:solidFill>
              <a:latin typeface="Calibri" panose="020F0502020204030204"/>
              <a:cs typeface="Arial" panose="020B0604020202020204" pitchFamily="34" charset="0"/>
            </a:endParaRPr>
          </a:p>
        </p:txBody>
      </p:sp>
      <p:sp>
        <p:nvSpPr>
          <p:cNvPr id="32" name="Rectangle 949"/>
          <p:cNvSpPr>
            <a:spLocks noChangeArrowheads="1"/>
          </p:cNvSpPr>
          <p:nvPr/>
        </p:nvSpPr>
        <p:spPr bwMode="gray">
          <a:xfrm>
            <a:off x="1458384" y="4043956"/>
            <a:ext cx="3520016" cy="379656"/>
          </a:xfrm>
          <a:prstGeom prst="rect">
            <a:avLst/>
          </a:prstGeom>
          <a:noFill/>
          <a:ln w="9525">
            <a:noFill/>
            <a:miter lim="800000"/>
          </a:ln>
        </p:spPr>
        <p:txBody>
          <a:bodyPr>
            <a:spAutoFit/>
          </a:bodyPr>
          <a:lstStyle/>
          <a:p>
            <a:pPr defTabSz="1218565"/>
            <a:r>
              <a:rPr lang="id-ID" sz="1865" dirty="0">
                <a:solidFill>
                  <a:schemeClr val="tx2"/>
                </a:solidFill>
                <a:latin typeface="Calibri" panose="020F0502020204030204"/>
                <a:cs typeface="Arial" panose="020B0604020202020204" pitchFamily="34" charset="0"/>
              </a:rPr>
              <a:t>Table of Content</a:t>
            </a:r>
            <a:endParaRPr lang="en-US" sz="1865" dirty="0">
              <a:solidFill>
                <a:schemeClr val="tx2"/>
              </a:solidFill>
              <a:latin typeface="Calibri" panose="020F0502020204030204"/>
              <a:cs typeface="Arial" panose="020B0604020202020204" pitchFamily="34" charset="0"/>
            </a:endParaRPr>
          </a:p>
        </p:txBody>
      </p:sp>
      <p:sp>
        <p:nvSpPr>
          <p:cNvPr id="33" name="Rectangle 949"/>
          <p:cNvSpPr>
            <a:spLocks noChangeArrowheads="1"/>
          </p:cNvSpPr>
          <p:nvPr/>
        </p:nvSpPr>
        <p:spPr bwMode="gray">
          <a:xfrm>
            <a:off x="1458384" y="4756392"/>
            <a:ext cx="3520016" cy="379656"/>
          </a:xfrm>
          <a:prstGeom prst="rect">
            <a:avLst/>
          </a:prstGeom>
          <a:noFill/>
          <a:ln w="9525">
            <a:noFill/>
            <a:miter lim="800000"/>
          </a:ln>
        </p:spPr>
        <p:txBody>
          <a:bodyPr>
            <a:spAutoFit/>
          </a:bodyPr>
          <a:lstStyle/>
          <a:p>
            <a:pPr defTabSz="1218565"/>
            <a:r>
              <a:rPr lang="id-ID" sz="1865" dirty="0">
                <a:solidFill>
                  <a:schemeClr val="tx2"/>
                </a:solidFill>
                <a:latin typeface="Calibri" panose="020F0502020204030204"/>
                <a:cs typeface="Arial" panose="020B0604020202020204" pitchFamily="34" charset="0"/>
              </a:rPr>
              <a:t>Security Protection</a:t>
            </a:r>
            <a:endParaRPr lang="en-US" sz="1865" dirty="0">
              <a:solidFill>
                <a:schemeClr val="tx2"/>
              </a:solidFill>
              <a:latin typeface="Calibri" panose="020F0502020204030204"/>
              <a:cs typeface="Arial" panose="020B0604020202020204" pitchFamily="34" charset="0"/>
            </a:endParaRPr>
          </a:p>
        </p:txBody>
      </p:sp>
      <p:sp>
        <p:nvSpPr>
          <p:cNvPr id="34" name="Rectangle 16"/>
          <p:cNvSpPr>
            <a:spLocks noChangeArrowheads="1"/>
          </p:cNvSpPr>
          <p:nvPr/>
        </p:nvSpPr>
        <p:spPr bwMode="gray">
          <a:xfrm>
            <a:off x="1327151" y="1839383"/>
            <a:ext cx="122767" cy="402167"/>
          </a:xfrm>
          <a:prstGeom prst="rect">
            <a:avLst/>
          </a:prstGeom>
          <a:solidFill>
            <a:schemeClr val="accent1">
              <a:lumMod val="75000"/>
            </a:schemeClr>
          </a:solidFill>
          <a:ln w="9525" algn="ctr">
            <a:noFill/>
            <a:miter lim="800000"/>
          </a:ln>
          <a:effectLst>
            <a:outerShdw dist="25400" dir="5400000" algn="ctr" rotWithShape="0">
              <a:srgbClr val="808080">
                <a:alpha val="50000"/>
              </a:srgbClr>
            </a:outerShdw>
          </a:effectLst>
        </p:spPr>
        <p:txBody>
          <a:bodyPr wrap="none" anchor="ctr"/>
          <a:lstStyle/>
          <a:p>
            <a:pPr defTabSz="1218565"/>
            <a:endParaRPr lang="en-US" sz="2400">
              <a:solidFill>
                <a:schemeClr val="tx2"/>
              </a:solidFill>
              <a:latin typeface="Calibri" panose="020F0502020204030204"/>
            </a:endParaRPr>
          </a:p>
        </p:txBody>
      </p:sp>
      <p:sp>
        <p:nvSpPr>
          <p:cNvPr id="35" name="Rectangle 17"/>
          <p:cNvSpPr>
            <a:spLocks noChangeArrowheads="1"/>
          </p:cNvSpPr>
          <p:nvPr/>
        </p:nvSpPr>
        <p:spPr bwMode="gray">
          <a:xfrm>
            <a:off x="1327151" y="2585487"/>
            <a:ext cx="122767" cy="402167"/>
          </a:xfrm>
          <a:prstGeom prst="rect">
            <a:avLst/>
          </a:prstGeom>
          <a:solidFill>
            <a:schemeClr val="accent1">
              <a:lumMod val="75000"/>
            </a:schemeClr>
          </a:solidFill>
          <a:ln w="9525" algn="ctr">
            <a:noFill/>
            <a:miter lim="800000"/>
          </a:ln>
          <a:effectLst>
            <a:outerShdw dist="25400" dir="5400000" algn="ctr" rotWithShape="0">
              <a:srgbClr val="808080">
                <a:alpha val="50000"/>
              </a:srgbClr>
            </a:outerShdw>
          </a:effectLst>
        </p:spPr>
        <p:txBody>
          <a:bodyPr wrap="none" anchor="ctr"/>
          <a:lstStyle/>
          <a:p>
            <a:pPr defTabSz="1218565"/>
            <a:endParaRPr lang="en-US" sz="2400">
              <a:solidFill>
                <a:schemeClr val="tx2"/>
              </a:solidFill>
              <a:latin typeface="Calibri" panose="020F0502020204030204"/>
            </a:endParaRPr>
          </a:p>
        </p:txBody>
      </p:sp>
      <p:sp>
        <p:nvSpPr>
          <p:cNvPr id="36" name="Rectangle 18"/>
          <p:cNvSpPr>
            <a:spLocks noChangeArrowheads="1"/>
          </p:cNvSpPr>
          <p:nvPr/>
        </p:nvSpPr>
        <p:spPr bwMode="gray">
          <a:xfrm>
            <a:off x="1327151" y="3331634"/>
            <a:ext cx="122767" cy="402167"/>
          </a:xfrm>
          <a:prstGeom prst="rect">
            <a:avLst/>
          </a:prstGeom>
          <a:solidFill>
            <a:schemeClr val="accent1">
              <a:lumMod val="75000"/>
            </a:schemeClr>
          </a:solidFill>
          <a:ln w="9525" algn="ctr">
            <a:noFill/>
            <a:miter lim="800000"/>
          </a:ln>
          <a:effectLst>
            <a:outerShdw dist="25400" dir="5400000" algn="ctr" rotWithShape="0">
              <a:srgbClr val="808080">
                <a:alpha val="50000"/>
              </a:srgbClr>
            </a:outerShdw>
          </a:effectLst>
        </p:spPr>
        <p:txBody>
          <a:bodyPr wrap="none" anchor="ctr"/>
          <a:lstStyle/>
          <a:p>
            <a:pPr defTabSz="1218565"/>
            <a:endParaRPr lang="en-US" sz="2400">
              <a:solidFill>
                <a:schemeClr val="tx2"/>
              </a:solidFill>
              <a:latin typeface="Calibri" panose="020F0502020204030204"/>
            </a:endParaRPr>
          </a:p>
        </p:txBody>
      </p:sp>
      <p:sp>
        <p:nvSpPr>
          <p:cNvPr id="37" name="Rectangle 19"/>
          <p:cNvSpPr>
            <a:spLocks noChangeArrowheads="1"/>
          </p:cNvSpPr>
          <p:nvPr/>
        </p:nvSpPr>
        <p:spPr bwMode="gray">
          <a:xfrm>
            <a:off x="1327151" y="4014323"/>
            <a:ext cx="122767" cy="402167"/>
          </a:xfrm>
          <a:prstGeom prst="rect">
            <a:avLst/>
          </a:prstGeom>
          <a:solidFill>
            <a:schemeClr val="accent1">
              <a:lumMod val="75000"/>
            </a:schemeClr>
          </a:solidFill>
          <a:ln w="9525" algn="ctr">
            <a:noFill/>
            <a:miter lim="800000"/>
          </a:ln>
          <a:effectLst>
            <a:outerShdw dist="25400" dir="5400000" algn="ctr" rotWithShape="0">
              <a:srgbClr val="808080">
                <a:alpha val="50000"/>
              </a:srgbClr>
            </a:outerShdw>
          </a:effectLst>
        </p:spPr>
        <p:txBody>
          <a:bodyPr wrap="none" anchor="ctr"/>
          <a:lstStyle/>
          <a:p>
            <a:pPr defTabSz="1218565"/>
            <a:endParaRPr lang="en-US" sz="2400">
              <a:solidFill>
                <a:schemeClr val="tx2"/>
              </a:solidFill>
              <a:latin typeface="Calibri" panose="020F0502020204030204"/>
            </a:endParaRPr>
          </a:p>
        </p:txBody>
      </p:sp>
      <p:sp>
        <p:nvSpPr>
          <p:cNvPr id="38" name="Rectangle 20"/>
          <p:cNvSpPr>
            <a:spLocks noChangeArrowheads="1"/>
          </p:cNvSpPr>
          <p:nvPr/>
        </p:nvSpPr>
        <p:spPr bwMode="gray">
          <a:xfrm>
            <a:off x="1327151" y="4752159"/>
            <a:ext cx="122767" cy="402167"/>
          </a:xfrm>
          <a:prstGeom prst="rect">
            <a:avLst/>
          </a:prstGeom>
          <a:solidFill>
            <a:schemeClr val="accent1">
              <a:lumMod val="75000"/>
            </a:schemeClr>
          </a:solidFill>
          <a:ln w="9525" algn="ctr">
            <a:noFill/>
            <a:miter lim="800000"/>
          </a:ln>
          <a:effectLst>
            <a:outerShdw dist="25400" dir="5400000" algn="ctr" rotWithShape="0">
              <a:srgbClr val="808080">
                <a:alpha val="50000"/>
              </a:srgbClr>
            </a:outerShdw>
          </a:effectLst>
        </p:spPr>
        <p:txBody>
          <a:bodyPr wrap="none" anchor="ctr"/>
          <a:lstStyle/>
          <a:p>
            <a:pPr defTabSz="1218565"/>
            <a:endParaRPr lang="en-US" sz="2400">
              <a:solidFill>
                <a:schemeClr val="tx2"/>
              </a:solidFill>
              <a:latin typeface="Calibri" panose="020F0502020204030204"/>
            </a:endParaRPr>
          </a:p>
        </p:txBody>
      </p:sp>
      <p:sp>
        <p:nvSpPr>
          <p:cNvPr id="39" name="Content Placeholder 2"/>
          <p:cNvSpPr txBox="1"/>
          <p:nvPr/>
        </p:nvSpPr>
        <p:spPr>
          <a:xfrm>
            <a:off x="812800" y="6113132"/>
            <a:ext cx="10657184" cy="60960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en-US" sz="1200" dirty="0">
                <a:latin typeface="Calibri" panose="020F0502020204030204"/>
              </a:rPr>
              <a:t>Lorem ipsum dolor sit amet, </a:t>
            </a:r>
            <a:r>
              <a:rPr lang="en-US" sz="1200" b="1" dirty="0">
                <a:latin typeface="Calibri" panose="020F0502020204030204"/>
              </a:rPr>
              <a:t>consectetur adipiscing elit</a:t>
            </a:r>
            <a:r>
              <a:rPr lang="en-US" sz="1200" dirty="0">
                <a:latin typeface="Calibri" panose="020F0502020204030204"/>
              </a:rPr>
              <a:t>. Curabitur elementum posuere pretium. Quisque nibh dolor, dignissim ac dignissim ut, luctus ac urna. Aliquam aliquet non massa quis tincidunt. </a:t>
            </a:r>
            <a:r>
              <a:rPr lang="en-US" sz="1200" b="1" dirty="0">
                <a:latin typeface="Calibri" panose="020F0502020204030204"/>
              </a:rPr>
              <a:t>Mauris ullamcorper</a:t>
            </a:r>
            <a:r>
              <a:rPr lang="en-US" sz="1200" dirty="0">
                <a:latin typeface="Calibri" panose="020F0502020204030204"/>
              </a:rPr>
              <a:t> justo tristique dui posuere tincidunt. In nec lacus laoreet orci varius imperdiet sit amet in augue. </a:t>
            </a:r>
            <a:endParaRPr lang="en-US" sz="1200" dirty="0">
              <a:latin typeface="Calibri" panose="020F0502020204030204"/>
            </a:endParaRPr>
          </a:p>
        </p:txBody>
      </p:sp>
      <p:sp>
        <p:nvSpPr>
          <p:cNvPr id="40"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41"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42" name="直接连接符 41"/>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63" name="Group 1491"/>
          <p:cNvGrpSpPr>
            <a:grpSpLocks noChangeAspect="1"/>
          </p:cNvGrpSpPr>
          <p:nvPr/>
        </p:nvGrpSpPr>
        <p:grpSpPr bwMode="auto">
          <a:xfrm>
            <a:off x="4227027" y="1541133"/>
            <a:ext cx="3492500" cy="4857751"/>
            <a:chOff x="1668" y="684"/>
            <a:chExt cx="1650" cy="2295"/>
          </a:xfrm>
          <a:solidFill>
            <a:schemeClr val="tx2">
              <a:lumMod val="75000"/>
            </a:schemeClr>
          </a:solidFill>
        </p:grpSpPr>
        <p:sp>
          <p:nvSpPr>
            <p:cNvPr id="4564" name="Freeform 1492"/>
            <p:cNvSpPr>
              <a:spLocks noEditPoints="1"/>
            </p:cNvSpPr>
            <p:nvPr/>
          </p:nvSpPr>
          <p:spPr bwMode="auto">
            <a:xfrm>
              <a:off x="1668" y="684"/>
              <a:ext cx="1650" cy="2295"/>
            </a:xfrm>
            <a:custGeom>
              <a:avLst/>
              <a:gdLst/>
              <a:ahLst/>
              <a:cxnLst>
                <a:cxn ang="0">
                  <a:pos x="1097" y="1035"/>
                </a:cxn>
                <a:cxn ang="0">
                  <a:pos x="1469" y="1061"/>
                </a:cxn>
                <a:cxn ang="0">
                  <a:pos x="1423" y="955"/>
                </a:cxn>
                <a:cxn ang="0">
                  <a:pos x="1496" y="777"/>
                </a:cxn>
                <a:cxn ang="0">
                  <a:pos x="1456" y="592"/>
                </a:cxn>
                <a:cxn ang="0">
                  <a:pos x="1269" y="581"/>
                </a:cxn>
                <a:cxn ang="0">
                  <a:pos x="1257" y="418"/>
                </a:cxn>
                <a:cxn ang="0">
                  <a:pos x="1055" y="382"/>
                </a:cxn>
                <a:cxn ang="0">
                  <a:pos x="1185" y="297"/>
                </a:cxn>
                <a:cxn ang="0">
                  <a:pos x="975" y="289"/>
                </a:cxn>
                <a:cxn ang="0">
                  <a:pos x="935" y="105"/>
                </a:cxn>
                <a:cxn ang="0">
                  <a:pos x="801" y="15"/>
                </a:cxn>
                <a:cxn ang="0">
                  <a:pos x="661" y="235"/>
                </a:cxn>
                <a:cxn ang="0">
                  <a:pos x="629" y="444"/>
                </a:cxn>
                <a:cxn ang="0">
                  <a:pos x="416" y="350"/>
                </a:cxn>
                <a:cxn ang="0">
                  <a:pos x="264" y="389"/>
                </a:cxn>
                <a:cxn ang="0">
                  <a:pos x="294" y="568"/>
                </a:cxn>
                <a:cxn ang="0">
                  <a:pos x="397" y="683"/>
                </a:cxn>
                <a:cxn ang="0">
                  <a:pos x="361" y="810"/>
                </a:cxn>
                <a:cxn ang="0">
                  <a:pos x="367" y="901"/>
                </a:cxn>
                <a:cxn ang="0">
                  <a:pos x="345" y="998"/>
                </a:cxn>
                <a:cxn ang="0">
                  <a:pos x="191" y="1145"/>
                </a:cxn>
                <a:cxn ang="0">
                  <a:pos x="267" y="1206"/>
                </a:cxn>
                <a:cxn ang="0">
                  <a:pos x="147" y="1374"/>
                </a:cxn>
                <a:cxn ang="0">
                  <a:pos x="424" y="1409"/>
                </a:cxn>
                <a:cxn ang="0">
                  <a:pos x="778" y="1265"/>
                </a:cxn>
                <a:cxn ang="0">
                  <a:pos x="269" y="1543"/>
                </a:cxn>
                <a:cxn ang="0">
                  <a:pos x="363" y="1606"/>
                </a:cxn>
                <a:cxn ang="0">
                  <a:pos x="736" y="2057"/>
                </a:cxn>
                <a:cxn ang="0">
                  <a:pos x="646" y="2098"/>
                </a:cxn>
                <a:cxn ang="0">
                  <a:pos x="625" y="2154"/>
                </a:cxn>
                <a:cxn ang="0">
                  <a:pos x="697" y="2186"/>
                </a:cxn>
                <a:cxn ang="0">
                  <a:pos x="855" y="2163"/>
                </a:cxn>
                <a:cxn ang="0">
                  <a:pos x="1001" y="2166"/>
                </a:cxn>
                <a:cxn ang="0">
                  <a:pos x="1015" y="2113"/>
                </a:cxn>
                <a:cxn ang="0">
                  <a:pos x="899" y="2070"/>
                </a:cxn>
                <a:cxn ang="0">
                  <a:pos x="1087" y="1430"/>
                </a:cxn>
                <a:cxn ang="0">
                  <a:pos x="1151" y="1330"/>
                </a:cxn>
                <a:cxn ang="0">
                  <a:pos x="1135" y="1287"/>
                </a:cxn>
                <a:cxn ang="0">
                  <a:pos x="1472" y="1318"/>
                </a:cxn>
                <a:cxn ang="0">
                  <a:pos x="1234" y="1005"/>
                </a:cxn>
                <a:cxn ang="0">
                  <a:pos x="1102" y="886"/>
                </a:cxn>
                <a:cxn ang="0">
                  <a:pos x="829" y="788"/>
                </a:cxn>
                <a:cxn ang="0">
                  <a:pos x="897" y="344"/>
                </a:cxn>
                <a:cxn ang="0">
                  <a:pos x="782" y="603"/>
                </a:cxn>
                <a:cxn ang="0">
                  <a:pos x="1085" y="730"/>
                </a:cxn>
                <a:cxn ang="0">
                  <a:pos x="954" y="675"/>
                </a:cxn>
                <a:cxn ang="0">
                  <a:pos x="1197" y="806"/>
                </a:cxn>
                <a:cxn ang="0">
                  <a:pos x="1243" y="784"/>
                </a:cxn>
                <a:cxn ang="0">
                  <a:pos x="1090" y="584"/>
                </a:cxn>
                <a:cxn ang="0">
                  <a:pos x="973" y="529"/>
                </a:cxn>
                <a:cxn ang="0">
                  <a:pos x="918" y="542"/>
                </a:cxn>
                <a:cxn ang="0">
                  <a:pos x="905" y="238"/>
                </a:cxn>
                <a:cxn ang="0">
                  <a:pos x="742" y="542"/>
                </a:cxn>
                <a:cxn ang="0">
                  <a:pos x="493" y="469"/>
                </a:cxn>
                <a:cxn ang="0">
                  <a:pos x="411" y="693"/>
                </a:cxn>
                <a:cxn ang="0">
                  <a:pos x="604" y="771"/>
                </a:cxn>
                <a:cxn ang="0">
                  <a:pos x="542" y="1049"/>
                </a:cxn>
                <a:cxn ang="0">
                  <a:pos x="406" y="1064"/>
                </a:cxn>
                <a:cxn ang="0">
                  <a:pos x="348" y="1233"/>
                </a:cxn>
                <a:cxn ang="0">
                  <a:pos x="604" y="1208"/>
                </a:cxn>
                <a:cxn ang="0">
                  <a:pos x="791" y="2165"/>
                </a:cxn>
                <a:cxn ang="0">
                  <a:pos x="989" y="1209"/>
                </a:cxn>
              </a:cxnLst>
              <a:rect l="0" t="0" r="r" b="b"/>
              <a:pathLst>
                <a:path w="1581" h="2198">
                  <a:moveTo>
                    <a:pt x="1576" y="1230"/>
                  </a:moveTo>
                  <a:cubicBezTo>
                    <a:pt x="1559" y="1233"/>
                    <a:pt x="1538" y="1234"/>
                    <a:pt x="1513" y="1232"/>
                  </a:cubicBezTo>
                  <a:cubicBezTo>
                    <a:pt x="1484" y="1230"/>
                    <a:pt x="1454" y="1225"/>
                    <a:pt x="1422" y="1219"/>
                  </a:cubicBezTo>
                  <a:cubicBezTo>
                    <a:pt x="1389" y="1214"/>
                    <a:pt x="1356" y="1209"/>
                    <a:pt x="1325" y="1206"/>
                  </a:cubicBezTo>
                  <a:cubicBezTo>
                    <a:pt x="1312" y="1205"/>
                    <a:pt x="1301" y="1205"/>
                    <a:pt x="1290" y="1205"/>
                  </a:cubicBezTo>
                  <a:cubicBezTo>
                    <a:pt x="1288" y="1205"/>
                    <a:pt x="1285" y="1205"/>
                    <a:pt x="1283" y="1206"/>
                  </a:cubicBezTo>
                  <a:cubicBezTo>
                    <a:pt x="1276" y="1206"/>
                    <a:pt x="1272" y="1207"/>
                    <a:pt x="1270" y="1203"/>
                  </a:cubicBezTo>
                  <a:cubicBezTo>
                    <a:pt x="1269" y="1201"/>
                    <a:pt x="1269" y="1201"/>
                    <a:pt x="1269" y="1201"/>
                  </a:cubicBezTo>
                  <a:cubicBezTo>
                    <a:pt x="1267" y="1201"/>
                    <a:pt x="1267" y="1201"/>
                    <a:pt x="1267" y="1201"/>
                  </a:cubicBezTo>
                  <a:cubicBezTo>
                    <a:pt x="1231" y="1205"/>
                    <a:pt x="1195" y="1205"/>
                    <a:pt x="1160" y="1203"/>
                  </a:cubicBezTo>
                  <a:cubicBezTo>
                    <a:pt x="1109" y="1199"/>
                    <a:pt x="1065" y="1189"/>
                    <a:pt x="1033" y="1173"/>
                  </a:cubicBezTo>
                  <a:cubicBezTo>
                    <a:pt x="1027" y="1170"/>
                    <a:pt x="1021" y="1164"/>
                    <a:pt x="1014" y="1159"/>
                  </a:cubicBezTo>
                  <a:cubicBezTo>
                    <a:pt x="1009" y="1154"/>
                    <a:pt x="1004" y="1150"/>
                    <a:pt x="999" y="1147"/>
                  </a:cubicBezTo>
                  <a:cubicBezTo>
                    <a:pt x="995" y="1145"/>
                    <a:pt x="992" y="1143"/>
                    <a:pt x="989" y="1141"/>
                  </a:cubicBezTo>
                  <a:cubicBezTo>
                    <a:pt x="979" y="1134"/>
                    <a:pt x="968" y="1127"/>
                    <a:pt x="964" y="1120"/>
                  </a:cubicBezTo>
                  <a:cubicBezTo>
                    <a:pt x="959" y="1111"/>
                    <a:pt x="957" y="1100"/>
                    <a:pt x="955" y="1089"/>
                  </a:cubicBezTo>
                  <a:cubicBezTo>
                    <a:pt x="953" y="1079"/>
                    <a:pt x="951" y="1068"/>
                    <a:pt x="946" y="1058"/>
                  </a:cubicBezTo>
                  <a:cubicBezTo>
                    <a:pt x="949" y="1058"/>
                    <a:pt x="952" y="1057"/>
                    <a:pt x="955" y="1056"/>
                  </a:cubicBezTo>
                  <a:cubicBezTo>
                    <a:pt x="968" y="1053"/>
                    <a:pt x="980" y="1051"/>
                    <a:pt x="990" y="1056"/>
                  </a:cubicBezTo>
                  <a:cubicBezTo>
                    <a:pt x="999" y="1061"/>
                    <a:pt x="1009" y="1069"/>
                    <a:pt x="1019" y="1077"/>
                  </a:cubicBezTo>
                  <a:cubicBezTo>
                    <a:pt x="1024" y="1081"/>
                    <a:pt x="1029" y="1085"/>
                    <a:pt x="1034" y="1089"/>
                  </a:cubicBezTo>
                  <a:cubicBezTo>
                    <a:pt x="1078" y="1121"/>
                    <a:pt x="1135" y="1129"/>
                    <a:pt x="1185" y="1133"/>
                  </a:cubicBezTo>
                  <a:cubicBezTo>
                    <a:pt x="1198" y="1134"/>
                    <a:pt x="1211" y="1134"/>
                    <a:pt x="1228" y="1135"/>
                  </a:cubicBezTo>
                  <a:cubicBezTo>
                    <a:pt x="1244" y="1150"/>
                    <a:pt x="1268" y="1162"/>
                    <a:pt x="1292" y="1173"/>
                  </a:cubicBezTo>
                  <a:cubicBezTo>
                    <a:pt x="1324" y="1188"/>
                    <a:pt x="1347" y="1196"/>
                    <a:pt x="1366" y="1196"/>
                  </a:cubicBezTo>
                  <a:cubicBezTo>
                    <a:pt x="1391" y="1197"/>
                    <a:pt x="1391" y="1197"/>
                    <a:pt x="1391" y="1197"/>
                  </a:cubicBezTo>
                  <a:cubicBezTo>
                    <a:pt x="1367" y="1189"/>
                    <a:pt x="1367" y="1189"/>
                    <a:pt x="1367" y="1189"/>
                  </a:cubicBezTo>
                  <a:cubicBezTo>
                    <a:pt x="1316" y="1173"/>
                    <a:pt x="1276" y="1157"/>
                    <a:pt x="1244" y="1134"/>
                  </a:cubicBezTo>
                  <a:cubicBezTo>
                    <a:pt x="1293" y="1137"/>
                    <a:pt x="1337" y="1147"/>
                    <a:pt x="1376" y="1157"/>
                  </a:cubicBezTo>
                  <a:cubicBezTo>
                    <a:pt x="1382" y="1158"/>
                    <a:pt x="1388" y="1160"/>
                    <a:pt x="1393" y="1161"/>
                  </a:cubicBezTo>
                  <a:cubicBezTo>
                    <a:pt x="1396" y="1154"/>
                    <a:pt x="1396" y="1154"/>
                    <a:pt x="1396" y="1154"/>
                  </a:cubicBezTo>
                  <a:cubicBezTo>
                    <a:pt x="1353" y="1135"/>
                    <a:pt x="1304" y="1130"/>
                    <a:pt x="1261" y="1127"/>
                  </a:cubicBezTo>
                  <a:cubicBezTo>
                    <a:pt x="1252" y="1126"/>
                    <a:pt x="1243" y="1126"/>
                    <a:pt x="1234" y="1125"/>
                  </a:cubicBezTo>
                  <a:cubicBezTo>
                    <a:pt x="1225" y="1124"/>
                    <a:pt x="1217" y="1124"/>
                    <a:pt x="1208" y="1123"/>
                  </a:cubicBezTo>
                  <a:cubicBezTo>
                    <a:pt x="1173" y="1121"/>
                    <a:pt x="1137" y="1117"/>
                    <a:pt x="1104" y="1107"/>
                  </a:cubicBezTo>
                  <a:cubicBezTo>
                    <a:pt x="1065" y="1095"/>
                    <a:pt x="1043" y="1076"/>
                    <a:pt x="1019" y="1056"/>
                  </a:cubicBezTo>
                  <a:cubicBezTo>
                    <a:pt x="1016" y="1054"/>
                    <a:pt x="1014" y="1052"/>
                    <a:pt x="1012" y="1049"/>
                  </a:cubicBezTo>
                  <a:cubicBezTo>
                    <a:pt x="1026" y="1048"/>
                    <a:pt x="1040" y="1045"/>
                    <a:pt x="1053" y="1042"/>
                  </a:cubicBezTo>
                  <a:cubicBezTo>
                    <a:pt x="1069" y="1038"/>
                    <a:pt x="1084" y="1034"/>
                    <a:pt x="1097" y="1035"/>
                  </a:cubicBezTo>
                  <a:cubicBezTo>
                    <a:pt x="1112" y="1036"/>
                    <a:pt x="1124" y="1043"/>
                    <a:pt x="1137" y="1050"/>
                  </a:cubicBezTo>
                  <a:cubicBezTo>
                    <a:pt x="1150" y="1057"/>
                    <a:pt x="1162" y="1063"/>
                    <a:pt x="1177" y="1066"/>
                  </a:cubicBezTo>
                  <a:cubicBezTo>
                    <a:pt x="1180" y="1070"/>
                    <a:pt x="1183" y="1074"/>
                    <a:pt x="1186" y="1078"/>
                  </a:cubicBezTo>
                  <a:cubicBezTo>
                    <a:pt x="1197" y="1094"/>
                    <a:pt x="1210" y="1112"/>
                    <a:pt x="1233" y="1110"/>
                  </a:cubicBezTo>
                  <a:cubicBezTo>
                    <a:pt x="1266" y="1108"/>
                    <a:pt x="1266" y="1108"/>
                    <a:pt x="1266" y="1108"/>
                  </a:cubicBezTo>
                  <a:cubicBezTo>
                    <a:pt x="1234" y="1103"/>
                    <a:pt x="1234" y="1103"/>
                    <a:pt x="1234" y="1103"/>
                  </a:cubicBezTo>
                  <a:cubicBezTo>
                    <a:pt x="1215" y="1100"/>
                    <a:pt x="1202" y="1085"/>
                    <a:pt x="1196" y="1074"/>
                  </a:cubicBezTo>
                  <a:cubicBezTo>
                    <a:pt x="1213" y="1079"/>
                    <a:pt x="1232" y="1085"/>
                    <a:pt x="1253" y="1086"/>
                  </a:cubicBezTo>
                  <a:cubicBezTo>
                    <a:pt x="1261" y="1087"/>
                    <a:pt x="1269" y="1087"/>
                    <a:pt x="1276" y="1086"/>
                  </a:cubicBezTo>
                  <a:cubicBezTo>
                    <a:pt x="1308" y="1082"/>
                    <a:pt x="1308" y="1082"/>
                    <a:pt x="1308" y="1082"/>
                  </a:cubicBezTo>
                  <a:cubicBezTo>
                    <a:pt x="1276" y="1078"/>
                    <a:pt x="1276" y="1078"/>
                    <a:pt x="1276" y="1078"/>
                  </a:cubicBezTo>
                  <a:cubicBezTo>
                    <a:pt x="1212" y="1072"/>
                    <a:pt x="1164" y="1052"/>
                    <a:pt x="1130" y="1033"/>
                  </a:cubicBezTo>
                  <a:cubicBezTo>
                    <a:pt x="1144" y="1033"/>
                    <a:pt x="1158" y="1030"/>
                    <a:pt x="1171" y="1028"/>
                  </a:cubicBezTo>
                  <a:cubicBezTo>
                    <a:pt x="1188" y="1025"/>
                    <a:pt x="1204" y="1022"/>
                    <a:pt x="1221" y="1025"/>
                  </a:cubicBezTo>
                  <a:cubicBezTo>
                    <a:pt x="1241" y="1027"/>
                    <a:pt x="1261" y="1040"/>
                    <a:pt x="1280" y="1051"/>
                  </a:cubicBezTo>
                  <a:cubicBezTo>
                    <a:pt x="1288" y="1056"/>
                    <a:pt x="1294" y="1060"/>
                    <a:pt x="1301" y="1064"/>
                  </a:cubicBezTo>
                  <a:cubicBezTo>
                    <a:pt x="1311" y="1069"/>
                    <a:pt x="1320" y="1074"/>
                    <a:pt x="1329" y="1080"/>
                  </a:cubicBezTo>
                  <a:cubicBezTo>
                    <a:pt x="1345" y="1090"/>
                    <a:pt x="1361" y="1099"/>
                    <a:pt x="1378" y="1106"/>
                  </a:cubicBezTo>
                  <a:cubicBezTo>
                    <a:pt x="1378" y="1108"/>
                    <a:pt x="1379" y="1110"/>
                    <a:pt x="1380" y="1111"/>
                  </a:cubicBezTo>
                  <a:cubicBezTo>
                    <a:pt x="1380" y="1112"/>
                    <a:pt x="1380" y="1112"/>
                    <a:pt x="1380" y="1113"/>
                  </a:cubicBezTo>
                  <a:cubicBezTo>
                    <a:pt x="1379" y="1115"/>
                    <a:pt x="1379" y="1115"/>
                    <a:pt x="1379" y="1115"/>
                  </a:cubicBezTo>
                  <a:cubicBezTo>
                    <a:pt x="1382" y="1117"/>
                    <a:pt x="1382" y="1117"/>
                    <a:pt x="1382" y="1117"/>
                  </a:cubicBezTo>
                  <a:cubicBezTo>
                    <a:pt x="1391" y="1121"/>
                    <a:pt x="1397" y="1128"/>
                    <a:pt x="1404" y="1135"/>
                  </a:cubicBezTo>
                  <a:cubicBezTo>
                    <a:pt x="1413" y="1144"/>
                    <a:pt x="1421" y="1153"/>
                    <a:pt x="1434" y="1158"/>
                  </a:cubicBezTo>
                  <a:cubicBezTo>
                    <a:pt x="1450" y="1164"/>
                    <a:pt x="1450" y="1164"/>
                    <a:pt x="1450" y="1164"/>
                  </a:cubicBezTo>
                  <a:cubicBezTo>
                    <a:pt x="1438" y="1152"/>
                    <a:pt x="1438" y="1152"/>
                    <a:pt x="1438" y="1152"/>
                  </a:cubicBezTo>
                  <a:cubicBezTo>
                    <a:pt x="1433" y="1147"/>
                    <a:pt x="1426" y="1141"/>
                    <a:pt x="1420" y="1136"/>
                  </a:cubicBezTo>
                  <a:cubicBezTo>
                    <a:pt x="1412" y="1130"/>
                    <a:pt x="1404" y="1123"/>
                    <a:pt x="1399" y="1116"/>
                  </a:cubicBezTo>
                  <a:cubicBezTo>
                    <a:pt x="1422" y="1128"/>
                    <a:pt x="1451" y="1138"/>
                    <a:pt x="1473" y="1141"/>
                  </a:cubicBezTo>
                  <a:cubicBezTo>
                    <a:pt x="1475" y="1134"/>
                    <a:pt x="1475" y="1134"/>
                    <a:pt x="1475" y="1134"/>
                  </a:cubicBezTo>
                  <a:cubicBezTo>
                    <a:pt x="1405" y="1114"/>
                    <a:pt x="1348" y="1080"/>
                    <a:pt x="1293" y="1049"/>
                  </a:cubicBezTo>
                  <a:cubicBezTo>
                    <a:pt x="1278" y="1040"/>
                    <a:pt x="1262" y="1031"/>
                    <a:pt x="1247" y="1022"/>
                  </a:cubicBezTo>
                  <a:cubicBezTo>
                    <a:pt x="1270" y="1019"/>
                    <a:pt x="1294" y="1018"/>
                    <a:pt x="1319" y="1020"/>
                  </a:cubicBezTo>
                  <a:cubicBezTo>
                    <a:pt x="1376" y="1024"/>
                    <a:pt x="1428" y="1042"/>
                    <a:pt x="1463" y="1069"/>
                  </a:cubicBezTo>
                  <a:cubicBezTo>
                    <a:pt x="1474" y="1088"/>
                    <a:pt x="1496" y="1097"/>
                    <a:pt x="1517" y="1106"/>
                  </a:cubicBezTo>
                  <a:cubicBezTo>
                    <a:pt x="1531" y="1111"/>
                    <a:pt x="1545" y="1117"/>
                    <a:pt x="1555" y="1125"/>
                  </a:cubicBezTo>
                  <a:cubicBezTo>
                    <a:pt x="1560" y="1120"/>
                    <a:pt x="1560" y="1120"/>
                    <a:pt x="1560" y="1120"/>
                  </a:cubicBezTo>
                  <a:cubicBezTo>
                    <a:pt x="1549" y="1107"/>
                    <a:pt x="1532" y="1100"/>
                    <a:pt x="1516" y="1094"/>
                  </a:cubicBezTo>
                  <a:cubicBezTo>
                    <a:pt x="1496" y="1085"/>
                    <a:pt x="1477" y="1077"/>
                    <a:pt x="1469" y="1061"/>
                  </a:cubicBezTo>
                  <a:cubicBezTo>
                    <a:pt x="1468" y="1060"/>
                    <a:pt x="1468" y="1060"/>
                    <a:pt x="1468" y="1060"/>
                  </a:cubicBezTo>
                  <a:cubicBezTo>
                    <a:pt x="1467" y="1059"/>
                    <a:pt x="1467" y="1059"/>
                    <a:pt x="1467" y="1059"/>
                  </a:cubicBezTo>
                  <a:cubicBezTo>
                    <a:pt x="1462" y="1056"/>
                    <a:pt x="1456" y="1053"/>
                    <a:pt x="1451" y="1050"/>
                  </a:cubicBezTo>
                  <a:cubicBezTo>
                    <a:pt x="1422" y="1035"/>
                    <a:pt x="1393" y="1019"/>
                    <a:pt x="1356" y="1010"/>
                  </a:cubicBezTo>
                  <a:cubicBezTo>
                    <a:pt x="1363" y="1008"/>
                    <a:pt x="1369" y="1006"/>
                    <a:pt x="1375" y="1003"/>
                  </a:cubicBezTo>
                  <a:cubicBezTo>
                    <a:pt x="1392" y="998"/>
                    <a:pt x="1407" y="992"/>
                    <a:pt x="1425" y="995"/>
                  </a:cubicBezTo>
                  <a:cubicBezTo>
                    <a:pt x="1441" y="997"/>
                    <a:pt x="1456" y="1003"/>
                    <a:pt x="1473" y="1010"/>
                  </a:cubicBezTo>
                  <a:cubicBezTo>
                    <a:pt x="1492" y="1018"/>
                    <a:pt x="1511" y="1026"/>
                    <a:pt x="1533" y="1027"/>
                  </a:cubicBezTo>
                  <a:cubicBezTo>
                    <a:pt x="1538" y="1028"/>
                    <a:pt x="1544" y="1028"/>
                    <a:pt x="1549" y="1027"/>
                  </a:cubicBezTo>
                  <a:cubicBezTo>
                    <a:pt x="1576" y="1025"/>
                    <a:pt x="1576" y="1025"/>
                    <a:pt x="1576" y="1025"/>
                  </a:cubicBezTo>
                  <a:cubicBezTo>
                    <a:pt x="1550" y="1020"/>
                    <a:pt x="1550" y="1020"/>
                    <a:pt x="1550" y="1020"/>
                  </a:cubicBezTo>
                  <a:cubicBezTo>
                    <a:pt x="1512" y="1014"/>
                    <a:pt x="1479" y="1002"/>
                    <a:pt x="1447" y="991"/>
                  </a:cubicBezTo>
                  <a:cubicBezTo>
                    <a:pt x="1465" y="991"/>
                    <a:pt x="1484" y="990"/>
                    <a:pt x="1502" y="986"/>
                  </a:cubicBezTo>
                  <a:cubicBezTo>
                    <a:pt x="1501" y="979"/>
                    <a:pt x="1501" y="979"/>
                    <a:pt x="1501" y="979"/>
                  </a:cubicBezTo>
                  <a:cubicBezTo>
                    <a:pt x="1491" y="980"/>
                    <a:pt x="1481" y="980"/>
                    <a:pt x="1472" y="980"/>
                  </a:cubicBezTo>
                  <a:cubicBezTo>
                    <a:pt x="1459" y="980"/>
                    <a:pt x="1447" y="980"/>
                    <a:pt x="1436" y="980"/>
                  </a:cubicBezTo>
                  <a:cubicBezTo>
                    <a:pt x="1429" y="981"/>
                    <a:pt x="1421" y="982"/>
                    <a:pt x="1414" y="983"/>
                  </a:cubicBezTo>
                  <a:cubicBezTo>
                    <a:pt x="1405" y="983"/>
                    <a:pt x="1405" y="983"/>
                    <a:pt x="1405" y="983"/>
                  </a:cubicBezTo>
                  <a:cubicBezTo>
                    <a:pt x="1409" y="985"/>
                    <a:pt x="1409" y="985"/>
                    <a:pt x="1409" y="985"/>
                  </a:cubicBezTo>
                  <a:cubicBezTo>
                    <a:pt x="1395" y="988"/>
                    <a:pt x="1383" y="992"/>
                    <a:pt x="1372" y="996"/>
                  </a:cubicBezTo>
                  <a:cubicBezTo>
                    <a:pt x="1359" y="1001"/>
                    <a:pt x="1347" y="1005"/>
                    <a:pt x="1336" y="1007"/>
                  </a:cubicBezTo>
                  <a:cubicBezTo>
                    <a:pt x="1326" y="1008"/>
                    <a:pt x="1326" y="1008"/>
                    <a:pt x="1326" y="1008"/>
                  </a:cubicBezTo>
                  <a:cubicBezTo>
                    <a:pt x="1319" y="1008"/>
                    <a:pt x="1310" y="1007"/>
                    <a:pt x="1301" y="1006"/>
                  </a:cubicBezTo>
                  <a:cubicBezTo>
                    <a:pt x="1293" y="1005"/>
                    <a:pt x="1286" y="1004"/>
                    <a:pt x="1280" y="1004"/>
                  </a:cubicBezTo>
                  <a:cubicBezTo>
                    <a:pt x="1267" y="1004"/>
                    <a:pt x="1254" y="1004"/>
                    <a:pt x="1241" y="1005"/>
                  </a:cubicBezTo>
                  <a:cubicBezTo>
                    <a:pt x="1243" y="1004"/>
                    <a:pt x="1243" y="1004"/>
                    <a:pt x="1243" y="1004"/>
                  </a:cubicBezTo>
                  <a:cubicBezTo>
                    <a:pt x="1249" y="1001"/>
                    <a:pt x="1255" y="997"/>
                    <a:pt x="1261" y="994"/>
                  </a:cubicBezTo>
                  <a:cubicBezTo>
                    <a:pt x="1287" y="979"/>
                    <a:pt x="1311" y="965"/>
                    <a:pt x="1343" y="961"/>
                  </a:cubicBezTo>
                  <a:cubicBezTo>
                    <a:pt x="1346" y="962"/>
                    <a:pt x="1349" y="961"/>
                    <a:pt x="1353" y="961"/>
                  </a:cubicBezTo>
                  <a:cubicBezTo>
                    <a:pt x="1354" y="961"/>
                    <a:pt x="1355" y="961"/>
                    <a:pt x="1357" y="961"/>
                  </a:cubicBezTo>
                  <a:cubicBezTo>
                    <a:pt x="1359" y="961"/>
                    <a:pt x="1361" y="961"/>
                    <a:pt x="1364" y="961"/>
                  </a:cubicBezTo>
                  <a:cubicBezTo>
                    <a:pt x="1364" y="953"/>
                    <a:pt x="1364" y="953"/>
                    <a:pt x="1364" y="953"/>
                  </a:cubicBezTo>
                  <a:cubicBezTo>
                    <a:pt x="1363" y="953"/>
                    <a:pt x="1363" y="953"/>
                    <a:pt x="1363" y="953"/>
                  </a:cubicBezTo>
                  <a:cubicBezTo>
                    <a:pt x="1361" y="953"/>
                    <a:pt x="1359" y="953"/>
                    <a:pt x="1356" y="953"/>
                  </a:cubicBezTo>
                  <a:cubicBezTo>
                    <a:pt x="1352" y="953"/>
                    <a:pt x="1347" y="954"/>
                    <a:pt x="1343" y="954"/>
                  </a:cubicBezTo>
                  <a:cubicBezTo>
                    <a:pt x="1342" y="954"/>
                    <a:pt x="1342" y="954"/>
                    <a:pt x="1342" y="954"/>
                  </a:cubicBezTo>
                  <a:cubicBezTo>
                    <a:pt x="1341" y="954"/>
                    <a:pt x="1341" y="954"/>
                    <a:pt x="1340" y="954"/>
                  </a:cubicBezTo>
                  <a:cubicBezTo>
                    <a:pt x="1353" y="948"/>
                    <a:pt x="1368" y="945"/>
                    <a:pt x="1386" y="946"/>
                  </a:cubicBezTo>
                  <a:cubicBezTo>
                    <a:pt x="1399" y="947"/>
                    <a:pt x="1411" y="950"/>
                    <a:pt x="1423" y="955"/>
                  </a:cubicBezTo>
                  <a:cubicBezTo>
                    <a:pt x="1436" y="960"/>
                    <a:pt x="1436" y="960"/>
                    <a:pt x="1436" y="960"/>
                  </a:cubicBezTo>
                  <a:cubicBezTo>
                    <a:pt x="1428" y="950"/>
                    <a:pt x="1428" y="950"/>
                    <a:pt x="1428" y="950"/>
                  </a:cubicBezTo>
                  <a:cubicBezTo>
                    <a:pt x="1421" y="941"/>
                    <a:pt x="1410" y="940"/>
                    <a:pt x="1401" y="939"/>
                  </a:cubicBezTo>
                  <a:cubicBezTo>
                    <a:pt x="1397" y="939"/>
                    <a:pt x="1394" y="938"/>
                    <a:pt x="1391" y="938"/>
                  </a:cubicBezTo>
                  <a:cubicBezTo>
                    <a:pt x="1350" y="929"/>
                    <a:pt x="1314" y="911"/>
                    <a:pt x="1296" y="889"/>
                  </a:cubicBezTo>
                  <a:cubicBezTo>
                    <a:pt x="1316" y="894"/>
                    <a:pt x="1338" y="896"/>
                    <a:pt x="1362" y="898"/>
                  </a:cubicBezTo>
                  <a:cubicBezTo>
                    <a:pt x="1368" y="898"/>
                    <a:pt x="1374" y="899"/>
                    <a:pt x="1380" y="899"/>
                  </a:cubicBezTo>
                  <a:cubicBezTo>
                    <a:pt x="1407" y="924"/>
                    <a:pt x="1462" y="932"/>
                    <a:pt x="1493" y="935"/>
                  </a:cubicBezTo>
                  <a:cubicBezTo>
                    <a:pt x="1494" y="928"/>
                    <a:pt x="1494" y="928"/>
                    <a:pt x="1494" y="928"/>
                  </a:cubicBezTo>
                  <a:cubicBezTo>
                    <a:pt x="1484" y="925"/>
                    <a:pt x="1473" y="923"/>
                    <a:pt x="1463" y="921"/>
                  </a:cubicBezTo>
                  <a:cubicBezTo>
                    <a:pt x="1439" y="916"/>
                    <a:pt x="1415" y="911"/>
                    <a:pt x="1399" y="900"/>
                  </a:cubicBezTo>
                  <a:cubicBezTo>
                    <a:pt x="1400" y="900"/>
                    <a:pt x="1400" y="900"/>
                    <a:pt x="1400" y="900"/>
                  </a:cubicBezTo>
                  <a:cubicBezTo>
                    <a:pt x="1410" y="901"/>
                    <a:pt x="1410" y="901"/>
                    <a:pt x="1410" y="901"/>
                  </a:cubicBezTo>
                  <a:cubicBezTo>
                    <a:pt x="1425" y="902"/>
                    <a:pt x="1441" y="903"/>
                    <a:pt x="1452" y="898"/>
                  </a:cubicBezTo>
                  <a:cubicBezTo>
                    <a:pt x="1463" y="893"/>
                    <a:pt x="1463" y="893"/>
                    <a:pt x="1463" y="893"/>
                  </a:cubicBezTo>
                  <a:cubicBezTo>
                    <a:pt x="1468" y="896"/>
                    <a:pt x="1474" y="897"/>
                    <a:pt x="1479" y="897"/>
                  </a:cubicBezTo>
                  <a:cubicBezTo>
                    <a:pt x="1493" y="896"/>
                    <a:pt x="1493" y="896"/>
                    <a:pt x="1493" y="896"/>
                  </a:cubicBezTo>
                  <a:cubicBezTo>
                    <a:pt x="1480" y="890"/>
                    <a:pt x="1480" y="890"/>
                    <a:pt x="1480" y="890"/>
                  </a:cubicBezTo>
                  <a:cubicBezTo>
                    <a:pt x="1478" y="889"/>
                    <a:pt x="1476" y="888"/>
                    <a:pt x="1474" y="887"/>
                  </a:cubicBezTo>
                  <a:cubicBezTo>
                    <a:pt x="1472" y="886"/>
                    <a:pt x="1470" y="885"/>
                    <a:pt x="1469" y="885"/>
                  </a:cubicBezTo>
                  <a:cubicBezTo>
                    <a:pt x="1476" y="886"/>
                    <a:pt x="1483" y="887"/>
                    <a:pt x="1488" y="885"/>
                  </a:cubicBezTo>
                  <a:cubicBezTo>
                    <a:pt x="1504" y="880"/>
                    <a:pt x="1504" y="880"/>
                    <a:pt x="1504" y="880"/>
                  </a:cubicBezTo>
                  <a:cubicBezTo>
                    <a:pt x="1487" y="878"/>
                    <a:pt x="1487" y="878"/>
                    <a:pt x="1487" y="878"/>
                  </a:cubicBezTo>
                  <a:cubicBezTo>
                    <a:pt x="1464" y="875"/>
                    <a:pt x="1443" y="869"/>
                    <a:pt x="1423" y="862"/>
                  </a:cubicBezTo>
                  <a:cubicBezTo>
                    <a:pt x="1426" y="858"/>
                    <a:pt x="1426" y="858"/>
                    <a:pt x="1426" y="858"/>
                  </a:cubicBezTo>
                  <a:cubicBezTo>
                    <a:pt x="1409" y="847"/>
                    <a:pt x="1398" y="830"/>
                    <a:pt x="1387" y="812"/>
                  </a:cubicBezTo>
                  <a:cubicBezTo>
                    <a:pt x="1383" y="807"/>
                    <a:pt x="1380" y="802"/>
                    <a:pt x="1376" y="797"/>
                  </a:cubicBezTo>
                  <a:cubicBezTo>
                    <a:pt x="1372" y="791"/>
                    <a:pt x="1367" y="785"/>
                    <a:pt x="1362" y="780"/>
                  </a:cubicBezTo>
                  <a:cubicBezTo>
                    <a:pt x="1354" y="771"/>
                    <a:pt x="1346" y="763"/>
                    <a:pt x="1343" y="754"/>
                  </a:cubicBezTo>
                  <a:cubicBezTo>
                    <a:pt x="1355" y="756"/>
                    <a:pt x="1367" y="759"/>
                    <a:pt x="1380" y="762"/>
                  </a:cubicBezTo>
                  <a:cubicBezTo>
                    <a:pt x="1396" y="766"/>
                    <a:pt x="1414" y="770"/>
                    <a:pt x="1431" y="773"/>
                  </a:cubicBezTo>
                  <a:cubicBezTo>
                    <a:pt x="1436" y="788"/>
                    <a:pt x="1451" y="801"/>
                    <a:pt x="1464" y="801"/>
                  </a:cubicBezTo>
                  <a:cubicBezTo>
                    <a:pt x="1472" y="801"/>
                    <a:pt x="1472" y="801"/>
                    <a:pt x="1472" y="801"/>
                  </a:cubicBezTo>
                  <a:cubicBezTo>
                    <a:pt x="1466" y="795"/>
                    <a:pt x="1466" y="795"/>
                    <a:pt x="1466" y="795"/>
                  </a:cubicBezTo>
                  <a:cubicBezTo>
                    <a:pt x="1463" y="792"/>
                    <a:pt x="1459" y="790"/>
                    <a:pt x="1456" y="788"/>
                  </a:cubicBezTo>
                  <a:cubicBezTo>
                    <a:pt x="1450" y="785"/>
                    <a:pt x="1445" y="782"/>
                    <a:pt x="1444" y="777"/>
                  </a:cubicBezTo>
                  <a:cubicBezTo>
                    <a:pt x="1451" y="779"/>
                    <a:pt x="1460" y="782"/>
                    <a:pt x="1469" y="782"/>
                  </a:cubicBezTo>
                  <a:cubicBezTo>
                    <a:pt x="1475" y="783"/>
                    <a:pt x="1480" y="782"/>
                    <a:pt x="1484" y="781"/>
                  </a:cubicBezTo>
                  <a:cubicBezTo>
                    <a:pt x="1496" y="777"/>
                    <a:pt x="1496" y="777"/>
                    <a:pt x="1496" y="777"/>
                  </a:cubicBezTo>
                  <a:cubicBezTo>
                    <a:pt x="1484" y="774"/>
                    <a:pt x="1484" y="774"/>
                    <a:pt x="1484" y="774"/>
                  </a:cubicBezTo>
                  <a:cubicBezTo>
                    <a:pt x="1457" y="768"/>
                    <a:pt x="1429" y="762"/>
                    <a:pt x="1401" y="756"/>
                  </a:cubicBezTo>
                  <a:cubicBezTo>
                    <a:pt x="1329" y="742"/>
                    <a:pt x="1254" y="727"/>
                    <a:pt x="1202" y="695"/>
                  </a:cubicBezTo>
                  <a:cubicBezTo>
                    <a:pt x="1239" y="685"/>
                    <a:pt x="1283" y="679"/>
                    <a:pt x="1340" y="679"/>
                  </a:cubicBezTo>
                  <a:cubicBezTo>
                    <a:pt x="1354" y="687"/>
                    <a:pt x="1380" y="698"/>
                    <a:pt x="1401" y="697"/>
                  </a:cubicBezTo>
                  <a:cubicBezTo>
                    <a:pt x="1420" y="696"/>
                    <a:pt x="1420" y="696"/>
                    <a:pt x="1420" y="696"/>
                  </a:cubicBezTo>
                  <a:cubicBezTo>
                    <a:pt x="1402" y="690"/>
                    <a:pt x="1402" y="690"/>
                    <a:pt x="1402" y="690"/>
                  </a:cubicBezTo>
                  <a:cubicBezTo>
                    <a:pt x="1396" y="687"/>
                    <a:pt x="1389" y="686"/>
                    <a:pt x="1383" y="685"/>
                  </a:cubicBezTo>
                  <a:cubicBezTo>
                    <a:pt x="1374" y="682"/>
                    <a:pt x="1365" y="680"/>
                    <a:pt x="1358" y="677"/>
                  </a:cubicBezTo>
                  <a:cubicBezTo>
                    <a:pt x="1362" y="677"/>
                    <a:pt x="1365" y="677"/>
                    <a:pt x="1368" y="677"/>
                  </a:cubicBezTo>
                  <a:cubicBezTo>
                    <a:pt x="1407" y="678"/>
                    <a:pt x="1437" y="696"/>
                    <a:pt x="1463" y="711"/>
                  </a:cubicBezTo>
                  <a:cubicBezTo>
                    <a:pt x="1473" y="717"/>
                    <a:pt x="1482" y="722"/>
                    <a:pt x="1491" y="727"/>
                  </a:cubicBezTo>
                  <a:cubicBezTo>
                    <a:pt x="1495" y="720"/>
                    <a:pt x="1495" y="720"/>
                    <a:pt x="1495" y="720"/>
                  </a:cubicBezTo>
                  <a:cubicBezTo>
                    <a:pt x="1469" y="702"/>
                    <a:pt x="1438" y="683"/>
                    <a:pt x="1397" y="670"/>
                  </a:cubicBezTo>
                  <a:cubicBezTo>
                    <a:pt x="1402" y="667"/>
                    <a:pt x="1406" y="665"/>
                    <a:pt x="1411" y="662"/>
                  </a:cubicBezTo>
                  <a:cubicBezTo>
                    <a:pt x="1423" y="655"/>
                    <a:pt x="1435" y="649"/>
                    <a:pt x="1451" y="646"/>
                  </a:cubicBezTo>
                  <a:cubicBezTo>
                    <a:pt x="1461" y="655"/>
                    <a:pt x="1475" y="662"/>
                    <a:pt x="1490" y="666"/>
                  </a:cubicBezTo>
                  <a:cubicBezTo>
                    <a:pt x="1503" y="669"/>
                    <a:pt x="1503" y="669"/>
                    <a:pt x="1503" y="669"/>
                  </a:cubicBezTo>
                  <a:cubicBezTo>
                    <a:pt x="1494" y="660"/>
                    <a:pt x="1494" y="660"/>
                    <a:pt x="1494" y="660"/>
                  </a:cubicBezTo>
                  <a:cubicBezTo>
                    <a:pt x="1489" y="655"/>
                    <a:pt x="1483" y="652"/>
                    <a:pt x="1476" y="650"/>
                  </a:cubicBezTo>
                  <a:cubicBezTo>
                    <a:pt x="1471" y="648"/>
                    <a:pt x="1467" y="646"/>
                    <a:pt x="1463" y="643"/>
                  </a:cubicBezTo>
                  <a:cubicBezTo>
                    <a:pt x="1466" y="643"/>
                    <a:pt x="1469" y="643"/>
                    <a:pt x="1471" y="643"/>
                  </a:cubicBezTo>
                  <a:cubicBezTo>
                    <a:pt x="1482" y="643"/>
                    <a:pt x="1493" y="643"/>
                    <a:pt x="1501" y="639"/>
                  </a:cubicBezTo>
                  <a:cubicBezTo>
                    <a:pt x="1513" y="632"/>
                    <a:pt x="1513" y="632"/>
                    <a:pt x="1513" y="632"/>
                  </a:cubicBezTo>
                  <a:cubicBezTo>
                    <a:pt x="1499" y="632"/>
                    <a:pt x="1499" y="632"/>
                    <a:pt x="1499" y="632"/>
                  </a:cubicBezTo>
                  <a:cubicBezTo>
                    <a:pt x="1464" y="632"/>
                    <a:pt x="1443" y="636"/>
                    <a:pt x="1418" y="648"/>
                  </a:cubicBezTo>
                  <a:cubicBezTo>
                    <a:pt x="1413" y="651"/>
                    <a:pt x="1407" y="654"/>
                    <a:pt x="1402" y="657"/>
                  </a:cubicBezTo>
                  <a:cubicBezTo>
                    <a:pt x="1393" y="662"/>
                    <a:pt x="1385" y="667"/>
                    <a:pt x="1378" y="668"/>
                  </a:cubicBezTo>
                  <a:cubicBezTo>
                    <a:pt x="1375" y="669"/>
                    <a:pt x="1371" y="669"/>
                    <a:pt x="1368" y="669"/>
                  </a:cubicBezTo>
                  <a:cubicBezTo>
                    <a:pt x="1362" y="669"/>
                    <a:pt x="1356" y="669"/>
                    <a:pt x="1350" y="670"/>
                  </a:cubicBezTo>
                  <a:cubicBezTo>
                    <a:pt x="1339" y="669"/>
                    <a:pt x="1328" y="668"/>
                    <a:pt x="1317" y="667"/>
                  </a:cubicBezTo>
                  <a:cubicBezTo>
                    <a:pt x="1310" y="666"/>
                    <a:pt x="1302" y="665"/>
                    <a:pt x="1295" y="664"/>
                  </a:cubicBezTo>
                  <a:cubicBezTo>
                    <a:pt x="1286" y="664"/>
                    <a:pt x="1275" y="663"/>
                    <a:pt x="1263" y="665"/>
                  </a:cubicBezTo>
                  <a:cubicBezTo>
                    <a:pt x="1285" y="649"/>
                    <a:pt x="1305" y="637"/>
                    <a:pt x="1325" y="628"/>
                  </a:cubicBezTo>
                  <a:cubicBezTo>
                    <a:pt x="1330" y="626"/>
                    <a:pt x="1336" y="622"/>
                    <a:pt x="1342" y="619"/>
                  </a:cubicBezTo>
                  <a:cubicBezTo>
                    <a:pt x="1363" y="608"/>
                    <a:pt x="1394" y="591"/>
                    <a:pt x="1409" y="591"/>
                  </a:cubicBezTo>
                  <a:cubicBezTo>
                    <a:pt x="1414" y="591"/>
                    <a:pt x="1419" y="593"/>
                    <a:pt x="1424" y="595"/>
                  </a:cubicBezTo>
                  <a:cubicBezTo>
                    <a:pt x="1428" y="596"/>
                    <a:pt x="1433" y="598"/>
                    <a:pt x="1438" y="598"/>
                  </a:cubicBezTo>
                  <a:cubicBezTo>
                    <a:pt x="1444" y="598"/>
                    <a:pt x="1450" y="596"/>
                    <a:pt x="1456" y="592"/>
                  </a:cubicBezTo>
                  <a:cubicBezTo>
                    <a:pt x="1464" y="585"/>
                    <a:pt x="1464" y="585"/>
                    <a:pt x="1464" y="585"/>
                  </a:cubicBezTo>
                  <a:cubicBezTo>
                    <a:pt x="1453" y="585"/>
                    <a:pt x="1453" y="585"/>
                    <a:pt x="1453" y="585"/>
                  </a:cubicBezTo>
                  <a:cubicBezTo>
                    <a:pt x="1450" y="586"/>
                    <a:pt x="1447" y="586"/>
                    <a:pt x="1443" y="586"/>
                  </a:cubicBezTo>
                  <a:cubicBezTo>
                    <a:pt x="1435" y="587"/>
                    <a:pt x="1426" y="588"/>
                    <a:pt x="1421" y="586"/>
                  </a:cubicBezTo>
                  <a:cubicBezTo>
                    <a:pt x="1430" y="583"/>
                    <a:pt x="1439" y="578"/>
                    <a:pt x="1447" y="574"/>
                  </a:cubicBezTo>
                  <a:cubicBezTo>
                    <a:pt x="1451" y="572"/>
                    <a:pt x="1451" y="572"/>
                    <a:pt x="1451" y="572"/>
                  </a:cubicBezTo>
                  <a:cubicBezTo>
                    <a:pt x="1453" y="571"/>
                    <a:pt x="1456" y="570"/>
                    <a:pt x="1459" y="569"/>
                  </a:cubicBezTo>
                  <a:cubicBezTo>
                    <a:pt x="1469" y="564"/>
                    <a:pt x="1479" y="560"/>
                    <a:pt x="1483" y="551"/>
                  </a:cubicBezTo>
                  <a:cubicBezTo>
                    <a:pt x="1488" y="541"/>
                    <a:pt x="1488" y="541"/>
                    <a:pt x="1488" y="541"/>
                  </a:cubicBezTo>
                  <a:cubicBezTo>
                    <a:pt x="1478" y="547"/>
                    <a:pt x="1478" y="547"/>
                    <a:pt x="1478" y="547"/>
                  </a:cubicBezTo>
                  <a:cubicBezTo>
                    <a:pt x="1443" y="566"/>
                    <a:pt x="1399" y="584"/>
                    <a:pt x="1362" y="599"/>
                  </a:cubicBezTo>
                  <a:cubicBezTo>
                    <a:pt x="1377" y="577"/>
                    <a:pt x="1395" y="553"/>
                    <a:pt x="1401" y="529"/>
                  </a:cubicBezTo>
                  <a:cubicBezTo>
                    <a:pt x="1394" y="526"/>
                    <a:pt x="1394" y="526"/>
                    <a:pt x="1394" y="526"/>
                  </a:cubicBezTo>
                  <a:cubicBezTo>
                    <a:pt x="1380" y="556"/>
                    <a:pt x="1362" y="582"/>
                    <a:pt x="1345" y="607"/>
                  </a:cubicBezTo>
                  <a:cubicBezTo>
                    <a:pt x="1344" y="609"/>
                    <a:pt x="1344" y="609"/>
                    <a:pt x="1344" y="609"/>
                  </a:cubicBezTo>
                  <a:cubicBezTo>
                    <a:pt x="1323" y="616"/>
                    <a:pt x="1305" y="627"/>
                    <a:pt x="1288" y="637"/>
                  </a:cubicBezTo>
                  <a:cubicBezTo>
                    <a:pt x="1273" y="646"/>
                    <a:pt x="1258" y="656"/>
                    <a:pt x="1241" y="662"/>
                  </a:cubicBezTo>
                  <a:cubicBezTo>
                    <a:pt x="1239" y="663"/>
                    <a:pt x="1239" y="663"/>
                    <a:pt x="1239" y="663"/>
                  </a:cubicBezTo>
                  <a:cubicBezTo>
                    <a:pt x="1239" y="665"/>
                    <a:pt x="1239" y="665"/>
                    <a:pt x="1239" y="665"/>
                  </a:cubicBezTo>
                  <a:cubicBezTo>
                    <a:pt x="1238" y="666"/>
                    <a:pt x="1238" y="667"/>
                    <a:pt x="1238" y="668"/>
                  </a:cubicBezTo>
                  <a:cubicBezTo>
                    <a:pt x="1200" y="676"/>
                    <a:pt x="1169" y="686"/>
                    <a:pt x="1143" y="699"/>
                  </a:cubicBezTo>
                  <a:cubicBezTo>
                    <a:pt x="1143" y="695"/>
                    <a:pt x="1142" y="691"/>
                    <a:pt x="1142" y="686"/>
                  </a:cubicBezTo>
                  <a:cubicBezTo>
                    <a:pt x="1142" y="677"/>
                    <a:pt x="1141" y="669"/>
                    <a:pt x="1142" y="658"/>
                  </a:cubicBezTo>
                  <a:cubicBezTo>
                    <a:pt x="1155" y="651"/>
                    <a:pt x="1173" y="651"/>
                    <a:pt x="1191" y="651"/>
                  </a:cubicBezTo>
                  <a:cubicBezTo>
                    <a:pt x="1211" y="651"/>
                    <a:pt x="1232" y="651"/>
                    <a:pt x="1250" y="642"/>
                  </a:cubicBezTo>
                  <a:cubicBezTo>
                    <a:pt x="1265" y="633"/>
                    <a:pt x="1265" y="633"/>
                    <a:pt x="1265" y="633"/>
                  </a:cubicBezTo>
                  <a:cubicBezTo>
                    <a:pt x="1248" y="635"/>
                    <a:pt x="1248" y="635"/>
                    <a:pt x="1248" y="635"/>
                  </a:cubicBezTo>
                  <a:cubicBezTo>
                    <a:pt x="1240" y="636"/>
                    <a:pt x="1233" y="637"/>
                    <a:pt x="1226" y="638"/>
                  </a:cubicBezTo>
                  <a:cubicBezTo>
                    <a:pt x="1214" y="640"/>
                    <a:pt x="1201" y="642"/>
                    <a:pt x="1189" y="642"/>
                  </a:cubicBezTo>
                  <a:cubicBezTo>
                    <a:pt x="1208" y="635"/>
                    <a:pt x="1236" y="623"/>
                    <a:pt x="1249" y="605"/>
                  </a:cubicBezTo>
                  <a:cubicBezTo>
                    <a:pt x="1265" y="584"/>
                    <a:pt x="1265" y="584"/>
                    <a:pt x="1265" y="584"/>
                  </a:cubicBezTo>
                  <a:cubicBezTo>
                    <a:pt x="1244" y="600"/>
                    <a:pt x="1244" y="600"/>
                    <a:pt x="1244" y="600"/>
                  </a:cubicBezTo>
                  <a:cubicBezTo>
                    <a:pt x="1217" y="621"/>
                    <a:pt x="1184" y="636"/>
                    <a:pt x="1145" y="646"/>
                  </a:cubicBezTo>
                  <a:cubicBezTo>
                    <a:pt x="1145" y="639"/>
                    <a:pt x="1146" y="633"/>
                    <a:pt x="1148" y="627"/>
                  </a:cubicBezTo>
                  <a:cubicBezTo>
                    <a:pt x="1149" y="623"/>
                    <a:pt x="1149" y="623"/>
                    <a:pt x="1149" y="623"/>
                  </a:cubicBezTo>
                  <a:cubicBezTo>
                    <a:pt x="1159" y="615"/>
                    <a:pt x="1175" y="604"/>
                    <a:pt x="1194" y="597"/>
                  </a:cubicBezTo>
                  <a:cubicBezTo>
                    <a:pt x="1198" y="595"/>
                    <a:pt x="1202" y="593"/>
                    <a:pt x="1207" y="591"/>
                  </a:cubicBezTo>
                  <a:cubicBezTo>
                    <a:pt x="1220" y="585"/>
                    <a:pt x="1236" y="578"/>
                    <a:pt x="1247" y="577"/>
                  </a:cubicBezTo>
                  <a:cubicBezTo>
                    <a:pt x="1254" y="577"/>
                    <a:pt x="1261" y="579"/>
                    <a:pt x="1269" y="581"/>
                  </a:cubicBezTo>
                  <a:cubicBezTo>
                    <a:pt x="1277" y="583"/>
                    <a:pt x="1285" y="585"/>
                    <a:pt x="1293" y="585"/>
                  </a:cubicBezTo>
                  <a:cubicBezTo>
                    <a:pt x="1301" y="585"/>
                    <a:pt x="1308" y="583"/>
                    <a:pt x="1315" y="581"/>
                  </a:cubicBezTo>
                  <a:cubicBezTo>
                    <a:pt x="1318" y="580"/>
                    <a:pt x="1321" y="580"/>
                    <a:pt x="1324" y="579"/>
                  </a:cubicBezTo>
                  <a:cubicBezTo>
                    <a:pt x="1326" y="579"/>
                    <a:pt x="1328" y="579"/>
                    <a:pt x="1330" y="578"/>
                  </a:cubicBezTo>
                  <a:cubicBezTo>
                    <a:pt x="1338" y="578"/>
                    <a:pt x="1347" y="577"/>
                    <a:pt x="1351" y="569"/>
                  </a:cubicBezTo>
                  <a:cubicBezTo>
                    <a:pt x="1354" y="562"/>
                    <a:pt x="1354" y="562"/>
                    <a:pt x="1354" y="562"/>
                  </a:cubicBezTo>
                  <a:cubicBezTo>
                    <a:pt x="1346" y="564"/>
                    <a:pt x="1346" y="564"/>
                    <a:pt x="1346" y="564"/>
                  </a:cubicBezTo>
                  <a:cubicBezTo>
                    <a:pt x="1330" y="569"/>
                    <a:pt x="1305" y="575"/>
                    <a:pt x="1281" y="573"/>
                  </a:cubicBezTo>
                  <a:cubicBezTo>
                    <a:pt x="1274" y="573"/>
                    <a:pt x="1267" y="571"/>
                    <a:pt x="1261" y="570"/>
                  </a:cubicBezTo>
                  <a:cubicBezTo>
                    <a:pt x="1281" y="559"/>
                    <a:pt x="1316" y="539"/>
                    <a:pt x="1333" y="513"/>
                  </a:cubicBezTo>
                  <a:cubicBezTo>
                    <a:pt x="1327" y="509"/>
                    <a:pt x="1327" y="509"/>
                    <a:pt x="1327" y="509"/>
                  </a:cubicBezTo>
                  <a:cubicBezTo>
                    <a:pt x="1298" y="544"/>
                    <a:pt x="1252" y="564"/>
                    <a:pt x="1207" y="582"/>
                  </a:cubicBezTo>
                  <a:cubicBezTo>
                    <a:pt x="1189" y="590"/>
                    <a:pt x="1172" y="597"/>
                    <a:pt x="1156" y="605"/>
                  </a:cubicBezTo>
                  <a:cubicBezTo>
                    <a:pt x="1159" y="598"/>
                    <a:pt x="1162" y="591"/>
                    <a:pt x="1165" y="585"/>
                  </a:cubicBezTo>
                  <a:cubicBezTo>
                    <a:pt x="1175" y="562"/>
                    <a:pt x="1184" y="542"/>
                    <a:pt x="1202" y="526"/>
                  </a:cubicBezTo>
                  <a:cubicBezTo>
                    <a:pt x="1220" y="509"/>
                    <a:pt x="1249" y="501"/>
                    <a:pt x="1276" y="494"/>
                  </a:cubicBezTo>
                  <a:cubicBezTo>
                    <a:pt x="1308" y="485"/>
                    <a:pt x="1342" y="475"/>
                    <a:pt x="1359" y="450"/>
                  </a:cubicBezTo>
                  <a:cubicBezTo>
                    <a:pt x="1375" y="428"/>
                    <a:pt x="1375" y="428"/>
                    <a:pt x="1375" y="428"/>
                  </a:cubicBezTo>
                  <a:cubicBezTo>
                    <a:pt x="1354" y="446"/>
                    <a:pt x="1354" y="446"/>
                    <a:pt x="1354" y="446"/>
                  </a:cubicBezTo>
                  <a:cubicBezTo>
                    <a:pt x="1343" y="455"/>
                    <a:pt x="1328" y="466"/>
                    <a:pt x="1314" y="470"/>
                  </a:cubicBezTo>
                  <a:cubicBezTo>
                    <a:pt x="1314" y="470"/>
                    <a:pt x="1315" y="469"/>
                    <a:pt x="1315" y="469"/>
                  </a:cubicBezTo>
                  <a:cubicBezTo>
                    <a:pt x="1322" y="460"/>
                    <a:pt x="1331" y="449"/>
                    <a:pt x="1331" y="439"/>
                  </a:cubicBezTo>
                  <a:cubicBezTo>
                    <a:pt x="1331" y="425"/>
                    <a:pt x="1331" y="425"/>
                    <a:pt x="1331" y="425"/>
                  </a:cubicBezTo>
                  <a:cubicBezTo>
                    <a:pt x="1324" y="437"/>
                    <a:pt x="1324" y="437"/>
                    <a:pt x="1324" y="437"/>
                  </a:cubicBezTo>
                  <a:cubicBezTo>
                    <a:pt x="1316" y="450"/>
                    <a:pt x="1308" y="465"/>
                    <a:pt x="1297" y="476"/>
                  </a:cubicBezTo>
                  <a:cubicBezTo>
                    <a:pt x="1269" y="486"/>
                    <a:pt x="1239" y="496"/>
                    <a:pt x="1212" y="508"/>
                  </a:cubicBezTo>
                  <a:cubicBezTo>
                    <a:pt x="1216" y="502"/>
                    <a:pt x="1220" y="496"/>
                    <a:pt x="1223" y="489"/>
                  </a:cubicBezTo>
                  <a:cubicBezTo>
                    <a:pt x="1228" y="481"/>
                    <a:pt x="1234" y="471"/>
                    <a:pt x="1239" y="463"/>
                  </a:cubicBezTo>
                  <a:cubicBezTo>
                    <a:pt x="1269" y="464"/>
                    <a:pt x="1289" y="455"/>
                    <a:pt x="1305" y="446"/>
                  </a:cubicBezTo>
                  <a:cubicBezTo>
                    <a:pt x="1325" y="435"/>
                    <a:pt x="1325" y="435"/>
                    <a:pt x="1325" y="435"/>
                  </a:cubicBezTo>
                  <a:cubicBezTo>
                    <a:pt x="1303" y="439"/>
                    <a:pt x="1303" y="439"/>
                    <a:pt x="1303" y="439"/>
                  </a:cubicBezTo>
                  <a:cubicBezTo>
                    <a:pt x="1295" y="441"/>
                    <a:pt x="1289" y="443"/>
                    <a:pt x="1282" y="445"/>
                  </a:cubicBezTo>
                  <a:cubicBezTo>
                    <a:pt x="1270" y="450"/>
                    <a:pt x="1258" y="455"/>
                    <a:pt x="1241" y="452"/>
                  </a:cubicBezTo>
                  <a:cubicBezTo>
                    <a:pt x="1248" y="432"/>
                    <a:pt x="1264" y="423"/>
                    <a:pt x="1282" y="413"/>
                  </a:cubicBezTo>
                  <a:cubicBezTo>
                    <a:pt x="1292" y="408"/>
                    <a:pt x="1303" y="401"/>
                    <a:pt x="1312" y="393"/>
                  </a:cubicBezTo>
                  <a:cubicBezTo>
                    <a:pt x="1325" y="380"/>
                    <a:pt x="1325" y="380"/>
                    <a:pt x="1325" y="380"/>
                  </a:cubicBezTo>
                  <a:cubicBezTo>
                    <a:pt x="1308" y="387"/>
                    <a:pt x="1308" y="387"/>
                    <a:pt x="1308" y="387"/>
                  </a:cubicBezTo>
                  <a:cubicBezTo>
                    <a:pt x="1296" y="392"/>
                    <a:pt x="1286" y="399"/>
                    <a:pt x="1276" y="406"/>
                  </a:cubicBezTo>
                  <a:cubicBezTo>
                    <a:pt x="1270" y="410"/>
                    <a:pt x="1264" y="414"/>
                    <a:pt x="1257" y="418"/>
                  </a:cubicBezTo>
                  <a:cubicBezTo>
                    <a:pt x="1260" y="413"/>
                    <a:pt x="1263" y="408"/>
                    <a:pt x="1266" y="403"/>
                  </a:cubicBezTo>
                  <a:cubicBezTo>
                    <a:pt x="1270" y="398"/>
                    <a:pt x="1274" y="392"/>
                    <a:pt x="1278" y="385"/>
                  </a:cubicBezTo>
                  <a:cubicBezTo>
                    <a:pt x="1283" y="376"/>
                    <a:pt x="1283" y="376"/>
                    <a:pt x="1283" y="376"/>
                  </a:cubicBezTo>
                  <a:cubicBezTo>
                    <a:pt x="1273" y="380"/>
                    <a:pt x="1273" y="380"/>
                    <a:pt x="1273" y="380"/>
                  </a:cubicBezTo>
                  <a:cubicBezTo>
                    <a:pt x="1269" y="382"/>
                    <a:pt x="1267" y="385"/>
                    <a:pt x="1265" y="388"/>
                  </a:cubicBezTo>
                  <a:cubicBezTo>
                    <a:pt x="1265" y="386"/>
                    <a:pt x="1266" y="385"/>
                    <a:pt x="1266" y="384"/>
                  </a:cubicBezTo>
                  <a:cubicBezTo>
                    <a:pt x="1275" y="366"/>
                    <a:pt x="1275" y="366"/>
                    <a:pt x="1275" y="366"/>
                  </a:cubicBezTo>
                  <a:cubicBezTo>
                    <a:pt x="1260" y="380"/>
                    <a:pt x="1260" y="380"/>
                    <a:pt x="1260" y="380"/>
                  </a:cubicBezTo>
                  <a:cubicBezTo>
                    <a:pt x="1253" y="387"/>
                    <a:pt x="1249" y="399"/>
                    <a:pt x="1246" y="410"/>
                  </a:cubicBezTo>
                  <a:cubicBezTo>
                    <a:pt x="1244" y="417"/>
                    <a:pt x="1242" y="424"/>
                    <a:pt x="1239" y="429"/>
                  </a:cubicBezTo>
                  <a:cubicBezTo>
                    <a:pt x="1209" y="443"/>
                    <a:pt x="1182" y="460"/>
                    <a:pt x="1156" y="476"/>
                  </a:cubicBezTo>
                  <a:cubicBezTo>
                    <a:pt x="1158" y="474"/>
                    <a:pt x="1159" y="471"/>
                    <a:pt x="1161" y="469"/>
                  </a:cubicBezTo>
                  <a:cubicBezTo>
                    <a:pt x="1171" y="453"/>
                    <a:pt x="1181" y="437"/>
                    <a:pt x="1181" y="422"/>
                  </a:cubicBezTo>
                  <a:cubicBezTo>
                    <a:pt x="1181" y="412"/>
                    <a:pt x="1181" y="412"/>
                    <a:pt x="1181" y="412"/>
                  </a:cubicBezTo>
                  <a:cubicBezTo>
                    <a:pt x="1175" y="419"/>
                    <a:pt x="1175" y="419"/>
                    <a:pt x="1175" y="419"/>
                  </a:cubicBezTo>
                  <a:cubicBezTo>
                    <a:pt x="1161" y="436"/>
                    <a:pt x="1151" y="456"/>
                    <a:pt x="1142" y="476"/>
                  </a:cubicBezTo>
                  <a:cubicBezTo>
                    <a:pt x="1139" y="481"/>
                    <a:pt x="1137" y="486"/>
                    <a:pt x="1134" y="490"/>
                  </a:cubicBezTo>
                  <a:cubicBezTo>
                    <a:pt x="1125" y="494"/>
                    <a:pt x="1117" y="501"/>
                    <a:pt x="1108" y="507"/>
                  </a:cubicBezTo>
                  <a:cubicBezTo>
                    <a:pt x="1102" y="511"/>
                    <a:pt x="1096" y="515"/>
                    <a:pt x="1091" y="519"/>
                  </a:cubicBezTo>
                  <a:cubicBezTo>
                    <a:pt x="1097" y="507"/>
                    <a:pt x="1102" y="493"/>
                    <a:pt x="1107" y="480"/>
                  </a:cubicBezTo>
                  <a:cubicBezTo>
                    <a:pt x="1114" y="460"/>
                    <a:pt x="1122" y="439"/>
                    <a:pt x="1134" y="425"/>
                  </a:cubicBezTo>
                  <a:cubicBezTo>
                    <a:pt x="1183" y="411"/>
                    <a:pt x="1219" y="394"/>
                    <a:pt x="1248" y="373"/>
                  </a:cubicBezTo>
                  <a:cubicBezTo>
                    <a:pt x="1245" y="366"/>
                    <a:pt x="1245" y="366"/>
                    <a:pt x="1245" y="366"/>
                  </a:cubicBezTo>
                  <a:cubicBezTo>
                    <a:pt x="1238" y="370"/>
                    <a:pt x="1231" y="373"/>
                    <a:pt x="1224" y="377"/>
                  </a:cubicBezTo>
                  <a:cubicBezTo>
                    <a:pt x="1197" y="391"/>
                    <a:pt x="1170" y="406"/>
                    <a:pt x="1142" y="412"/>
                  </a:cubicBezTo>
                  <a:cubicBezTo>
                    <a:pt x="1152" y="396"/>
                    <a:pt x="1168" y="387"/>
                    <a:pt x="1186" y="377"/>
                  </a:cubicBezTo>
                  <a:cubicBezTo>
                    <a:pt x="1195" y="372"/>
                    <a:pt x="1205" y="367"/>
                    <a:pt x="1214" y="360"/>
                  </a:cubicBezTo>
                  <a:cubicBezTo>
                    <a:pt x="1210" y="354"/>
                    <a:pt x="1210" y="354"/>
                    <a:pt x="1210" y="354"/>
                  </a:cubicBezTo>
                  <a:cubicBezTo>
                    <a:pt x="1163" y="380"/>
                    <a:pt x="1111" y="402"/>
                    <a:pt x="1062" y="423"/>
                  </a:cubicBezTo>
                  <a:cubicBezTo>
                    <a:pt x="1063" y="415"/>
                    <a:pt x="1064" y="408"/>
                    <a:pt x="1065" y="400"/>
                  </a:cubicBezTo>
                  <a:cubicBezTo>
                    <a:pt x="1068" y="385"/>
                    <a:pt x="1070" y="372"/>
                    <a:pt x="1070" y="360"/>
                  </a:cubicBezTo>
                  <a:cubicBezTo>
                    <a:pt x="1069" y="339"/>
                    <a:pt x="1069" y="339"/>
                    <a:pt x="1069" y="339"/>
                  </a:cubicBezTo>
                  <a:cubicBezTo>
                    <a:pt x="1063" y="359"/>
                    <a:pt x="1063" y="359"/>
                    <a:pt x="1063" y="359"/>
                  </a:cubicBezTo>
                  <a:cubicBezTo>
                    <a:pt x="1058" y="375"/>
                    <a:pt x="1056" y="394"/>
                    <a:pt x="1054" y="412"/>
                  </a:cubicBezTo>
                  <a:cubicBezTo>
                    <a:pt x="1053" y="417"/>
                    <a:pt x="1053" y="423"/>
                    <a:pt x="1052" y="428"/>
                  </a:cubicBezTo>
                  <a:cubicBezTo>
                    <a:pt x="1047" y="430"/>
                    <a:pt x="1043" y="432"/>
                    <a:pt x="1039" y="433"/>
                  </a:cubicBezTo>
                  <a:cubicBezTo>
                    <a:pt x="1035" y="435"/>
                    <a:pt x="1032" y="436"/>
                    <a:pt x="1028" y="438"/>
                  </a:cubicBezTo>
                  <a:cubicBezTo>
                    <a:pt x="1031" y="430"/>
                    <a:pt x="1035" y="422"/>
                    <a:pt x="1040" y="415"/>
                  </a:cubicBezTo>
                  <a:cubicBezTo>
                    <a:pt x="1046" y="403"/>
                    <a:pt x="1052" y="392"/>
                    <a:pt x="1055" y="382"/>
                  </a:cubicBezTo>
                  <a:cubicBezTo>
                    <a:pt x="1060" y="361"/>
                    <a:pt x="1060" y="361"/>
                    <a:pt x="1060" y="361"/>
                  </a:cubicBezTo>
                  <a:cubicBezTo>
                    <a:pt x="1048" y="379"/>
                    <a:pt x="1048" y="379"/>
                    <a:pt x="1048" y="379"/>
                  </a:cubicBezTo>
                  <a:cubicBezTo>
                    <a:pt x="1043" y="387"/>
                    <a:pt x="1037" y="397"/>
                    <a:pt x="1033" y="407"/>
                  </a:cubicBezTo>
                  <a:cubicBezTo>
                    <a:pt x="1019" y="434"/>
                    <a:pt x="1005" y="461"/>
                    <a:pt x="979" y="467"/>
                  </a:cubicBezTo>
                  <a:cubicBezTo>
                    <a:pt x="985" y="455"/>
                    <a:pt x="985" y="439"/>
                    <a:pt x="986" y="423"/>
                  </a:cubicBezTo>
                  <a:cubicBezTo>
                    <a:pt x="987" y="406"/>
                    <a:pt x="988" y="390"/>
                    <a:pt x="996" y="380"/>
                  </a:cubicBezTo>
                  <a:cubicBezTo>
                    <a:pt x="998" y="380"/>
                    <a:pt x="998" y="380"/>
                    <a:pt x="998" y="380"/>
                  </a:cubicBezTo>
                  <a:cubicBezTo>
                    <a:pt x="1013" y="381"/>
                    <a:pt x="1024" y="381"/>
                    <a:pt x="1029" y="376"/>
                  </a:cubicBezTo>
                  <a:cubicBezTo>
                    <a:pt x="1030" y="375"/>
                    <a:pt x="1030" y="373"/>
                    <a:pt x="1030" y="370"/>
                  </a:cubicBezTo>
                  <a:cubicBezTo>
                    <a:pt x="1029" y="365"/>
                    <a:pt x="1029" y="365"/>
                    <a:pt x="1029" y="365"/>
                  </a:cubicBezTo>
                  <a:cubicBezTo>
                    <a:pt x="1024" y="368"/>
                    <a:pt x="1024" y="368"/>
                    <a:pt x="1024" y="368"/>
                  </a:cubicBezTo>
                  <a:cubicBezTo>
                    <a:pt x="1022" y="370"/>
                    <a:pt x="1015" y="371"/>
                    <a:pt x="1007" y="370"/>
                  </a:cubicBezTo>
                  <a:cubicBezTo>
                    <a:pt x="1005" y="370"/>
                    <a:pt x="1002" y="370"/>
                    <a:pt x="1000" y="369"/>
                  </a:cubicBezTo>
                  <a:cubicBezTo>
                    <a:pt x="1019" y="340"/>
                    <a:pt x="1043" y="324"/>
                    <a:pt x="1071" y="321"/>
                  </a:cubicBezTo>
                  <a:cubicBezTo>
                    <a:pt x="1083" y="320"/>
                    <a:pt x="1083" y="320"/>
                    <a:pt x="1083" y="320"/>
                  </a:cubicBezTo>
                  <a:cubicBezTo>
                    <a:pt x="1088" y="320"/>
                    <a:pt x="1093" y="320"/>
                    <a:pt x="1098" y="321"/>
                  </a:cubicBezTo>
                  <a:cubicBezTo>
                    <a:pt x="1103" y="322"/>
                    <a:pt x="1107" y="324"/>
                    <a:pt x="1112" y="327"/>
                  </a:cubicBezTo>
                  <a:cubicBezTo>
                    <a:pt x="1116" y="329"/>
                    <a:pt x="1121" y="332"/>
                    <a:pt x="1127" y="333"/>
                  </a:cubicBezTo>
                  <a:cubicBezTo>
                    <a:pt x="1139" y="336"/>
                    <a:pt x="1154" y="335"/>
                    <a:pt x="1168" y="334"/>
                  </a:cubicBezTo>
                  <a:cubicBezTo>
                    <a:pt x="1177" y="334"/>
                    <a:pt x="1186" y="333"/>
                    <a:pt x="1194" y="334"/>
                  </a:cubicBezTo>
                  <a:cubicBezTo>
                    <a:pt x="1204" y="334"/>
                    <a:pt x="1211" y="337"/>
                    <a:pt x="1217" y="341"/>
                  </a:cubicBezTo>
                  <a:cubicBezTo>
                    <a:pt x="1219" y="343"/>
                    <a:pt x="1219" y="343"/>
                    <a:pt x="1219" y="343"/>
                  </a:cubicBezTo>
                  <a:cubicBezTo>
                    <a:pt x="1222" y="341"/>
                    <a:pt x="1222" y="341"/>
                    <a:pt x="1222" y="341"/>
                  </a:cubicBezTo>
                  <a:cubicBezTo>
                    <a:pt x="1223" y="340"/>
                    <a:pt x="1225" y="339"/>
                    <a:pt x="1228" y="339"/>
                  </a:cubicBezTo>
                  <a:cubicBezTo>
                    <a:pt x="1231" y="339"/>
                    <a:pt x="1234" y="338"/>
                    <a:pt x="1237" y="337"/>
                  </a:cubicBezTo>
                  <a:cubicBezTo>
                    <a:pt x="1243" y="333"/>
                    <a:pt x="1243" y="333"/>
                    <a:pt x="1243" y="333"/>
                  </a:cubicBezTo>
                  <a:cubicBezTo>
                    <a:pt x="1237" y="330"/>
                    <a:pt x="1237" y="330"/>
                    <a:pt x="1237" y="330"/>
                  </a:cubicBezTo>
                  <a:cubicBezTo>
                    <a:pt x="1234" y="329"/>
                    <a:pt x="1228" y="329"/>
                    <a:pt x="1222" y="329"/>
                  </a:cubicBezTo>
                  <a:cubicBezTo>
                    <a:pt x="1221" y="329"/>
                    <a:pt x="1220" y="329"/>
                    <a:pt x="1220" y="329"/>
                  </a:cubicBezTo>
                  <a:cubicBezTo>
                    <a:pt x="1221" y="328"/>
                    <a:pt x="1223" y="326"/>
                    <a:pt x="1224" y="324"/>
                  </a:cubicBezTo>
                  <a:cubicBezTo>
                    <a:pt x="1225" y="319"/>
                    <a:pt x="1225" y="319"/>
                    <a:pt x="1225" y="319"/>
                  </a:cubicBezTo>
                  <a:cubicBezTo>
                    <a:pt x="1220" y="319"/>
                    <a:pt x="1220" y="319"/>
                    <a:pt x="1220" y="319"/>
                  </a:cubicBezTo>
                  <a:cubicBezTo>
                    <a:pt x="1211" y="319"/>
                    <a:pt x="1201" y="321"/>
                    <a:pt x="1190" y="322"/>
                  </a:cubicBezTo>
                  <a:cubicBezTo>
                    <a:pt x="1174" y="324"/>
                    <a:pt x="1157" y="326"/>
                    <a:pt x="1142" y="325"/>
                  </a:cubicBezTo>
                  <a:cubicBezTo>
                    <a:pt x="1134" y="324"/>
                    <a:pt x="1128" y="323"/>
                    <a:pt x="1122" y="321"/>
                  </a:cubicBezTo>
                  <a:cubicBezTo>
                    <a:pt x="1132" y="320"/>
                    <a:pt x="1139" y="317"/>
                    <a:pt x="1147" y="315"/>
                  </a:cubicBezTo>
                  <a:cubicBezTo>
                    <a:pt x="1150" y="313"/>
                    <a:pt x="1152" y="312"/>
                    <a:pt x="1156" y="311"/>
                  </a:cubicBezTo>
                  <a:cubicBezTo>
                    <a:pt x="1159" y="311"/>
                    <a:pt x="1162" y="310"/>
                    <a:pt x="1165" y="309"/>
                  </a:cubicBezTo>
                  <a:cubicBezTo>
                    <a:pt x="1173" y="308"/>
                    <a:pt x="1183" y="306"/>
                    <a:pt x="1185" y="297"/>
                  </a:cubicBezTo>
                  <a:cubicBezTo>
                    <a:pt x="1186" y="289"/>
                    <a:pt x="1186" y="289"/>
                    <a:pt x="1186" y="289"/>
                  </a:cubicBezTo>
                  <a:cubicBezTo>
                    <a:pt x="1179" y="293"/>
                    <a:pt x="1179" y="293"/>
                    <a:pt x="1179" y="293"/>
                  </a:cubicBezTo>
                  <a:cubicBezTo>
                    <a:pt x="1160" y="305"/>
                    <a:pt x="1130" y="309"/>
                    <a:pt x="1100" y="312"/>
                  </a:cubicBezTo>
                  <a:cubicBezTo>
                    <a:pt x="1094" y="311"/>
                    <a:pt x="1094" y="311"/>
                    <a:pt x="1094" y="311"/>
                  </a:cubicBezTo>
                  <a:cubicBezTo>
                    <a:pt x="1095" y="312"/>
                    <a:pt x="1095" y="312"/>
                    <a:pt x="1095" y="312"/>
                  </a:cubicBezTo>
                  <a:cubicBezTo>
                    <a:pt x="1091" y="312"/>
                    <a:pt x="1087" y="312"/>
                    <a:pt x="1083" y="313"/>
                  </a:cubicBezTo>
                  <a:cubicBezTo>
                    <a:pt x="1078" y="313"/>
                    <a:pt x="1074" y="313"/>
                    <a:pt x="1070" y="313"/>
                  </a:cubicBezTo>
                  <a:cubicBezTo>
                    <a:pt x="1067" y="313"/>
                    <a:pt x="1067" y="313"/>
                    <a:pt x="1067" y="313"/>
                  </a:cubicBezTo>
                  <a:cubicBezTo>
                    <a:pt x="1066" y="313"/>
                    <a:pt x="1065" y="314"/>
                    <a:pt x="1064" y="314"/>
                  </a:cubicBezTo>
                  <a:cubicBezTo>
                    <a:pt x="1099" y="292"/>
                    <a:pt x="1142" y="261"/>
                    <a:pt x="1164" y="222"/>
                  </a:cubicBezTo>
                  <a:cubicBezTo>
                    <a:pt x="1178" y="197"/>
                    <a:pt x="1178" y="197"/>
                    <a:pt x="1178" y="197"/>
                  </a:cubicBezTo>
                  <a:cubicBezTo>
                    <a:pt x="1158" y="218"/>
                    <a:pt x="1158" y="218"/>
                    <a:pt x="1158" y="218"/>
                  </a:cubicBezTo>
                  <a:cubicBezTo>
                    <a:pt x="1153" y="223"/>
                    <a:pt x="1148" y="229"/>
                    <a:pt x="1143" y="236"/>
                  </a:cubicBezTo>
                  <a:cubicBezTo>
                    <a:pt x="1130" y="251"/>
                    <a:pt x="1117" y="266"/>
                    <a:pt x="1103" y="274"/>
                  </a:cubicBezTo>
                  <a:cubicBezTo>
                    <a:pt x="1105" y="265"/>
                    <a:pt x="1110" y="257"/>
                    <a:pt x="1115" y="249"/>
                  </a:cubicBezTo>
                  <a:cubicBezTo>
                    <a:pt x="1119" y="241"/>
                    <a:pt x="1124" y="233"/>
                    <a:pt x="1125" y="226"/>
                  </a:cubicBezTo>
                  <a:cubicBezTo>
                    <a:pt x="1130" y="200"/>
                    <a:pt x="1130" y="200"/>
                    <a:pt x="1130" y="200"/>
                  </a:cubicBezTo>
                  <a:cubicBezTo>
                    <a:pt x="1118" y="224"/>
                    <a:pt x="1118" y="224"/>
                    <a:pt x="1118" y="224"/>
                  </a:cubicBezTo>
                  <a:cubicBezTo>
                    <a:pt x="1116" y="228"/>
                    <a:pt x="1113" y="233"/>
                    <a:pt x="1110" y="238"/>
                  </a:cubicBezTo>
                  <a:cubicBezTo>
                    <a:pt x="1101" y="251"/>
                    <a:pt x="1092" y="265"/>
                    <a:pt x="1093" y="284"/>
                  </a:cubicBezTo>
                  <a:cubicBezTo>
                    <a:pt x="1089" y="287"/>
                    <a:pt x="1089" y="287"/>
                    <a:pt x="1089" y="287"/>
                  </a:cubicBezTo>
                  <a:cubicBezTo>
                    <a:pt x="1059" y="304"/>
                    <a:pt x="1028" y="322"/>
                    <a:pt x="1006" y="346"/>
                  </a:cubicBezTo>
                  <a:cubicBezTo>
                    <a:pt x="1003" y="349"/>
                    <a:pt x="1001" y="352"/>
                    <a:pt x="998" y="355"/>
                  </a:cubicBezTo>
                  <a:cubicBezTo>
                    <a:pt x="994" y="361"/>
                    <a:pt x="990" y="366"/>
                    <a:pt x="984" y="369"/>
                  </a:cubicBezTo>
                  <a:cubicBezTo>
                    <a:pt x="983" y="366"/>
                    <a:pt x="983" y="360"/>
                    <a:pt x="983" y="355"/>
                  </a:cubicBezTo>
                  <a:cubicBezTo>
                    <a:pt x="983" y="350"/>
                    <a:pt x="983" y="345"/>
                    <a:pt x="982" y="340"/>
                  </a:cubicBezTo>
                  <a:cubicBezTo>
                    <a:pt x="984" y="340"/>
                    <a:pt x="985" y="339"/>
                    <a:pt x="987" y="338"/>
                  </a:cubicBezTo>
                  <a:cubicBezTo>
                    <a:pt x="993" y="336"/>
                    <a:pt x="1000" y="334"/>
                    <a:pt x="1001" y="330"/>
                  </a:cubicBezTo>
                  <a:cubicBezTo>
                    <a:pt x="1002" y="328"/>
                    <a:pt x="1002" y="327"/>
                    <a:pt x="1002" y="325"/>
                  </a:cubicBezTo>
                  <a:cubicBezTo>
                    <a:pt x="1000" y="320"/>
                    <a:pt x="1000" y="320"/>
                    <a:pt x="1000" y="320"/>
                  </a:cubicBezTo>
                  <a:cubicBezTo>
                    <a:pt x="996" y="323"/>
                    <a:pt x="996" y="323"/>
                    <a:pt x="996" y="323"/>
                  </a:cubicBezTo>
                  <a:cubicBezTo>
                    <a:pt x="992" y="326"/>
                    <a:pt x="987" y="328"/>
                    <a:pt x="981" y="330"/>
                  </a:cubicBezTo>
                  <a:cubicBezTo>
                    <a:pt x="981" y="327"/>
                    <a:pt x="980" y="324"/>
                    <a:pt x="980" y="321"/>
                  </a:cubicBezTo>
                  <a:cubicBezTo>
                    <a:pt x="979" y="315"/>
                    <a:pt x="978" y="310"/>
                    <a:pt x="978" y="304"/>
                  </a:cubicBezTo>
                  <a:cubicBezTo>
                    <a:pt x="994" y="290"/>
                    <a:pt x="1012" y="276"/>
                    <a:pt x="1029" y="262"/>
                  </a:cubicBezTo>
                  <a:cubicBezTo>
                    <a:pt x="1054" y="242"/>
                    <a:pt x="1080" y="222"/>
                    <a:pt x="1099" y="200"/>
                  </a:cubicBezTo>
                  <a:cubicBezTo>
                    <a:pt x="1094" y="195"/>
                    <a:pt x="1094" y="195"/>
                    <a:pt x="1094" y="195"/>
                  </a:cubicBezTo>
                  <a:cubicBezTo>
                    <a:pt x="1065" y="220"/>
                    <a:pt x="1034" y="244"/>
                    <a:pt x="1003" y="268"/>
                  </a:cubicBezTo>
                  <a:cubicBezTo>
                    <a:pt x="994" y="275"/>
                    <a:pt x="984" y="282"/>
                    <a:pt x="975" y="289"/>
                  </a:cubicBezTo>
                  <a:cubicBezTo>
                    <a:pt x="977" y="279"/>
                    <a:pt x="978" y="268"/>
                    <a:pt x="979" y="258"/>
                  </a:cubicBezTo>
                  <a:cubicBezTo>
                    <a:pt x="982" y="222"/>
                    <a:pt x="986" y="185"/>
                    <a:pt x="999" y="158"/>
                  </a:cubicBezTo>
                  <a:cubicBezTo>
                    <a:pt x="999" y="155"/>
                    <a:pt x="1000" y="151"/>
                    <a:pt x="998" y="148"/>
                  </a:cubicBezTo>
                  <a:cubicBezTo>
                    <a:pt x="997" y="147"/>
                    <a:pt x="996" y="147"/>
                    <a:pt x="995" y="146"/>
                  </a:cubicBezTo>
                  <a:cubicBezTo>
                    <a:pt x="993" y="147"/>
                    <a:pt x="993" y="147"/>
                    <a:pt x="993" y="147"/>
                  </a:cubicBezTo>
                  <a:cubicBezTo>
                    <a:pt x="992" y="148"/>
                    <a:pt x="992" y="148"/>
                    <a:pt x="992" y="148"/>
                  </a:cubicBezTo>
                  <a:cubicBezTo>
                    <a:pt x="990" y="150"/>
                    <a:pt x="989" y="153"/>
                    <a:pt x="989" y="156"/>
                  </a:cubicBezTo>
                  <a:cubicBezTo>
                    <a:pt x="974" y="187"/>
                    <a:pt x="969" y="229"/>
                    <a:pt x="967" y="271"/>
                  </a:cubicBezTo>
                  <a:cubicBezTo>
                    <a:pt x="952" y="285"/>
                    <a:pt x="939" y="296"/>
                    <a:pt x="925" y="306"/>
                  </a:cubicBezTo>
                  <a:cubicBezTo>
                    <a:pt x="926" y="304"/>
                    <a:pt x="926" y="304"/>
                    <a:pt x="926" y="304"/>
                  </a:cubicBezTo>
                  <a:cubicBezTo>
                    <a:pt x="922" y="307"/>
                    <a:pt x="922" y="307"/>
                    <a:pt x="922" y="307"/>
                  </a:cubicBezTo>
                  <a:cubicBezTo>
                    <a:pt x="921" y="308"/>
                    <a:pt x="919" y="309"/>
                    <a:pt x="918" y="310"/>
                  </a:cubicBezTo>
                  <a:cubicBezTo>
                    <a:pt x="915" y="281"/>
                    <a:pt x="930" y="260"/>
                    <a:pt x="946" y="238"/>
                  </a:cubicBezTo>
                  <a:cubicBezTo>
                    <a:pt x="946" y="237"/>
                    <a:pt x="947" y="236"/>
                    <a:pt x="947" y="235"/>
                  </a:cubicBezTo>
                  <a:cubicBezTo>
                    <a:pt x="949" y="240"/>
                    <a:pt x="949" y="240"/>
                    <a:pt x="949" y="240"/>
                  </a:cubicBezTo>
                  <a:cubicBezTo>
                    <a:pt x="950" y="232"/>
                    <a:pt x="950" y="232"/>
                    <a:pt x="950" y="232"/>
                  </a:cubicBezTo>
                  <a:cubicBezTo>
                    <a:pt x="963" y="214"/>
                    <a:pt x="975" y="195"/>
                    <a:pt x="978" y="170"/>
                  </a:cubicBezTo>
                  <a:cubicBezTo>
                    <a:pt x="982" y="139"/>
                    <a:pt x="982" y="139"/>
                    <a:pt x="982" y="139"/>
                  </a:cubicBezTo>
                  <a:cubicBezTo>
                    <a:pt x="971" y="168"/>
                    <a:pt x="971" y="168"/>
                    <a:pt x="971" y="168"/>
                  </a:cubicBezTo>
                  <a:cubicBezTo>
                    <a:pt x="967" y="180"/>
                    <a:pt x="961" y="192"/>
                    <a:pt x="955" y="203"/>
                  </a:cubicBezTo>
                  <a:cubicBezTo>
                    <a:pt x="957" y="195"/>
                    <a:pt x="959" y="187"/>
                    <a:pt x="957" y="181"/>
                  </a:cubicBezTo>
                  <a:cubicBezTo>
                    <a:pt x="953" y="164"/>
                    <a:pt x="953" y="164"/>
                    <a:pt x="953" y="164"/>
                  </a:cubicBezTo>
                  <a:cubicBezTo>
                    <a:pt x="950" y="181"/>
                    <a:pt x="950" y="181"/>
                    <a:pt x="950" y="181"/>
                  </a:cubicBezTo>
                  <a:cubicBezTo>
                    <a:pt x="950" y="184"/>
                    <a:pt x="949" y="188"/>
                    <a:pt x="947" y="193"/>
                  </a:cubicBezTo>
                  <a:cubicBezTo>
                    <a:pt x="944" y="203"/>
                    <a:pt x="941" y="214"/>
                    <a:pt x="944" y="223"/>
                  </a:cubicBezTo>
                  <a:cubicBezTo>
                    <a:pt x="944" y="223"/>
                    <a:pt x="944" y="223"/>
                    <a:pt x="944" y="223"/>
                  </a:cubicBezTo>
                  <a:cubicBezTo>
                    <a:pt x="936" y="235"/>
                    <a:pt x="929" y="247"/>
                    <a:pt x="922" y="258"/>
                  </a:cubicBezTo>
                  <a:cubicBezTo>
                    <a:pt x="919" y="263"/>
                    <a:pt x="916" y="268"/>
                    <a:pt x="912" y="272"/>
                  </a:cubicBezTo>
                  <a:cubicBezTo>
                    <a:pt x="913" y="252"/>
                    <a:pt x="917" y="234"/>
                    <a:pt x="920" y="216"/>
                  </a:cubicBezTo>
                  <a:cubicBezTo>
                    <a:pt x="925" y="193"/>
                    <a:pt x="930" y="172"/>
                    <a:pt x="927" y="147"/>
                  </a:cubicBezTo>
                  <a:cubicBezTo>
                    <a:pt x="930" y="143"/>
                    <a:pt x="935" y="139"/>
                    <a:pt x="939" y="136"/>
                  </a:cubicBezTo>
                  <a:cubicBezTo>
                    <a:pt x="948" y="128"/>
                    <a:pt x="957" y="120"/>
                    <a:pt x="959" y="112"/>
                  </a:cubicBezTo>
                  <a:cubicBezTo>
                    <a:pt x="962" y="100"/>
                    <a:pt x="962" y="100"/>
                    <a:pt x="962" y="100"/>
                  </a:cubicBezTo>
                  <a:cubicBezTo>
                    <a:pt x="953" y="108"/>
                    <a:pt x="953" y="108"/>
                    <a:pt x="953" y="108"/>
                  </a:cubicBezTo>
                  <a:cubicBezTo>
                    <a:pt x="950" y="111"/>
                    <a:pt x="947" y="114"/>
                    <a:pt x="944" y="118"/>
                  </a:cubicBezTo>
                  <a:cubicBezTo>
                    <a:pt x="939" y="123"/>
                    <a:pt x="933" y="129"/>
                    <a:pt x="928" y="133"/>
                  </a:cubicBezTo>
                  <a:cubicBezTo>
                    <a:pt x="928" y="132"/>
                    <a:pt x="928" y="131"/>
                    <a:pt x="928" y="131"/>
                  </a:cubicBezTo>
                  <a:cubicBezTo>
                    <a:pt x="928" y="124"/>
                    <a:pt x="929" y="117"/>
                    <a:pt x="931" y="113"/>
                  </a:cubicBezTo>
                  <a:cubicBezTo>
                    <a:pt x="935" y="105"/>
                    <a:pt x="935" y="105"/>
                    <a:pt x="935" y="105"/>
                  </a:cubicBezTo>
                  <a:cubicBezTo>
                    <a:pt x="927" y="107"/>
                    <a:pt x="927" y="107"/>
                    <a:pt x="927" y="107"/>
                  </a:cubicBezTo>
                  <a:cubicBezTo>
                    <a:pt x="919" y="110"/>
                    <a:pt x="919" y="120"/>
                    <a:pt x="919" y="129"/>
                  </a:cubicBezTo>
                  <a:cubicBezTo>
                    <a:pt x="919" y="133"/>
                    <a:pt x="919" y="137"/>
                    <a:pt x="919" y="140"/>
                  </a:cubicBezTo>
                  <a:cubicBezTo>
                    <a:pt x="912" y="145"/>
                    <a:pt x="905" y="150"/>
                    <a:pt x="898" y="155"/>
                  </a:cubicBezTo>
                  <a:cubicBezTo>
                    <a:pt x="883" y="166"/>
                    <a:pt x="868" y="178"/>
                    <a:pt x="852" y="188"/>
                  </a:cubicBezTo>
                  <a:cubicBezTo>
                    <a:pt x="884" y="149"/>
                    <a:pt x="913" y="107"/>
                    <a:pt x="928" y="51"/>
                  </a:cubicBezTo>
                  <a:cubicBezTo>
                    <a:pt x="932" y="34"/>
                    <a:pt x="932" y="34"/>
                    <a:pt x="932" y="34"/>
                  </a:cubicBezTo>
                  <a:cubicBezTo>
                    <a:pt x="922" y="48"/>
                    <a:pt x="922" y="48"/>
                    <a:pt x="922" y="48"/>
                  </a:cubicBezTo>
                  <a:cubicBezTo>
                    <a:pt x="914" y="57"/>
                    <a:pt x="909" y="72"/>
                    <a:pt x="903" y="87"/>
                  </a:cubicBezTo>
                  <a:cubicBezTo>
                    <a:pt x="896" y="106"/>
                    <a:pt x="889" y="125"/>
                    <a:pt x="878" y="134"/>
                  </a:cubicBezTo>
                  <a:cubicBezTo>
                    <a:pt x="877" y="125"/>
                    <a:pt x="879" y="116"/>
                    <a:pt x="880" y="107"/>
                  </a:cubicBezTo>
                  <a:cubicBezTo>
                    <a:pt x="882" y="99"/>
                    <a:pt x="883" y="91"/>
                    <a:pt x="882" y="83"/>
                  </a:cubicBezTo>
                  <a:cubicBezTo>
                    <a:pt x="881" y="62"/>
                    <a:pt x="881" y="62"/>
                    <a:pt x="881" y="62"/>
                  </a:cubicBezTo>
                  <a:cubicBezTo>
                    <a:pt x="875" y="83"/>
                    <a:pt x="875" y="83"/>
                    <a:pt x="875" y="83"/>
                  </a:cubicBezTo>
                  <a:cubicBezTo>
                    <a:pt x="871" y="97"/>
                    <a:pt x="865" y="124"/>
                    <a:pt x="870" y="145"/>
                  </a:cubicBezTo>
                  <a:cubicBezTo>
                    <a:pt x="859" y="162"/>
                    <a:pt x="847" y="176"/>
                    <a:pt x="835" y="190"/>
                  </a:cubicBezTo>
                  <a:cubicBezTo>
                    <a:pt x="820" y="208"/>
                    <a:pt x="804" y="226"/>
                    <a:pt x="790" y="249"/>
                  </a:cubicBezTo>
                  <a:cubicBezTo>
                    <a:pt x="790" y="240"/>
                    <a:pt x="789" y="231"/>
                    <a:pt x="788" y="223"/>
                  </a:cubicBezTo>
                  <a:cubicBezTo>
                    <a:pt x="786" y="200"/>
                    <a:pt x="784" y="176"/>
                    <a:pt x="787" y="149"/>
                  </a:cubicBezTo>
                  <a:cubicBezTo>
                    <a:pt x="796" y="134"/>
                    <a:pt x="808" y="122"/>
                    <a:pt x="820" y="109"/>
                  </a:cubicBezTo>
                  <a:cubicBezTo>
                    <a:pt x="844" y="84"/>
                    <a:pt x="869" y="57"/>
                    <a:pt x="870" y="12"/>
                  </a:cubicBezTo>
                  <a:cubicBezTo>
                    <a:pt x="863" y="12"/>
                    <a:pt x="863" y="12"/>
                    <a:pt x="863" y="12"/>
                  </a:cubicBezTo>
                  <a:cubicBezTo>
                    <a:pt x="859" y="40"/>
                    <a:pt x="847" y="62"/>
                    <a:pt x="832" y="80"/>
                  </a:cubicBezTo>
                  <a:cubicBezTo>
                    <a:pt x="834" y="71"/>
                    <a:pt x="836" y="60"/>
                    <a:pt x="836" y="49"/>
                  </a:cubicBezTo>
                  <a:cubicBezTo>
                    <a:pt x="837" y="39"/>
                    <a:pt x="838" y="30"/>
                    <a:pt x="840" y="25"/>
                  </a:cubicBezTo>
                  <a:cubicBezTo>
                    <a:pt x="847" y="0"/>
                    <a:pt x="847" y="0"/>
                    <a:pt x="847" y="0"/>
                  </a:cubicBezTo>
                  <a:cubicBezTo>
                    <a:pt x="833" y="22"/>
                    <a:pt x="833" y="22"/>
                    <a:pt x="833" y="22"/>
                  </a:cubicBezTo>
                  <a:cubicBezTo>
                    <a:pt x="828" y="30"/>
                    <a:pt x="827" y="43"/>
                    <a:pt x="826" y="55"/>
                  </a:cubicBezTo>
                  <a:cubicBezTo>
                    <a:pt x="825" y="68"/>
                    <a:pt x="825" y="81"/>
                    <a:pt x="819" y="87"/>
                  </a:cubicBezTo>
                  <a:cubicBezTo>
                    <a:pt x="818" y="88"/>
                    <a:pt x="818" y="88"/>
                    <a:pt x="818" y="88"/>
                  </a:cubicBezTo>
                  <a:cubicBezTo>
                    <a:pt x="818" y="89"/>
                    <a:pt x="818" y="89"/>
                    <a:pt x="818" y="89"/>
                  </a:cubicBezTo>
                  <a:cubicBezTo>
                    <a:pt x="818" y="91"/>
                    <a:pt x="818" y="93"/>
                    <a:pt x="819" y="95"/>
                  </a:cubicBezTo>
                  <a:cubicBezTo>
                    <a:pt x="820" y="95"/>
                    <a:pt x="820" y="95"/>
                    <a:pt x="820" y="95"/>
                  </a:cubicBezTo>
                  <a:cubicBezTo>
                    <a:pt x="815" y="101"/>
                    <a:pt x="809" y="106"/>
                    <a:pt x="804" y="111"/>
                  </a:cubicBezTo>
                  <a:cubicBezTo>
                    <a:pt x="799" y="116"/>
                    <a:pt x="795" y="121"/>
                    <a:pt x="790" y="126"/>
                  </a:cubicBezTo>
                  <a:cubicBezTo>
                    <a:pt x="792" y="113"/>
                    <a:pt x="794" y="97"/>
                    <a:pt x="796" y="81"/>
                  </a:cubicBezTo>
                  <a:cubicBezTo>
                    <a:pt x="798" y="58"/>
                    <a:pt x="801" y="35"/>
                    <a:pt x="804" y="19"/>
                  </a:cubicBezTo>
                  <a:cubicBezTo>
                    <a:pt x="805" y="16"/>
                    <a:pt x="805" y="16"/>
                    <a:pt x="805" y="16"/>
                  </a:cubicBezTo>
                  <a:cubicBezTo>
                    <a:pt x="801" y="15"/>
                    <a:pt x="801" y="15"/>
                    <a:pt x="801" y="15"/>
                  </a:cubicBezTo>
                  <a:cubicBezTo>
                    <a:pt x="798" y="14"/>
                    <a:pt x="798" y="14"/>
                    <a:pt x="798" y="14"/>
                  </a:cubicBezTo>
                  <a:cubicBezTo>
                    <a:pt x="797" y="18"/>
                    <a:pt x="797" y="18"/>
                    <a:pt x="797" y="18"/>
                  </a:cubicBezTo>
                  <a:cubicBezTo>
                    <a:pt x="776" y="117"/>
                    <a:pt x="757" y="241"/>
                    <a:pt x="790" y="324"/>
                  </a:cubicBezTo>
                  <a:cubicBezTo>
                    <a:pt x="788" y="325"/>
                    <a:pt x="788" y="325"/>
                    <a:pt x="788" y="325"/>
                  </a:cubicBezTo>
                  <a:cubicBezTo>
                    <a:pt x="790" y="325"/>
                    <a:pt x="790" y="325"/>
                    <a:pt x="790" y="325"/>
                  </a:cubicBezTo>
                  <a:cubicBezTo>
                    <a:pt x="791" y="328"/>
                    <a:pt x="792" y="330"/>
                    <a:pt x="794" y="332"/>
                  </a:cubicBezTo>
                  <a:cubicBezTo>
                    <a:pt x="787" y="343"/>
                    <a:pt x="781" y="353"/>
                    <a:pt x="775" y="364"/>
                  </a:cubicBezTo>
                  <a:cubicBezTo>
                    <a:pt x="769" y="376"/>
                    <a:pt x="762" y="388"/>
                    <a:pt x="754" y="399"/>
                  </a:cubicBezTo>
                  <a:cubicBezTo>
                    <a:pt x="745" y="362"/>
                    <a:pt x="747" y="319"/>
                    <a:pt x="750" y="277"/>
                  </a:cubicBezTo>
                  <a:cubicBezTo>
                    <a:pt x="753" y="227"/>
                    <a:pt x="756" y="176"/>
                    <a:pt x="738" y="134"/>
                  </a:cubicBezTo>
                  <a:cubicBezTo>
                    <a:pt x="758" y="108"/>
                    <a:pt x="767" y="61"/>
                    <a:pt x="773" y="19"/>
                  </a:cubicBezTo>
                  <a:cubicBezTo>
                    <a:pt x="766" y="18"/>
                    <a:pt x="766" y="18"/>
                    <a:pt x="766" y="18"/>
                  </a:cubicBezTo>
                  <a:cubicBezTo>
                    <a:pt x="762" y="31"/>
                    <a:pt x="758" y="46"/>
                    <a:pt x="755" y="60"/>
                  </a:cubicBezTo>
                  <a:cubicBezTo>
                    <a:pt x="750" y="83"/>
                    <a:pt x="745" y="107"/>
                    <a:pt x="734" y="123"/>
                  </a:cubicBezTo>
                  <a:cubicBezTo>
                    <a:pt x="730" y="105"/>
                    <a:pt x="724" y="92"/>
                    <a:pt x="715" y="83"/>
                  </a:cubicBezTo>
                  <a:cubicBezTo>
                    <a:pt x="711" y="78"/>
                    <a:pt x="710" y="69"/>
                    <a:pt x="710" y="61"/>
                  </a:cubicBezTo>
                  <a:cubicBezTo>
                    <a:pt x="709" y="52"/>
                    <a:pt x="708" y="42"/>
                    <a:pt x="703" y="35"/>
                  </a:cubicBezTo>
                  <a:cubicBezTo>
                    <a:pt x="696" y="26"/>
                    <a:pt x="696" y="26"/>
                    <a:pt x="696" y="26"/>
                  </a:cubicBezTo>
                  <a:cubicBezTo>
                    <a:pt x="696" y="37"/>
                    <a:pt x="696" y="37"/>
                    <a:pt x="696" y="37"/>
                  </a:cubicBezTo>
                  <a:cubicBezTo>
                    <a:pt x="696" y="67"/>
                    <a:pt x="706" y="91"/>
                    <a:pt x="716" y="114"/>
                  </a:cubicBezTo>
                  <a:cubicBezTo>
                    <a:pt x="725" y="133"/>
                    <a:pt x="733" y="152"/>
                    <a:pt x="734" y="174"/>
                  </a:cubicBezTo>
                  <a:cubicBezTo>
                    <a:pt x="725" y="160"/>
                    <a:pt x="714" y="144"/>
                    <a:pt x="705" y="133"/>
                  </a:cubicBezTo>
                  <a:cubicBezTo>
                    <a:pt x="690" y="111"/>
                    <a:pt x="690" y="111"/>
                    <a:pt x="690" y="111"/>
                  </a:cubicBezTo>
                  <a:cubicBezTo>
                    <a:pt x="694" y="128"/>
                    <a:pt x="694" y="128"/>
                    <a:pt x="694" y="128"/>
                  </a:cubicBezTo>
                  <a:cubicBezTo>
                    <a:pt x="697" y="142"/>
                    <a:pt x="706" y="153"/>
                    <a:pt x="716" y="164"/>
                  </a:cubicBezTo>
                  <a:cubicBezTo>
                    <a:pt x="726" y="175"/>
                    <a:pt x="735" y="185"/>
                    <a:pt x="737" y="200"/>
                  </a:cubicBezTo>
                  <a:cubicBezTo>
                    <a:pt x="741" y="221"/>
                    <a:pt x="736" y="244"/>
                    <a:pt x="731" y="268"/>
                  </a:cubicBezTo>
                  <a:cubicBezTo>
                    <a:pt x="727" y="284"/>
                    <a:pt x="723" y="301"/>
                    <a:pt x="722" y="319"/>
                  </a:cubicBezTo>
                  <a:cubicBezTo>
                    <a:pt x="719" y="315"/>
                    <a:pt x="717" y="312"/>
                    <a:pt x="714" y="308"/>
                  </a:cubicBezTo>
                  <a:cubicBezTo>
                    <a:pt x="712" y="306"/>
                    <a:pt x="711" y="303"/>
                    <a:pt x="709" y="300"/>
                  </a:cubicBezTo>
                  <a:cubicBezTo>
                    <a:pt x="705" y="295"/>
                    <a:pt x="703" y="290"/>
                    <a:pt x="700" y="284"/>
                  </a:cubicBezTo>
                  <a:cubicBezTo>
                    <a:pt x="697" y="278"/>
                    <a:pt x="694" y="271"/>
                    <a:pt x="690" y="265"/>
                  </a:cubicBezTo>
                  <a:cubicBezTo>
                    <a:pt x="687" y="262"/>
                    <a:pt x="683" y="259"/>
                    <a:pt x="680" y="257"/>
                  </a:cubicBezTo>
                  <a:cubicBezTo>
                    <a:pt x="675" y="254"/>
                    <a:pt x="672" y="251"/>
                    <a:pt x="670" y="246"/>
                  </a:cubicBezTo>
                  <a:cubicBezTo>
                    <a:pt x="668" y="236"/>
                    <a:pt x="671" y="223"/>
                    <a:pt x="673" y="209"/>
                  </a:cubicBezTo>
                  <a:cubicBezTo>
                    <a:pt x="677" y="192"/>
                    <a:pt x="681" y="172"/>
                    <a:pt x="675" y="152"/>
                  </a:cubicBezTo>
                  <a:cubicBezTo>
                    <a:pt x="669" y="131"/>
                    <a:pt x="669" y="131"/>
                    <a:pt x="669" y="131"/>
                  </a:cubicBezTo>
                  <a:cubicBezTo>
                    <a:pt x="668" y="155"/>
                    <a:pt x="668" y="155"/>
                    <a:pt x="668" y="155"/>
                  </a:cubicBezTo>
                  <a:cubicBezTo>
                    <a:pt x="667" y="179"/>
                    <a:pt x="666" y="209"/>
                    <a:pt x="661" y="235"/>
                  </a:cubicBezTo>
                  <a:cubicBezTo>
                    <a:pt x="652" y="226"/>
                    <a:pt x="646" y="217"/>
                    <a:pt x="640" y="207"/>
                  </a:cubicBezTo>
                  <a:cubicBezTo>
                    <a:pt x="657" y="182"/>
                    <a:pt x="658" y="145"/>
                    <a:pt x="658" y="118"/>
                  </a:cubicBezTo>
                  <a:cubicBezTo>
                    <a:pt x="658" y="114"/>
                    <a:pt x="659" y="109"/>
                    <a:pt x="660" y="104"/>
                  </a:cubicBezTo>
                  <a:cubicBezTo>
                    <a:pt x="662" y="91"/>
                    <a:pt x="664" y="77"/>
                    <a:pt x="655" y="67"/>
                  </a:cubicBezTo>
                  <a:cubicBezTo>
                    <a:pt x="650" y="60"/>
                    <a:pt x="650" y="60"/>
                    <a:pt x="650" y="60"/>
                  </a:cubicBezTo>
                  <a:cubicBezTo>
                    <a:pt x="649" y="69"/>
                    <a:pt x="649" y="69"/>
                    <a:pt x="649" y="69"/>
                  </a:cubicBezTo>
                  <a:cubicBezTo>
                    <a:pt x="648" y="79"/>
                    <a:pt x="648" y="89"/>
                    <a:pt x="649" y="98"/>
                  </a:cubicBezTo>
                  <a:cubicBezTo>
                    <a:pt x="649" y="103"/>
                    <a:pt x="649" y="108"/>
                    <a:pt x="649" y="114"/>
                  </a:cubicBezTo>
                  <a:cubicBezTo>
                    <a:pt x="649" y="113"/>
                    <a:pt x="648" y="112"/>
                    <a:pt x="648" y="111"/>
                  </a:cubicBezTo>
                  <a:cubicBezTo>
                    <a:pt x="646" y="108"/>
                    <a:pt x="645" y="105"/>
                    <a:pt x="643" y="102"/>
                  </a:cubicBezTo>
                  <a:cubicBezTo>
                    <a:pt x="641" y="99"/>
                    <a:pt x="639" y="96"/>
                    <a:pt x="637" y="94"/>
                  </a:cubicBezTo>
                  <a:cubicBezTo>
                    <a:pt x="632" y="100"/>
                    <a:pt x="632" y="100"/>
                    <a:pt x="632" y="100"/>
                  </a:cubicBezTo>
                  <a:cubicBezTo>
                    <a:pt x="634" y="101"/>
                    <a:pt x="635" y="103"/>
                    <a:pt x="637" y="106"/>
                  </a:cubicBezTo>
                  <a:cubicBezTo>
                    <a:pt x="638" y="108"/>
                    <a:pt x="639" y="110"/>
                    <a:pt x="640" y="112"/>
                  </a:cubicBezTo>
                  <a:cubicBezTo>
                    <a:pt x="641" y="114"/>
                    <a:pt x="641" y="114"/>
                    <a:pt x="641" y="114"/>
                  </a:cubicBezTo>
                  <a:cubicBezTo>
                    <a:pt x="651" y="139"/>
                    <a:pt x="644" y="173"/>
                    <a:pt x="633" y="197"/>
                  </a:cubicBezTo>
                  <a:cubicBezTo>
                    <a:pt x="627" y="186"/>
                    <a:pt x="623" y="174"/>
                    <a:pt x="619" y="162"/>
                  </a:cubicBezTo>
                  <a:cubicBezTo>
                    <a:pt x="614" y="150"/>
                    <a:pt x="610" y="138"/>
                    <a:pt x="604" y="126"/>
                  </a:cubicBezTo>
                  <a:cubicBezTo>
                    <a:pt x="591" y="100"/>
                    <a:pt x="591" y="100"/>
                    <a:pt x="591" y="100"/>
                  </a:cubicBezTo>
                  <a:cubicBezTo>
                    <a:pt x="590" y="97"/>
                    <a:pt x="590" y="97"/>
                    <a:pt x="590" y="97"/>
                  </a:cubicBezTo>
                  <a:cubicBezTo>
                    <a:pt x="590" y="125"/>
                    <a:pt x="590" y="125"/>
                    <a:pt x="590" y="125"/>
                  </a:cubicBezTo>
                  <a:cubicBezTo>
                    <a:pt x="589" y="182"/>
                    <a:pt x="594" y="233"/>
                    <a:pt x="598" y="283"/>
                  </a:cubicBezTo>
                  <a:cubicBezTo>
                    <a:pt x="599" y="294"/>
                    <a:pt x="600" y="305"/>
                    <a:pt x="601" y="316"/>
                  </a:cubicBezTo>
                  <a:cubicBezTo>
                    <a:pt x="561" y="271"/>
                    <a:pt x="528" y="212"/>
                    <a:pt x="502" y="137"/>
                  </a:cubicBezTo>
                  <a:cubicBezTo>
                    <a:pt x="495" y="139"/>
                    <a:pt x="495" y="139"/>
                    <a:pt x="495" y="139"/>
                  </a:cubicBezTo>
                  <a:cubicBezTo>
                    <a:pt x="505" y="168"/>
                    <a:pt x="514" y="196"/>
                    <a:pt x="526" y="222"/>
                  </a:cubicBezTo>
                  <a:cubicBezTo>
                    <a:pt x="525" y="221"/>
                    <a:pt x="525" y="221"/>
                    <a:pt x="525" y="221"/>
                  </a:cubicBezTo>
                  <a:cubicBezTo>
                    <a:pt x="517" y="213"/>
                    <a:pt x="510" y="204"/>
                    <a:pt x="502" y="202"/>
                  </a:cubicBezTo>
                  <a:cubicBezTo>
                    <a:pt x="480" y="194"/>
                    <a:pt x="480" y="194"/>
                    <a:pt x="480" y="194"/>
                  </a:cubicBezTo>
                  <a:cubicBezTo>
                    <a:pt x="499" y="208"/>
                    <a:pt x="499" y="208"/>
                    <a:pt x="499" y="208"/>
                  </a:cubicBezTo>
                  <a:cubicBezTo>
                    <a:pt x="521" y="225"/>
                    <a:pt x="536" y="247"/>
                    <a:pt x="552" y="271"/>
                  </a:cubicBezTo>
                  <a:cubicBezTo>
                    <a:pt x="562" y="284"/>
                    <a:pt x="572" y="299"/>
                    <a:pt x="583" y="312"/>
                  </a:cubicBezTo>
                  <a:cubicBezTo>
                    <a:pt x="586" y="315"/>
                    <a:pt x="589" y="318"/>
                    <a:pt x="592" y="321"/>
                  </a:cubicBezTo>
                  <a:cubicBezTo>
                    <a:pt x="597" y="325"/>
                    <a:pt x="602" y="329"/>
                    <a:pt x="604" y="334"/>
                  </a:cubicBezTo>
                  <a:cubicBezTo>
                    <a:pt x="608" y="342"/>
                    <a:pt x="609" y="352"/>
                    <a:pt x="610" y="362"/>
                  </a:cubicBezTo>
                  <a:cubicBezTo>
                    <a:pt x="612" y="370"/>
                    <a:pt x="613" y="379"/>
                    <a:pt x="616" y="387"/>
                  </a:cubicBezTo>
                  <a:cubicBezTo>
                    <a:pt x="618" y="395"/>
                    <a:pt x="621" y="403"/>
                    <a:pt x="624" y="410"/>
                  </a:cubicBezTo>
                  <a:cubicBezTo>
                    <a:pt x="627" y="418"/>
                    <a:pt x="631" y="426"/>
                    <a:pt x="633" y="434"/>
                  </a:cubicBezTo>
                  <a:cubicBezTo>
                    <a:pt x="632" y="437"/>
                    <a:pt x="630" y="441"/>
                    <a:pt x="629" y="444"/>
                  </a:cubicBezTo>
                  <a:cubicBezTo>
                    <a:pt x="627" y="449"/>
                    <a:pt x="626" y="454"/>
                    <a:pt x="622" y="457"/>
                  </a:cubicBezTo>
                  <a:cubicBezTo>
                    <a:pt x="611" y="454"/>
                    <a:pt x="612" y="439"/>
                    <a:pt x="615" y="417"/>
                  </a:cubicBezTo>
                  <a:cubicBezTo>
                    <a:pt x="616" y="408"/>
                    <a:pt x="616" y="408"/>
                    <a:pt x="616" y="408"/>
                  </a:cubicBezTo>
                  <a:cubicBezTo>
                    <a:pt x="609" y="414"/>
                    <a:pt x="609" y="414"/>
                    <a:pt x="609" y="414"/>
                  </a:cubicBezTo>
                  <a:cubicBezTo>
                    <a:pt x="604" y="418"/>
                    <a:pt x="604" y="425"/>
                    <a:pt x="604" y="433"/>
                  </a:cubicBezTo>
                  <a:cubicBezTo>
                    <a:pt x="604" y="435"/>
                    <a:pt x="604" y="439"/>
                    <a:pt x="604" y="441"/>
                  </a:cubicBezTo>
                  <a:cubicBezTo>
                    <a:pt x="597" y="433"/>
                    <a:pt x="589" y="426"/>
                    <a:pt x="581" y="419"/>
                  </a:cubicBezTo>
                  <a:cubicBezTo>
                    <a:pt x="566" y="404"/>
                    <a:pt x="550" y="390"/>
                    <a:pt x="541" y="369"/>
                  </a:cubicBezTo>
                  <a:cubicBezTo>
                    <a:pt x="534" y="354"/>
                    <a:pt x="531" y="335"/>
                    <a:pt x="527" y="317"/>
                  </a:cubicBezTo>
                  <a:cubicBezTo>
                    <a:pt x="523" y="298"/>
                    <a:pt x="520" y="279"/>
                    <a:pt x="512" y="263"/>
                  </a:cubicBezTo>
                  <a:cubicBezTo>
                    <a:pt x="500" y="239"/>
                    <a:pt x="500" y="239"/>
                    <a:pt x="500" y="239"/>
                  </a:cubicBezTo>
                  <a:cubicBezTo>
                    <a:pt x="505" y="265"/>
                    <a:pt x="505" y="265"/>
                    <a:pt x="505" y="265"/>
                  </a:cubicBezTo>
                  <a:cubicBezTo>
                    <a:pt x="509" y="287"/>
                    <a:pt x="514" y="308"/>
                    <a:pt x="520" y="328"/>
                  </a:cubicBezTo>
                  <a:cubicBezTo>
                    <a:pt x="521" y="334"/>
                    <a:pt x="523" y="341"/>
                    <a:pt x="525" y="348"/>
                  </a:cubicBezTo>
                  <a:cubicBezTo>
                    <a:pt x="521" y="343"/>
                    <a:pt x="517" y="339"/>
                    <a:pt x="514" y="334"/>
                  </a:cubicBezTo>
                  <a:cubicBezTo>
                    <a:pt x="499" y="317"/>
                    <a:pt x="484" y="300"/>
                    <a:pt x="479" y="281"/>
                  </a:cubicBezTo>
                  <a:cubicBezTo>
                    <a:pt x="478" y="277"/>
                    <a:pt x="478" y="277"/>
                    <a:pt x="478" y="277"/>
                  </a:cubicBezTo>
                  <a:cubicBezTo>
                    <a:pt x="474" y="278"/>
                    <a:pt x="474" y="278"/>
                    <a:pt x="474" y="278"/>
                  </a:cubicBezTo>
                  <a:cubicBezTo>
                    <a:pt x="473" y="278"/>
                    <a:pt x="471" y="273"/>
                    <a:pt x="470" y="270"/>
                  </a:cubicBezTo>
                  <a:cubicBezTo>
                    <a:pt x="468" y="263"/>
                    <a:pt x="466" y="257"/>
                    <a:pt x="460" y="256"/>
                  </a:cubicBezTo>
                  <a:cubicBezTo>
                    <a:pt x="459" y="256"/>
                    <a:pt x="458" y="257"/>
                    <a:pt x="456" y="257"/>
                  </a:cubicBezTo>
                  <a:cubicBezTo>
                    <a:pt x="452" y="259"/>
                    <a:pt x="452" y="259"/>
                    <a:pt x="452" y="259"/>
                  </a:cubicBezTo>
                  <a:cubicBezTo>
                    <a:pt x="455" y="263"/>
                    <a:pt x="455" y="263"/>
                    <a:pt x="455" y="263"/>
                  </a:cubicBezTo>
                  <a:cubicBezTo>
                    <a:pt x="467" y="276"/>
                    <a:pt x="471" y="297"/>
                    <a:pt x="464" y="320"/>
                  </a:cubicBezTo>
                  <a:cubicBezTo>
                    <a:pt x="464" y="320"/>
                    <a:pt x="464" y="320"/>
                    <a:pt x="464" y="320"/>
                  </a:cubicBezTo>
                  <a:cubicBezTo>
                    <a:pt x="461" y="309"/>
                    <a:pt x="458" y="299"/>
                    <a:pt x="451" y="298"/>
                  </a:cubicBezTo>
                  <a:cubicBezTo>
                    <a:pt x="443" y="296"/>
                    <a:pt x="443" y="296"/>
                    <a:pt x="443" y="296"/>
                  </a:cubicBezTo>
                  <a:cubicBezTo>
                    <a:pt x="448" y="303"/>
                    <a:pt x="448" y="303"/>
                    <a:pt x="448" y="303"/>
                  </a:cubicBezTo>
                  <a:cubicBezTo>
                    <a:pt x="465" y="328"/>
                    <a:pt x="456" y="351"/>
                    <a:pt x="443" y="375"/>
                  </a:cubicBezTo>
                  <a:cubicBezTo>
                    <a:pt x="439" y="368"/>
                    <a:pt x="435" y="361"/>
                    <a:pt x="432" y="355"/>
                  </a:cubicBezTo>
                  <a:cubicBezTo>
                    <a:pt x="420" y="334"/>
                    <a:pt x="409" y="313"/>
                    <a:pt x="402" y="289"/>
                  </a:cubicBezTo>
                  <a:cubicBezTo>
                    <a:pt x="395" y="290"/>
                    <a:pt x="395" y="290"/>
                    <a:pt x="395" y="290"/>
                  </a:cubicBezTo>
                  <a:cubicBezTo>
                    <a:pt x="397" y="306"/>
                    <a:pt x="402" y="319"/>
                    <a:pt x="407" y="332"/>
                  </a:cubicBezTo>
                  <a:cubicBezTo>
                    <a:pt x="409" y="335"/>
                    <a:pt x="410" y="338"/>
                    <a:pt x="411" y="341"/>
                  </a:cubicBezTo>
                  <a:cubicBezTo>
                    <a:pt x="393" y="345"/>
                    <a:pt x="366" y="340"/>
                    <a:pt x="352" y="330"/>
                  </a:cubicBezTo>
                  <a:cubicBezTo>
                    <a:pt x="332" y="315"/>
                    <a:pt x="332" y="315"/>
                    <a:pt x="332" y="315"/>
                  </a:cubicBezTo>
                  <a:cubicBezTo>
                    <a:pt x="348" y="335"/>
                    <a:pt x="348" y="335"/>
                    <a:pt x="348" y="335"/>
                  </a:cubicBezTo>
                  <a:cubicBezTo>
                    <a:pt x="358" y="348"/>
                    <a:pt x="377" y="351"/>
                    <a:pt x="388" y="352"/>
                  </a:cubicBezTo>
                  <a:cubicBezTo>
                    <a:pt x="397" y="353"/>
                    <a:pt x="407" y="352"/>
                    <a:pt x="416" y="350"/>
                  </a:cubicBezTo>
                  <a:cubicBezTo>
                    <a:pt x="423" y="364"/>
                    <a:pt x="431" y="377"/>
                    <a:pt x="439" y="391"/>
                  </a:cubicBezTo>
                  <a:cubicBezTo>
                    <a:pt x="472" y="448"/>
                    <a:pt x="506" y="506"/>
                    <a:pt x="497" y="585"/>
                  </a:cubicBezTo>
                  <a:cubicBezTo>
                    <a:pt x="483" y="564"/>
                    <a:pt x="463" y="539"/>
                    <a:pt x="441" y="516"/>
                  </a:cubicBezTo>
                  <a:cubicBezTo>
                    <a:pt x="440" y="514"/>
                    <a:pt x="439" y="513"/>
                    <a:pt x="437" y="511"/>
                  </a:cubicBezTo>
                  <a:cubicBezTo>
                    <a:pt x="428" y="500"/>
                    <a:pt x="424" y="496"/>
                    <a:pt x="421" y="496"/>
                  </a:cubicBezTo>
                  <a:cubicBezTo>
                    <a:pt x="419" y="496"/>
                    <a:pt x="419" y="496"/>
                    <a:pt x="419" y="496"/>
                  </a:cubicBezTo>
                  <a:cubicBezTo>
                    <a:pt x="419" y="497"/>
                    <a:pt x="419" y="497"/>
                    <a:pt x="419" y="497"/>
                  </a:cubicBezTo>
                  <a:cubicBezTo>
                    <a:pt x="416" y="494"/>
                    <a:pt x="413" y="492"/>
                    <a:pt x="410" y="490"/>
                  </a:cubicBezTo>
                  <a:cubicBezTo>
                    <a:pt x="407" y="487"/>
                    <a:pt x="404" y="484"/>
                    <a:pt x="401" y="482"/>
                  </a:cubicBezTo>
                  <a:cubicBezTo>
                    <a:pt x="401" y="479"/>
                    <a:pt x="401" y="479"/>
                    <a:pt x="401" y="479"/>
                  </a:cubicBezTo>
                  <a:cubicBezTo>
                    <a:pt x="395" y="452"/>
                    <a:pt x="389" y="425"/>
                    <a:pt x="375" y="405"/>
                  </a:cubicBezTo>
                  <a:cubicBezTo>
                    <a:pt x="378" y="394"/>
                    <a:pt x="374" y="378"/>
                    <a:pt x="370" y="370"/>
                  </a:cubicBezTo>
                  <a:cubicBezTo>
                    <a:pt x="364" y="357"/>
                    <a:pt x="364" y="357"/>
                    <a:pt x="364" y="357"/>
                  </a:cubicBezTo>
                  <a:cubicBezTo>
                    <a:pt x="364" y="371"/>
                    <a:pt x="364" y="371"/>
                    <a:pt x="364" y="371"/>
                  </a:cubicBezTo>
                  <a:cubicBezTo>
                    <a:pt x="363" y="377"/>
                    <a:pt x="364" y="381"/>
                    <a:pt x="365" y="386"/>
                  </a:cubicBezTo>
                  <a:cubicBezTo>
                    <a:pt x="365" y="389"/>
                    <a:pt x="366" y="391"/>
                    <a:pt x="366" y="395"/>
                  </a:cubicBezTo>
                  <a:cubicBezTo>
                    <a:pt x="365" y="393"/>
                    <a:pt x="364" y="391"/>
                    <a:pt x="363" y="390"/>
                  </a:cubicBezTo>
                  <a:cubicBezTo>
                    <a:pt x="358" y="383"/>
                    <a:pt x="354" y="376"/>
                    <a:pt x="347" y="376"/>
                  </a:cubicBezTo>
                  <a:cubicBezTo>
                    <a:pt x="339" y="377"/>
                    <a:pt x="339" y="377"/>
                    <a:pt x="339" y="377"/>
                  </a:cubicBezTo>
                  <a:cubicBezTo>
                    <a:pt x="344" y="382"/>
                    <a:pt x="344" y="382"/>
                    <a:pt x="344" y="382"/>
                  </a:cubicBezTo>
                  <a:cubicBezTo>
                    <a:pt x="369" y="409"/>
                    <a:pt x="384" y="439"/>
                    <a:pt x="390" y="473"/>
                  </a:cubicBezTo>
                  <a:cubicBezTo>
                    <a:pt x="378" y="465"/>
                    <a:pt x="365" y="457"/>
                    <a:pt x="353" y="450"/>
                  </a:cubicBezTo>
                  <a:cubicBezTo>
                    <a:pt x="332" y="437"/>
                    <a:pt x="310" y="424"/>
                    <a:pt x="294" y="406"/>
                  </a:cubicBezTo>
                  <a:cubicBezTo>
                    <a:pt x="303" y="386"/>
                    <a:pt x="294" y="361"/>
                    <a:pt x="286" y="342"/>
                  </a:cubicBezTo>
                  <a:cubicBezTo>
                    <a:pt x="279" y="325"/>
                    <a:pt x="279" y="325"/>
                    <a:pt x="279" y="325"/>
                  </a:cubicBezTo>
                  <a:cubicBezTo>
                    <a:pt x="279" y="344"/>
                    <a:pt x="279" y="344"/>
                    <a:pt x="279" y="344"/>
                  </a:cubicBezTo>
                  <a:cubicBezTo>
                    <a:pt x="279" y="351"/>
                    <a:pt x="282" y="359"/>
                    <a:pt x="284" y="366"/>
                  </a:cubicBezTo>
                  <a:cubicBezTo>
                    <a:pt x="287" y="378"/>
                    <a:pt x="291" y="390"/>
                    <a:pt x="285" y="401"/>
                  </a:cubicBezTo>
                  <a:cubicBezTo>
                    <a:pt x="273" y="391"/>
                    <a:pt x="268" y="375"/>
                    <a:pt x="262" y="358"/>
                  </a:cubicBezTo>
                  <a:cubicBezTo>
                    <a:pt x="259" y="349"/>
                    <a:pt x="256" y="340"/>
                    <a:pt x="252" y="332"/>
                  </a:cubicBezTo>
                  <a:cubicBezTo>
                    <a:pt x="243" y="313"/>
                    <a:pt x="243" y="313"/>
                    <a:pt x="243" y="313"/>
                  </a:cubicBezTo>
                  <a:cubicBezTo>
                    <a:pt x="245" y="334"/>
                    <a:pt x="245" y="334"/>
                    <a:pt x="245" y="334"/>
                  </a:cubicBezTo>
                  <a:cubicBezTo>
                    <a:pt x="246" y="342"/>
                    <a:pt x="249" y="350"/>
                    <a:pt x="251" y="357"/>
                  </a:cubicBezTo>
                  <a:cubicBezTo>
                    <a:pt x="254" y="365"/>
                    <a:pt x="257" y="372"/>
                    <a:pt x="257" y="378"/>
                  </a:cubicBezTo>
                  <a:cubicBezTo>
                    <a:pt x="247" y="378"/>
                    <a:pt x="240" y="372"/>
                    <a:pt x="233" y="368"/>
                  </a:cubicBezTo>
                  <a:cubicBezTo>
                    <a:pt x="228" y="365"/>
                    <a:pt x="224" y="362"/>
                    <a:pt x="219" y="361"/>
                  </a:cubicBezTo>
                  <a:cubicBezTo>
                    <a:pt x="208" y="360"/>
                    <a:pt x="208" y="360"/>
                    <a:pt x="208" y="360"/>
                  </a:cubicBezTo>
                  <a:cubicBezTo>
                    <a:pt x="216" y="367"/>
                    <a:pt x="216" y="367"/>
                    <a:pt x="216" y="367"/>
                  </a:cubicBezTo>
                  <a:cubicBezTo>
                    <a:pt x="229" y="380"/>
                    <a:pt x="244" y="387"/>
                    <a:pt x="264" y="389"/>
                  </a:cubicBezTo>
                  <a:cubicBezTo>
                    <a:pt x="270" y="403"/>
                    <a:pt x="281" y="412"/>
                    <a:pt x="292" y="421"/>
                  </a:cubicBezTo>
                  <a:cubicBezTo>
                    <a:pt x="297" y="425"/>
                    <a:pt x="302" y="430"/>
                    <a:pt x="307" y="435"/>
                  </a:cubicBezTo>
                  <a:cubicBezTo>
                    <a:pt x="275" y="447"/>
                    <a:pt x="224" y="458"/>
                    <a:pt x="190" y="457"/>
                  </a:cubicBezTo>
                  <a:cubicBezTo>
                    <a:pt x="190" y="464"/>
                    <a:pt x="190" y="464"/>
                    <a:pt x="190" y="464"/>
                  </a:cubicBezTo>
                  <a:cubicBezTo>
                    <a:pt x="204" y="466"/>
                    <a:pt x="216" y="465"/>
                    <a:pt x="228" y="464"/>
                  </a:cubicBezTo>
                  <a:cubicBezTo>
                    <a:pt x="226" y="466"/>
                    <a:pt x="224" y="467"/>
                    <a:pt x="222" y="469"/>
                  </a:cubicBezTo>
                  <a:cubicBezTo>
                    <a:pt x="219" y="471"/>
                    <a:pt x="216" y="473"/>
                    <a:pt x="214" y="476"/>
                  </a:cubicBezTo>
                  <a:cubicBezTo>
                    <a:pt x="218" y="481"/>
                    <a:pt x="218" y="481"/>
                    <a:pt x="218" y="481"/>
                  </a:cubicBezTo>
                  <a:cubicBezTo>
                    <a:pt x="237" y="466"/>
                    <a:pt x="262" y="458"/>
                    <a:pt x="287" y="451"/>
                  </a:cubicBezTo>
                  <a:cubicBezTo>
                    <a:pt x="298" y="448"/>
                    <a:pt x="308" y="445"/>
                    <a:pt x="319" y="441"/>
                  </a:cubicBezTo>
                  <a:cubicBezTo>
                    <a:pt x="326" y="446"/>
                    <a:pt x="335" y="451"/>
                    <a:pt x="343" y="456"/>
                  </a:cubicBezTo>
                  <a:cubicBezTo>
                    <a:pt x="349" y="461"/>
                    <a:pt x="357" y="465"/>
                    <a:pt x="363" y="470"/>
                  </a:cubicBezTo>
                  <a:cubicBezTo>
                    <a:pt x="345" y="481"/>
                    <a:pt x="322" y="489"/>
                    <a:pt x="299" y="496"/>
                  </a:cubicBezTo>
                  <a:cubicBezTo>
                    <a:pt x="289" y="499"/>
                    <a:pt x="278" y="502"/>
                    <a:pt x="267" y="506"/>
                  </a:cubicBezTo>
                  <a:cubicBezTo>
                    <a:pt x="245" y="515"/>
                    <a:pt x="245" y="515"/>
                    <a:pt x="245" y="515"/>
                  </a:cubicBezTo>
                  <a:cubicBezTo>
                    <a:pt x="269" y="513"/>
                    <a:pt x="269" y="513"/>
                    <a:pt x="269" y="513"/>
                  </a:cubicBezTo>
                  <a:cubicBezTo>
                    <a:pt x="277" y="513"/>
                    <a:pt x="283" y="511"/>
                    <a:pt x="289" y="509"/>
                  </a:cubicBezTo>
                  <a:cubicBezTo>
                    <a:pt x="292" y="508"/>
                    <a:pt x="295" y="507"/>
                    <a:pt x="298" y="506"/>
                  </a:cubicBezTo>
                  <a:cubicBezTo>
                    <a:pt x="297" y="506"/>
                    <a:pt x="296" y="507"/>
                    <a:pt x="295" y="508"/>
                  </a:cubicBezTo>
                  <a:cubicBezTo>
                    <a:pt x="289" y="511"/>
                    <a:pt x="283" y="515"/>
                    <a:pt x="284" y="521"/>
                  </a:cubicBezTo>
                  <a:cubicBezTo>
                    <a:pt x="285" y="528"/>
                    <a:pt x="285" y="528"/>
                    <a:pt x="285" y="528"/>
                  </a:cubicBezTo>
                  <a:cubicBezTo>
                    <a:pt x="290" y="523"/>
                    <a:pt x="290" y="523"/>
                    <a:pt x="290" y="523"/>
                  </a:cubicBezTo>
                  <a:cubicBezTo>
                    <a:pt x="308" y="506"/>
                    <a:pt x="332" y="495"/>
                    <a:pt x="355" y="485"/>
                  </a:cubicBezTo>
                  <a:cubicBezTo>
                    <a:pt x="361" y="482"/>
                    <a:pt x="367" y="479"/>
                    <a:pt x="373" y="476"/>
                  </a:cubicBezTo>
                  <a:cubicBezTo>
                    <a:pt x="406" y="499"/>
                    <a:pt x="434" y="521"/>
                    <a:pt x="454" y="550"/>
                  </a:cubicBezTo>
                  <a:cubicBezTo>
                    <a:pt x="449" y="549"/>
                    <a:pt x="444" y="549"/>
                    <a:pt x="439" y="548"/>
                  </a:cubicBezTo>
                  <a:cubicBezTo>
                    <a:pt x="413" y="546"/>
                    <a:pt x="386" y="549"/>
                    <a:pt x="360" y="552"/>
                  </a:cubicBezTo>
                  <a:cubicBezTo>
                    <a:pt x="334" y="555"/>
                    <a:pt x="308" y="558"/>
                    <a:pt x="283" y="556"/>
                  </a:cubicBezTo>
                  <a:cubicBezTo>
                    <a:pt x="264" y="555"/>
                    <a:pt x="247" y="550"/>
                    <a:pt x="232" y="543"/>
                  </a:cubicBezTo>
                  <a:cubicBezTo>
                    <a:pt x="229" y="549"/>
                    <a:pt x="229" y="549"/>
                    <a:pt x="229" y="549"/>
                  </a:cubicBezTo>
                  <a:cubicBezTo>
                    <a:pt x="233" y="552"/>
                    <a:pt x="239" y="554"/>
                    <a:pt x="244" y="556"/>
                  </a:cubicBezTo>
                  <a:cubicBezTo>
                    <a:pt x="249" y="558"/>
                    <a:pt x="254" y="560"/>
                    <a:pt x="258" y="563"/>
                  </a:cubicBezTo>
                  <a:cubicBezTo>
                    <a:pt x="241" y="581"/>
                    <a:pt x="218" y="593"/>
                    <a:pt x="188" y="600"/>
                  </a:cubicBezTo>
                  <a:cubicBezTo>
                    <a:pt x="189" y="607"/>
                    <a:pt x="189" y="607"/>
                    <a:pt x="189" y="607"/>
                  </a:cubicBezTo>
                  <a:cubicBezTo>
                    <a:pt x="224" y="606"/>
                    <a:pt x="244" y="588"/>
                    <a:pt x="263" y="570"/>
                  </a:cubicBezTo>
                  <a:cubicBezTo>
                    <a:pt x="265" y="569"/>
                    <a:pt x="267" y="567"/>
                    <a:pt x="269" y="565"/>
                  </a:cubicBezTo>
                  <a:cubicBezTo>
                    <a:pt x="274" y="567"/>
                    <a:pt x="278" y="567"/>
                    <a:pt x="283" y="567"/>
                  </a:cubicBezTo>
                  <a:cubicBezTo>
                    <a:pt x="285" y="567"/>
                    <a:pt x="286" y="567"/>
                    <a:pt x="288" y="567"/>
                  </a:cubicBezTo>
                  <a:cubicBezTo>
                    <a:pt x="289" y="567"/>
                    <a:pt x="292" y="568"/>
                    <a:pt x="294" y="568"/>
                  </a:cubicBezTo>
                  <a:cubicBezTo>
                    <a:pt x="290" y="584"/>
                    <a:pt x="280" y="596"/>
                    <a:pt x="271" y="607"/>
                  </a:cubicBezTo>
                  <a:cubicBezTo>
                    <a:pt x="264" y="614"/>
                    <a:pt x="258" y="621"/>
                    <a:pt x="255" y="629"/>
                  </a:cubicBezTo>
                  <a:cubicBezTo>
                    <a:pt x="247" y="645"/>
                    <a:pt x="247" y="645"/>
                    <a:pt x="247" y="645"/>
                  </a:cubicBezTo>
                  <a:cubicBezTo>
                    <a:pt x="260" y="633"/>
                    <a:pt x="260" y="633"/>
                    <a:pt x="260" y="633"/>
                  </a:cubicBezTo>
                  <a:cubicBezTo>
                    <a:pt x="280" y="614"/>
                    <a:pt x="296" y="589"/>
                    <a:pt x="308" y="567"/>
                  </a:cubicBezTo>
                  <a:cubicBezTo>
                    <a:pt x="325" y="566"/>
                    <a:pt x="342" y="564"/>
                    <a:pt x="358" y="562"/>
                  </a:cubicBezTo>
                  <a:cubicBezTo>
                    <a:pt x="383" y="560"/>
                    <a:pt x="409" y="557"/>
                    <a:pt x="436" y="559"/>
                  </a:cubicBezTo>
                  <a:cubicBezTo>
                    <a:pt x="445" y="559"/>
                    <a:pt x="454" y="561"/>
                    <a:pt x="463" y="563"/>
                  </a:cubicBezTo>
                  <a:cubicBezTo>
                    <a:pt x="480" y="584"/>
                    <a:pt x="495" y="607"/>
                    <a:pt x="509" y="630"/>
                  </a:cubicBezTo>
                  <a:cubicBezTo>
                    <a:pt x="463" y="633"/>
                    <a:pt x="422" y="646"/>
                    <a:pt x="383" y="658"/>
                  </a:cubicBezTo>
                  <a:cubicBezTo>
                    <a:pt x="343" y="671"/>
                    <a:pt x="303" y="683"/>
                    <a:pt x="257" y="686"/>
                  </a:cubicBezTo>
                  <a:cubicBezTo>
                    <a:pt x="252" y="686"/>
                    <a:pt x="246" y="686"/>
                    <a:pt x="241" y="685"/>
                  </a:cubicBezTo>
                  <a:cubicBezTo>
                    <a:pt x="228" y="685"/>
                    <a:pt x="215" y="684"/>
                    <a:pt x="203" y="690"/>
                  </a:cubicBezTo>
                  <a:cubicBezTo>
                    <a:pt x="192" y="695"/>
                    <a:pt x="192" y="695"/>
                    <a:pt x="192" y="695"/>
                  </a:cubicBezTo>
                  <a:cubicBezTo>
                    <a:pt x="204" y="697"/>
                    <a:pt x="204" y="697"/>
                    <a:pt x="204" y="697"/>
                  </a:cubicBezTo>
                  <a:cubicBezTo>
                    <a:pt x="209" y="697"/>
                    <a:pt x="214" y="698"/>
                    <a:pt x="220" y="698"/>
                  </a:cubicBezTo>
                  <a:cubicBezTo>
                    <a:pt x="249" y="701"/>
                    <a:pt x="281" y="698"/>
                    <a:pt x="313" y="690"/>
                  </a:cubicBezTo>
                  <a:cubicBezTo>
                    <a:pt x="266" y="720"/>
                    <a:pt x="207" y="738"/>
                    <a:pt x="181" y="745"/>
                  </a:cubicBezTo>
                  <a:cubicBezTo>
                    <a:pt x="181" y="745"/>
                    <a:pt x="179" y="745"/>
                    <a:pt x="178" y="745"/>
                  </a:cubicBezTo>
                  <a:cubicBezTo>
                    <a:pt x="173" y="745"/>
                    <a:pt x="164" y="746"/>
                    <a:pt x="163" y="755"/>
                  </a:cubicBezTo>
                  <a:cubicBezTo>
                    <a:pt x="162" y="760"/>
                    <a:pt x="162" y="760"/>
                    <a:pt x="162" y="760"/>
                  </a:cubicBezTo>
                  <a:cubicBezTo>
                    <a:pt x="167" y="759"/>
                    <a:pt x="167" y="759"/>
                    <a:pt x="167" y="759"/>
                  </a:cubicBezTo>
                  <a:cubicBezTo>
                    <a:pt x="189" y="753"/>
                    <a:pt x="212" y="746"/>
                    <a:pt x="236" y="738"/>
                  </a:cubicBezTo>
                  <a:cubicBezTo>
                    <a:pt x="226" y="755"/>
                    <a:pt x="209" y="765"/>
                    <a:pt x="192" y="776"/>
                  </a:cubicBezTo>
                  <a:cubicBezTo>
                    <a:pt x="180" y="783"/>
                    <a:pt x="168" y="790"/>
                    <a:pt x="160" y="799"/>
                  </a:cubicBezTo>
                  <a:cubicBezTo>
                    <a:pt x="138" y="825"/>
                    <a:pt x="138" y="825"/>
                    <a:pt x="138" y="825"/>
                  </a:cubicBezTo>
                  <a:cubicBezTo>
                    <a:pt x="165" y="805"/>
                    <a:pt x="165" y="805"/>
                    <a:pt x="165" y="805"/>
                  </a:cubicBezTo>
                  <a:cubicBezTo>
                    <a:pt x="173" y="799"/>
                    <a:pt x="182" y="793"/>
                    <a:pt x="191" y="788"/>
                  </a:cubicBezTo>
                  <a:cubicBezTo>
                    <a:pt x="214" y="774"/>
                    <a:pt x="238" y="760"/>
                    <a:pt x="249" y="731"/>
                  </a:cubicBezTo>
                  <a:cubicBezTo>
                    <a:pt x="264" y="728"/>
                    <a:pt x="276" y="721"/>
                    <a:pt x="288" y="715"/>
                  </a:cubicBezTo>
                  <a:cubicBezTo>
                    <a:pt x="292" y="713"/>
                    <a:pt x="295" y="711"/>
                    <a:pt x="299" y="709"/>
                  </a:cubicBezTo>
                  <a:cubicBezTo>
                    <a:pt x="307" y="705"/>
                    <a:pt x="313" y="700"/>
                    <a:pt x="320" y="696"/>
                  </a:cubicBezTo>
                  <a:cubicBezTo>
                    <a:pt x="328" y="690"/>
                    <a:pt x="336" y="684"/>
                    <a:pt x="344" y="681"/>
                  </a:cubicBezTo>
                  <a:cubicBezTo>
                    <a:pt x="356" y="676"/>
                    <a:pt x="369" y="674"/>
                    <a:pt x="383" y="672"/>
                  </a:cubicBezTo>
                  <a:cubicBezTo>
                    <a:pt x="394" y="670"/>
                    <a:pt x="405" y="668"/>
                    <a:pt x="416" y="665"/>
                  </a:cubicBezTo>
                  <a:cubicBezTo>
                    <a:pt x="412" y="671"/>
                    <a:pt x="409" y="675"/>
                    <a:pt x="401" y="675"/>
                  </a:cubicBezTo>
                  <a:cubicBezTo>
                    <a:pt x="396" y="674"/>
                    <a:pt x="396" y="674"/>
                    <a:pt x="396" y="674"/>
                  </a:cubicBezTo>
                  <a:cubicBezTo>
                    <a:pt x="396" y="678"/>
                    <a:pt x="396" y="678"/>
                    <a:pt x="396" y="678"/>
                  </a:cubicBezTo>
                  <a:cubicBezTo>
                    <a:pt x="396" y="679"/>
                    <a:pt x="396" y="682"/>
                    <a:pt x="397" y="683"/>
                  </a:cubicBezTo>
                  <a:cubicBezTo>
                    <a:pt x="398" y="684"/>
                    <a:pt x="398" y="685"/>
                    <a:pt x="400" y="685"/>
                  </a:cubicBezTo>
                  <a:cubicBezTo>
                    <a:pt x="397" y="688"/>
                    <a:pt x="394" y="692"/>
                    <a:pt x="391" y="695"/>
                  </a:cubicBezTo>
                  <a:cubicBezTo>
                    <a:pt x="381" y="707"/>
                    <a:pt x="371" y="720"/>
                    <a:pt x="357" y="725"/>
                  </a:cubicBezTo>
                  <a:cubicBezTo>
                    <a:pt x="349" y="728"/>
                    <a:pt x="341" y="729"/>
                    <a:pt x="332" y="731"/>
                  </a:cubicBezTo>
                  <a:cubicBezTo>
                    <a:pt x="322" y="733"/>
                    <a:pt x="311" y="736"/>
                    <a:pt x="301" y="740"/>
                  </a:cubicBezTo>
                  <a:cubicBezTo>
                    <a:pt x="276" y="751"/>
                    <a:pt x="253" y="763"/>
                    <a:pt x="230" y="775"/>
                  </a:cubicBezTo>
                  <a:cubicBezTo>
                    <a:pt x="213" y="784"/>
                    <a:pt x="197" y="793"/>
                    <a:pt x="181" y="800"/>
                  </a:cubicBezTo>
                  <a:cubicBezTo>
                    <a:pt x="184" y="807"/>
                    <a:pt x="184" y="807"/>
                    <a:pt x="184" y="807"/>
                  </a:cubicBezTo>
                  <a:cubicBezTo>
                    <a:pt x="186" y="806"/>
                    <a:pt x="189" y="805"/>
                    <a:pt x="191" y="803"/>
                  </a:cubicBezTo>
                  <a:cubicBezTo>
                    <a:pt x="193" y="803"/>
                    <a:pt x="195" y="802"/>
                    <a:pt x="197" y="801"/>
                  </a:cubicBezTo>
                  <a:cubicBezTo>
                    <a:pt x="193" y="805"/>
                    <a:pt x="189" y="810"/>
                    <a:pt x="185" y="814"/>
                  </a:cubicBezTo>
                  <a:cubicBezTo>
                    <a:pt x="182" y="817"/>
                    <a:pt x="180" y="818"/>
                    <a:pt x="180" y="821"/>
                  </a:cubicBezTo>
                  <a:cubicBezTo>
                    <a:pt x="181" y="823"/>
                    <a:pt x="181" y="823"/>
                    <a:pt x="181" y="823"/>
                  </a:cubicBezTo>
                  <a:cubicBezTo>
                    <a:pt x="184" y="824"/>
                    <a:pt x="184" y="824"/>
                    <a:pt x="184" y="824"/>
                  </a:cubicBezTo>
                  <a:cubicBezTo>
                    <a:pt x="187" y="824"/>
                    <a:pt x="193" y="819"/>
                    <a:pt x="194" y="818"/>
                  </a:cubicBezTo>
                  <a:cubicBezTo>
                    <a:pt x="196" y="815"/>
                    <a:pt x="199" y="813"/>
                    <a:pt x="201" y="811"/>
                  </a:cubicBezTo>
                  <a:cubicBezTo>
                    <a:pt x="207" y="806"/>
                    <a:pt x="212" y="801"/>
                    <a:pt x="215" y="793"/>
                  </a:cubicBezTo>
                  <a:cubicBezTo>
                    <a:pt x="235" y="787"/>
                    <a:pt x="253" y="777"/>
                    <a:pt x="271" y="769"/>
                  </a:cubicBezTo>
                  <a:cubicBezTo>
                    <a:pt x="284" y="762"/>
                    <a:pt x="297" y="755"/>
                    <a:pt x="310" y="750"/>
                  </a:cubicBezTo>
                  <a:cubicBezTo>
                    <a:pt x="295" y="783"/>
                    <a:pt x="267" y="802"/>
                    <a:pt x="237" y="821"/>
                  </a:cubicBezTo>
                  <a:cubicBezTo>
                    <a:pt x="233" y="824"/>
                    <a:pt x="229" y="826"/>
                    <a:pt x="225" y="829"/>
                  </a:cubicBezTo>
                  <a:cubicBezTo>
                    <a:pt x="229" y="835"/>
                    <a:pt x="229" y="835"/>
                    <a:pt x="229" y="835"/>
                  </a:cubicBezTo>
                  <a:cubicBezTo>
                    <a:pt x="261" y="819"/>
                    <a:pt x="297" y="797"/>
                    <a:pt x="318" y="757"/>
                  </a:cubicBezTo>
                  <a:cubicBezTo>
                    <a:pt x="328" y="755"/>
                    <a:pt x="336" y="750"/>
                    <a:pt x="345" y="745"/>
                  </a:cubicBezTo>
                  <a:cubicBezTo>
                    <a:pt x="351" y="741"/>
                    <a:pt x="358" y="736"/>
                    <a:pt x="365" y="734"/>
                  </a:cubicBezTo>
                  <a:cubicBezTo>
                    <a:pt x="362" y="753"/>
                    <a:pt x="362" y="753"/>
                    <a:pt x="362" y="753"/>
                  </a:cubicBezTo>
                  <a:cubicBezTo>
                    <a:pt x="372" y="733"/>
                    <a:pt x="372" y="733"/>
                    <a:pt x="372" y="733"/>
                  </a:cubicBezTo>
                  <a:cubicBezTo>
                    <a:pt x="375" y="732"/>
                    <a:pt x="379" y="732"/>
                    <a:pt x="383" y="733"/>
                  </a:cubicBezTo>
                  <a:cubicBezTo>
                    <a:pt x="380" y="738"/>
                    <a:pt x="372" y="746"/>
                    <a:pt x="367" y="751"/>
                  </a:cubicBezTo>
                  <a:cubicBezTo>
                    <a:pt x="359" y="758"/>
                    <a:pt x="356" y="761"/>
                    <a:pt x="358" y="764"/>
                  </a:cubicBezTo>
                  <a:cubicBezTo>
                    <a:pt x="358" y="766"/>
                    <a:pt x="360" y="767"/>
                    <a:pt x="361" y="767"/>
                  </a:cubicBezTo>
                  <a:cubicBezTo>
                    <a:pt x="363" y="767"/>
                    <a:pt x="363" y="767"/>
                    <a:pt x="363" y="767"/>
                  </a:cubicBezTo>
                  <a:cubicBezTo>
                    <a:pt x="364" y="766"/>
                    <a:pt x="364" y="766"/>
                    <a:pt x="364" y="766"/>
                  </a:cubicBezTo>
                  <a:cubicBezTo>
                    <a:pt x="375" y="756"/>
                    <a:pt x="386" y="745"/>
                    <a:pt x="398" y="731"/>
                  </a:cubicBezTo>
                  <a:cubicBezTo>
                    <a:pt x="412" y="731"/>
                    <a:pt x="426" y="730"/>
                    <a:pt x="439" y="730"/>
                  </a:cubicBezTo>
                  <a:cubicBezTo>
                    <a:pt x="451" y="729"/>
                    <a:pt x="463" y="728"/>
                    <a:pt x="475" y="729"/>
                  </a:cubicBezTo>
                  <a:cubicBezTo>
                    <a:pt x="449" y="764"/>
                    <a:pt x="409" y="783"/>
                    <a:pt x="361" y="803"/>
                  </a:cubicBezTo>
                  <a:cubicBezTo>
                    <a:pt x="353" y="807"/>
                    <a:pt x="353" y="807"/>
                    <a:pt x="353" y="807"/>
                  </a:cubicBezTo>
                  <a:cubicBezTo>
                    <a:pt x="361" y="810"/>
                    <a:pt x="361" y="810"/>
                    <a:pt x="361" y="810"/>
                  </a:cubicBezTo>
                  <a:cubicBezTo>
                    <a:pt x="363" y="811"/>
                    <a:pt x="366" y="811"/>
                    <a:pt x="368" y="810"/>
                  </a:cubicBezTo>
                  <a:cubicBezTo>
                    <a:pt x="362" y="818"/>
                    <a:pt x="353" y="823"/>
                    <a:pt x="344" y="828"/>
                  </a:cubicBezTo>
                  <a:cubicBezTo>
                    <a:pt x="339" y="831"/>
                    <a:pt x="333" y="835"/>
                    <a:pt x="328" y="839"/>
                  </a:cubicBezTo>
                  <a:cubicBezTo>
                    <a:pt x="310" y="853"/>
                    <a:pt x="310" y="853"/>
                    <a:pt x="310" y="853"/>
                  </a:cubicBezTo>
                  <a:cubicBezTo>
                    <a:pt x="332" y="845"/>
                    <a:pt x="332" y="845"/>
                    <a:pt x="332" y="845"/>
                  </a:cubicBezTo>
                  <a:cubicBezTo>
                    <a:pt x="356" y="836"/>
                    <a:pt x="372" y="822"/>
                    <a:pt x="383" y="803"/>
                  </a:cubicBezTo>
                  <a:cubicBezTo>
                    <a:pt x="430" y="791"/>
                    <a:pt x="461" y="760"/>
                    <a:pt x="491" y="730"/>
                  </a:cubicBezTo>
                  <a:cubicBezTo>
                    <a:pt x="491" y="730"/>
                    <a:pt x="491" y="730"/>
                    <a:pt x="491" y="730"/>
                  </a:cubicBezTo>
                  <a:cubicBezTo>
                    <a:pt x="529" y="734"/>
                    <a:pt x="558" y="745"/>
                    <a:pt x="586" y="757"/>
                  </a:cubicBezTo>
                  <a:cubicBezTo>
                    <a:pt x="550" y="770"/>
                    <a:pt x="518" y="787"/>
                    <a:pt x="487" y="803"/>
                  </a:cubicBezTo>
                  <a:cubicBezTo>
                    <a:pt x="449" y="823"/>
                    <a:pt x="411" y="843"/>
                    <a:pt x="367" y="857"/>
                  </a:cubicBezTo>
                  <a:cubicBezTo>
                    <a:pt x="365" y="858"/>
                    <a:pt x="363" y="859"/>
                    <a:pt x="363" y="863"/>
                  </a:cubicBezTo>
                  <a:cubicBezTo>
                    <a:pt x="354" y="865"/>
                    <a:pt x="345" y="867"/>
                    <a:pt x="335" y="869"/>
                  </a:cubicBezTo>
                  <a:cubicBezTo>
                    <a:pt x="338" y="867"/>
                    <a:pt x="338" y="867"/>
                    <a:pt x="338" y="867"/>
                  </a:cubicBezTo>
                  <a:cubicBezTo>
                    <a:pt x="333" y="870"/>
                    <a:pt x="333" y="870"/>
                    <a:pt x="333" y="870"/>
                  </a:cubicBezTo>
                  <a:cubicBezTo>
                    <a:pt x="326" y="871"/>
                    <a:pt x="319" y="873"/>
                    <a:pt x="312" y="875"/>
                  </a:cubicBezTo>
                  <a:cubicBezTo>
                    <a:pt x="287" y="881"/>
                    <a:pt x="261" y="887"/>
                    <a:pt x="238" y="892"/>
                  </a:cubicBezTo>
                  <a:cubicBezTo>
                    <a:pt x="238" y="899"/>
                    <a:pt x="238" y="899"/>
                    <a:pt x="238" y="899"/>
                  </a:cubicBezTo>
                  <a:cubicBezTo>
                    <a:pt x="253" y="898"/>
                    <a:pt x="269" y="895"/>
                    <a:pt x="283" y="893"/>
                  </a:cubicBezTo>
                  <a:cubicBezTo>
                    <a:pt x="292" y="891"/>
                    <a:pt x="300" y="889"/>
                    <a:pt x="308" y="888"/>
                  </a:cubicBezTo>
                  <a:cubicBezTo>
                    <a:pt x="303" y="892"/>
                    <a:pt x="299" y="896"/>
                    <a:pt x="294" y="901"/>
                  </a:cubicBezTo>
                  <a:cubicBezTo>
                    <a:pt x="285" y="908"/>
                    <a:pt x="275" y="914"/>
                    <a:pt x="265" y="920"/>
                  </a:cubicBezTo>
                  <a:cubicBezTo>
                    <a:pt x="254" y="926"/>
                    <a:pt x="244" y="932"/>
                    <a:pt x="237" y="938"/>
                  </a:cubicBezTo>
                  <a:cubicBezTo>
                    <a:pt x="241" y="944"/>
                    <a:pt x="241" y="944"/>
                    <a:pt x="241" y="944"/>
                  </a:cubicBezTo>
                  <a:cubicBezTo>
                    <a:pt x="249" y="939"/>
                    <a:pt x="261" y="933"/>
                    <a:pt x="269" y="930"/>
                  </a:cubicBezTo>
                  <a:cubicBezTo>
                    <a:pt x="267" y="933"/>
                    <a:pt x="264" y="936"/>
                    <a:pt x="261" y="938"/>
                  </a:cubicBezTo>
                  <a:cubicBezTo>
                    <a:pt x="257" y="943"/>
                    <a:pt x="252" y="948"/>
                    <a:pt x="252" y="954"/>
                  </a:cubicBezTo>
                  <a:cubicBezTo>
                    <a:pt x="252" y="963"/>
                    <a:pt x="252" y="963"/>
                    <a:pt x="252" y="963"/>
                  </a:cubicBezTo>
                  <a:cubicBezTo>
                    <a:pt x="258" y="956"/>
                    <a:pt x="258" y="956"/>
                    <a:pt x="258" y="956"/>
                  </a:cubicBezTo>
                  <a:cubicBezTo>
                    <a:pt x="267" y="948"/>
                    <a:pt x="274" y="938"/>
                    <a:pt x="281" y="929"/>
                  </a:cubicBezTo>
                  <a:cubicBezTo>
                    <a:pt x="287" y="921"/>
                    <a:pt x="293" y="913"/>
                    <a:pt x="299" y="906"/>
                  </a:cubicBezTo>
                  <a:cubicBezTo>
                    <a:pt x="307" y="901"/>
                    <a:pt x="313" y="895"/>
                    <a:pt x="317" y="890"/>
                  </a:cubicBezTo>
                  <a:cubicBezTo>
                    <a:pt x="321" y="888"/>
                    <a:pt x="324" y="886"/>
                    <a:pt x="327" y="884"/>
                  </a:cubicBezTo>
                  <a:cubicBezTo>
                    <a:pt x="339" y="878"/>
                    <a:pt x="353" y="874"/>
                    <a:pt x="368" y="871"/>
                  </a:cubicBezTo>
                  <a:cubicBezTo>
                    <a:pt x="379" y="869"/>
                    <a:pt x="391" y="866"/>
                    <a:pt x="401" y="862"/>
                  </a:cubicBezTo>
                  <a:cubicBezTo>
                    <a:pt x="412" y="858"/>
                    <a:pt x="422" y="853"/>
                    <a:pt x="431" y="848"/>
                  </a:cubicBezTo>
                  <a:cubicBezTo>
                    <a:pt x="439" y="843"/>
                    <a:pt x="448" y="839"/>
                    <a:pt x="456" y="836"/>
                  </a:cubicBezTo>
                  <a:cubicBezTo>
                    <a:pt x="438" y="856"/>
                    <a:pt x="414" y="872"/>
                    <a:pt x="388" y="888"/>
                  </a:cubicBezTo>
                  <a:cubicBezTo>
                    <a:pt x="367" y="901"/>
                    <a:pt x="367" y="901"/>
                    <a:pt x="367" y="901"/>
                  </a:cubicBezTo>
                  <a:cubicBezTo>
                    <a:pt x="391" y="895"/>
                    <a:pt x="391" y="895"/>
                    <a:pt x="391" y="895"/>
                  </a:cubicBezTo>
                  <a:cubicBezTo>
                    <a:pt x="391" y="895"/>
                    <a:pt x="391" y="894"/>
                    <a:pt x="392" y="894"/>
                  </a:cubicBezTo>
                  <a:cubicBezTo>
                    <a:pt x="389" y="897"/>
                    <a:pt x="386" y="899"/>
                    <a:pt x="383" y="901"/>
                  </a:cubicBezTo>
                  <a:cubicBezTo>
                    <a:pt x="383" y="902"/>
                    <a:pt x="383" y="902"/>
                    <a:pt x="383" y="902"/>
                  </a:cubicBezTo>
                  <a:cubicBezTo>
                    <a:pt x="387" y="908"/>
                    <a:pt x="387" y="908"/>
                    <a:pt x="387" y="908"/>
                  </a:cubicBezTo>
                  <a:cubicBezTo>
                    <a:pt x="390" y="906"/>
                    <a:pt x="393" y="904"/>
                    <a:pt x="396" y="902"/>
                  </a:cubicBezTo>
                  <a:cubicBezTo>
                    <a:pt x="398" y="900"/>
                    <a:pt x="401" y="898"/>
                    <a:pt x="404" y="897"/>
                  </a:cubicBezTo>
                  <a:cubicBezTo>
                    <a:pt x="401" y="901"/>
                    <a:pt x="397" y="906"/>
                    <a:pt x="393" y="910"/>
                  </a:cubicBezTo>
                  <a:cubicBezTo>
                    <a:pt x="388" y="915"/>
                    <a:pt x="383" y="920"/>
                    <a:pt x="382" y="925"/>
                  </a:cubicBezTo>
                  <a:cubicBezTo>
                    <a:pt x="377" y="942"/>
                    <a:pt x="377" y="942"/>
                    <a:pt x="377" y="942"/>
                  </a:cubicBezTo>
                  <a:cubicBezTo>
                    <a:pt x="388" y="928"/>
                    <a:pt x="388" y="928"/>
                    <a:pt x="388" y="928"/>
                  </a:cubicBezTo>
                  <a:cubicBezTo>
                    <a:pt x="391" y="925"/>
                    <a:pt x="394" y="922"/>
                    <a:pt x="397" y="919"/>
                  </a:cubicBezTo>
                  <a:cubicBezTo>
                    <a:pt x="406" y="911"/>
                    <a:pt x="415" y="903"/>
                    <a:pt x="417" y="887"/>
                  </a:cubicBezTo>
                  <a:cubicBezTo>
                    <a:pt x="435" y="875"/>
                    <a:pt x="463" y="869"/>
                    <a:pt x="490" y="871"/>
                  </a:cubicBezTo>
                  <a:cubicBezTo>
                    <a:pt x="504" y="872"/>
                    <a:pt x="523" y="875"/>
                    <a:pt x="537" y="886"/>
                  </a:cubicBezTo>
                  <a:cubicBezTo>
                    <a:pt x="524" y="895"/>
                    <a:pt x="508" y="900"/>
                    <a:pt x="493" y="905"/>
                  </a:cubicBezTo>
                  <a:cubicBezTo>
                    <a:pt x="480" y="909"/>
                    <a:pt x="466" y="914"/>
                    <a:pt x="454" y="920"/>
                  </a:cubicBezTo>
                  <a:cubicBezTo>
                    <a:pt x="433" y="932"/>
                    <a:pt x="433" y="932"/>
                    <a:pt x="433" y="932"/>
                  </a:cubicBezTo>
                  <a:cubicBezTo>
                    <a:pt x="457" y="927"/>
                    <a:pt x="457" y="927"/>
                    <a:pt x="457" y="927"/>
                  </a:cubicBezTo>
                  <a:cubicBezTo>
                    <a:pt x="464" y="926"/>
                    <a:pt x="470" y="923"/>
                    <a:pt x="476" y="921"/>
                  </a:cubicBezTo>
                  <a:cubicBezTo>
                    <a:pt x="482" y="919"/>
                    <a:pt x="487" y="917"/>
                    <a:pt x="493" y="916"/>
                  </a:cubicBezTo>
                  <a:cubicBezTo>
                    <a:pt x="493" y="916"/>
                    <a:pt x="492" y="917"/>
                    <a:pt x="492" y="917"/>
                  </a:cubicBezTo>
                  <a:cubicBezTo>
                    <a:pt x="489" y="921"/>
                    <a:pt x="484" y="927"/>
                    <a:pt x="488" y="932"/>
                  </a:cubicBezTo>
                  <a:cubicBezTo>
                    <a:pt x="492" y="938"/>
                    <a:pt x="492" y="938"/>
                    <a:pt x="492" y="938"/>
                  </a:cubicBezTo>
                  <a:cubicBezTo>
                    <a:pt x="494" y="931"/>
                    <a:pt x="494" y="931"/>
                    <a:pt x="494" y="931"/>
                  </a:cubicBezTo>
                  <a:cubicBezTo>
                    <a:pt x="501" y="912"/>
                    <a:pt x="519" y="905"/>
                    <a:pt x="538" y="898"/>
                  </a:cubicBezTo>
                  <a:cubicBezTo>
                    <a:pt x="541" y="896"/>
                    <a:pt x="545" y="895"/>
                    <a:pt x="548" y="893"/>
                  </a:cubicBezTo>
                  <a:cubicBezTo>
                    <a:pt x="554" y="899"/>
                    <a:pt x="561" y="902"/>
                    <a:pt x="567" y="906"/>
                  </a:cubicBezTo>
                  <a:cubicBezTo>
                    <a:pt x="575" y="910"/>
                    <a:pt x="583" y="914"/>
                    <a:pt x="588" y="920"/>
                  </a:cubicBezTo>
                  <a:cubicBezTo>
                    <a:pt x="565" y="931"/>
                    <a:pt x="536" y="934"/>
                    <a:pt x="508" y="938"/>
                  </a:cubicBezTo>
                  <a:cubicBezTo>
                    <a:pt x="490" y="940"/>
                    <a:pt x="470" y="943"/>
                    <a:pt x="453" y="947"/>
                  </a:cubicBezTo>
                  <a:cubicBezTo>
                    <a:pt x="454" y="954"/>
                    <a:pt x="454" y="954"/>
                    <a:pt x="454" y="954"/>
                  </a:cubicBezTo>
                  <a:cubicBezTo>
                    <a:pt x="470" y="953"/>
                    <a:pt x="486" y="951"/>
                    <a:pt x="501" y="949"/>
                  </a:cubicBezTo>
                  <a:cubicBezTo>
                    <a:pt x="511" y="948"/>
                    <a:pt x="521" y="947"/>
                    <a:pt x="531" y="946"/>
                  </a:cubicBezTo>
                  <a:cubicBezTo>
                    <a:pt x="529" y="948"/>
                    <a:pt x="527" y="950"/>
                    <a:pt x="524" y="951"/>
                  </a:cubicBezTo>
                  <a:cubicBezTo>
                    <a:pt x="522" y="952"/>
                    <a:pt x="522" y="952"/>
                    <a:pt x="522" y="952"/>
                  </a:cubicBezTo>
                  <a:cubicBezTo>
                    <a:pt x="466" y="952"/>
                    <a:pt x="415" y="960"/>
                    <a:pt x="380" y="977"/>
                  </a:cubicBezTo>
                  <a:cubicBezTo>
                    <a:pt x="375" y="980"/>
                    <a:pt x="370" y="983"/>
                    <a:pt x="365" y="987"/>
                  </a:cubicBezTo>
                  <a:cubicBezTo>
                    <a:pt x="358" y="992"/>
                    <a:pt x="352" y="997"/>
                    <a:pt x="345" y="998"/>
                  </a:cubicBezTo>
                  <a:cubicBezTo>
                    <a:pt x="325" y="988"/>
                    <a:pt x="304" y="982"/>
                    <a:pt x="281" y="980"/>
                  </a:cubicBezTo>
                  <a:cubicBezTo>
                    <a:pt x="231" y="977"/>
                    <a:pt x="182" y="993"/>
                    <a:pt x="134" y="1009"/>
                  </a:cubicBezTo>
                  <a:cubicBezTo>
                    <a:pt x="112" y="1017"/>
                    <a:pt x="91" y="1024"/>
                    <a:pt x="70" y="1029"/>
                  </a:cubicBezTo>
                  <a:cubicBezTo>
                    <a:pt x="72" y="1036"/>
                    <a:pt x="72" y="1036"/>
                    <a:pt x="72" y="1036"/>
                  </a:cubicBezTo>
                  <a:cubicBezTo>
                    <a:pt x="85" y="1034"/>
                    <a:pt x="97" y="1030"/>
                    <a:pt x="108" y="1027"/>
                  </a:cubicBezTo>
                  <a:cubicBezTo>
                    <a:pt x="122" y="1022"/>
                    <a:pt x="137" y="1018"/>
                    <a:pt x="153" y="1016"/>
                  </a:cubicBezTo>
                  <a:cubicBezTo>
                    <a:pt x="141" y="1038"/>
                    <a:pt x="118" y="1047"/>
                    <a:pt x="94" y="1057"/>
                  </a:cubicBezTo>
                  <a:cubicBezTo>
                    <a:pt x="87" y="1060"/>
                    <a:pt x="81" y="1062"/>
                    <a:pt x="75" y="1065"/>
                  </a:cubicBezTo>
                  <a:cubicBezTo>
                    <a:pt x="59" y="1072"/>
                    <a:pt x="59" y="1072"/>
                    <a:pt x="59" y="1072"/>
                  </a:cubicBezTo>
                  <a:cubicBezTo>
                    <a:pt x="77" y="1072"/>
                    <a:pt x="77" y="1072"/>
                    <a:pt x="77" y="1072"/>
                  </a:cubicBezTo>
                  <a:cubicBezTo>
                    <a:pt x="87" y="1072"/>
                    <a:pt x="96" y="1067"/>
                    <a:pt x="104" y="1063"/>
                  </a:cubicBezTo>
                  <a:cubicBezTo>
                    <a:pt x="109" y="1061"/>
                    <a:pt x="114" y="1059"/>
                    <a:pt x="118" y="1058"/>
                  </a:cubicBezTo>
                  <a:cubicBezTo>
                    <a:pt x="116" y="1065"/>
                    <a:pt x="113" y="1071"/>
                    <a:pt x="108" y="1076"/>
                  </a:cubicBezTo>
                  <a:cubicBezTo>
                    <a:pt x="100" y="1085"/>
                    <a:pt x="100" y="1085"/>
                    <a:pt x="100" y="1085"/>
                  </a:cubicBezTo>
                  <a:cubicBezTo>
                    <a:pt x="112" y="1082"/>
                    <a:pt x="112" y="1082"/>
                    <a:pt x="112" y="1082"/>
                  </a:cubicBezTo>
                  <a:cubicBezTo>
                    <a:pt x="124" y="1079"/>
                    <a:pt x="127" y="1066"/>
                    <a:pt x="128" y="1053"/>
                  </a:cubicBezTo>
                  <a:cubicBezTo>
                    <a:pt x="145" y="1046"/>
                    <a:pt x="157" y="1032"/>
                    <a:pt x="166" y="1011"/>
                  </a:cubicBezTo>
                  <a:cubicBezTo>
                    <a:pt x="170" y="1010"/>
                    <a:pt x="170" y="1010"/>
                    <a:pt x="170" y="1010"/>
                  </a:cubicBezTo>
                  <a:cubicBezTo>
                    <a:pt x="193" y="1001"/>
                    <a:pt x="222" y="991"/>
                    <a:pt x="250" y="991"/>
                  </a:cubicBezTo>
                  <a:cubicBezTo>
                    <a:pt x="241" y="998"/>
                    <a:pt x="234" y="1006"/>
                    <a:pt x="226" y="1015"/>
                  </a:cubicBezTo>
                  <a:cubicBezTo>
                    <a:pt x="215" y="1028"/>
                    <a:pt x="205" y="1040"/>
                    <a:pt x="189" y="1046"/>
                  </a:cubicBezTo>
                  <a:cubicBezTo>
                    <a:pt x="190" y="1053"/>
                    <a:pt x="190" y="1053"/>
                    <a:pt x="190" y="1053"/>
                  </a:cubicBezTo>
                  <a:cubicBezTo>
                    <a:pt x="211" y="1049"/>
                    <a:pt x="224" y="1034"/>
                    <a:pt x="236" y="1019"/>
                  </a:cubicBezTo>
                  <a:cubicBezTo>
                    <a:pt x="247" y="1007"/>
                    <a:pt x="257" y="995"/>
                    <a:pt x="271" y="992"/>
                  </a:cubicBezTo>
                  <a:cubicBezTo>
                    <a:pt x="284" y="989"/>
                    <a:pt x="284" y="989"/>
                    <a:pt x="284" y="989"/>
                  </a:cubicBezTo>
                  <a:cubicBezTo>
                    <a:pt x="302" y="992"/>
                    <a:pt x="316" y="997"/>
                    <a:pt x="332" y="1004"/>
                  </a:cubicBezTo>
                  <a:cubicBezTo>
                    <a:pt x="325" y="1008"/>
                    <a:pt x="317" y="1013"/>
                    <a:pt x="309" y="1018"/>
                  </a:cubicBezTo>
                  <a:cubicBezTo>
                    <a:pt x="284" y="1033"/>
                    <a:pt x="259" y="1049"/>
                    <a:pt x="233" y="1063"/>
                  </a:cubicBezTo>
                  <a:cubicBezTo>
                    <a:pt x="233" y="1061"/>
                    <a:pt x="233" y="1061"/>
                    <a:pt x="233" y="1061"/>
                  </a:cubicBezTo>
                  <a:cubicBezTo>
                    <a:pt x="232" y="1064"/>
                    <a:pt x="232" y="1064"/>
                    <a:pt x="232" y="1064"/>
                  </a:cubicBezTo>
                  <a:cubicBezTo>
                    <a:pt x="187" y="1089"/>
                    <a:pt x="140" y="1112"/>
                    <a:pt x="86" y="1130"/>
                  </a:cubicBezTo>
                  <a:cubicBezTo>
                    <a:pt x="88" y="1137"/>
                    <a:pt x="88" y="1137"/>
                    <a:pt x="88" y="1137"/>
                  </a:cubicBezTo>
                  <a:cubicBezTo>
                    <a:pt x="139" y="1127"/>
                    <a:pt x="182" y="1107"/>
                    <a:pt x="222" y="1084"/>
                  </a:cubicBezTo>
                  <a:cubicBezTo>
                    <a:pt x="217" y="1095"/>
                    <a:pt x="212" y="1106"/>
                    <a:pt x="208" y="1118"/>
                  </a:cubicBezTo>
                  <a:cubicBezTo>
                    <a:pt x="205" y="1127"/>
                    <a:pt x="202" y="1136"/>
                    <a:pt x="198" y="1145"/>
                  </a:cubicBezTo>
                  <a:cubicBezTo>
                    <a:pt x="198" y="1142"/>
                    <a:pt x="198" y="1142"/>
                    <a:pt x="198" y="1142"/>
                  </a:cubicBezTo>
                  <a:cubicBezTo>
                    <a:pt x="197" y="1147"/>
                    <a:pt x="197" y="1147"/>
                    <a:pt x="197" y="1147"/>
                  </a:cubicBezTo>
                  <a:cubicBezTo>
                    <a:pt x="196" y="1149"/>
                    <a:pt x="195" y="1151"/>
                    <a:pt x="194" y="1153"/>
                  </a:cubicBezTo>
                  <a:cubicBezTo>
                    <a:pt x="191" y="1145"/>
                    <a:pt x="191" y="1145"/>
                    <a:pt x="191" y="1145"/>
                  </a:cubicBezTo>
                  <a:cubicBezTo>
                    <a:pt x="192" y="1157"/>
                    <a:pt x="192" y="1157"/>
                    <a:pt x="192" y="1157"/>
                  </a:cubicBezTo>
                  <a:cubicBezTo>
                    <a:pt x="188" y="1165"/>
                    <a:pt x="183" y="1173"/>
                    <a:pt x="177" y="1179"/>
                  </a:cubicBezTo>
                  <a:cubicBezTo>
                    <a:pt x="171" y="1186"/>
                    <a:pt x="163" y="1191"/>
                    <a:pt x="156" y="1196"/>
                  </a:cubicBezTo>
                  <a:cubicBezTo>
                    <a:pt x="146" y="1202"/>
                    <a:pt x="137" y="1208"/>
                    <a:pt x="131" y="1218"/>
                  </a:cubicBezTo>
                  <a:cubicBezTo>
                    <a:pt x="119" y="1238"/>
                    <a:pt x="119" y="1238"/>
                    <a:pt x="119" y="1238"/>
                  </a:cubicBezTo>
                  <a:cubicBezTo>
                    <a:pt x="136" y="1222"/>
                    <a:pt x="136" y="1222"/>
                    <a:pt x="136" y="1222"/>
                  </a:cubicBezTo>
                  <a:cubicBezTo>
                    <a:pt x="142" y="1217"/>
                    <a:pt x="150" y="1212"/>
                    <a:pt x="157" y="1208"/>
                  </a:cubicBezTo>
                  <a:cubicBezTo>
                    <a:pt x="165" y="1202"/>
                    <a:pt x="173" y="1197"/>
                    <a:pt x="180" y="1190"/>
                  </a:cubicBezTo>
                  <a:cubicBezTo>
                    <a:pt x="182" y="1188"/>
                    <a:pt x="184" y="1185"/>
                    <a:pt x="186" y="1182"/>
                  </a:cubicBezTo>
                  <a:cubicBezTo>
                    <a:pt x="189" y="1178"/>
                    <a:pt x="191" y="1175"/>
                    <a:pt x="194" y="1174"/>
                  </a:cubicBezTo>
                  <a:cubicBezTo>
                    <a:pt x="194" y="1175"/>
                    <a:pt x="194" y="1175"/>
                    <a:pt x="194" y="1175"/>
                  </a:cubicBezTo>
                  <a:cubicBezTo>
                    <a:pt x="193" y="1178"/>
                    <a:pt x="192" y="1182"/>
                    <a:pt x="190" y="1185"/>
                  </a:cubicBezTo>
                  <a:cubicBezTo>
                    <a:pt x="188" y="1191"/>
                    <a:pt x="185" y="1196"/>
                    <a:pt x="187" y="1200"/>
                  </a:cubicBezTo>
                  <a:cubicBezTo>
                    <a:pt x="189" y="1204"/>
                    <a:pt x="189" y="1204"/>
                    <a:pt x="189" y="1204"/>
                  </a:cubicBezTo>
                  <a:cubicBezTo>
                    <a:pt x="193" y="1201"/>
                    <a:pt x="193" y="1201"/>
                    <a:pt x="193" y="1201"/>
                  </a:cubicBezTo>
                  <a:cubicBezTo>
                    <a:pt x="194" y="1200"/>
                    <a:pt x="195" y="1199"/>
                    <a:pt x="196" y="1198"/>
                  </a:cubicBezTo>
                  <a:cubicBezTo>
                    <a:pt x="197" y="1208"/>
                    <a:pt x="197" y="1208"/>
                    <a:pt x="197" y="1208"/>
                  </a:cubicBezTo>
                  <a:cubicBezTo>
                    <a:pt x="199" y="1193"/>
                    <a:pt x="199" y="1193"/>
                    <a:pt x="199" y="1193"/>
                  </a:cubicBezTo>
                  <a:cubicBezTo>
                    <a:pt x="200" y="1192"/>
                    <a:pt x="200" y="1190"/>
                    <a:pt x="201" y="1189"/>
                  </a:cubicBezTo>
                  <a:cubicBezTo>
                    <a:pt x="203" y="1195"/>
                    <a:pt x="203" y="1195"/>
                    <a:pt x="203" y="1195"/>
                  </a:cubicBezTo>
                  <a:cubicBezTo>
                    <a:pt x="202" y="1178"/>
                    <a:pt x="202" y="1178"/>
                    <a:pt x="202" y="1178"/>
                  </a:cubicBezTo>
                  <a:cubicBezTo>
                    <a:pt x="201" y="1177"/>
                    <a:pt x="201" y="1176"/>
                    <a:pt x="201" y="1175"/>
                  </a:cubicBezTo>
                  <a:cubicBezTo>
                    <a:pt x="201" y="1173"/>
                    <a:pt x="201" y="1171"/>
                    <a:pt x="201" y="1169"/>
                  </a:cubicBezTo>
                  <a:cubicBezTo>
                    <a:pt x="200" y="1168"/>
                    <a:pt x="200" y="1168"/>
                    <a:pt x="200" y="1168"/>
                  </a:cubicBezTo>
                  <a:cubicBezTo>
                    <a:pt x="200" y="1167"/>
                    <a:pt x="200" y="1166"/>
                    <a:pt x="200" y="1166"/>
                  </a:cubicBezTo>
                  <a:cubicBezTo>
                    <a:pt x="201" y="1159"/>
                    <a:pt x="206" y="1149"/>
                    <a:pt x="210" y="1139"/>
                  </a:cubicBezTo>
                  <a:cubicBezTo>
                    <a:pt x="213" y="1133"/>
                    <a:pt x="215" y="1128"/>
                    <a:pt x="217" y="1123"/>
                  </a:cubicBezTo>
                  <a:cubicBezTo>
                    <a:pt x="219" y="1118"/>
                    <a:pt x="221" y="1113"/>
                    <a:pt x="223" y="1108"/>
                  </a:cubicBezTo>
                  <a:cubicBezTo>
                    <a:pt x="228" y="1098"/>
                    <a:pt x="232" y="1089"/>
                    <a:pt x="232" y="1078"/>
                  </a:cubicBezTo>
                  <a:cubicBezTo>
                    <a:pt x="244" y="1072"/>
                    <a:pt x="255" y="1065"/>
                    <a:pt x="267" y="1058"/>
                  </a:cubicBezTo>
                  <a:cubicBezTo>
                    <a:pt x="296" y="1040"/>
                    <a:pt x="326" y="1022"/>
                    <a:pt x="359" y="1007"/>
                  </a:cubicBezTo>
                  <a:cubicBezTo>
                    <a:pt x="343" y="1027"/>
                    <a:pt x="330" y="1050"/>
                    <a:pt x="317" y="1072"/>
                  </a:cubicBezTo>
                  <a:cubicBezTo>
                    <a:pt x="301" y="1100"/>
                    <a:pt x="285" y="1129"/>
                    <a:pt x="264" y="1150"/>
                  </a:cubicBezTo>
                  <a:cubicBezTo>
                    <a:pt x="257" y="1157"/>
                    <a:pt x="257" y="1157"/>
                    <a:pt x="257" y="1157"/>
                  </a:cubicBezTo>
                  <a:cubicBezTo>
                    <a:pt x="267" y="1156"/>
                    <a:pt x="267" y="1156"/>
                    <a:pt x="267" y="1156"/>
                  </a:cubicBezTo>
                  <a:cubicBezTo>
                    <a:pt x="273" y="1156"/>
                    <a:pt x="277" y="1150"/>
                    <a:pt x="281" y="1145"/>
                  </a:cubicBezTo>
                  <a:cubicBezTo>
                    <a:pt x="281" y="1144"/>
                    <a:pt x="282" y="1143"/>
                    <a:pt x="283" y="1142"/>
                  </a:cubicBezTo>
                  <a:cubicBezTo>
                    <a:pt x="282" y="1155"/>
                    <a:pt x="278" y="1168"/>
                    <a:pt x="274" y="1179"/>
                  </a:cubicBezTo>
                  <a:cubicBezTo>
                    <a:pt x="271" y="1188"/>
                    <a:pt x="268" y="1197"/>
                    <a:pt x="267" y="1206"/>
                  </a:cubicBezTo>
                  <a:cubicBezTo>
                    <a:pt x="266" y="1209"/>
                    <a:pt x="266" y="1209"/>
                    <a:pt x="266" y="1209"/>
                  </a:cubicBezTo>
                  <a:cubicBezTo>
                    <a:pt x="251" y="1220"/>
                    <a:pt x="235" y="1230"/>
                    <a:pt x="220" y="1240"/>
                  </a:cubicBezTo>
                  <a:cubicBezTo>
                    <a:pt x="211" y="1245"/>
                    <a:pt x="211" y="1245"/>
                    <a:pt x="211" y="1245"/>
                  </a:cubicBezTo>
                  <a:cubicBezTo>
                    <a:pt x="170" y="1245"/>
                    <a:pt x="148" y="1265"/>
                    <a:pt x="126" y="1285"/>
                  </a:cubicBezTo>
                  <a:cubicBezTo>
                    <a:pt x="121" y="1289"/>
                    <a:pt x="117" y="1294"/>
                    <a:pt x="112" y="1297"/>
                  </a:cubicBezTo>
                  <a:cubicBezTo>
                    <a:pt x="110" y="1299"/>
                    <a:pt x="110" y="1299"/>
                    <a:pt x="110" y="1299"/>
                  </a:cubicBezTo>
                  <a:cubicBezTo>
                    <a:pt x="109" y="1300"/>
                    <a:pt x="106" y="1301"/>
                    <a:pt x="105" y="1303"/>
                  </a:cubicBezTo>
                  <a:cubicBezTo>
                    <a:pt x="86" y="1320"/>
                    <a:pt x="86" y="1320"/>
                    <a:pt x="86" y="1320"/>
                  </a:cubicBezTo>
                  <a:cubicBezTo>
                    <a:pt x="107" y="1308"/>
                    <a:pt x="107" y="1308"/>
                    <a:pt x="107" y="1308"/>
                  </a:cubicBezTo>
                  <a:cubicBezTo>
                    <a:pt x="108" y="1308"/>
                    <a:pt x="108" y="1308"/>
                    <a:pt x="108" y="1308"/>
                  </a:cubicBezTo>
                  <a:cubicBezTo>
                    <a:pt x="108" y="1311"/>
                    <a:pt x="108" y="1311"/>
                    <a:pt x="108" y="1311"/>
                  </a:cubicBezTo>
                  <a:cubicBezTo>
                    <a:pt x="111" y="1308"/>
                    <a:pt x="111" y="1308"/>
                    <a:pt x="111" y="1308"/>
                  </a:cubicBezTo>
                  <a:cubicBezTo>
                    <a:pt x="113" y="1308"/>
                    <a:pt x="116" y="1306"/>
                    <a:pt x="117" y="1303"/>
                  </a:cubicBezTo>
                  <a:cubicBezTo>
                    <a:pt x="126" y="1298"/>
                    <a:pt x="135" y="1291"/>
                    <a:pt x="143" y="1284"/>
                  </a:cubicBezTo>
                  <a:cubicBezTo>
                    <a:pt x="159" y="1270"/>
                    <a:pt x="174" y="1258"/>
                    <a:pt x="195" y="1257"/>
                  </a:cubicBezTo>
                  <a:cubicBezTo>
                    <a:pt x="196" y="1261"/>
                    <a:pt x="199" y="1261"/>
                    <a:pt x="200" y="1262"/>
                  </a:cubicBezTo>
                  <a:cubicBezTo>
                    <a:pt x="203" y="1262"/>
                    <a:pt x="205" y="1260"/>
                    <a:pt x="208" y="1258"/>
                  </a:cubicBezTo>
                  <a:cubicBezTo>
                    <a:pt x="210" y="1257"/>
                    <a:pt x="212" y="1255"/>
                    <a:pt x="215" y="1254"/>
                  </a:cubicBezTo>
                  <a:cubicBezTo>
                    <a:pt x="219" y="1254"/>
                    <a:pt x="224" y="1254"/>
                    <a:pt x="230" y="1254"/>
                  </a:cubicBezTo>
                  <a:cubicBezTo>
                    <a:pt x="242" y="1255"/>
                    <a:pt x="255" y="1258"/>
                    <a:pt x="265" y="1261"/>
                  </a:cubicBezTo>
                  <a:cubicBezTo>
                    <a:pt x="221" y="1274"/>
                    <a:pt x="178" y="1289"/>
                    <a:pt x="144" y="1318"/>
                  </a:cubicBezTo>
                  <a:cubicBezTo>
                    <a:pt x="123" y="1335"/>
                    <a:pt x="102" y="1345"/>
                    <a:pt x="75" y="1357"/>
                  </a:cubicBezTo>
                  <a:cubicBezTo>
                    <a:pt x="68" y="1360"/>
                    <a:pt x="60" y="1363"/>
                    <a:pt x="53" y="1365"/>
                  </a:cubicBezTo>
                  <a:cubicBezTo>
                    <a:pt x="38" y="1370"/>
                    <a:pt x="23" y="1374"/>
                    <a:pt x="15" y="1385"/>
                  </a:cubicBezTo>
                  <a:cubicBezTo>
                    <a:pt x="0" y="1405"/>
                    <a:pt x="0" y="1405"/>
                    <a:pt x="0" y="1405"/>
                  </a:cubicBezTo>
                  <a:cubicBezTo>
                    <a:pt x="20" y="1390"/>
                    <a:pt x="20" y="1390"/>
                    <a:pt x="20" y="1390"/>
                  </a:cubicBezTo>
                  <a:cubicBezTo>
                    <a:pt x="31" y="1382"/>
                    <a:pt x="47" y="1378"/>
                    <a:pt x="62" y="1374"/>
                  </a:cubicBezTo>
                  <a:cubicBezTo>
                    <a:pt x="67" y="1373"/>
                    <a:pt x="73" y="1371"/>
                    <a:pt x="79" y="1369"/>
                  </a:cubicBezTo>
                  <a:cubicBezTo>
                    <a:pt x="75" y="1373"/>
                    <a:pt x="71" y="1376"/>
                    <a:pt x="67" y="1379"/>
                  </a:cubicBezTo>
                  <a:cubicBezTo>
                    <a:pt x="58" y="1386"/>
                    <a:pt x="50" y="1393"/>
                    <a:pt x="47" y="1400"/>
                  </a:cubicBezTo>
                  <a:cubicBezTo>
                    <a:pt x="40" y="1415"/>
                    <a:pt x="40" y="1415"/>
                    <a:pt x="40" y="1415"/>
                  </a:cubicBezTo>
                  <a:cubicBezTo>
                    <a:pt x="52" y="1404"/>
                    <a:pt x="52" y="1404"/>
                    <a:pt x="52" y="1404"/>
                  </a:cubicBezTo>
                  <a:cubicBezTo>
                    <a:pt x="57" y="1400"/>
                    <a:pt x="62" y="1396"/>
                    <a:pt x="67" y="1392"/>
                  </a:cubicBezTo>
                  <a:cubicBezTo>
                    <a:pt x="80" y="1381"/>
                    <a:pt x="93" y="1370"/>
                    <a:pt x="104" y="1358"/>
                  </a:cubicBezTo>
                  <a:cubicBezTo>
                    <a:pt x="127" y="1351"/>
                    <a:pt x="145" y="1338"/>
                    <a:pt x="163" y="1325"/>
                  </a:cubicBezTo>
                  <a:cubicBezTo>
                    <a:pt x="180" y="1312"/>
                    <a:pt x="197" y="1300"/>
                    <a:pt x="217" y="1295"/>
                  </a:cubicBezTo>
                  <a:cubicBezTo>
                    <a:pt x="201" y="1315"/>
                    <a:pt x="182" y="1332"/>
                    <a:pt x="163" y="1349"/>
                  </a:cubicBezTo>
                  <a:cubicBezTo>
                    <a:pt x="156" y="1356"/>
                    <a:pt x="149" y="1362"/>
                    <a:pt x="142" y="1369"/>
                  </a:cubicBezTo>
                  <a:cubicBezTo>
                    <a:pt x="147" y="1374"/>
                    <a:pt x="147" y="1374"/>
                    <a:pt x="147" y="1374"/>
                  </a:cubicBezTo>
                  <a:cubicBezTo>
                    <a:pt x="153" y="1368"/>
                    <a:pt x="160" y="1364"/>
                    <a:pt x="167" y="1359"/>
                  </a:cubicBezTo>
                  <a:cubicBezTo>
                    <a:pt x="177" y="1352"/>
                    <a:pt x="187" y="1344"/>
                    <a:pt x="197" y="1334"/>
                  </a:cubicBezTo>
                  <a:cubicBezTo>
                    <a:pt x="203" y="1328"/>
                    <a:pt x="208" y="1321"/>
                    <a:pt x="213" y="1313"/>
                  </a:cubicBezTo>
                  <a:cubicBezTo>
                    <a:pt x="221" y="1303"/>
                    <a:pt x="228" y="1293"/>
                    <a:pt x="237" y="1287"/>
                  </a:cubicBezTo>
                  <a:cubicBezTo>
                    <a:pt x="258" y="1274"/>
                    <a:pt x="282" y="1271"/>
                    <a:pt x="313" y="1268"/>
                  </a:cubicBezTo>
                  <a:cubicBezTo>
                    <a:pt x="314" y="1268"/>
                    <a:pt x="315" y="1268"/>
                    <a:pt x="316" y="1268"/>
                  </a:cubicBezTo>
                  <a:cubicBezTo>
                    <a:pt x="314" y="1269"/>
                    <a:pt x="312" y="1270"/>
                    <a:pt x="309" y="1271"/>
                  </a:cubicBezTo>
                  <a:cubicBezTo>
                    <a:pt x="302" y="1274"/>
                    <a:pt x="295" y="1278"/>
                    <a:pt x="294" y="1284"/>
                  </a:cubicBezTo>
                  <a:cubicBezTo>
                    <a:pt x="294" y="1293"/>
                    <a:pt x="294" y="1293"/>
                    <a:pt x="294" y="1293"/>
                  </a:cubicBezTo>
                  <a:cubicBezTo>
                    <a:pt x="300" y="1287"/>
                    <a:pt x="300" y="1287"/>
                    <a:pt x="300" y="1287"/>
                  </a:cubicBezTo>
                  <a:cubicBezTo>
                    <a:pt x="323" y="1268"/>
                    <a:pt x="361" y="1262"/>
                    <a:pt x="394" y="1272"/>
                  </a:cubicBezTo>
                  <a:cubicBezTo>
                    <a:pt x="378" y="1281"/>
                    <a:pt x="363" y="1291"/>
                    <a:pt x="349" y="1300"/>
                  </a:cubicBezTo>
                  <a:cubicBezTo>
                    <a:pt x="326" y="1315"/>
                    <a:pt x="303" y="1331"/>
                    <a:pt x="278" y="1343"/>
                  </a:cubicBezTo>
                  <a:cubicBezTo>
                    <a:pt x="266" y="1348"/>
                    <a:pt x="253" y="1352"/>
                    <a:pt x="240" y="1356"/>
                  </a:cubicBezTo>
                  <a:cubicBezTo>
                    <a:pt x="222" y="1360"/>
                    <a:pt x="204" y="1365"/>
                    <a:pt x="189" y="1376"/>
                  </a:cubicBezTo>
                  <a:cubicBezTo>
                    <a:pt x="164" y="1392"/>
                    <a:pt x="164" y="1392"/>
                    <a:pt x="164" y="1392"/>
                  </a:cubicBezTo>
                  <a:cubicBezTo>
                    <a:pt x="192" y="1382"/>
                    <a:pt x="192" y="1382"/>
                    <a:pt x="192" y="1382"/>
                  </a:cubicBezTo>
                  <a:cubicBezTo>
                    <a:pt x="205" y="1377"/>
                    <a:pt x="220" y="1373"/>
                    <a:pt x="234" y="1369"/>
                  </a:cubicBezTo>
                  <a:cubicBezTo>
                    <a:pt x="257" y="1362"/>
                    <a:pt x="281" y="1355"/>
                    <a:pt x="300" y="1345"/>
                  </a:cubicBezTo>
                  <a:cubicBezTo>
                    <a:pt x="299" y="1347"/>
                    <a:pt x="298" y="1349"/>
                    <a:pt x="297" y="1351"/>
                  </a:cubicBezTo>
                  <a:cubicBezTo>
                    <a:pt x="284" y="1371"/>
                    <a:pt x="271" y="1390"/>
                    <a:pt x="252" y="1402"/>
                  </a:cubicBezTo>
                  <a:cubicBezTo>
                    <a:pt x="255" y="1408"/>
                    <a:pt x="255" y="1408"/>
                    <a:pt x="255" y="1408"/>
                  </a:cubicBezTo>
                  <a:cubicBezTo>
                    <a:pt x="269" y="1403"/>
                    <a:pt x="280" y="1395"/>
                    <a:pt x="289" y="1386"/>
                  </a:cubicBezTo>
                  <a:cubicBezTo>
                    <a:pt x="298" y="1378"/>
                    <a:pt x="303" y="1367"/>
                    <a:pt x="308" y="1356"/>
                  </a:cubicBezTo>
                  <a:cubicBezTo>
                    <a:pt x="313" y="1345"/>
                    <a:pt x="318" y="1335"/>
                    <a:pt x="325" y="1328"/>
                  </a:cubicBezTo>
                  <a:cubicBezTo>
                    <a:pt x="335" y="1318"/>
                    <a:pt x="353" y="1311"/>
                    <a:pt x="370" y="1304"/>
                  </a:cubicBezTo>
                  <a:cubicBezTo>
                    <a:pt x="376" y="1301"/>
                    <a:pt x="381" y="1299"/>
                    <a:pt x="387" y="1296"/>
                  </a:cubicBezTo>
                  <a:cubicBezTo>
                    <a:pt x="417" y="1283"/>
                    <a:pt x="462" y="1267"/>
                    <a:pt x="510" y="1265"/>
                  </a:cubicBezTo>
                  <a:cubicBezTo>
                    <a:pt x="468" y="1321"/>
                    <a:pt x="424" y="1365"/>
                    <a:pt x="375" y="1399"/>
                  </a:cubicBezTo>
                  <a:cubicBezTo>
                    <a:pt x="348" y="1419"/>
                    <a:pt x="348" y="1419"/>
                    <a:pt x="348" y="1419"/>
                  </a:cubicBezTo>
                  <a:cubicBezTo>
                    <a:pt x="379" y="1406"/>
                    <a:pt x="379" y="1406"/>
                    <a:pt x="379" y="1406"/>
                  </a:cubicBezTo>
                  <a:cubicBezTo>
                    <a:pt x="393" y="1399"/>
                    <a:pt x="406" y="1389"/>
                    <a:pt x="419" y="1379"/>
                  </a:cubicBezTo>
                  <a:cubicBezTo>
                    <a:pt x="428" y="1372"/>
                    <a:pt x="436" y="1366"/>
                    <a:pt x="445" y="1361"/>
                  </a:cubicBezTo>
                  <a:cubicBezTo>
                    <a:pt x="444" y="1362"/>
                    <a:pt x="444" y="1362"/>
                    <a:pt x="444" y="1362"/>
                  </a:cubicBezTo>
                  <a:cubicBezTo>
                    <a:pt x="443" y="1367"/>
                    <a:pt x="443" y="1367"/>
                    <a:pt x="443" y="1367"/>
                  </a:cubicBezTo>
                  <a:cubicBezTo>
                    <a:pt x="440" y="1374"/>
                    <a:pt x="435" y="1380"/>
                    <a:pt x="430" y="1386"/>
                  </a:cubicBezTo>
                  <a:cubicBezTo>
                    <a:pt x="425" y="1393"/>
                    <a:pt x="421" y="1398"/>
                    <a:pt x="419" y="1404"/>
                  </a:cubicBezTo>
                  <a:cubicBezTo>
                    <a:pt x="416" y="1414"/>
                    <a:pt x="416" y="1414"/>
                    <a:pt x="416" y="1414"/>
                  </a:cubicBezTo>
                  <a:cubicBezTo>
                    <a:pt x="424" y="1409"/>
                    <a:pt x="424" y="1409"/>
                    <a:pt x="424" y="1409"/>
                  </a:cubicBezTo>
                  <a:cubicBezTo>
                    <a:pt x="438" y="1399"/>
                    <a:pt x="444" y="1384"/>
                    <a:pt x="449" y="1369"/>
                  </a:cubicBezTo>
                  <a:cubicBezTo>
                    <a:pt x="450" y="1368"/>
                    <a:pt x="451" y="1366"/>
                    <a:pt x="451" y="1364"/>
                  </a:cubicBezTo>
                  <a:cubicBezTo>
                    <a:pt x="453" y="1360"/>
                    <a:pt x="455" y="1355"/>
                    <a:pt x="457" y="1351"/>
                  </a:cubicBezTo>
                  <a:cubicBezTo>
                    <a:pt x="460" y="1346"/>
                    <a:pt x="465" y="1341"/>
                    <a:pt x="470" y="1337"/>
                  </a:cubicBezTo>
                  <a:cubicBezTo>
                    <a:pt x="474" y="1333"/>
                    <a:pt x="478" y="1330"/>
                    <a:pt x="482" y="1326"/>
                  </a:cubicBezTo>
                  <a:cubicBezTo>
                    <a:pt x="489" y="1318"/>
                    <a:pt x="495" y="1309"/>
                    <a:pt x="501" y="1301"/>
                  </a:cubicBezTo>
                  <a:cubicBezTo>
                    <a:pt x="509" y="1289"/>
                    <a:pt x="516" y="1277"/>
                    <a:pt x="526" y="1271"/>
                  </a:cubicBezTo>
                  <a:cubicBezTo>
                    <a:pt x="522" y="1283"/>
                    <a:pt x="514" y="1295"/>
                    <a:pt x="508" y="1305"/>
                  </a:cubicBezTo>
                  <a:cubicBezTo>
                    <a:pt x="503" y="1313"/>
                    <a:pt x="498" y="1321"/>
                    <a:pt x="495" y="1327"/>
                  </a:cubicBezTo>
                  <a:cubicBezTo>
                    <a:pt x="483" y="1354"/>
                    <a:pt x="483" y="1354"/>
                    <a:pt x="483" y="1354"/>
                  </a:cubicBezTo>
                  <a:cubicBezTo>
                    <a:pt x="504" y="1328"/>
                    <a:pt x="504" y="1328"/>
                    <a:pt x="504" y="1328"/>
                  </a:cubicBezTo>
                  <a:cubicBezTo>
                    <a:pt x="506" y="1326"/>
                    <a:pt x="507" y="1324"/>
                    <a:pt x="509" y="1321"/>
                  </a:cubicBezTo>
                  <a:cubicBezTo>
                    <a:pt x="507" y="1327"/>
                    <a:pt x="504" y="1332"/>
                    <a:pt x="501" y="1337"/>
                  </a:cubicBezTo>
                  <a:cubicBezTo>
                    <a:pt x="498" y="1342"/>
                    <a:pt x="496" y="1346"/>
                    <a:pt x="494" y="1351"/>
                  </a:cubicBezTo>
                  <a:cubicBezTo>
                    <a:pt x="484" y="1371"/>
                    <a:pt x="484" y="1371"/>
                    <a:pt x="484" y="1371"/>
                  </a:cubicBezTo>
                  <a:cubicBezTo>
                    <a:pt x="500" y="1355"/>
                    <a:pt x="500" y="1355"/>
                    <a:pt x="500" y="1355"/>
                  </a:cubicBezTo>
                  <a:cubicBezTo>
                    <a:pt x="514" y="1340"/>
                    <a:pt x="522" y="1317"/>
                    <a:pt x="529" y="1295"/>
                  </a:cubicBezTo>
                  <a:cubicBezTo>
                    <a:pt x="534" y="1283"/>
                    <a:pt x="538" y="1269"/>
                    <a:pt x="544" y="1258"/>
                  </a:cubicBezTo>
                  <a:cubicBezTo>
                    <a:pt x="563" y="1249"/>
                    <a:pt x="585" y="1243"/>
                    <a:pt x="611" y="1240"/>
                  </a:cubicBezTo>
                  <a:cubicBezTo>
                    <a:pt x="596" y="1258"/>
                    <a:pt x="583" y="1279"/>
                    <a:pt x="571" y="1300"/>
                  </a:cubicBezTo>
                  <a:cubicBezTo>
                    <a:pt x="551" y="1334"/>
                    <a:pt x="530" y="1369"/>
                    <a:pt x="498" y="1391"/>
                  </a:cubicBezTo>
                  <a:cubicBezTo>
                    <a:pt x="501" y="1397"/>
                    <a:pt x="501" y="1397"/>
                    <a:pt x="501" y="1397"/>
                  </a:cubicBezTo>
                  <a:cubicBezTo>
                    <a:pt x="531" y="1382"/>
                    <a:pt x="550" y="1355"/>
                    <a:pt x="568" y="1328"/>
                  </a:cubicBezTo>
                  <a:cubicBezTo>
                    <a:pt x="570" y="1326"/>
                    <a:pt x="571" y="1325"/>
                    <a:pt x="572" y="1323"/>
                  </a:cubicBezTo>
                  <a:cubicBezTo>
                    <a:pt x="567" y="1348"/>
                    <a:pt x="561" y="1369"/>
                    <a:pt x="547" y="1381"/>
                  </a:cubicBezTo>
                  <a:cubicBezTo>
                    <a:pt x="538" y="1389"/>
                    <a:pt x="538" y="1389"/>
                    <a:pt x="538" y="1389"/>
                  </a:cubicBezTo>
                  <a:cubicBezTo>
                    <a:pt x="550" y="1387"/>
                    <a:pt x="550" y="1387"/>
                    <a:pt x="550" y="1387"/>
                  </a:cubicBezTo>
                  <a:cubicBezTo>
                    <a:pt x="560" y="1386"/>
                    <a:pt x="563" y="1378"/>
                    <a:pt x="567" y="1372"/>
                  </a:cubicBezTo>
                  <a:cubicBezTo>
                    <a:pt x="567" y="1371"/>
                    <a:pt x="568" y="1370"/>
                    <a:pt x="568" y="1370"/>
                  </a:cubicBezTo>
                  <a:cubicBezTo>
                    <a:pt x="568" y="1373"/>
                    <a:pt x="568" y="1377"/>
                    <a:pt x="567" y="1381"/>
                  </a:cubicBezTo>
                  <a:cubicBezTo>
                    <a:pt x="567" y="1385"/>
                    <a:pt x="567" y="1389"/>
                    <a:pt x="567" y="1391"/>
                  </a:cubicBezTo>
                  <a:cubicBezTo>
                    <a:pt x="574" y="1391"/>
                    <a:pt x="574" y="1391"/>
                    <a:pt x="574" y="1391"/>
                  </a:cubicBezTo>
                  <a:cubicBezTo>
                    <a:pt x="575" y="1386"/>
                    <a:pt x="575" y="1380"/>
                    <a:pt x="576" y="1375"/>
                  </a:cubicBezTo>
                  <a:cubicBezTo>
                    <a:pt x="579" y="1349"/>
                    <a:pt x="581" y="1322"/>
                    <a:pt x="589" y="1292"/>
                  </a:cubicBezTo>
                  <a:cubicBezTo>
                    <a:pt x="593" y="1287"/>
                    <a:pt x="596" y="1282"/>
                    <a:pt x="600" y="1277"/>
                  </a:cubicBezTo>
                  <a:cubicBezTo>
                    <a:pt x="614" y="1256"/>
                    <a:pt x="626" y="1239"/>
                    <a:pt x="657" y="1236"/>
                  </a:cubicBezTo>
                  <a:cubicBezTo>
                    <a:pt x="704" y="1232"/>
                    <a:pt x="744" y="1237"/>
                    <a:pt x="771" y="1250"/>
                  </a:cubicBezTo>
                  <a:cubicBezTo>
                    <a:pt x="775" y="1253"/>
                    <a:pt x="775" y="1254"/>
                    <a:pt x="775" y="1256"/>
                  </a:cubicBezTo>
                  <a:cubicBezTo>
                    <a:pt x="775" y="1259"/>
                    <a:pt x="775" y="1262"/>
                    <a:pt x="778" y="1265"/>
                  </a:cubicBezTo>
                  <a:cubicBezTo>
                    <a:pt x="777" y="1280"/>
                    <a:pt x="777" y="1292"/>
                    <a:pt x="776" y="1303"/>
                  </a:cubicBezTo>
                  <a:cubicBezTo>
                    <a:pt x="776" y="1312"/>
                    <a:pt x="776" y="1321"/>
                    <a:pt x="775" y="1333"/>
                  </a:cubicBezTo>
                  <a:cubicBezTo>
                    <a:pt x="755" y="1329"/>
                    <a:pt x="733" y="1331"/>
                    <a:pt x="712" y="1339"/>
                  </a:cubicBezTo>
                  <a:cubicBezTo>
                    <a:pt x="674" y="1354"/>
                    <a:pt x="642" y="1380"/>
                    <a:pt x="611" y="1405"/>
                  </a:cubicBezTo>
                  <a:cubicBezTo>
                    <a:pt x="571" y="1437"/>
                    <a:pt x="529" y="1471"/>
                    <a:pt x="474" y="1481"/>
                  </a:cubicBezTo>
                  <a:cubicBezTo>
                    <a:pt x="470" y="1483"/>
                    <a:pt x="470" y="1483"/>
                    <a:pt x="470" y="1483"/>
                  </a:cubicBezTo>
                  <a:cubicBezTo>
                    <a:pt x="451" y="1491"/>
                    <a:pt x="407" y="1510"/>
                    <a:pt x="389" y="1509"/>
                  </a:cubicBezTo>
                  <a:cubicBezTo>
                    <a:pt x="379" y="1509"/>
                    <a:pt x="367" y="1504"/>
                    <a:pt x="354" y="1499"/>
                  </a:cubicBezTo>
                  <a:cubicBezTo>
                    <a:pt x="342" y="1495"/>
                    <a:pt x="331" y="1491"/>
                    <a:pt x="319" y="1488"/>
                  </a:cubicBezTo>
                  <a:cubicBezTo>
                    <a:pt x="303" y="1485"/>
                    <a:pt x="287" y="1483"/>
                    <a:pt x="269" y="1482"/>
                  </a:cubicBezTo>
                  <a:cubicBezTo>
                    <a:pt x="256" y="1481"/>
                    <a:pt x="244" y="1480"/>
                    <a:pt x="234" y="1480"/>
                  </a:cubicBezTo>
                  <a:cubicBezTo>
                    <a:pt x="215" y="1480"/>
                    <a:pt x="215" y="1480"/>
                    <a:pt x="215" y="1480"/>
                  </a:cubicBezTo>
                  <a:cubicBezTo>
                    <a:pt x="233" y="1487"/>
                    <a:pt x="233" y="1487"/>
                    <a:pt x="233" y="1487"/>
                  </a:cubicBezTo>
                  <a:cubicBezTo>
                    <a:pt x="239" y="1490"/>
                    <a:pt x="247" y="1491"/>
                    <a:pt x="257" y="1492"/>
                  </a:cubicBezTo>
                  <a:cubicBezTo>
                    <a:pt x="252" y="1492"/>
                    <a:pt x="247" y="1493"/>
                    <a:pt x="242" y="1495"/>
                  </a:cubicBezTo>
                  <a:cubicBezTo>
                    <a:pt x="219" y="1502"/>
                    <a:pt x="219" y="1502"/>
                    <a:pt x="219" y="1502"/>
                  </a:cubicBezTo>
                  <a:cubicBezTo>
                    <a:pt x="243" y="1502"/>
                    <a:pt x="243" y="1502"/>
                    <a:pt x="243" y="1502"/>
                  </a:cubicBezTo>
                  <a:cubicBezTo>
                    <a:pt x="250" y="1502"/>
                    <a:pt x="257" y="1501"/>
                    <a:pt x="263" y="1501"/>
                  </a:cubicBezTo>
                  <a:cubicBezTo>
                    <a:pt x="283" y="1501"/>
                    <a:pt x="301" y="1500"/>
                    <a:pt x="318" y="1501"/>
                  </a:cubicBezTo>
                  <a:cubicBezTo>
                    <a:pt x="340" y="1503"/>
                    <a:pt x="357" y="1507"/>
                    <a:pt x="372" y="1515"/>
                  </a:cubicBezTo>
                  <a:cubicBezTo>
                    <a:pt x="319" y="1525"/>
                    <a:pt x="256" y="1527"/>
                    <a:pt x="194" y="1528"/>
                  </a:cubicBezTo>
                  <a:cubicBezTo>
                    <a:pt x="149" y="1529"/>
                    <a:pt x="106" y="1530"/>
                    <a:pt x="67" y="1535"/>
                  </a:cubicBezTo>
                  <a:cubicBezTo>
                    <a:pt x="34" y="1538"/>
                    <a:pt x="34" y="1538"/>
                    <a:pt x="34" y="1538"/>
                  </a:cubicBezTo>
                  <a:cubicBezTo>
                    <a:pt x="67" y="1542"/>
                    <a:pt x="67" y="1542"/>
                    <a:pt x="67" y="1542"/>
                  </a:cubicBezTo>
                  <a:cubicBezTo>
                    <a:pt x="81" y="1543"/>
                    <a:pt x="97" y="1543"/>
                    <a:pt x="113" y="1542"/>
                  </a:cubicBezTo>
                  <a:cubicBezTo>
                    <a:pt x="132" y="1541"/>
                    <a:pt x="150" y="1540"/>
                    <a:pt x="161" y="1543"/>
                  </a:cubicBezTo>
                  <a:cubicBezTo>
                    <a:pt x="150" y="1548"/>
                    <a:pt x="139" y="1553"/>
                    <a:pt x="128" y="1557"/>
                  </a:cubicBezTo>
                  <a:cubicBezTo>
                    <a:pt x="114" y="1563"/>
                    <a:pt x="100" y="1569"/>
                    <a:pt x="86" y="1576"/>
                  </a:cubicBezTo>
                  <a:cubicBezTo>
                    <a:pt x="63" y="1587"/>
                    <a:pt x="63" y="1587"/>
                    <a:pt x="63" y="1587"/>
                  </a:cubicBezTo>
                  <a:cubicBezTo>
                    <a:pt x="89" y="1583"/>
                    <a:pt x="89" y="1583"/>
                    <a:pt x="89" y="1583"/>
                  </a:cubicBezTo>
                  <a:cubicBezTo>
                    <a:pt x="110" y="1579"/>
                    <a:pt x="128" y="1570"/>
                    <a:pt x="146" y="1562"/>
                  </a:cubicBezTo>
                  <a:cubicBezTo>
                    <a:pt x="173" y="1549"/>
                    <a:pt x="199" y="1537"/>
                    <a:pt x="234" y="1539"/>
                  </a:cubicBezTo>
                  <a:cubicBezTo>
                    <a:pt x="236" y="1540"/>
                    <a:pt x="238" y="1540"/>
                    <a:pt x="240" y="1540"/>
                  </a:cubicBezTo>
                  <a:cubicBezTo>
                    <a:pt x="240" y="1541"/>
                    <a:pt x="241" y="1543"/>
                    <a:pt x="244" y="1545"/>
                  </a:cubicBezTo>
                  <a:cubicBezTo>
                    <a:pt x="245" y="1545"/>
                    <a:pt x="245" y="1545"/>
                    <a:pt x="245" y="1545"/>
                  </a:cubicBezTo>
                  <a:cubicBezTo>
                    <a:pt x="246" y="1545"/>
                    <a:pt x="246" y="1545"/>
                    <a:pt x="246" y="1545"/>
                  </a:cubicBezTo>
                  <a:cubicBezTo>
                    <a:pt x="251" y="1544"/>
                    <a:pt x="255" y="1544"/>
                    <a:pt x="260" y="1544"/>
                  </a:cubicBezTo>
                  <a:cubicBezTo>
                    <a:pt x="276" y="1547"/>
                    <a:pt x="276" y="1547"/>
                    <a:pt x="276" y="1547"/>
                  </a:cubicBezTo>
                  <a:cubicBezTo>
                    <a:pt x="269" y="1543"/>
                    <a:pt x="269" y="1543"/>
                    <a:pt x="269" y="1543"/>
                  </a:cubicBezTo>
                  <a:cubicBezTo>
                    <a:pt x="272" y="1543"/>
                    <a:pt x="275" y="1542"/>
                    <a:pt x="278" y="1542"/>
                  </a:cubicBezTo>
                  <a:cubicBezTo>
                    <a:pt x="283" y="1542"/>
                    <a:pt x="288" y="1541"/>
                    <a:pt x="293" y="1541"/>
                  </a:cubicBezTo>
                  <a:cubicBezTo>
                    <a:pt x="289" y="1545"/>
                    <a:pt x="285" y="1549"/>
                    <a:pt x="281" y="1553"/>
                  </a:cubicBezTo>
                  <a:cubicBezTo>
                    <a:pt x="277" y="1557"/>
                    <a:pt x="274" y="1561"/>
                    <a:pt x="270" y="1564"/>
                  </a:cubicBezTo>
                  <a:cubicBezTo>
                    <a:pt x="265" y="1569"/>
                    <a:pt x="265" y="1569"/>
                    <a:pt x="265" y="1569"/>
                  </a:cubicBezTo>
                  <a:cubicBezTo>
                    <a:pt x="260" y="1573"/>
                    <a:pt x="255" y="1576"/>
                    <a:pt x="249" y="1578"/>
                  </a:cubicBezTo>
                  <a:cubicBezTo>
                    <a:pt x="241" y="1581"/>
                    <a:pt x="232" y="1581"/>
                    <a:pt x="222" y="1582"/>
                  </a:cubicBezTo>
                  <a:cubicBezTo>
                    <a:pt x="210" y="1583"/>
                    <a:pt x="198" y="1584"/>
                    <a:pt x="186" y="1589"/>
                  </a:cubicBezTo>
                  <a:cubicBezTo>
                    <a:pt x="172" y="1595"/>
                    <a:pt x="172" y="1595"/>
                    <a:pt x="172" y="1595"/>
                  </a:cubicBezTo>
                  <a:cubicBezTo>
                    <a:pt x="187" y="1596"/>
                    <a:pt x="187" y="1596"/>
                    <a:pt x="187" y="1596"/>
                  </a:cubicBezTo>
                  <a:cubicBezTo>
                    <a:pt x="197" y="1596"/>
                    <a:pt x="208" y="1595"/>
                    <a:pt x="218" y="1594"/>
                  </a:cubicBezTo>
                  <a:cubicBezTo>
                    <a:pt x="220" y="1593"/>
                    <a:pt x="221" y="1593"/>
                    <a:pt x="222" y="1593"/>
                  </a:cubicBezTo>
                  <a:cubicBezTo>
                    <a:pt x="213" y="1596"/>
                    <a:pt x="205" y="1600"/>
                    <a:pt x="204" y="1607"/>
                  </a:cubicBezTo>
                  <a:cubicBezTo>
                    <a:pt x="203" y="1610"/>
                    <a:pt x="203" y="1610"/>
                    <a:pt x="203" y="1610"/>
                  </a:cubicBezTo>
                  <a:cubicBezTo>
                    <a:pt x="194" y="1618"/>
                    <a:pt x="194" y="1618"/>
                    <a:pt x="194" y="1618"/>
                  </a:cubicBezTo>
                  <a:cubicBezTo>
                    <a:pt x="202" y="1616"/>
                    <a:pt x="202" y="1616"/>
                    <a:pt x="202" y="1616"/>
                  </a:cubicBezTo>
                  <a:cubicBezTo>
                    <a:pt x="201" y="1619"/>
                    <a:pt x="201" y="1619"/>
                    <a:pt x="201" y="1619"/>
                  </a:cubicBezTo>
                  <a:cubicBezTo>
                    <a:pt x="205" y="1614"/>
                    <a:pt x="205" y="1614"/>
                    <a:pt x="205" y="1614"/>
                  </a:cubicBezTo>
                  <a:cubicBezTo>
                    <a:pt x="210" y="1613"/>
                    <a:pt x="210" y="1613"/>
                    <a:pt x="210" y="1613"/>
                  </a:cubicBezTo>
                  <a:cubicBezTo>
                    <a:pt x="234" y="1606"/>
                    <a:pt x="251" y="1591"/>
                    <a:pt x="270" y="1574"/>
                  </a:cubicBezTo>
                  <a:cubicBezTo>
                    <a:pt x="271" y="1573"/>
                    <a:pt x="273" y="1571"/>
                    <a:pt x="275" y="1569"/>
                  </a:cubicBezTo>
                  <a:cubicBezTo>
                    <a:pt x="284" y="1562"/>
                    <a:pt x="294" y="1554"/>
                    <a:pt x="304" y="1547"/>
                  </a:cubicBezTo>
                  <a:cubicBezTo>
                    <a:pt x="313" y="1541"/>
                    <a:pt x="322" y="1538"/>
                    <a:pt x="331" y="1536"/>
                  </a:cubicBezTo>
                  <a:cubicBezTo>
                    <a:pt x="388" y="1524"/>
                    <a:pt x="447" y="1512"/>
                    <a:pt x="498" y="1500"/>
                  </a:cubicBezTo>
                  <a:cubicBezTo>
                    <a:pt x="458" y="1542"/>
                    <a:pt x="398" y="1562"/>
                    <a:pt x="340" y="1581"/>
                  </a:cubicBezTo>
                  <a:cubicBezTo>
                    <a:pt x="330" y="1585"/>
                    <a:pt x="319" y="1588"/>
                    <a:pt x="309" y="1592"/>
                  </a:cubicBezTo>
                  <a:cubicBezTo>
                    <a:pt x="287" y="1600"/>
                    <a:pt x="287" y="1600"/>
                    <a:pt x="287" y="1600"/>
                  </a:cubicBezTo>
                  <a:cubicBezTo>
                    <a:pt x="310" y="1599"/>
                    <a:pt x="310" y="1599"/>
                    <a:pt x="310" y="1599"/>
                  </a:cubicBezTo>
                  <a:cubicBezTo>
                    <a:pt x="320" y="1599"/>
                    <a:pt x="332" y="1595"/>
                    <a:pt x="345" y="1592"/>
                  </a:cubicBezTo>
                  <a:cubicBezTo>
                    <a:pt x="350" y="1591"/>
                    <a:pt x="356" y="1589"/>
                    <a:pt x="361" y="1588"/>
                  </a:cubicBezTo>
                  <a:cubicBezTo>
                    <a:pt x="356" y="1593"/>
                    <a:pt x="350" y="1598"/>
                    <a:pt x="344" y="1603"/>
                  </a:cubicBezTo>
                  <a:cubicBezTo>
                    <a:pt x="339" y="1607"/>
                    <a:pt x="334" y="1611"/>
                    <a:pt x="330" y="1616"/>
                  </a:cubicBezTo>
                  <a:cubicBezTo>
                    <a:pt x="323" y="1623"/>
                    <a:pt x="323" y="1623"/>
                    <a:pt x="323" y="1623"/>
                  </a:cubicBezTo>
                  <a:cubicBezTo>
                    <a:pt x="332" y="1622"/>
                    <a:pt x="332" y="1622"/>
                    <a:pt x="332" y="1622"/>
                  </a:cubicBezTo>
                  <a:cubicBezTo>
                    <a:pt x="337" y="1622"/>
                    <a:pt x="341" y="1619"/>
                    <a:pt x="344" y="1616"/>
                  </a:cubicBezTo>
                  <a:cubicBezTo>
                    <a:pt x="342" y="1619"/>
                    <a:pt x="341" y="1621"/>
                    <a:pt x="340" y="1624"/>
                  </a:cubicBezTo>
                  <a:cubicBezTo>
                    <a:pt x="337" y="1635"/>
                    <a:pt x="337" y="1635"/>
                    <a:pt x="337" y="1635"/>
                  </a:cubicBezTo>
                  <a:cubicBezTo>
                    <a:pt x="346" y="1628"/>
                    <a:pt x="346" y="1628"/>
                    <a:pt x="346" y="1628"/>
                  </a:cubicBezTo>
                  <a:cubicBezTo>
                    <a:pt x="353" y="1622"/>
                    <a:pt x="358" y="1614"/>
                    <a:pt x="363" y="1606"/>
                  </a:cubicBezTo>
                  <a:cubicBezTo>
                    <a:pt x="368" y="1596"/>
                    <a:pt x="374" y="1587"/>
                    <a:pt x="381" y="1582"/>
                  </a:cubicBezTo>
                  <a:cubicBezTo>
                    <a:pt x="397" y="1576"/>
                    <a:pt x="414" y="1569"/>
                    <a:pt x="431" y="1561"/>
                  </a:cubicBezTo>
                  <a:cubicBezTo>
                    <a:pt x="438" y="1558"/>
                    <a:pt x="445" y="1555"/>
                    <a:pt x="451" y="1552"/>
                  </a:cubicBezTo>
                  <a:cubicBezTo>
                    <a:pt x="438" y="1565"/>
                    <a:pt x="422" y="1576"/>
                    <a:pt x="406" y="1587"/>
                  </a:cubicBezTo>
                  <a:cubicBezTo>
                    <a:pt x="397" y="1594"/>
                    <a:pt x="387" y="1600"/>
                    <a:pt x="378" y="1608"/>
                  </a:cubicBezTo>
                  <a:cubicBezTo>
                    <a:pt x="363" y="1619"/>
                    <a:pt x="363" y="1619"/>
                    <a:pt x="363" y="1619"/>
                  </a:cubicBezTo>
                  <a:cubicBezTo>
                    <a:pt x="381" y="1614"/>
                    <a:pt x="381" y="1614"/>
                    <a:pt x="381" y="1614"/>
                  </a:cubicBezTo>
                  <a:cubicBezTo>
                    <a:pt x="395" y="1609"/>
                    <a:pt x="408" y="1600"/>
                    <a:pt x="419" y="1591"/>
                  </a:cubicBezTo>
                  <a:cubicBezTo>
                    <a:pt x="425" y="1587"/>
                    <a:pt x="430" y="1583"/>
                    <a:pt x="434" y="1580"/>
                  </a:cubicBezTo>
                  <a:cubicBezTo>
                    <a:pt x="429" y="1600"/>
                    <a:pt x="420" y="1615"/>
                    <a:pt x="408" y="1625"/>
                  </a:cubicBezTo>
                  <a:cubicBezTo>
                    <a:pt x="412" y="1631"/>
                    <a:pt x="412" y="1631"/>
                    <a:pt x="412" y="1631"/>
                  </a:cubicBezTo>
                  <a:cubicBezTo>
                    <a:pt x="431" y="1620"/>
                    <a:pt x="442" y="1600"/>
                    <a:pt x="445" y="1571"/>
                  </a:cubicBezTo>
                  <a:cubicBezTo>
                    <a:pt x="489" y="1521"/>
                    <a:pt x="560" y="1471"/>
                    <a:pt x="618" y="1431"/>
                  </a:cubicBezTo>
                  <a:cubicBezTo>
                    <a:pt x="621" y="1429"/>
                    <a:pt x="621" y="1429"/>
                    <a:pt x="621" y="1429"/>
                  </a:cubicBezTo>
                  <a:cubicBezTo>
                    <a:pt x="633" y="1421"/>
                    <a:pt x="645" y="1414"/>
                    <a:pt x="657" y="1407"/>
                  </a:cubicBezTo>
                  <a:cubicBezTo>
                    <a:pt x="667" y="1401"/>
                    <a:pt x="677" y="1395"/>
                    <a:pt x="687" y="1389"/>
                  </a:cubicBezTo>
                  <a:cubicBezTo>
                    <a:pt x="689" y="1387"/>
                    <a:pt x="691" y="1386"/>
                    <a:pt x="694" y="1384"/>
                  </a:cubicBezTo>
                  <a:cubicBezTo>
                    <a:pt x="711" y="1372"/>
                    <a:pt x="730" y="1358"/>
                    <a:pt x="753" y="1360"/>
                  </a:cubicBezTo>
                  <a:cubicBezTo>
                    <a:pt x="761" y="1360"/>
                    <a:pt x="769" y="1363"/>
                    <a:pt x="777" y="1367"/>
                  </a:cubicBezTo>
                  <a:cubicBezTo>
                    <a:pt x="775" y="1413"/>
                    <a:pt x="778" y="1458"/>
                    <a:pt x="781" y="1502"/>
                  </a:cubicBezTo>
                  <a:cubicBezTo>
                    <a:pt x="783" y="1528"/>
                    <a:pt x="784" y="1554"/>
                    <a:pt x="785" y="1580"/>
                  </a:cubicBezTo>
                  <a:cubicBezTo>
                    <a:pt x="785" y="1586"/>
                    <a:pt x="784" y="1593"/>
                    <a:pt x="783" y="1600"/>
                  </a:cubicBezTo>
                  <a:cubicBezTo>
                    <a:pt x="782" y="1608"/>
                    <a:pt x="780" y="1617"/>
                    <a:pt x="780" y="1625"/>
                  </a:cubicBezTo>
                  <a:cubicBezTo>
                    <a:pt x="780" y="1631"/>
                    <a:pt x="781" y="1639"/>
                    <a:pt x="783" y="1648"/>
                  </a:cubicBezTo>
                  <a:cubicBezTo>
                    <a:pt x="784" y="1662"/>
                    <a:pt x="787" y="1677"/>
                    <a:pt x="785" y="1690"/>
                  </a:cubicBezTo>
                  <a:cubicBezTo>
                    <a:pt x="784" y="1711"/>
                    <a:pt x="784" y="1711"/>
                    <a:pt x="784" y="1711"/>
                  </a:cubicBezTo>
                  <a:cubicBezTo>
                    <a:pt x="777" y="1787"/>
                    <a:pt x="771" y="1866"/>
                    <a:pt x="768" y="1940"/>
                  </a:cubicBezTo>
                  <a:cubicBezTo>
                    <a:pt x="768" y="1949"/>
                    <a:pt x="768" y="1959"/>
                    <a:pt x="769" y="1967"/>
                  </a:cubicBezTo>
                  <a:cubicBezTo>
                    <a:pt x="769" y="1986"/>
                    <a:pt x="769" y="2003"/>
                    <a:pt x="766" y="2020"/>
                  </a:cubicBezTo>
                  <a:cubicBezTo>
                    <a:pt x="765" y="2018"/>
                    <a:pt x="765" y="2018"/>
                    <a:pt x="765" y="2018"/>
                  </a:cubicBezTo>
                  <a:cubicBezTo>
                    <a:pt x="763" y="2018"/>
                    <a:pt x="763" y="2018"/>
                    <a:pt x="763" y="2018"/>
                  </a:cubicBezTo>
                  <a:cubicBezTo>
                    <a:pt x="761" y="2018"/>
                    <a:pt x="760" y="2020"/>
                    <a:pt x="759" y="2021"/>
                  </a:cubicBezTo>
                  <a:cubicBezTo>
                    <a:pt x="758" y="2022"/>
                    <a:pt x="758" y="2022"/>
                    <a:pt x="758" y="2022"/>
                  </a:cubicBezTo>
                  <a:cubicBezTo>
                    <a:pt x="758" y="2023"/>
                    <a:pt x="758" y="2023"/>
                    <a:pt x="758" y="2023"/>
                  </a:cubicBezTo>
                  <a:cubicBezTo>
                    <a:pt x="759" y="2032"/>
                    <a:pt x="756" y="2038"/>
                    <a:pt x="753" y="2044"/>
                  </a:cubicBezTo>
                  <a:cubicBezTo>
                    <a:pt x="750" y="2049"/>
                    <a:pt x="747" y="2054"/>
                    <a:pt x="747" y="2063"/>
                  </a:cubicBezTo>
                  <a:cubicBezTo>
                    <a:pt x="744" y="2062"/>
                    <a:pt x="742" y="2063"/>
                    <a:pt x="739" y="2063"/>
                  </a:cubicBezTo>
                  <a:cubicBezTo>
                    <a:pt x="738" y="2063"/>
                    <a:pt x="738" y="2063"/>
                    <a:pt x="738" y="2063"/>
                  </a:cubicBezTo>
                  <a:cubicBezTo>
                    <a:pt x="738" y="2061"/>
                    <a:pt x="737" y="2059"/>
                    <a:pt x="736" y="2057"/>
                  </a:cubicBezTo>
                  <a:cubicBezTo>
                    <a:pt x="734" y="2055"/>
                    <a:pt x="730" y="2053"/>
                    <a:pt x="725" y="2053"/>
                  </a:cubicBezTo>
                  <a:cubicBezTo>
                    <a:pt x="716" y="2054"/>
                    <a:pt x="716" y="2054"/>
                    <a:pt x="716" y="2054"/>
                  </a:cubicBezTo>
                  <a:cubicBezTo>
                    <a:pt x="721" y="2059"/>
                    <a:pt x="721" y="2059"/>
                    <a:pt x="721" y="2059"/>
                  </a:cubicBezTo>
                  <a:cubicBezTo>
                    <a:pt x="722" y="2062"/>
                    <a:pt x="724" y="2063"/>
                    <a:pt x="725" y="2064"/>
                  </a:cubicBezTo>
                  <a:cubicBezTo>
                    <a:pt x="727" y="2065"/>
                    <a:pt x="727" y="2065"/>
                    <a:pt x="729" y="2070"/>
                  </a:cubicBezTo>
                  <a:cubicBezTo>
                    <a:pt x="722" y="2078"/>
                    <a:pt x="722" y="2087"/>
                    <a:pt x="727" y="2096"/>
                  </a:cubicBezTo>
                  <a:cubicBezTo>
                    <a:pt x="724" y="2098"/>
                    <a:pt x="723" y="2100"/>
                    <a:pt x="721" y="2101"/>
                  </a:cubicBezTo>
                  <a:cubicBezTo>
                    <a:pt x="721" y="2099"/>
                    <a:pt x="721" y="2096"/>
                    <a:pt x="719" y="2094"/>
                  </a:cubicBezTo>
                  <a:cubicBezTo>
                    <a:pt x="717" y="2091"/>
                    <a:pt x="717" y="2091"/>
                    <a:pt x="717" y="2091"/>
                  </a:cubicBezTo>
                  <a:cubicBezTo>
                    <a:pt x="714" y="2094"/>
                    <a:pt x="714" y="2094"/>
                    <a:pt x="714" y="2094"/>
                  </a:cubicBezTo>
                  <a:cubicBezTo>
                    <a:pt x="713" y="2094"/>
                    <a:pt x="712" y="2095"/>
                    <a:pt x="712" y="2095"/>
                  </a:cubicBezTo>
                  <a:cubicBezTo>
                    <a:pt x="712" y="2094"/>
                    <a:pt x="712" y="2092"/>
                    <a:pt x="713" y="2088"/>
                  </a:cubicBezTo>
                  <a:cubicBezTo>
                    <a:pt x="716" y="2082"/>
                    <a:pt x="716" y="2082"/>
                    <a:pt x="716" y="2082"/>
                  </a:cubicBezTo>
                  <a:cubicBezTo>
                    <a:pt x="710" y="2083"/>
                    <a:pt x="710" y="2083"/>
                    <a:pt x="710" y="2083"/>
                  </a:cubicBezTo>
                  <a:cubicBezTo>
                    <a:pt x="702" y="2084"/>
                    <a:pt x="700" y="2091"/>
                    <a:pt x="699" y="2096"/>
                  </a:cubicBezTo>
                  <a:cubicBezTo>
                    <a:pt x="699" y="2096"/>
                    <a:pt x="699" y="2096"/>
                    <a:pt x="699" y="2096"/>
                  </a:cubicBezTo>
                  <a:cubicBezTo>
                    <a:pt x="699" y="2095"/>
                    <a:pt x="698" y="2095"/>
                    <a:pt x="697" y="2094"/>
                  </a:cubicBezTo>
                  <a:cubicBezTo>
                    <a:pt x="694" y="2092"/>
                    <a:pt x="694" y="2091"/>
                    <a:pt x="695" y="2089"/>
                  </a:cubicBezTo>
                  <a:cubicBezTo>
                    <a:pt x="708" y="2072"/>
                    <a:pt x="708" y="2072"/>
                    <a:pt x="708" y="2072"/>
                  </a:cubicBezTo>
                  <a:cubicBezTo>
                    <a:pt x="691" y="2084"/>
                    <a:pt x="691" y="2084"/>
                    <a:pt x="691" y="2084"/>
                  </a:cubicBezTo>
                  <a:cubicBezTo>
                    <a:pt x="689" y="2085"/>
                    <a:pt x="686" y="2085"/>
                    <a:pt x="683" y="2084"/>
                  </a:cubicBezTo>
                  <a:cubicBezTo>
                    <a:pt x="681" y="2084"/>
                    <a:pt x="679" y="2084"/>
                    <a:pt x="678" y="2084"/>
                  </a:cubicBezTo>
                  <a:cubicBezTo>
                    <a:pt x="672" y="2084"/>
                    <a:pt x="669" y="2087"/>
                    <a:pt x="668" y="2092"/>
                  </a:cubicBezTo>
                  <a:cubicBezTo>
                    <a:pt x="666" y="2100"/>
                    <a:pt x="666" y="2100"/>
                    <a:pt x="666" y="2100"/>
                  </a:cubicBezTo>
                  <a:cubicBezTo>
                    <a:pt x="673" y="2096"/>
                    <a:pt x="673" y="2096"/>
                    <a:pt x="673" y="2096"/>
                  </a:cubicBezTo>
                  <a:cubicBezTo>
                    <a:pt x="677" y="2094"/>
                    <a:pt x="682" y="2094"/>
                    <a:pt x="685" y="2096"/>
                  </a:cubicBezTo>
                  <a:cubicBezTo>
                    <a:pt x="681" y="2097"/>
                    <a:pt x="679" y="2102"/>
                    <a:pt x="676" y="2106"/>
                  </a:cubicBezTo>
                  <a:cubicBezTo>
                    <a:pt x="674" y="2110"/>
                    <a:pt x="671" y="2115"/>
                    <a:pt x="669" y="2115"/>
                  </a:cubicBezTo>
                  <a:cubicBezTo>
                    <a:pt x="668" y="2115"/>
                    <a:pt x="667" y="2115"/>
                    <a:pt x="666" y="2114"/>
                  </a:cubicBezTo>
                  <a:cubicBezTo>
                    <a:pt x="660" y="2109"/>
                    <a:pt x="660" y="2109"/>
                    <a:pt x="660" y="2109"/>
                  </a:cubicBezTo>
                  <a:cubicBezTo>
                    <a:pt x="663" y="2106"/>
                    <a:pt x="666" y="2104"/>
                    <a:pt x="665" y="2100"/>
                  </a:cubicBezTo>
                  <a:cubicBezTo>
                    <a:pt x="665" y="2099"/>
                    <a:pt x="664" y="2097"/>
                    <a:pt x="661" y="2096"/>
                  </a:cubicBezTo>
                  <a:cubicBezTo>
                    <a:pt x="659" y="2095"/>
                    <a:pt x="659" y="2095"/>
                    <a:pt x="659" y="2095"/>
                  </a:cubicBezTo>
                  <a:cubicBezTo>
                    <a:pt x="657" y="2097"/>
                    <a:pt x="657" y="2097"/>
                    <a:pt x="657" y="2097"/>
                  </a:cubicBezTo>
                  <a:cubicBezTo>
                    <a:pt x="656" y="2096"/>
                    <a:pt x="655" y="2094"/>
                    <a:pt x="653" y="2094"/>
                  </a:cubicBezTo>
                  <a:cubicBezTo>
                    <a:pt x="649" y="2093"/>
                    <a:pt x="649" y="2093"/>
                    <a:pt x="649" y="2093"/>
                  </a:cubicBezTo>
                  <a:cubicBezTo>
                    <a:pt x="648" y="2096"/>
                    <a:pt x="648" y="2096"/>
                    <a:pt x="648" y="2096"/>
                  </a:cubicBezTo>
                  <a:cubicBezTo>
                    <a:pt x="648" y="2097"/>
                    <a:pt x="648" y="2098"/>
                    <a:pt x="647" y="2099"/>
                  </a:cubicBezTo>
                  <a:cubicBezTo>
                    <a:pt x="647" y="2099"/>
                    <a:pt x="646" y="2099"/>
                    <a:pt x="646" y="2098"/>
                  </a:cubicBezTo>
                  <a:cubicBezTo>
                    <a:pt x="644" y="2097"/>
                    <a:pt x="644" y="2097"/>
                    <a:pt x="644" y="2097"/>
                  </a:cubicBezTo>
                  <a:cubicBezTo>
                    <a:pt x="642" y="2098"/>
                    <a:pt x="642" y="2098"/>
                    <a:pt x="642" y="2098"/>
                  </a:cubicBezTo>
                  <a:cubicBezTo>
                    <a:pt x="639" y="2101"/>
                    <a:pt x="636" y="2103"/>
                    <a:pt x="635" y="2106"/>
                  </a:cubicBezTo>
                  <a:cubicBezTo>
                    <a:pt x="634" y="2107"/>
                    <a:pt x="632" y="2109"/>
                    <a:pt x="632" y="2109"/>
                  </a:cubicBezTo>
                  <a:cubicBezTo>
                    <a:pt x="631" y="2109"/>
                    <a:pt x="631" y="2109"/>
                    <a:pt x="630" y="2108"/>
                  </a:cubicBezTo>
                  <a:cubicBezTo>
                    <a:pt x="629" y="2108"/>
                    <a:pt x="627" y="2107"/>
                    <a:pt x="625" y="2107"/>
                  </a:cubicBezTo>
                  <a:cubicBezTo>
                    <a:pt x="618" y="2107"/>
                    <a:pt x="610" y="2114"/>
                    <a:pt x="605" y="2118"/>
                  </a:cubicBezTo>
                  <a:cubicBezTo>
                    <a:pt x="605" y="2118"/>
                    <a:pt x="605" y="2118"/>
                    <a:pt x="605" y="2118"/>
                  </a:cubicBezTo>
                  <a:cubicBezTo>
                    <a:pt x="601" y="2118"/>
                    <a:pt x="601" y="2118"/>
                    <a:pt x="601" y="2118"/>
                  </a:cubicBezTo>
                  <a:cubicBezTo>
                    <a:pt x="600" y="2118"/>
                    <a:pt x="600" y="2118"/>
                    <a:pt x="600" y="2118"/>
                  </a:cubicBezTo>
                  <a:cubicBezTo>
                    <a:pt x="598" y="2117"/>
                    <a:pt x="596" y="2116"/>
                    <a:pt x="592" y="2116"/>
                  </a:cubicBezTo>
                  <a:cubicBezTo>
                    <a:pt x="585" y="2118"/>
                    <a:pt x="580" y="2123"/>
                    <a:pt x="575" y="2127"/>
                  </a:cubicBezTo>
                  <a:cubicBezTo>
                    <a:pt x="572" y="2130"/>
                    <a:pt x="569" y="2132"/>
                    <a:pt x="566" y="2134"/>
                  </a:cubicBezTo>
                  <a:cubicBezTo>
                    <a:pt x="562" y="2134"/>
                    <a:pt x="558" y="2133"/>
                    <a:pt x="554" y="2132"/>
                  </a:cubicBezTo>
                  <a:cubicBezTo>
                    <a:pt x="547" y="2130"/>
                    <a:pt x="540" y="2129"/>
                    <a:pt x="534" y="2129"/>
                  </a:cubicBezTo>
                  <a:cubicBezTo>
                    <a:pt x="525" y="2129"/>
                    <a:pt x="519" y="2132"/>
                    <a:pt x="514" y="2139"/>
                  </a:cubicBezTo>
                  <a:cubicBezTo>
                    <a:pt x="510" y="2145"/>
                    <a:pt x="510" y="2145"/>
                    <a:pt x="510" y="2145"/>
                  </a:cubicBezTo>
                  <a:cubicBezTo>
                    <a:pt x="518" y="2145"/>
                    <a:pt x="518" y="2145"/>
                    <a:pt x="518" y="2145"/>
                  </a:cubicBezTo>
                  <a:cubicBezTo>
                    <a:pt x="530" y="2144"/>
                    <a:pt x="540" y="2144"/>
                    <a:pt x="550" y="2144"/>
                  </a:cubicBezTo>
                  <a:cubicBezTo>
                    <a:pt x="554" y="2144"/>
                    <a:pt x="558" y="2144"/>
                    <a:pt x="562" y="2144"/>
                  </a:cubicBezTo>
                  <a:cubicBezTo>
                    <a:pt x="563" y="2144"/>
                    <a:pt x="563" y="2144"/>
                    <a:pt x="563" y="2144"/>
                  </a:cubicBezTo>
                  <a:cubicBezTo>
                    <a:pt x="571" y="2143"/>
                    <a:pt x="579" y="2143"/>
                    <a:pt x="587" y="2142"/>
                  </a:cubicBezTo>
                  <a:cubicBezTo>
                    <a:pt x="586" y="2144"/>
                    <a:pt x="586" y="2145"/>
                    <a:pt x="587" y="2147"/>
                  </a:cubicBezTo>
                  <a:cubicBezTo>
                    <a:pt x="587" y="2148"/>
                    <a:pt x="588" y="2150"/>
                    <a:pt x="591" y="2151"/>
                  </a:cubicBezTo>
                  <a:cubicBezTo>
                    <a:pt x="593" y="2151"/>
                    <a:pt x="593" y="2151"/>
                    <a:pt x="593" y="2151"/>
                  </a:cubicBezTo>
                  <a:cubicBezTo>
                    <a:pt x="594" y="2150"/>
                    <a:pt x="594" y="2150"/>
                    <a:pt x="594" y="2150"/>
                  </a:cubicBezTo>
                  <a:cubicBezTo>
                    <a:pt x="595" y="2150"/>
                    <a:pt x="595" y="2150"/>
                    <a:pt x="596" y="2150"/>
                  </a:cubicBezTo>
                  <a:cubicBezTo>
                    <a:pt x="597" y="2149"/>
                    <a:pt x="599" y="2149"/>
                    <a:pt x="600" y="2148"/>
                  </a:cubicBezTo>
                  <a:cubicBezTo>
                    <a:pt x="602" y="2153"/>
                    <a:pt x="602" y="2159"/>
                    <a:pt x="602" y="2163"/>
                  </a:cubicBezTo>
                  <a:cubicBezTo>
                    <a:pt x="603" y="2173"/>
                    <a:pt x="603" y="2173"/>
                    <a:pt x="603" y="2173"/>
                  </a:cubicBezTo>
                  <a:cubicBezTo>
                    <a:pt x="609" y="2165"/>
                    <a:pt x="609" y="2165"/>
                    <a:pt x="609" y="2165"/>
                  </a:cubicBezTo>
                  <a:cubicBezTo>
                    <a:pt x="611" y="2161"/>
                    <a:pt x="612" y="2157"/>
                    <a:pt x="612" y="2152"/>
                  </a:cubicBezTo>
                  <a:cubicBezTo>
                    <a:pt x="612" y="2149"/>
                    <a:pt x="613" y="2145"/>
                    <a:pt x="614" y="2143"/>
                  </a:cubicBezTo>
                  <a:cubicBezTo>
                    <a:pt x="614" y="2144"/>
                    <a:pt x="614" y="2145"/>
                    <a:pt x="614" y="2146"/>
                  </a:cubicBezTo>
                  <a:cubicBezTo>
                    <a:pt x="613" y="2149"/>
                    <a:pt x="612" y="2152"/>
                    <a:pt x="615" y="2155"/>
                  </a:cubicBezTo>
                  <a:cubicBezTo>
                    <a:pt x="619" y="2161"/>
                    <a:pt x="619" y="2161"/>
                    <a:pt x="619" y="2161"/>
                  </a:cubicBezTo>
                  <a:cubicBezTo>
                    <a:pt x="621" y="2153"/>
                    <a:pt x="621" y="2153"/>
                    <a:pt x="621" y="2153"/>
                  </a:cubicBezTo>
                  <a:cubicBezTo>
                    <a:pt x="621" y="2153"/>
                    <a:pt x="621" y="2153"/>
                    <a:pt x="621" y="2153"/>
                  </a:cubicBezTo>
                  <a:cubicBezTo>
                    <a:pt x="622" y="2153"/>
                    <a:pt x="624" y="2154"/>
                    <a:pt x="625" y="2154"/>
                  </a:cubicBezTo>
                  <a:cubicBezTo>
                    <a:pt x="624" y="2159"/>
                    <a:pt x="623" y="2166"/>
                    <a:pt x="625" y="2169"/>
                  </a:cubicBezTo>
                  <a:cubicBezTo>
                    <a:pt x="626" y="2171"/>
                    <a:pt x="626" y="2171"/>
                    <a:pt x="626" y="2171"/>
                  </a:cubicBezTo>
                  <a:cubicBezTo>
                    <a:pt x="628" y="2171"/>
                    <a:pt x="628" y="2171"/>
                    <a:pt x="628" y="2171"/>
                  </a:cubicBezTo>
                  <a:cubicBezTo>
                    <a:pt x="631" y="2171"/>
                    <a:pt x="632" y="2169"/>
                    <a:pt x="632" y="2168"/>
                  </a:cubicBezTo>
                  <a:cubicBezTo>
                    <a:pt x="633" y="2167"/>
                    <a:pt x="633" y="2167"/>
                    <a:pt x="633" y="2167"/>
                  </a:cubicBezTo>
                  <a:cubicBezTo>
                    <a:pt x="633" y="2166"/>
                    <a:pt x="633" y="2166"/>
                    <a:pt x="633" y="2166"/>
                  </a:cubicBezTo>
                  <a:cubicBezTo>
                    <a:pt x="633" y="2165"/>
                    <a:pt x="633" y="2162"/>
                    <a:pt x="633" y="2160"/>
                  </a:cubicBezTo>
                  <a:cubicBezTo>
                    <a:pt x="634" y="2161"/>
                    <a:pt x="634" y="2161"/>
                    <a:pt x="634" y="2162"/>
                  </a:cubicBezTo>
                  <a:cubicBezTo>
                    <a:pt x="637" y="2164"/>
                    <a:pt x="639" y="2166"/>
                    <a:pt x="642" y="2166"/>
                  </a:cubicBezTo>
                  <a:cubicBezTo>
                    <a:pt x="644" y="2166"/>
                    <a:pt x="646" y="2165"/>
                    <a:pt x="648" y="2162"/>
                  </a:cubicBezTo>
                  <a:cubicBezTo>
                    <a:pt x="650" y="2158"/>
                    <a:pt x="650" y="2158"/>
                    <a:pt x="650" y="2158"/>
                  </a:cubicBezTo>
                  <a:cubicBezTo>
                    <a:pt x="646" y="2157"/>
                    <a:pt x="646" y="2157"/>
                    <a:pt x="646" y="2157"/>
                  </a:cubicBezTo>
                  <a:cubicBezTo>
                    <a:pt x="646" y="2156"/>
                    <a:pt x="645" y="2156"/>
                    <a:pt x="644" y="2156"/>
                  </a:cubicBezTo>
                  <a:cubicBezTo>
                    <a:pt x="645" y="2155"/>
                    <a:pt x="646" y="2154"/>
                    <a:pt x="648" y="2152"/>
                  </a:cubicBezTo>
                  <a:cubicBezTo>
                    <a:pt x="649" y="2150"/>
                    <a:pt x="652" y="2147"/>
                    <a:pt x="654" y="2145"/>
                  </a:cubicBezTo>
                  <a:cubicBezTo>
                    <a:pt x="654" y="2147"/>
                    <a:pt x="655" y="2149"/>
                    <a:pt x="656" y="2151"/>
                  </a:cubicBezTo>
                  <a:cubicBezTo>
                    <a:pt x="657" y="2153"/>
                    <a:pt x="658" y="2155"/>
                    <a:pt x="659" y="2158"/>
                  </a:cubicBezTo>
                  <a:cubicBezTo>
                    <a:pt x="659" y="2159"/>
                    <a:pt x="657" y="2159"/>
                    <a:pt x="657" y="2159"/>
                  </a:cubicBezTo>
                  <a:cubicBezTo>
                    <a:pt x="654" y="2160"/>
                    <a:pt x="649" y="2162"/>
                    <a:pt x="649" y="2168"/>
                  </a:cubicBezTo>
                  <a:cubicBezTo>
                    <a:pt x="650" y="2172"/>
                    <a:pt x="650" y="2172"/>
                    <a:pt x="650" y="2172"/>
                  </a:cubicBezTo>
                  <a:cubicBezTo>
                    <a:pt x="654" y="2171"/>
                    <a:pt x="654" y="2171"/>
                    <a:pt x="654" y="2171"/>
                  </a:cubicBezTo>
                  <a:cubicBezTo>
                    <a:pt x="654" y="2171"/>
                    <a:pt x="655" y="2171"/>
                    <a:pt x="656" y="2171"/>
                  </a:cubicBezTo>
                  <a:cubicBezTo>
                    <a:pt x="655" y="2173"/>
                    <a:pt x="655" y="2173"/>
                    <a:pt x="655" y="2173"/>
                  </a:cubicBezTo>
                  <a:cubicBezTo>
                    <a:pt x="661" y="2173"/>
                    <a:pt x="661" y="2173"/>
                    <a:pt x="661" y="2173"/>
                  </a:cubicBezTo>
                  <a:cubicBezTo>
                    <a:pt x="665" y="2173"/>
                    <a:pt x="667" y="2171"/>
                    <a:pt x="668" y="2168"/>
                  </a:cubicBezTo>
                  <a:cubicBezTo>
                    <a:pt x="668" y="2169"/>
                    <a:pt x="669" y="2169"/>
                    <a:pt x="669" y="2169"/>
                  </a:cubicBezTo>
                  <a:cubicBezTo>
                    <a:pt x="673" y="2170"/>
                    <a:pt x="673" y="2170"/>
                    <a:pt x="673" y="2170"/>
                  </a:cubicBezTo>
                  <a:cubicBezTo>
                    <a:pt x="674" y="2167"/>
                    <a:pt x="674" y="2167"/>
                    <a:pt x="674" y="2167"/>
                  </a:cubicBezTo>
                  <a:cubicBezTo>
                    <a:pt x="675" y="2164"/>
                    <a:pt x="676" y="2162"/>
                    <a:pt x="677" y="2160"/>
                  </a:cubicBezTo>
                  <a:cubicBezTo>
                    <a:pt x="679" y="2157"/>
                    <a:pt x="681" y="2155"/>
                    <a:pt x="681" y="2152"/>
                  </a:cubicBezTo>
                  <a:cubicBezTo>
                    <a:pt x="681" y="2163"/>
                    <a:pt x="677" y="2178"/>
                    <a:pt x="668" y="2189"/>
                  </a:cubicBezTo>
                  <a:cubicBezTo>
                    <a:pt x="660" y="2198"/>
                    <a:pt x="660" y="2198"/>
                    <a:pt x="660" y="2198"/>
                  </a:cubicBezTo>
                  <a:cubicBezTo>
                    <a:pt x="672" y="2194"/>
                    <a:pt x="672" y="2194"/>
                    <a:pt x="672" y="2194"/>
                  </a:cubicBezTo>
                  <a:cubicBezTo>
                    <a:pt x="679" y="2192"/>
                    <a:pt x="682" y="2187"/>
                    <a:pt x="685" y="2183"/>
                  </a:cubicBezTo>
                  <a:cubicBezTo>
                    <a:pt x="687" y="2180"/>
                    <a:pt x="689" y="2178"/>
                    <a:pt x="691" y="2176"/>
                  </a:cubicBezTo>
                  <a:cubicBezTo>
                    <a:pt x="692" y="2177"/>
                    <a:pt x="694" y="2178"/>
                    <a:pt x="695" y="2178"/>
                  </a:cubicBezTo>
                  <a:cubicBezTo>
                    <a:pt x="693" y="2181"/>
                    <a:pt x="693" y="2181"/>
                    <a:pt x="693" y="2181"/>
                  </a:cubicBezTo>
                  <a:cubicBezTo>
                    <a:pt x="697" y="2180"/>
                    <a:pt x="697" y="2180"/>
                    <a:pt x="697" y="2180"/>
                  </a:cubicBezTo>
                  <a:cubicBezTo>
                    <a:pt x="697" y="2186"/>
                    <a:pt x="697" y="2186"/>
                    <a:pt x="697" y="2186"/>
                  </a:cubicBezTo>
                  <a:cubicBezTo>
                    <a:pt x="700" y="2179"/>
                    <a:pt x="700" y="2179"/>
                    <a:pt x="700" y="2179"/>
                  </a:cubicBezTo>
                  <a:cubicBezTo>
                    <a:pt x="703" y="2178"/>
                    <a:pt x="703" y="2178"/>
                    <a:pt x="703" y="2178"/>
                  </a:cubicBezTo>
                  <a:cubicBezTo>
                    <a:pt x="710" y="2176"/>
                    <a:pt x="715" y="2172"/>
                    <a:pt x="721" y="2167"/>
                  </a:cubicBezTo>
                  <a:cubicBezTo>
                    <a:pt x="725" y="2163"/>
                    <a:pt x="730" y="2159"/>
                    <a:pt x="735" y="2158"/>
                  </a:cubicBezTo>
                  <a:cubicBezTo>
                    <a:pt x="732" y="2160"/>
                    <a:pt x="730" y="2163"/>
                    <a:pt x="732" y="2169"/>
                  </a:cubicBezTo>
                  <a:cubicBezTo>
                    <a:pt x="732" y="2170"/>
                    <a:pt x="732" y="2170"/>
                    <a:pt x="732" y="2170"/>
                  </a:cubicBezTo>
                  <a:cubicBezTo>
                    <a:pt x="733" y="2171"/>
                    <a:pt x="733" y="2171"/>
                    <a:pt x="733" y="2171"/>
                  </a:cubicBezTo>
                  <a:cubicBezTo>
                    <a:pt x="734" y="2172"/>
                    <a:pt x="735" y="2173"/>
                    <a:pt x="737" y="2173"/>
                  </a:cubicBezTo>
                  <a:cubicBezTo>
                    <a:pt x="741" y="2173"/>
                    <a:pt x="742" y="2168"/>
                    <a:pt x="744" y="2164"/>
                  </a:cubicBezTo>
                  <a:cubicBezTo>
                    <a:pt x="744" y="2163"/>
                    <a:pt x="744" y="2162"/>
                    <a:pt x="744" y="2162"/>
                  </a:cubicBezTo>
                  <a:cubicBezTo>
                    <a:pt x="744" y="2163"/>
                    <a:pt x="745" y="2163"/>
                    <a:pt x="745" y="2164"/>
                  </a:cubicBezTo>
                  <a:cubicBezTo>
                    <a:pt x="746" y="2167"/>
                    <a:pt x="747" y="2172"/>
                    <a:pt x="751" y="2173"/>
                  </a:cubicBezTo>
                  <a:cubicBezTo>
                    <a:pt x="752" y="2174"/>
                    <a:pt x="753" y="2174"/>
                    <a:pt x="755" y="2174"/>
                  </a:cubicBezTo>
                  <a:cubicBezTo>
                    <a:pt x="756" y="2180"/>
                    <a:pt x="756" y="2180"/>
                    <a:pt x="756" y="2180"/>
                  </a:cubicBezTo>
                  <a:cubicBezTo>
                    <a:pt x="757" y="2174"/>
                    <a:pt x="757" y="2174"/>
                    <a:pt x="757" y="2174"/>
                  </a:cubicBezTo>
                  <a:cubicBezTo>
                    <a:pt x="762" y="2173"/>
                    <a:pt x="769" y="2170"/>
                    <a:pt x="770" y="2165"/>
                  </a:cubicBezTo>
                  <a:cubicBezTo>
                    <a:pt x="770" y="2164"/>
                    <a:pt x="770" y="2164"/>
                    <a:pt x="770" y="2164"/>
                  </a:cubicBezTo>
                  <a:cubicBezTo>
                    <a:pt x="776" y="2164"/>
                    <a:pt x="776" y="2164"/>
                    <a:pt x="776" y="2164"/>
                  </a:cubicBezTo>
                  <a:cubicBezTo>
                    <a:pt x="776" y="2162"/>
                    <a:pt x="776" y="2162"/>
                    <a:pt x="776" y="2162"/>
                  </a:cubicBezTo>
                  <a:cubicBezTo>
                    <a:pt x="776" y="2161"/>
                    <a:pt x="777" y="2160"/>
                    <a:pt x="777" y="2159"/>
                  </a:cubicBezTo>
                  <a:cubicBezTo>
                    <a:pt x="778" y="2161"/>
                    <a:pt x="779" y="2162"/>
                    <a:pt x="780" y="2164"/>
                  </a:cubicBezTo>
                  <a:cubicBezTo>
                    <a:pt x="781" y="2166"/>
                    <a:pt x="782" y="2169"/>
                    <a:pt x="783" y="2172"/>
                  </a:cubicBezTo>
                  <a:cubicBezTo>
                    <a:pt x="783" y="2175"/>
                    <a:pt x="783" y="2175"/>
                    <a:pt x="783" y="2175"/>
                  </a:cubicBezTo>
                  <a:cubicBezTo>
                    <a:pt x="786" y="2175"/>
                    <a:pt x="786" y="2175"/>
                    <a:pt x="786" y="2175"/>
                  </a:cubicBezTo>
                  <a:cubicBezTo>
                    <a:pt x="787" y="2175"/>
                    <a:pt x="789" y="2175"/>
                    <a:pt x="790" y="2175"/>
                  </a:cubicBezTo>
                  <a:cubicBezTo>
                    <a:pt x="792" y="2175"/>
                    <a:pt x="796" y="2174"/>
                    <a:pt x="799" y="2173"/>
                  </a:cubicBezTo>
                  <a:cubicBezTo>
                    <a:pt x="798" y="2175"/>
                    <a:pt x="798" y="2175"/>
                    <a:pt x="798" y="2175"/>
                  </a:cubicBezTo>
                  <a:cubicBezTo>
                    <a:pt x="804" y="2175"/>
                    <a:pt x="804" y="2175"/>
                    <a:pt x="804" y="2175"/>
                  </a:cubicBezTo>
                  <a:cubicBezTo>
                    <a:pt x="809" y="2174"/>
                    <a:pt x="814" y="2173"/>
                    <a:pt x="818" y="2172"/>
                  </a:cubicBezTo>
                  <a:cubicBezTo>
                    <a:pt x="821" y="2171"/>
                    <a:pt x="825" y="2170"/>
                    <a:pt x="829" y="2170"/>
                  </a:cubicBezTo>
                  <a:cubicBezTo>
                    <a:pt x="827" y="2172"/>
                    <a:pt x="824" y="2174"/>
                    <a:pt x="824" y="2178"/>
                  </a:cubicBezTo>
                  <a:cubicBezTo>
                    <a:pt x="823" y="2184"/>
                    <a:pt x="823" y="2184"/>
                    <a:pt x="823" y="2184"/>
                  </a:cubicBezTo>
                  <a:cubicBezTo>
                    <a:pt x="829" y="2182"/>
                    <a:pt x="829" y="2182"/>
                    <a:pt x="829" y="2182"/>
                  </a:cubicBezTo>
                  <a:cubicBezTo>
                    <a:pt x="831" y="2181"/>
                    <a:pt x="834" y="2179"/>
                    <a:pt x="837" y="2176"/>
                  </a:cubicBezTo>
                  <a:cubicBezTo>
                    <a:pt x="841" y="2176"/>
                    <a:pt x="841" y="2176"/>
                    <a:pt x="841" y="2176"/>
                  </a:cubicBezTo>
                  <a:cubicBezTo>
                    <a:pt x="847" y="2175"/>
                    <a:pt x="851" y="2171"/>
                    <a:pt x="853" y="2168"/>
                  </a:cubicBezTo>
                  <a:cubicBezTo>
                    <a:pt x="856" y="2166"/>
                    <a:pt x="856" y="2166"/>
                    <a:pt x="856" y="2166"/>
                  </a:cubicBezTo>
                  <a:cubicBezTo>
                    <a:pt x="854" y="2165"/>
                    <a:pt x="854" y="2165"/>
                    <a:pt x="854" y="2165"/>
                  </a:cubicBezTo>
                  <a:cubicBezTo>
                    <a:pt x="854" y="2165"/>
                    <a:pt x="855" y="2164"/>
                    <a:pt x="855" y="2163"/>
                  </a:cubicBezTo>
                  <a:cubicBezTo>
                    <a:pt x="856" y="2162"/>
                    <a:pt x="857" y="2160"/>
                    <a:pt x="858" y="2158"/>
                  </a:cubicBezTo>
                  <a:cubicBezTo>
                    <a:pt x="859" y="2163"/>
                    <a:pt x="860" y="2167"/>
                    <a:pt x="863" y="2167"/>
                  </a:cubicBezTo>
                  <a:cubicBezTo>
                    <a:pt x="865" y="2167"/>
                    <a:pt x="867" y="2166"/>
                    <a:pt x="868" y="2163"/>
                  </a:cubicBezTo>
                  <a:cubicBezTo>
                    <a:pt x="869" y="2158"/>
                    <a:pt x="867" y="2155"/>
                    <a:pt x="866" y="2153"/>
                  </a:cubicBezTo>
                  <a:cubicBezTo>
                    <a:pt x="866" y="2153"/>
                    <a:pt x="866" y="2153"/>
                    <a:pt x="866" y="2152"/>
                  </a:cubicBezTo>
                  <a:cubicBezTo>
                    <a:pt x="867" y="2152"/>
                    <a:pt x="868" y="2151"/>
                    <a:pt x="869" y="2151"/>
                  </a:cubicBezTo>
                  <a:cubicBezTo>
                    <a:pt x="870" y="2150"/>
                    <a:pt x="872" y="2149"/>
                    <a:pt x="874" y="2148"/>
                  </a:cubicBezTo>
                  <a:cubicBezTo>
                    <a:pt x="875" y="2150"/>
                    <a:pt x="876" y="2152"/>
                    <a:pt x="877" y="2154"/>
                  </a:cubicBezTo>
                  <a:cubicBezTo>
                    <a:pt x="879" y="2157"/>
                    <a:pt x="880" y="2160"/>
                    <a:pt x="880" y="2163"/>
                  </a:cubicBezTo>
                  <a:cubicBezTo>
                    <a:pt x="879" y="2178"/>
                    <a:pt x="879" y="2178"/>
                    <a:pt x="879" y="2178"/>
                  </a:cubicBezTo>
                  <a:cubicBezTo>
                    <a:pt x="887" y="2166"/>
                    <a:pt x="887" y="2166"/>
                    <a:pt x="887" y="2166"/>
                  </a:cubicBezTo>
                  <a:cubicBezTo>
                    <a:pt x="888" y="2163"/>
                    <a:pt x="889" y="2160"/>
                    <a:pt x="890" y="2156"/>
                  </a:cubicBezTo>
                  <a:cubicBezTo>
                    <a:pt x="899" y="2186"/>
                    <a:pt x="899" y="2186"/>
                    <a:pt x="899" y="2186"/>
                  </a:cubicBezTo>
                  <a:cubicBezTo>
                    <a:pt x="898" y="2179"/>
                    <a:pt x="898" y="2179"/>
                    <a:pt x="898" y="2179"/>
                  </a:cubicBezTo>
                  <a:cubicBezTo>
                    <a:pt x="898" y="2180"/>
                    <a:pt x="898" y="2180"/>
                    <a:pt x="898" y="2180"/>
                  </a:cubicBezTo>
                  <a:cubicBezTo>
                    <a:pt x="901" y="2181"/>
                    <a:pt x="901" y="2181"/>
                    <a:pt x="901" y="2181"/>
                  </a:cubicBezTo>
                  <a:cubicBezTo>
                    <a:pt x="902" y="2181"/>
                    <a:pt x="902" y="2181"/>
                    <a:pt x="903" y="2181"/>
                  </a:cubicBezTo>
                  <a:cubicBezTo>
                    <a:pt x="909" y="2181"/>
                    <a:pt x="909" y="2174"/>
                    <a:pt x="909" y="2172"/>
                  </a:cubicBezTo>
                  <a:cubicBezTo>
                    <a:pt x="909" y="2172"/>
                    <a:pt x="909" y="2171"/>
                    <a:pt x="909" y="2171"/>
                  </a:cubicBezTo>
                  <a:cubicBezTo>
                    <a:pt x="912" y="2171"/>
                    <a:pt x="913" y="2171"/>
                    <a:pt x="915" y="2172"/>
                  </a:cubicBezTo>
                  <a:cubicBezTo>
                    <a:pt x="916" y="2173"/>
                    <a:pt x="918" y="2173"/>
                    <a:pt x="920" y="2172"/>
                  </a:cubicBezTo>
                  <a:cubicBezTo>
                    <a:pt x="923" y="2176"/>
                    <a:pt x="926" y="2177"/>
                    <a:pt x="929" y="2178"/>
                  </a:cubicBezTo>
                  <a:cubicBezTo>
                    <a:pt x="929" y="2179"/>
                    <a:pt x="929" y="2180"/>
                    <a:pt x="929" y="2181"/>
                  </a:cubicBezTo>
                  <a:cubicBezTo>
                    <a:pt x="930" y="2183"/>
                    <a:pt x="930" y="2183"/>
                    <a:pt x="930" y="2183"/>
                  </a:cubicBezTo>
                  <a:cubicBezTo>
                    <a:pt x="932" y="2184"/>
                    <a:pt x="932" y="2184"/>
                    <a:pt x="932" y="2184"/>
                  </a:cubicBezTo>
                  <a:cubicBezTo>
                    <a:pt x="936" y="2185"/>
                    <a:pt x="939" y="2185"/>
                    <a:pt x="942" y="2185"/>
                  </a:cubicBezTo>
                  <a:cubicBezTo>
                    <a:pt x="948" y="2186"/>
                    <a:pt x="950" y="2187"/>
                    <a:pt x="951" y="2190"/>
                  </a:cubicBezTo>
                  <a:cubicBezTo>
                    <a:pt x="958" y="2186"/>
                    <a:pt x="958" y="2186"/>
                    <a:pt x="958" y="2186"/>
                  </a:cubicBezTo>
                  <a:cubicBezTo>
                    <a:pt x="956" y="2182"/>
                    <a:pt x="953" y="2178"/>
                    <a:pt x="951" y="2174"/>
                  </a:cubicBezTo>
                  <a:cubicBezTo>
                    <a:pt x="946" y="2167"/>
                    <a:pt x="944" y="2163"/>
                    <a:pt x="945" y="2159"/>
                  </a:cubicBezTo>
                  <a:cubicBezTo>
                    <a:pt x="947" y="2159"/>
                    <a:pt x="948" y="2159"/>
                    <a:pt x="950" y="2159"/>
                  </a:cubicBezTo>
                  <a:cubicBezTo>
                    <a:pt x="949" y="2160"/>
                    <a:pt x="949" y="2160"/>
                    <a:pt x="949" y="2160"/>
                  </a:cubicBezTo>
                  <a:cubicBezTo>
                    <a:pt x="952" y="2160"/>
                    <a:pt x="952" y="2160"/>
                    <a:pt x="952" y="2160"/>
                  </a:cubicBezTo>
                  <a:cubicBezTo>
                    <a:pt x="963" y="2160"/>
                    <a:pt x="975" y="2158"/>
                    <a:pt x="986" y="2155"/>
                  </a:cubicBezTo>
                  <a:cubicBezTo>
                    <a:pt x="988" y="2154"/>
                    <a:pt x="991" y="2153"/>
                    <a:pt x="994" y="2153"/>
                  </a:cubicBezTo>
                  <a:cubicBezTo>
                    <a:pt x="992" y="2157"/>
                    <a:pt x="990" y="2161"/>
                    <a:pt x="991" y="2165"/>
                  </a:cubicBezTo>
                  <a:cubicBezTo>
                    <a:pt x="992" y="2166"/>
                    <a:pt x="993" y="2168"/>
                    <a:pt x="996" y="2169"/>
                  </a:cubicBezTo>
                  <a:cubicBezTo>
                    <a:pt x="1001" y="2170"/>
                    <a:pt x="1001" y="2170"/>
                    <a:pt x="1001" y="2170"/>
                  </a:cubicBezTo>
                  <a:cubicBezTo>
                    <a:pt x="1001" y="2166"/>
                    <a:pt x="1001" y="2166"/>
                    <a:pt x="1001" y="2166"/>
                  </a:cubicBezTo>
                  <a:cubicBezTo>
                    <a:pt x="1001" y="2157"/>
                    <a:pt x="1007" y="2152"/>
                    <a:pt x="1012" y="2148"/>
                  </a:cubicBezTo>
                  <a:cubicBezTo>
                    <a:pt x="1013" y="2148"/>
                    <a:pt x="1013" y="2147"/>
                    <a:pt x="1013" y="2147"/>
                  </a:cubicBezTo>
                  <a:cubicBezTo>
                    <a:pt x="1013" y="2150"/>
                    <a:pt x="1011" y="2153"/>
                    <a:pt x="1010" y="2155"/>
                  </a:cubicBezTo>
                  <a:cubicBezTo>
                    <a:pt x="1005" y="2161"/>
                    <a:pt x="1005" y="2161"/>
                    <a:pt x="1005" y="2161"/>
                  </a:cubicBezTo>
                  <a:cubicBezTo>
                    <a:pt x="1013" y="2161"/>
                    <a:pt x="1013" y="2161"/>
                    <a:pt x="1013" y="2161"/>
                  </a:cubicBezTo>
                  <a:cubicBezTo>
                    <a:pt x="1020" y="2160"/>
                    <a:pt x="1021" y="2155"/>
                    <a:pt x="1023" y="2151"/>
                  </a:cubicBezTo>
                  <a:cubicBezTo>
                    <a:pt x="1023" y="2149"/>
                    <a:pt x="1024" y="2148"/>
                    <a:pt x="1025" y="2147"/>
                  </a:cubicBezTo>
                  <a:cubicBezTo>
                    <a:pt x="1031" y="2148"/>
                    <a:pt x="1041" y="2147"/>
                    <a:pt x="1052" y="2146"/>
                  </a:cubicBezTo>
                  <a:cubicBezTo>
                    <a:pt x="1051" y="2148"/>
                    <a:pt x="1049" y="2149"/>
                    <a:pt x="1048" y="2151"/>
                  </a:cubicBezTo>
                  <a:cubicBezTo>
                    <a:pt x="1043" y="2156"/>
                    <a:pt x="1037" y="2163"/>
                    <a:pt x="1041" y="2170"/>
                  </a:cubicBezTo>
                  <a:cubicBezTo>
                    <a:pt x="1042" y="2172"/>
                    <a:pt x="1042" y="2172"/>
                    <a:pt x="1042" y="2172"/>
                  </a:cubicBezTo>
                  <a:cubicBezTo>
                    <a:pt x="1045" y="2172"/>
                    <a:pt x="1045" y="2172"/>
                    <a:pt x="1045" y="2172"/>
                  </a:cubicBezTo>
                  <a:cubicBezTo>
                    <a:pt x="1049" y="2172"/>
                    <a:pt x="1052" y="2170"/>
                    <a:pt x="1055" y="2169"/>
                  </a:cubicBezTo>
                  <a:cubicBezTo>
                    <a:pt x="1058" y="2167"/>
                    <a:pt x="1061" y="2166"/>
                    <a:pt x="1065" y="2166"/>
                  </a:cubicBezTo>
                  <a:cubicBezTo>
                    <a:pt x="1070" y="2166"/>
                    <a:pt x="1070" y="2166"/>
                    <a:pt x="1070" y="2166"/>
                  </a:cubicBezTo>
                  <a:cubicBezTo>
                    <a:pt x="1069" y="2162"/>
                    <a:pt x="1069" y="2162"/>
                    <a:pt x="1069" y="2162"/>
                  </a:cubicBezTo>
                  <a:cubicBezTo>
                    <a:pt x="1069" y="2157"/>
                    <a:pt x="1064" y="2153"/>
                    <a:pt x="1059" y="2152"/>
                  </a:cubicBezTo>
                  <a:cubicBezTo>
                    <a:pt x="1060" y="2150"/>
                    <a:pt x="1060" y="2148"/>
                    <a:pt x="1059" y="2146"/>
                  </a:cubicBezTo>
                  <a:cubicBezTo>
                    <a:pt x="1064" y="2145"/>
                    <a:pt x="1068" y="2145"/>
                    <a:pt x="1073" y="2145"/>
                  </a:cubicBezTo>
                  <a:cubicBezTo>
                    <a:pt x="1085" y="2145"/>
                    <a:pt x="1093" y="2146"/>
                    <a:pt x="1099" y="2149"/>
                  </a:cubicBezTo>
                  <a:cubicBezTo>
                    <a:pt x="1109" y="2154"/>
                    <a:pt x="1109" y="2154"/>
                    <a:pt x="1109" y="2154"/>
                  </a:cubicBezTo>
                  <a:cubicBezTo>
                    <a:pt x="1104" y="2144"/>
                    <a:pt x="1104" y="2144"/>
                    <a:pt x="1104" y="2144"/>
                  </a:cubicBezTo>
                  <a:cubicBezTo>
                    <a:pt x="1101" y="2138"/>
                    <a:pt x="1094" y="2137"/>
                    <a:pt x="1087" y="2136"/>
                  </a:cubicBezTo>
                  <a:cubicBezTo>
                    <a:pt x="1090" y="2135"/>
                    <a:pt x="1092" y="2133"/>
                    <a:pt x="1094" y="2130"/>
                  </a:cubicBezTo>
                  <a:cubicBezTo>
                    <a:pt x="1096" y="2126"/>
                    <a:pt x="1096" y="2126"/>
                    <a:pt x="1096" y="2126"/>
                  </a:cubicBezTo>
                  <a:cubicBezTo>
                    <a:pt x="1092" y="2125"/>
                    <a:pt x="1092" y="2125"/>
                    <a:pt x="1092" y="2125"/>
                  </a:cubicBezTo>
                  <a:cubicBezTo>
                    <a:pt x="1095" y="2118"/>
                    <a:pt x="1095" y="2118"/>
                    <a:pt x="1095" y="2118"/>
                  </a:cubicBezTo>
                  <a:cubicBezTo>
                    <a:pt x="1087" y="2121"/>
                    <a:pt x="1087" y="2121"/>
                    <a:pt x="1087" y="2121"/>
                  </a:cubicBezTo>
                  <a:cubicBezTo>
                    <a:pt x="1081" y="2124"/>
                    <a:pt x="1073" y="2126"/>
                    <a:pt x="1066" y="2126"/>
                  </a:cubicBezTo>
                  <a:cubicBezTo>
                    <a:pt x="1059" y="2127"/>
                    <a:pt x="1047" y="2125"/>
                    <a:pt x="1043" y="2114"/>
                  </a:cubicBezTo>
                  <a:cubicBezTo>
                    <a:pt x="1036" y="2096"/>
                    <a:pt x="1036" y="2096"/>
                    <a:pt x="1036" y="2096"/>
                  </a:cubicBezTo>
                  <a:cubicBezTo>
                    <a:pt x="1036" y="2112"/>
                    <a:pt x="1036" y="2112"/>
                    <a:pt x="1036" y="2112"/>
                  </a:cubicBezTo>
                  <a:cubicBezTo>
                    <a:pt x="1035" y="2111"/>
                    <a:pt x="1034" y="2111"/>
                    <a:pt x="1033" y="2110"/>
                  </a:cubicBezTo>
                  <a:cubicBezTo>
                    <a:pt x="1032" y="2109"/>
                    <a:pt x="1031" y="2108"/>
                    <a:pt x="1030" y="2107"/>
                  </a:cubicBezTo>
                  <a:cubicBezTo>
                    <a:pt x="1023" y="2101"/>
                    <a:pt x="1023" y="2101"/>
                    <a:pt x="1023" y="2101"/>
                  </a:cubicBezTo>
                  <a:cubicBezTo>
                    <a:pt x="1024" y="2110"/>
                    <a:pt x="1024" y="2110"/>
                    <a:pt x="1024" y="2110"/>
                  </a:cubicBezTo>
                  <a:cubicBezTo>
                    <a:pt x="1024" y="2115"/>
                    <a:pt x="1023" y="2117"/>
                    <a:pt x="1020" y="2118"/>
                  </a:cubicBezTo>
                  <a:cubicBezTo>
                    <a:pt x="1020" y="2118"/>
                    <a:pt x="1020" y="2118"/>
                    <a:pt x="1020" y="2117"/>
                  </a:cubicBezTo>
                  <a:cubicBezTo>
                    <a:pt x="1019" y="2116"/>
                    <a:pt x="1018" y="2114"/>
                    <a:pt x="1015" y="2113"/>
                  </a:cubicBezTo>
                  <a:cubicBezTo>
                    <a:pt x="1011" y="2111"/>
                    <a:pt x="1011" y="2111"/>
                    <a:pt x="1011" y="2111"/>
                  </a:cubicBezTo>
                  <a:cubicBezTo>
                    <a:pt x="1011" y="2115"/>
                    <a:pt x="1011" y="2115"/>
                    <a:pt x="1011" y="2115"/>
                  </a:cubicBezTo>
                  <a:cubicBezTo>
                    <a:pt x="1010" y="2116"/>
                    <a:pt x="1010" y="2116"/>
                    <a:pt x="1010" y="2116"/>
                  </a:cubicBezTo>
                  <a:cubicBezTo>
                    <a:pt x="1009" y="2115"/>
                    <a:pt x="1007" y="2113"/>
                    <a:pt x="1006" y="2111"/>
                  </a:cubicBezTo>
                  <a:cubicBezTo>
                    <a:pt x="1006" y="2111"/>
                    <a:pt x="1006" y="2111"/>
                    <a:pt x="1006" y="2111"/>
                  </a:cubicBezTo>
                  <a:cubicBezTo>
                    <a:pt x="1006" y="2108"/>
                    <a:pt x="1006" y="2108"/>
                    <a:pt x="1006" y="2108"/>
                  </a:cubicBezTo>
                  <a:cubicBezTo>
                    <a:pt x="1005" y="2105"/>
                    <a:pt x="1004" y="2103"/>
                    <a:pt x="1003" y="2103"/>
                  </a:cubicBezTo>
                  <a:cubicBezTo>
                    <a:pt x="1005" y="2101"/>
                    <a:pt x="1005" y="2101"/>
                    <a:pt x="1005" y="2101"/>
                  </a:cubicBezTo>
                  <a:cubicBezTo>
                    <a:pt x="994" y="2101"/>
                    <a:pt x="994" y="2101"/>
                    <a:pt x="994" y="2101"/>
                  </a:cubicBezTo>
                  <a:cubicBezTo>
                    <a:pt x="988" y="2102"/>
                    <a:pt x="985" y="2104"/>
                    <a:pt x="983" y="2108"/>
                  </a:cubicBezTo>
                  <a:cubicBezTo>
                    <a:pt x="983" y="2107"/>
                    <a:pt x="982" y="2106"/>
                    <a:pt x="982" y="2105"/>
                  </a:cubicBezTo>
                  <a:cubicBezTo>
                    <a:pt x="981" y="2104"/>
                    <a:pt x="981" y="2104"/>
                    <a:pt x="981" y="2104"/>
                  </a:cubicBezTo>
                  <a:cubicBezTo>
                    <a:pt x="980" y="2104"/>
                    <a:pt x="980" y="2104"/>
                    <a:pt x="980" y="2104"/>
                  </a:cubicBezTo>
                  <a:cubicBezTo>
                    <a:pt x="975" y="2102"/>
                    <a:pt x="970" y="2104"/>
                    <a:pt x="967" y="2106"/>
                  </a:cubicBezTo>
                  <a:cubicBezTo>
                    <a:pt x="966" y="2101"/>
                    <a:pt x="965" y="2099"/>
                    <a:pt x="963" y="2097"/>
                  </a:cubicBezTo>
                  <a:cubicBezTo>
                    <a:pt x="962" y="2096"/>
                    <a:pt x="962" y="2096"/>
                    <a:pt x="962" y="2095"/>
                  </a:cubicBezTo>
                  <a:cubicBezTo>
                    <a:pt x="965" y="2085"/>
                    <a:pt x="965" y="2085"/>
                    <a:pt x="965" y="2085"/>
                  </a:cubicBezTo>
                  <a:cubicBezTo>
                    <a:pt x="956" y="2092"/>
                    <a:pt x="956" y="2092"/>
                    <a:pt x="956" y="2092"/>
                  </a:cubicBezTo>
                  <a:cubicBezTo>
                    <a:pt x="953" y="2094"/>
                    <a:pt x="949" y="2096"/>
                    <a:pt x="946" y="2099"/>
                  </a:cubicBezTo>
                  <a:cubicBezTo>
                    <a:pt x="946" y="2098"/>
                    <a:pt x="947" y="2097"/>
                    <a:pt x="948" y="2095"/>
                  </a:cubicBezTo>
                  <a:cubicBezTo>
                    <a:pt x="949" y="2093"/>
                    <a:pt x="950" y="2091"/>
                    <a:pt x="950" y="2089"/>
                  </a:cubicBezTo>
                  <a:cubicBezTo>
                    <a:pt x="953" y="2083"/>
                    <a:pt x="953" y="2083"/>
                    <a:pt x="953" y="2083"/>
                  </a:cubicBezTo>
                  <a:cubicBezTo>
                    <a:pt x="946" y="2085"/>
                    <a:pt x="946" y="2085"/>
                    <a:pt x="946" y="2085"/>
                  </a:cubicBezTo>
                  <a:cubicBezTo>
                    <a:pt x="943" y="2085"/>
                    <a:pt x="940" y="2088"/>
                    <a:pt x="938" y="2091"/>
                  </a:cubicBezTo>
                  <a:cubicBezTo>
                    <a:pt x="938" y="2089"/>
                    <a:pt x="937" y="2086"/>
                    <a:pt x="934" y="2084"/>
                  </a:cubicBezTo>
                  <a:cubicBezTo>
                    <a:pt x="932" y="2082"/>
                    <a:pt x="930" y="2081"/>
                    <a:pt x="929" y="2081"/>
                  </a:cubicBezTo>
                  <a:cubicBezTo>
                    <a:pt x="926" y="2081"/>
                    <a:pt x="924" y="2083"/>
                    <a:pt x="923" y="2085"/>
                  </a:cubicBezTo>
                  <a:cubicBezTo>
                    <a:pt x="923" y="2085"/>
                    <a:pt x="923" y="2084"/>
                    <a:pt x="923" y="2084"/>
                  </a:cubicBezTo>
                  <a:cubicBezTo>
                    <a:pt x="922" y="2082"/>
                    <a:pt x="920" y="2080"/>
                    <a:pt x="917" y="2079"/>
                  </a:cubicBezTo>
                  <a:cubicBezTo>
                    <a:pt x="919" y="2077"/>
                    <a:pt x="920" y="2074"/>
                    <a:pt x="922" y="2072"/>
                  </a:cubicBezTo>
                  <a:cubicBezTo>
                    <a:pt x="923" y="2071"/>
                    <a:pt x="924" y="2070"/>
                    <a:pt x="924" y="2069"/>
                  </a:cubicBezTo>
                  <a:cubicBezTo>
                    <a:pt x="940" y="2042"/>
                    <a:pt x="940" y="2042"/>
                    <a:pt x="940" y="2042"/>
                  </a:cubicBezTo>
                  <a:cubicBezTo>
                    <a:pt x="919" y="2064"/>
                    <a:pt x="919" y="2064"/>
                    <a:pt x="919" y="2064"/>
                  </a:cubicBezTo>
                  <a:cubicBezTo>
                    <a:pt x="918" y="2061"/>
                    <a:pt x="916" y="2060"/>
                    <a:pt x="913" y="2060"/>
                  </a:cubicBezTo>
                  <a:cubicBezTo>
                    <a:pt x="913" y="2060"/>
                    <a:pt x="913" y="2060"/>
                    <a:pt x="913" y="2060"/>
                  </a:cubicBezTo>
                  <a:cubicBezTo>
                    <a:pt x="912" y="2060"/>
                    <a:pt x="912" y="2060"/>
                    <a:pt x="912" y="2060"/>
                  </a:cubicBezTo>
                  <a:cubicBezTo>
                    <a:pt x="907" y="2062"/>
                    <a:pt x="905" y="2066"/>
                    <a:pt x="904" y="2070"/>
                  </a:cubicBezTo>
                  <a:cubicBezTo>
                    <a:pt x="903" y="2070"/>
                    <a:pt x="903" y="2070"/>
                    <a:pt x="902" y="2070"/>
                  </a:cubicBezTo>
                  <a:cubicBezTo>
                    <a:pt x="899" y="2070"/>
                    <a:pt x="899" y="2070"/>
                    <a:pt x="899" y="2070"/>
                  </a:cubicBezTo>
                  <a:cubicBezTo>
                    <a:pt x="898" y="2069"/>
                    <a:pt x="898" y="2069"/>
                    <a:pt x="898" y="2069"/>
                  </a:cubicBezTo>
                  <a:cubicBezTo>
                    <a:pt x="900" y="2065"/>
                    <a:pt x="901" y="2057"/>
                    <a:pt x="901" y="2050"/>
                  </a:cubicBezTo>
                  <a:cubicBezTo>
                    <a:pt x="900" y="2032"/>
                    <a:pt x="895" y="2028"/>
                    <a:pt x="890" y="2028"/>
                  </a:cubicBezTo>
                  <a:cubicBezTo>
                    <a:pt x="889" y="2028"/>
                    <a:pt x="888" y="2028"/>
                    <a:pt x="888" y="2028"/>
                  </a:cubicBezTo>
                  <a:cubicBezTo>
                    <a:pt x="887" y="2024"/>
                    <a:pt x="886" y="2020"/>
                    <a:pt x="884" y="2016"/>
                  </a:cubicBezTo>
                  <a:cubicBezTo>
                    <a:pt x="881" y="2006"/>
                    <a:pt x="881" y="2006"/>
                    <a:pt x="881" y="2006"/>
                  </a:cubicBezTo>
                  <a:cubicBezTo>
                    <a:pt x="878" y="2016"/>
                    <a:pt x="878" y="2016"/>
                    <a:pt x="878" y="2016"/>
                  </a:cubicBezTo>
                  <a:cubicBezTo>
                    <a:pt x="875" y="2025"/>
                    <a:pt x="870" y="2033"/>
                    <a:pt x="866" y="2041"/>
                  </a:cubicBezTo>
                  <a:cubicBezTo>
                    <a:pt x="865" y="2042"/>
                    <a:pt x="865" y="2043"/>
                    <a:pt x="864" y="2045"/>
                  </a:cubicBezTo>
                  <a:cubicBezTo>
                    <a:pt x="863" y="2005"/>
                    <a:pt x="861" y="1966"/>
                    <a:pt x="858" y="1925"/>
                  </a:cubicBezTo>
                  <a:cubicBezTo>
                    <a:pt x="857" y="1904"/>
                    <a:pt x="856" y="1882"/>
                    <a:pt x="854" y="1861"/>
                  </a:cubicBezTo>
                  <a:cubicBezTo>
                    <a:pt x="853" y="1842"/>
                    <a:pt x="853" y="1820"/>
                    <a:pt x="853" y="1796"/>
                  </a:cubicBezTo>
                  <a:cubicBezTo>
                    <a:pt x="853" y="1793"/>
                    <a:pt x="854" y="1789"/>
                    <a:pt x="853" y="1786"/>
                  </a:cubicBezTo>
                  <a:cubicBezTo>
                    <a:pt x="854" y="1760"/>
                    <a:pt x="855" y="1733"/>
                    <a:pt x="856" y="1707"/>
                  </a:cubicBezTo>
                  <a:cubicBezTo>
                    <a:pt x="856" y="1678"/>
                    <a:pt x="857" y="1649"/>
                    <a:pt x="858" y="1620"/>
                  </a:cubicBezTo>
                  <a:cubicBezTo>
                    <a:pt x="859" y="1565"/>
                    <a:pt x="857" y="1511"/>
                    <a:pt x="855" y="1457"/>
                  </a:cubicBezTo>
                  <a:cubicBezTo>
                    <a:pt x="853" y="1405"/>
                    <a:pt x="851" y="1355"/>
                    <a:pt x="853" y="1312"/>
                  </a:cubicBezTo>
                  <a:cubicBezTo>
                    <a:pt x="864" y="1305"/>
                    <a:pt x="885" y="1302"/>
                    <a:pt x="904" y="1305"/>
                  </a:cubicBezTo>
                  <a:cubicBezTo>
                    <a:pt x="934" y="1310"/>
                    <a:pt x="997" y="1342"/>
                    <a:pt x="1006" y="1356"/>
                  </a:cubicBezTo>
                  <a:cubicBezTo>
                    <a:pt x="1008" y="1361"/>
                    <a:pt x="1009" y="1367"/>
                    <a:pt x="1009" y="1374"/>
                  </a:cubicBezTo>
                  <a:cubicBezTo>
                    <a:pt x="1009" y="1379"/>
                    <a:pt x="1009" y="1384"/>
                    <a:pt x="1011" y="1390"/>
                  </a:cubicBezTo>
                  <a:cubicBezTo>
                    <a:pt x="1019" y="1415"/>
                    <a:pt x="1038" y="1429"/>
                    <a:pt x="1057" y="1442"/>
                  </a:cubicBezTo>
                  <a:cubicBezTo>
                    <a:pt x="1062" y="1436"/>
                    <a:pt x="1062" y="1436"/>
                    <a:pt x="1062" y="1436"/>
                  </a:cubicBezTo>
                  <a:cubicBezTo>
                    <a:pt x="1035" y="1417"/>
                    <a:pt x="1020" y="1391"/>
                    <a:pt x="1015" y="1359"/>
                  </a:cubicBezTo>
                  <a:cubicBezTo>
                    <a:pt x="1028" y="1368"/>
                    <a:pt x="1038" y="1380"/>
                    <a:pt x="1048" y="1392"/>
                  </a:cubicBezTo>
                  <a:cubicBezTo>
                    <a:pt x="1054" y="1400"/>
                    <a:pt x="1061" y="1408"/>
                    <a:pt x="1069" y="1416"/>
                  </a:cubicBezTo>
                  <a:cubicBezTo>
                    <a:pt x="1072" y="1456"/>
                    <a:pt x="1087" y="1492"/>
                    <a:pt x="1107" y="1508"/>
                  </a:cubicBezTo>
                  <a:cubicBezTo>
                    <a:pt x="1121" y="1518"/>
                    <a:pt x="1121" y="1518"/>
                    <a:pt x="1121" y="1518"/>
                  </a:cubicBezTo>
                  <a:cubicBezTo>
                    <a:pt x="1113" y="1504"/>
                    <a:pt x="1113" y="1504"/>
                    <a:pt x="1113" y="1504"/>
                  </a:cubicBezTo>
                  <a:cubicBezTo>
                    <a:pt x="1110" y="1499"/>
                    <a:pt x="1107" y="1495"/>
                    <a:pt x="1105" y="1491"/>
                  </a:cubicBezTo>
                  <a:cubicBezTo>
                    <a:pt x="1100" y="1485"/>
                    <a:pt x="1096" y="1479"/>
                    <a:pt x="1094" y="1471"/>
                  </a:cubicBezTo>
                  <a:cubicBezTo>
                    <a:pt x="1099" y="1473"/>
                    <a:pt x="1104" y="1478"/>
                    <a:pt x="1109" y="1482"/>
                  </a:cubicBezTo>
                  <a:cubicBezTo>
                    <a:pt x="1115" y="1487"/>
                    <a:pt x="1120" y="1492"/>
                    <a:pt x="1127" y="1493"/>
                  </a:cubicBezTo>
                  <a:cubicBezTo>
                    <a:pt x="1141" y="1493"/>
                    <a:pt x="1141" y="1493"/>
                    <a:pt x="1141" y="1493"/>
                  </a:cubicBezTo>
                  <a:cubicBezTo>
                    <a:pt x="1130" y="1486"/>
                    <a:pt x="1130" y="1486"/>
                    <a:pt x="1130" y="1486"/>
                  </a:cubicBezTo>
                  <a:cubicBezTo>
                    <a:pt x="1126" y="1483"/>
                    <a:pt x="1123" y="1480"/>
                    <a:pt x="1119" y="1477"/>
                  </a:cubicBezTo>
                  <a:cubicBezTo>
                    <a:pt x="1112" y="1470"/>
                    <a:pt x="1104" y="1462"/>
                    <a:pt x="1089" y="1461"/>
                  </a:cubicBezTo>
                  <a:cubicBezTo>
                    <a:pt x="1084" y="1450"/>
                    <a:pt x="1081" y="1440"/>
                    <a:pt x="1081" y="1427"/>
                  </a:cubicBezTo>
                  <a:cubicBezTo>
                    <a:pt x="1083" y="1429"/>
                    <a:pt x="1085" y="1430"/>
                    <a:pt x="1087" y="1430"/>
                  </a:cubicBezTo>
                  <a:cubicBezTo>
                    <a:pt x="1088" y="1431"/>
                    <a:pt x="1091" y="1430"/>
                    <a:pt x="1093" y="1428"/>
                  </a:cubicBezTo>
                  <a:cubicBezTo>
                    <a:pt x="1095" y="1424"/>
                    <a:pt x="1095" y="1424"/>
                    <a:pt x="1095" y="1424"/>
                  </a:cubicBezTo>
                  <a:cubicBezTo>
                    <a:pt x="1092" y="1422"/>
                    <a:pt x="1092" y="1422"/>
                    <a:pt x="1092" y="1422"/>
                  </a:cubicBezTo>
                  <a:cubicBezTo>
                    <a:pt x="1077" y="1414"/>
                    <a:pt x="1083" y="1394"/>
                    <a:pt x="1089" y="1372"/>
                  </a:cubicBezTo>
                  <a:cubicBezTo>
                    <a:pt x="1091" y="1366"/>
                    <a:pt x="1093" y="1360"/>
                    <a:pt x="1094" y="1354"/>
                  </a:cubicBezTo>
                  <a:cubicBezTo>
                    <a:pt x="1096" y="1357"/>
                    <a:pt x="1098" y="1359"/>
                    <a:pt x="1101" y="1361"/>
                  </a:cubicBezTo>
                  <a:cubicBezTo>
                    <a:pt x="1127" y="1388"/>
                    <a:pt x="1154" y="1415"/>
                    <a:pt x="1188" y="1435"/>
                  </a:cubicBezTo>
                  <a:cubicBezTo>
                    <a:pt x="1190" y="1440"/>
                    <a:pt x="1192" y="1444"/>
                    <a:pt x="1195" y="1448"/>
                  </a:cubicBezTo>
                  <a:cubicBezTo>
                    <a:pt x="1196" y="1451"/>
                    <a:pt x="1198" y="1454"/>
                    <a:pt x="1199" y="1457"/>
                  </a:cubicBezTo>
                  <a:cubicBezTo>
                    <a:pt x="1196" y="1465"/>
                    <a:pt x="1197" y="1483"/>
                    <a:pt x="1203" y="1492"/>
                  </a:cubicBezTo>
                  <a:cubicBezTo>
                    <a:pt x="1205" y="1497"/>
                    <a:pt x="1209" y="1499"/>
                    <a:pt x="1211" y="1499"/>
                  </a:cubicBezTo>
                  <a:cubicBezTo>
                    <a:pt x="1222" y="1498"/>
                    <a:pt x="1222" y="1498"/>
                    <a:pt x="1222" y="1498"/>
                  </a:cubicBezTo>
                  <a:cubicBezTo>
                    <a:pt x="1214" y="1492"/>
                    <a:pt x="1214" y="1492"/>
                    <a:pt x="1214" y="1492"/>
                  </a:cubicBezTo>
                  <a:cubicBezTo>
                    <a:pt x="1210" y="1488"/>
                    <a:pt x="1209" y="1480"/>
                    <a:pt x="1209" y="1472"/>
                  </a:cubicBezTo>
                  <a:cubicBezTo>
                    <a:pt x="1211" y="1474"/>
                    <a:pt x="1213" y="1478"/>
                    <a:pt x="1215" y="1481"/>
                  </a:cubicBezTo>
                  <a:cubicBezTo>
                    <a:pt x="1219" y="1488"/>
                    <a:pt x="1223" y="1495"/>
                    <a:pt x="1229" y="1496"/>
                  </a:cubicBezTo>
                  <a:cubicBezTo>
                    <a:pt x="1238" y="1498"/>
                    <a:pt x="1238" y="1498"/>
                    <a:pt x="1238" y="1498"/>
                  </a:cubicBezTo>
                  <a:cubicBezTo>
                    <a:pt x="1233" y="1491"/>
                    <a:pt x="1233" y="1491"/>
                    <a:pt x="1233" y="1491"/>
                  </a:cubicBezTo>
                  <a:cubicBezTo>
                    <a:pt x="1230" y="1486"/>
                    <a:pt x="1227" y="1482"/>
                    <a:pt x="1224" y="1477"/>
                  </a:cubicBezTo>
                  <a:cubicBezTo>
                    <a:pt x="1216" y="1466"/>
                    <a:pt x="1207" y="1453"/>
                    <a:pt x="1203" y="1442"/>
                  </a:cubicBezTo>
                  <a:cubicBezTo>
                    <a:pt x="1215" y="1447"/>
                    <a:pt x="1228" y="1453"/>
                    <a:pt x="1240" y="1459"/>
                  </a:cubicBezTo>
                  <a:cubicBezTo>
                    <a:pt x="1268" y="1472"/>
                    <a:pt x="1297" y="1485"/>
                    <a:pt x="1329" y="1495"/>
                  </a:cubicBezTo>
                  <a:cubicBezTo>
                    <a:pt x="1330" y="1496"/>
                    <a:pt x="1332" y="1498"/>
                    <a:pt x="1333" y="1500"/>
                  </a:cubicBezTo>
                  <a:cubicBezTo>
                    <a:pt x="1337" y="1504"/>
                    <a:pt x="1339" y="1506"/>
                    <a:pt x="1341" y="1506"/>
                  </a:cubicBezTo>
                  <a:cubicBezTo>
                    <a:pt x="1343" y="1506"/>
                    <a:pt x="1343" y="1506"/>
                    <a:pt x="1343" y="1506"/>
                  </a:cubicBezTo>
                  <a:cubicBezTo>
                    <a:pt x="1344" y="1504"/>
                    <a:pt x="1344" y="1504"/>
                    <a:pt x="1344" y="1504"/>
                  </a:cubicBezTo>
                  <a:cubicBezTo>
                    <a:pt x="1345" y="1503"/>
                    <a:pt x="1345" y="1502"/>
                    <a:pt x="1345" y="1501"/>
                  </a:cubicBezTo>
                  <a:cubicBezTo>
                    <a:pt x="1347" y="1500"/>
                    <a:pt x="1347" y="1499"/>
                    <a:pt x="1347" y="1498"/>
                  </a:cubicBezTo>
                  <a:cubicBezTo>
                    <a:pt x="1348" y="1494"/>
                    <a:pt x="1343" y="1491"/>
                    <a:pt x="1336" y="1488"/>
                  </a:cubicBezTo>
                  <a:cubicBezTo>
                    <a:pt x="1335" y="1488"/>
                    <a:pt x="1334" y="1487"/>
                    <a:pt x="1334" y="1487"/>
                  </a:cubicBezTo>
                  <a:cubicBezTo>
                    <a:pt x="1306" y="1473"/>
                    <a:pt x="1276" y="1461"/>
                    <a:pt x="1247" y="1449"/>
                  </a:cubicBezTo>
                  <a:cubicBezTo>
                    <a:pt x="1232" y="1444"/>
                    <a:pt x="1218" y="1438"/>
                    <a:pt x="1204" y="1432"/>
                  </a:cubicBezTo>
                  <a:cubicBezTo>
                    <a:pt x="1165" y="1416"/>
                    <a:pt x="1137" y="1383"/>
                    <a:pt x="1110" y="1352"/>
                  </a:cubicBezTo>
                  <a:cubicBezTo>
                    <a:pt x="1091" y="1329"/>
                    <a:pt x="1072" y="1307"/>
                    <a:pt x="1049" y="1290"/>
                  </a:cubicBezTo>
                  <a:cubicBezTo>
                    <a:pt x="1073" y="1293"/>
                    <a:pt x="1103" y="1299"/>
                    <a:pt x="1130" y="1308"/>
                  </a:cubicBezTo>
                  <a:cubicBezTo>
                    <a:pt x="1132" y="1310"/>
                    <a:pt x="1134" y="1314"/>
                    <a:pt x="1135" y="1318"/>
                  </a:cubicBezTo>
                  <a:cubicBezTo>
                    <a:pt x="1137" y="1325"/>
                    <a:pt x="1139" y="1331"/>
                    <a:pt x="1145" y="1331"/>
                  </a:cubicBezTo>
                  <a:cubicBezTo>
                    <a:pt x="1146" y="1331"/>
                    <a:pt x="1146" y="1331"/>
                    <a:pt x="1147" y="1331"/>
                  </a:cubicBezTo>
                  <a:cubicBezTo>
                    <a:pt x="1151" y="1330"/>
                    <a:pt x="1151" y="1330"/>
                    <a:pt x="1151" y="1330"/>
                  </a:cubicBezTo>
                  <a:cubicBezTo>
                    <a:pt x="1149" y="1325"/>
                    <a:pt x="1149" y="1325"/>
                    <a:pt x="1149" y="1325"/>
                  </a:cubicBezTo>
                  <a:cubicBezTo>
                    <a:pt x="1147" y="1321"/>
                    <a:pt x="1146" y="1318"/>
                    <a:pt x="1145" y="1316"/>
                  </a:cubicBezTo>
                  <a:cubicBezTo>
                    <a:pt x="1155" y="1322"/>
                    <a:pt x="1166" y="1327"/>
                    <a:pt x="1177" y="1333"/>
                  </a:cubicBezTo>
                  <a:cubicBezTo>
                    <a:pt x="1190" y="1340"/>
                    <a:pt x="1205" y="1348"/>
                    <a:pt x="1217" y="1355"/>
                  </a:cubicBezTo>
                  <a:cubicBezTo>
                    <a:pt x="1221" y="1358"/>
                    <a:pt x="1227" y="1367"/>
                    <a:pt x="1228" y="1369"/>
                  </a:cubicBezTo>
                  <a:cubicBezTo>
                    <a:pt x="1231" y="1400"/>
                    <a:pt x="1241" y="1423"/>
                    <a:pt x="1259" y="1441"/>
                  </a:cubicBezTo>
                  <a:cubicBezTo>
                    <a:pt x="1271" y="1452"/>
                    <a:pt x="1271" y="1452"/>
                    <a:pt x="1271" y="1452"/>
                  </a:cubicBezTo>
                  <a:cubicBezTo>
                    <a:pt x="1265" y="1437"/>
                    <a:pt x="1265" y="1437"/>
                    <a:pt x="1265" y="1437"/>
                  </a:cubicBezTo>
                  <a:cubicBezTo>
                    <a:pt x="1262" y="1429"/>
                    <a:pt x="1258" y="1423"/>
                    <a:pt x="1255" y="1417"/>
                  </a:cubicBezTo>
                  <a:cubicBezTo>
                    <a:pt x="1247" y="1405"/>
                    <a:pt x="1241" y="1394"/>
                    <a:pt x="1241" y="1377"/>
                  </a:cubicBezTo>
                  <a:cubicBezTo>
                    <a:pt x="1274" y="1403"/>
                    <a:pt x="1307" y="1419"/>
                    <a:pt x="1345" y="1428"/>
                  </a:cubicBezTo>
                  <a:cubicBezTo>
                    <a:pt x="1369" y="1456"/>
                    <a:pt x="1400" y="1476"/>
                    <a:pt x="1437" y="1489"/>
                  </a:cubicBezTo>
                  <a:cubicBezTo>
                    <a:pt x="1443" y="1507"/>
                    <a:pt x="1455" y="1518"/>
                    <a:pt x="1467" y="1529"/>
                  </a:cubicBezTo>
                  <a:cubicBezTo>
                    <a:pt x="1470" y="1532"/>
                    <a:pt x="1473" y="1534"/>
                    <a:pt x="1476" y="1537"/>
                  </a:cubicBezTo>
                  <a:cubicBezTo>
                    <a:pt x="1494" y="1555"/>
                    <a:pt x="1494" y="1555"/>
                    <a:pt x="1494" y="1555"/>
                  </a:cubicBezTo>
                  <a:cubicBezTo>
                    <a:pt x="1481" y="1533"/>
                    <a:pt x="1481" y="1533"/>
                    <a:pt x="1481" y="1533"/>
                  </a:cubicBezTo>
                  <a:cubicBezTo>
                    <a:pt x="1477" y="1525"/>
                    <a:pt x="1471" y="1519"/>
                    <a:pt x="1465" y="1513"/>
                  </a:cubicBezTo>
                  <a:cubicBezTo>
                    <a:pt x="1459" y="1507"/>
                    <a:pt x="1453" y="1501"/>
                    <a:pt x="1450" y="1493"/>
                  </a:cubicBezTo>
                  <a:cubicBezTo>
                    <a:pt x="1456" y="1494"/>
                    <a:pt x="1462" y="1495"/>
                    <a:pt x="1468" y="1497"/>
                  </a:cubicBezTo>
                  <a:cubicBezTo>
                    <a:pt x="1481" y="1500"/>
                    <a:pt x="1492" y="1503"/>
                    <a:pt x="1498" y="1500"/>
                  </a:cubicBezTo>
                  <a:cubicBezTo>
                    <a:pt x="1508" y="1495"/>
                    <a:pt x="1508" y="1495"/>
                    <a:pt x="1508" y="1495"/>
                  </a:cubicBezTo>
                  <a:cubicBezTo>
                    <a:pt x="1497" y="1493"/>
                    <a:pt x="1497" y="1493"/>
                    <a:pt x="1497" y="1493"/>
                  </a:cubicBezTo>
                  <a:cubicBezTo>
                    <a:pt x="1442" y="1485"/>
                    <a:pt x="1393" y="1464"/>
                    <a:pt x="1367" y="1436"/>
                  </a:cubicBezTo>
                  <a:cubicBezTo>
                    <a:pt x="1385" y="1440"/>
                    <a:pt x="1404" y="1443"/>
                    <a:pt x="1423" y="1446"/>
                  </a:cubicBezTo>
                  <a:cubicBezTo>
                    <a:pt x="1439" y="1449"/>
                    <a:pt x="1456" y="1451"/>
                    <a:pt x="1472" y="1455"/>
                  </a:cubicBezTo>
                  <a:cubicBezTo>
                    <a:pt x="1483" y="1478"/>
                    <a:pt x="1512" y="1494"/>
                    <a:pt x="1536" y="1497"/>
                  </a:cubicBezTo>
                  <a:cubicBezTo>
                    <a:pt x="1565" y="1501"/>
                    <a:pt x="1565" y="1501"/>
                    <a:pt x="1565" y="1501"/>
                  </a:cubicBezTo>
                  <a:cubicBezTo>
                    <a:pt x="1534" y="1489"/>
                    <a:pt x="1534" y="1489"/>
                    <a:pt x="1534" y="1489"/>
                  </a:cubicBezTo>
                  <a:cubicBezTo>
                    <a:pt x="1513" y="1481"/>
                    <a:pt x="1494" y="1473"/>
                    <a:pt x="1484" y="1456"/>
                  </a:cubicBezTo>
                  <a:cubicBezTo>
                    <a:pt x="1488" y="1457"/>
                    <a:pt x="1491" y="1458"/>
                    <a:pt x="1495" y="1459"/>
                  </a:cubicBezTo>
                  <a:cubicBezTo>
                    <a:pt x="1507" y="1462"/>
                    <a:pt x="1517" y="1464"/>
                    <a:pt x="1522" y="1460"/>
                  </a:cubicBezTo>
                  <a:cubicBezTo>
                    <a:pt x="1526" y="1455"/>
                    <a:pt x="1526" y="1455"/>
                    <a:pt x="1526" y="1455"/>
                  </a:cubicBezTo>
                  <a:cubicBezTo>
                    <a:pt x="1520" y="1453"/>
                    <a:pt x="1520" y="1453"/>
                    <a:pt x="1520" y="1453"/>
                  </a:cubicBezTo>
                  <a:cubicBezTo>
                    <a:pt x="1491" y="1446"/>
                    <a:pt x="1463" y="1441"/>
                    <a:pt x="1437" y="1437"/>
                  </a:cubicBezTo>
                  <a:cubicBezTo>
                    <a:pt x="1403" y="1431"/>
                    <a:pt x="1371" y="1425"/>
                    <a:pt x="1339" y="1415"/>
                  </a:cubicBezTo>
                  <a:cubicBezTo>
                    <a:pt x="1307" y="1404"/>
                    <a:pt x="1280" y="1383"/>
                    <a:pt x="1255" y="1362"/>
                  </a:cubicBezTo>
                  <a:cubicBezTo>
                    <a:pt x="1241" y="1351"/>
                    <a:pt x="1226" y="1339"/>
                    <a:pt x="1210" y="1329"/>
                  </a:cubicBezTo>
                  <a:cubicBezTo>
                    <a:pt x="1197" y="1320"/>
                    <a:pt x="1183" y="1313"/>
                    <a:pt x="1170" y="1306"/>
                  </a:cubicBezTo>
                  <a:cubicBezTo>
                    <a:pt x="1158" y="1300"/>
                    <a:pt x="1146" y="1294"/>
                    <a:pt x="1135" y="1287"/>
                  </a:cubicBezTo>
                  <a:cubicBezTo>
                    <a:pt x="1134" y="1283"/>
                    <a:pt x="1133" y="1279"/>
                    <a:pt x="1132" y="1275"/>
                  </a:cubicBezTo>
                  <a:cubicBezTo>
                    <a:pt x="1130" y="1270"/>
                    <a:pt x="1129" y="1265"/>
                    <a:pt x="1129" y="1262"/>
                  </a:cubicBezTo>
                  <a:cubicBezTo>
                    <a:pt x="1133" y="1262"/>
                    <a:pt x="1137" y="1263"/>
                    <a:pt x="1141" y="1264"/>
                  </a:cubicBezTo>
                  <a:cubicBezTo>
                    <a:pt x="1150" y="1266"/>
                    <a:pt x="1159" y="1268"/>
                    <a:pt x="1169" y="1270"/>
                  </a:cubicBezTo>
                  <a:cubicBezTo>
                    <a:pt x="1174" y="1285"/>
                    <a:pt x="1186" y="1315"/>
                    <a:pt x="1206" y="1322"/>
                  </a:cubicBezTo>
                  <a:cubicBezTo>
                    <a:pt x="1221" y="1327"/>
                    <a:pt x="1221" y="1327"/>
                    <a:pt x="1221" y="1327"/>
                  </a:cubicBezTo>
                  <a:cubicBezTo>
                    <a:pt x="1208" y="1313"/>
                    <a:pt x="1208" y="1313"/>
                    <a:pt x="1208" y="1313"/>
                  </a:cubicBezTo>
                  <a:cubicBezTo>
                    <a:pt x="1196" y="1302"/>
                    <a:pt x="1186" y="1291"/>
                    <a:pt x="1182" y="1273"/>
                  </a:cubicBezTo>
                  <a:cubicBezTo>
                    <a:pt x="1184" y="1274"/>
                    <a:pt x="1184" y="1274"/>
                    <a:pt x="1184" y="1274"/>
                  </a:cubicBezTo>
                  <a:cubicBezTo>
                    <a:pt x="1196" y="1276"/>
                    <a:pt x="1210" y="1278"/>
                    <a:pt x="1221" y="1282"/>
                  </a:cubicBezTo>
                  <a:cubicBezTo>
                    <a:pt x="1224" y="1275"/>
                    <a:pt x="1224" y="1275"/>
                    <a:pt x="1224" y="1275"/>
                  </a:cubicBezTo>
                  <a:cubicBezTo>
                    <a:pt x="1208" y="1268"/>
                    <a:pt x="1191" y="1264"/>
                    <a:pt x="1172" y="1260"/>
                  </a:cubicBezTo>
                  <a:cubicBezTo>
                    <a:pt x="1158" y="1257"/>
                    <a:pt x="1142" y="1253"/>
                    <a:pt x="1127" y="1248"/>
                  </a:cubicBezTo>
                  <a:cubicBezTo>
                    <a:pt x="1101" y="1239"/>
                    <a:pt x="1077" y="1230"/>
                    <a:pt x="1053" y="1219"/>
                  </a:cubicBezTo>
                  <a:cubicBezTo>
                    <a:pt x="1049" y="1217"/>
                    <a:pt x="1044" y="1215"/>
                    <a:pt x="1039" y="1213"/>
                  </a:cubicBezTo>
                  <a:cubicBezTo>
                    <a:pt x="1012" y="1202"/>
                    <a:pt x="981" y="1189"/>
                    <a:pt x="987" y="1169"/>
                  </a:cubicBezTo>
                  <a:cubicBezTo>
                    <a:pt x="987" y="1169"/>
                    <a:pt x="987" y="1169"/>
                    <a:pt x="987" y="1169"/>
                  </a:cubicBezTo>
                  <a:cubicBezTo>
                    <a:pt x="997" y="1173"/>
                    <a:pt x="1007" y="1179"/>
                    <a:pt x="1017" y="1186"/>
                  </a:cubicBezTo>
                  <a:cubicBezTo>
                    <a:pt x="1034" y="1196"/>
                    <a:pt x="1051" y="1207"/>
                    <a:pt x="1072" y="1212"/>
                  </a:cubicBezTo>
                  <a:cubicBezTo>
                    <a:pt x="1106" y="1220"/>
                    <a:pt x="1143" y="1224"/>
                    <a:pt x="1173" y="1223"/>
                  </a:cubicBezTo>
                  <a:cubicBezTo>
                    <a:pt x="1180" y="1226"/>
                    <a:pt x="1184" y="1231"/>
                    <a:pt x="1189" y="1236"/>
                  </a:cubicBezTo>
                  <a:cubicBezTo>
                    <a:pt x="1192" y="1240"/>
                    <a:pt x="1196" y="1245"/>
                    <a:pt x="1201" y="1248"/>
                  </a:cubicBezTo>
                  <a:cubicBezTo>
                    <a:pt x="1215" y="1258"/>
                    <a:pt x="1232" y="1262"/>
                    <a:pt x="1249" y="1266"/>
                  </a:cubicBezTo>
                  <a:cubicBezTo>
                    <a:pt x="1263" y="1269"/>
                    <a:pt x="1277" y="1272"/>
                    <a:pt x="1289" y="1279"/>
                  </a:cubicBezTo>
                  <a:cubicBezTo>
                    <a:pt x="1296" y="1282"/>
                    <a:pt x="1303" y="1288"/>
                    <a:pt x="1310" y="1294"/>
                  </a:cubicBezTo>
                  <a:cubicBezTo>
                    <a:pt x="1316" y="1300"/>
                    <a:pt x="1323" y="1306"/>
                    <a:pt x="1330" y="1311"/>
                  </a:cubicBezTo>
                  <a:cubicBezTo>
                    <a:pt x="1347" y="1321"/>
                    <a:pt x="1364" y="1331"/>
                    <a:pt x="1383" y="1333"/>
                  </a:cubicBezTo>
                  <a:cubicBezTo>
                    <a:pt x="1410" y="1336"/>
                    <a:pt x="1410" y="1336"/>
                    <a:pt x="1410" y="1336"/>
                  </a:cubicBezTo>
                  <a:cubicBezTo>
                    <a:pt x="1385" y="1326"/>
                    <a:pt x="1385" y="1326"/>
                    <a:pt x="1385" y="1326"/>
                  </a:cubicBezTo>
                  <a:cubicBezTo>
                    <a:pt x="1357" y="1315"/>
                    <a:pt x="1332" y="1300"/>
                    <a:pt x="1308" y="1281"/>
                  </a:cubicBezTo>
                  <a:cubicBezTo>
                    <a:pt x="1353" y="1289"/>
                    <a:pt x="1387" y="1299"/>
                    <a:pt x="1414" y="1313"/>
                  </a:cubicBezTo>
                  <a:cubicBezTo>
                    <a:pt x="1418" y="1307"/>
                    <a:pt x="1418" y="1307"/>
                    <a:pt x="1418" y="1307"/>
                  </a:cubicBezTo>
                  <a:cubicBezTo>
                    <a:pt x="1390" y="1288"/>
                    <a:pt x="1349" y="1279"/>
                    <a:pt x="1310" y="1271"/>
                  </a:cubicBezTo>
                  <a:cubicBezTo>
                    <a:pt x="1263" y="1261"/>
                    <a:pt x="1214" y="1251"/>
                    <a:pt x="1188" y="1223"/>
                  </a:cubicBezTo>
                  <a:cubicBezTo>
                    <a:pt x="1233" y="1217"/>
                    <a:pt x="1290" y="1220"/>
                    <a:pt x="1335" y="1223"/>
                  </a:cubicBezTo>
                  <a:cubicBezTo>
                    <a:pt x="1342" y="1224"/>
                    <a:pt x="1348" y="1224"/>
                    <a:pt x="1355" y="1225"/>
                  </a:cubicBezTo>
                  <a:cubicBezTo>
                    <a:pt x="1378" y="1243"/>
                    <a:pt x="1405" y="1258"/>
                    <a:pt x="1435" y="1269"/>
                  </a:cubicBezTo>
                  <a:cubicBezTo>
                    <a:pt x="1436" y="1288"/>
                    <a:pt x="1447" y="1299"/>
                    <a:pt x="1459" y="1308"/>
                  </a:cubicBezTo>
                  <a:cubicBezTo>
                    <a:pt x="1472" y="1318"/>
                    <a:pt x="1472" y="1318"/>
                    <a:pt x="1472" y="1318"/>
                  </a:cubicBezTo>
                  <a:cubicBezTo>
                    <a:pt x="1465" y="1304"/>
                    <a:pt x="1465" y="1304"/>
                    <a:pt x="1465" y="1304"/>
                  </a:cubicBezTo>
                  <a:cubicBezTo>
                    <a:pt x="1463" y="1300"/>
                    <a:pt x="1459" y="1296"/>
                    <a:pt x="1456" y="1293"/>
                  </a:cubicBezTo>
                  <a:cubicBezTo>
                    <a:pt x="1451" y="1287"/>
                    <a:pt x="1446" y="1282"/>
                    <a:pt x="1446" y="1272"/>
                  </a:cubicBezTo>
                  <a:cubicBezTo>
                    <a:pt x="1457" y="1276"/>
                    <a:pt x="1469" y="1279"/>
                    <a:pt x="1481" y="1281"/>
                  </a:cubicBezTo>
                  <a:cubicBezTo>
                    <a:pt x="1489" y="1283"/>
                    <a:pt x="1498" y="1285"/>
                    <a:pt x="1505" y="1287"/>
                  </a:cubicBezTo>
                  <a:cubicBezTo>
                    <a:pt x="1507" y="1280"/>
                    <a:pt x="1507" y="1280"/>
                    <a:pt x="1507" y="1280"/>
                  </a:cubicBezTo>
                  <a:cubicBezTo>
                    <a:pt x="1498" y="1277"/>
                    <a:pt x="1488" y="1274"/>
                    <a:pt x="1478" y="1271"/>
                  </a:cubicBezTo>
                  <a:cubicBezTo>
                    <a:pt x="1438" y="1259"/>
                    <a:pt x="1397" y="1246"/>
                    <a:pt x="1369" y="1223"/>
                  </a:cubicBezTo>
                  <a:cubicBezTo>
                    <a:pt x="1373" y="1223"/>
                    <a:pt x="1376" y="1223"/>
                    <a:pt x="1380" y="1224"/>
                  </a:cubicBezTo>
                  <a:cubicBezTo>
                    <a:pt x="1401" y="1225"/>
                    <a:pt x="1424" y="1230"/>
                    <a:pt x="1449" y="1235"/>
                  </a:cubicBezTo>
                  <a:cubicBezTo>
                    <a:pt x="1473" y="1240"/>
                    <a:pt x="1499" y="1245"/>
                    <a:pt x="1522" y="1247"/>
                  </a:cubicBezTo>
                  <a:cubicBezTo>
                    <a:pt x="1533" y="1248"/>
                    <a:pt x="1542" y="1248"/>
                    <a:pt x="1551" y="1247"/>
                  </a:cubicBezTo>
                  <a:cubicBezTo>
                    <a:pt x="1551" y="1247"/>
                    <a:pt x="1580" y="1244"/>
                    <a:pt x="1580" y="1234"/>
                  </a:cubicBezTo>
                  <a:cubicBezTo>
                    <a:pt x="1581" y="1229"/>
                    <a:pt x="1581" y="1229"/>
                    <a:pt x="1581" y="1229"/>
                  </a:cubicBezTo>
                  <a:cubicBezTo>
                    <a:pt x="1576" y="1230"/>
                    <a:pt x="1576" y="1230"/>
                    <a:pt x="1576" y="1230"/>
                  </a:cubicBezTo>
                  <a:moveTo>
                    <a:pt x="662" y="2122"/>
                  </a:moveTo>
                  <a:cubicBezTo>
                    <a:pt x="660" y="2121"/>
                    <a:pt x="658" y="2120"/>
                    <a:pt x="656" y="2120"/>
                  </a:cubicBezTo>
                  <a:cubicBezTo>
                    <a:pt x="656" y="2120"/>
                    <a:pt x="655" y="2120"/>
                    <a:pt x="655" y="2120"/>
                  </a:cubicBezTo>
                  <a:cubicBezTo>
                    <a:pt x="653" y="2118"/>
                    <a:pt x="653" y="2116"/>
                    <a:pt x="658" y="2112"/>
                  </a:cubicBezTo>
                  <a:cubicBezTo>
                    <a:pt x="660" y="2118"/>
                    <a:pt x="660" y="2118"/>
                    <a:pt x="660" y="2118"/>
                  </a:cubicBezTo>
                  <a:cubicBezTo>
                    <a:pt x="662" y="2121"/>
                    <a:pt x="662" y="2122"/>
                    <a:pt x="662" y="2122"/>
                  </a:cubicBezTo>
                  <a:cubicBezTo>
                    <a:pt x="662" y="2122"/>
                    <a:pt x="662" y="2122"/>
                    <a:pt x="662" y="2122"/>
                  </a:cubicBezTo>
                  <a:moveTo>
                    <a:pt x="768" y="2160"/>
                  </a:moveTo>
                  <a:cubicBezTo>
                    <a:pt x="766" y="2160"/>
                    <a:pt x="765" y="2160"/>
                    <a:pt x="764" y="2160"/>
                  </a:cubicBezTo>
                  <a:cubicBezTo>
                    <a:pt x="763" y="2160"/>
                    <a:pt x="761" y="2160"/>
                    <a:pt x="760" y="2161"/>
                  </a:cubicBezTo>
                  <a:cubicBezTo>
                    <a:pt x="761" y="2156"/>
                    <a:pt x="764" y="2153"/>
                    <a:pt x="766" y="2153"/>
                  </a:cubicBezTo>
                  <a:cubicBezTo>
                    <a:pt x="766" y="2153"/>
                    <a:pt x="766" y="2153"/>
                    <a:pt x="767" y="2154"/>
                  </a:cubicBezTo>
                  <a:cubicBezTo>
                    <a:pt x="767" y="2154"/>
                    <a:pt x="769" y="2156"/>
                    <a:pt x="769" y="2161"/>
                  </a:cubicBezTo>
                  <a:cubicBezTo>
                    <a:pt x="768" y="2160"/>
                    <a:pt x="768" y="2160"/>
                    <a:pt x="768" y="2160"/>
                  </a:cubicBezTo>
                  <a:moveTo>
                    <a:pt x="932" y="2166"/>
                  </a:moveTo>
                  <a:cubicBezTo>
                    <a:pt x="932" y="2167"/>
                    <a:pt x="934" y="2168"/>
                    <a:pt x="935" y="2169"/>
                  </a:cubicBezTo>
                  <a:cubicBezTo>
                    <a:pt x="932" y="2170"/>
                    <a:pt x="929" y="2167"/>
                    <a:pt x="928" y="2164"/>
                  </a:cubicBezTo>
                  <a:cubicBezTo>
                    <a:pt x="927" y="2163"/>
                    <a:pt x="926" y="2161"/>
                    <a:pt x="926" y="2160"/>
                  </a:cubicBezTo>
                  <a:cubicBezTo>
                    <a:pt x="928" y="2162"/>
                    <a:pt x="930" y="2164"/>
                    <a:pt x="932" y="2166"/>
                  </a:cubicBezTo>
                  <a:moveTo>
                    <a:pt x="1279" y="972"/>
                  </a:moveTo>
                  <a:cubicBezTo>
                    <a:pt x="1274" y="975"/>
                    <a:pt x="1274" y="975"/>
                    <a:pt x="1274" y="975"/>
                  </a:cubicBezTo>
                  <a:cubicBezTo>
                    <a:pt x="1272" y="976"/>
                    <a:pt x="1269" y="977"/>
                    <a:pt x="1267" y="979"/>
                  </a:cubicBezTo>
                  <a:cubicBezTo>
                    <a:pt x="1255" y="984"/>
                    <a:pt x="1243" y="990"/>
                    <a:pt x="1238" y="999"/>
                  </a:cubicBezTo>
                  <a:cubicBezTo>
                    <a:pt x="1234" y="1005"/>
                    <a:pt x="1234" y="1005"/>
                    <a:pt x="1234" y="1005"/>
                  </a:cubicBezTo>
                  <a:cubicBezTo>
                    <a:pt x="1213" y="1006"/>
                    <a:pt x="1192" y="1008"/>
                    <a:pt x="1172" y="1010"/>
                  </a:cubicBezTo>
                  <a:cubicBezTo>
                    <a:pt x="1144" y="1012"/>
                    <a:pt x="1116" y="1015"/>
                    <a:pt x="1086" y="1015"/>
                  </a:cubicBezTo>
                  <a:cubicBezTo>
                    <a:pt x="1100" y="1011"/>
                    <a:pt x="1114" y="1007"/>
                    <a:pt x="1127" y="1003"/>
                  </a:cubicBezTo>
                  <a:cubicBezTo>
                    <a:pt x="1166" y="991"/>
                    <a:pt x="1205" y="979"/>
                    <a:pt x="1236" y="958"/>
                  </a:cubicBezTo>
                  <a:cubicBezTo>
                    <a:pt x="1233" y="952"/>
                    <a:pt x="1233" y="952"/>
                    <a:pt x="1233" y="952"/>
                  </a:cubicBezTo>
                  <a:cubicBezTo>
                    <a:pt x="1197" y="968"/>
                    <a:pt x="1153" y="987"/>
                    <a:pt x="1106" y="999"/>
                  </a:cubicBezTo>
                  <a:cubicBezTo>
                    <a:pt x="1103" y="1000"/>
                    <a:pt x="1099" y="1001"/>
                    <a:pt x="1094" y="1001"/>
                  </a:cubicBezTo>
                  <a:cubicBezTo>
                    <a:pt x="1088" y="1002"/>
                    <a:pt x="1082" y="1003"/>
                    <a:pt x="1076" y="1005"/>
                  </a:cubicBezTo>
                  <a:cubicBezTo>
                    <a:pt x="1072" y="1007"/>
                    <a:pt x="1068" y="1010"/>
                    <a:pt x="1065" y="1012"/>
                  </a:cubicBezTo>
                  <a:cubicBezTo>
                    <a:pt x="1060" y="1015"/>
                    <a:pt x="1057" y="1018"/>
                    <a:pt x="1052" y="1019"/>
                  </a:cubicBezTo>
                  <a:cubicBezTo>
                    <a:pt x="1035" y="1023"/>
                    <a:pt x="1018" y="1024"/>
                    <a:pt x="1001" y="1024"/>
                  </a:cubicBezTo>
                  <a:cubicBezTo>
                    <a:pt x="978" y="1025"/>
                    <a:pt x="955" y="1026"/>
                    <a:pt x="932" y="1036"/>
                  </a:cubicBezTo>
                  <a:cubicBezTo>
                    <a:pt x="928" y="1018"/>
                    <a:pt x="913" y="1009"/>
                    <a:pt x="899" y="1001"/>
                  </a:cubicBezTo>
                  <a:cubicBezTo>
                    <a:pt x="896" y="1000"/>
                    <a:pt x="894" y="998"/>
                    <a:pt x="892" y="997"/>
                  </a:cubicBezTo>
                  <a:cubicBezTo>
                    <a:pt x="901" y="945"/>
                    <a:pt x="933" y="914"/>
                    <a:pt x="963" y="884"/>
                  </a:cubicBezTo>
                  <a:cubicBezTo>
                    <a:pt x="969" y="878"/>
                    <a:pt x="975" y="872"/>
                    <a:pt x="981" y="866"/>
                  </a:cubicBezTo>
                  <a:cubicBezTo>
                    <a:pt x="982" y="865"/>
                    <a:pt x="984" y="863"/>
                    <a:pt x="987" y="860"/>
                  </a:cubicBezTo>
                  <a:cubicBezTo>
                    <a:pt x="992" y="854"/>
                    <a:pt x="1006" y="839"/>
                    <a:pt x="1010" y="839"/>
                  </a:cubicBezTo>
                  <a:cubicBezTo>
                    <a:pt x="1023" y="839"/>
                    <a:pt x="1031" y="875"/>
                    <a:pt x="1031" y="894"/>
                  </a:cubicBezTo>
                  <a:cubicBezTo>
                    <a:pt x="1031" y="902"/>
                    <a:pt x="1031" y="910"/>
                    <a:pt x="1030" y="919"/>
                  </a:cubicBezTo>
                  <a:cubicBezTo>
                    <a:pt x="1028" y="940"/>
                    <a:pt x="1027" y="959"/>
                    <a:pt x="1039" y="968"/>
                  </a:cubicBezTo>
                  <a:cubicBezTo>
                    <a:pt x="1047" y="973"/>
                    <a:pt x="1047" y="973"/>
                    <a:pt x="1047" y="973"/>
                  </a:cubicBezTo>
                  <a:cubicBezTo>
                    <a:pt x="1045" y="964"/>
                    <a:pt x="1045" y="964"/>
                    <a:pt x="1045" y="964"/>
                  </a:cubicBezTo>
                  <a:cubicBezTo>
                    <a:pt x="1042" y="953"/>
                    <a:pt x="1035" y="926"/>
                    <a:pt x="1039" y="910"/>
                  </a:cubicBezTo>
                  <a:cubicBezTo>
                    <a:pt x="1048" y="925"/>
                    <a:pt x="1061" y="937"/>
                    <a:pt x="1074" y="947"/>
                  </a:cubicBezTo>
                  <a:cubicBezTo>
                    <a:pt x="1079" y="941"/>
                    <a:pt x="1079" y="941"/>
                    <a:pt x="1079" y="941"/>
                  </a:cubicBezTo>
                  <a:cubicBezTo>
                    <a:pt x="1054" y="922"/>
                    <a:pt x="1039" y="888"/>
                    <a:pt x="1038" y="854"/>
                  </a:cubicBezTo>
                  <a:cubicBezTo>
                    <a:pt x="1045" y="858"/>
                    <a:pt x="1052" y="860"/>
                    <a:pt x="1059" y="862"/>
                  </a:cubicBezTo>
                  <a:cubicBezTo>
                    <a:pt x="1067" y="865"/>
                    <a:pt x="1075" y="867"/>
                    <a:pt x="1081" y="872"/>
                  </a:cubicBezTo>
                  <a:cubicBezTo>
                    <a:pt x="1093" y="882"/>
                    <a:pt x="1095" y="899"/>
                    <a:pt x="1097" y="916"/>
                  </a:cubicBezTo>
                  <a:cubicBezTo>
                    <a:pt x="1100" y="934"/>
                    <a:pt x="1102" y="954"/>
                    <a:pt x="1119" y="962"/>
                  </a:cubicBezTo>
                  <a:cubicBezTo>
                    <a:pt x="1136" y="971"/>
                    <a:pt x="1136" y="971"/>
                    <a:pt x="1136" y="971"/>
                  </a:cubicBezTo>
                  <a:cubicBezTo>
                    <a:pt x="1123" y="956"/>
                    <a:pt x="1123" y="956"/>
                    <a:pt x="1123" y="956"/>
                  </a:cubicBezTo>
                  <a:cubicBezTo>
                    <a:pt x="1117" y="949"/>
                    <a:pt x="1112" y="940"/>
                    <a:pt x="1110" y="928"/>
                  </a:cubicBezTo>
                  <a:cubicBezTo>
                    <a:pt x="1118" y="938"/>
                    <a:pt x="1126" y="949"/>
                    <a:pt x="1138" y="957"/>
                  </a:cubicBezTo>
                  <a:cubicBezTo>
                    <a:pt x="1157" y="970"/>
                    <a:pt x="1157" y="970"/>
                    <a:pt x="1157" y="970"/>
                  </a:cubicBezTo>
                  <a:cubicBezTo>
                    <a:pt x="1143" y="952"/>
                    <a:pt x="1143" y="952"/>
                    <a:pt x="1143" y="952"/>
                  </a:cubicBezTo>
                  <a:cubicBezTo>
                    <a:pt x="1140" y="948"/>
                    <a:pt x="1137" y="944"/>
                    <a:pt x="1133" y="940"/>
                  </a:cubicBezTo>
                  <a:cubicBezTo>
                    <a:pt x="1120" y="924"/>
                    <a:pt x="1107" y="908"/>
                    <a:pt x="1102" y="886"/>
                  </a:cubicBezTo>
                  <a:cubicBezTo>
                    <a:pt x="1121" y="894"/>
                    <a:pt x="1135" y="903"/>
                    <a:pt x="1151" y="912"/>
                  </a:cubicBezTo>
                  <a:cubicBezTo>
                    <a:pt x="1157" y="916"/>
                    <a:pt x="1164" y="920"/>
                    <a:pt x="1171" y="924"/>
                  </a:cubicBezTo>
                  <a:cubicBezTo>
                    <a:pt x="1177" y="942"/>
                    <a:pt x="1185" y="959"/>
                    <a:pt x="1197" y="960"/>
                  </a:cubicBezTo>
                  <a:cubicBezTo>
                    <a:pt x="1208" y="961"/>
                    <a:pt x="1208" y="961"/>
                    <a:pt x="1208" y="961"/>
                  </a:cubicBezTo>
                  <a:cubicBezTo>
                    <a:pt x="1199" y="954"/>
                    <a:pt x="1199" y="954"/>
                    <a:pt x="1199" y="954"/>
                  </a:cubicBezTo>
                  <a:cubicBezTo>
                    <a:pt x="1192" y="948"/>
                    <a:pt x="1185" y="937"/>
                    <a:pt x="1184" y="929"/>
                  </a:cubicBezTo>
                  <a:cubicBezTo>
                    <a:pt x="1204" y="938"/>
                    <a:pt x="1227" y="942"/>
                    <a:pt x="1249" y="945"/>
                  </a:cubicBezTo>
                  <a:cubicBezTo>
                    <a:pt x="1270" y="949"/>
                    <a:pt x="1290" y="952"/>
                    <a:pt x="1307" y="959"/>
                  </a:cubicBezTo>
                  <a:cubicBezTo>
                    <a:pt x="1298" y="962"/>
                    <a:pt x="1288" y="967"/>
                    <a:pt x="1279" y="972"/>
                  </a:cubicBezTo>
                  <a:moveTo>
                    <a:pt x="795" y="480"/>
                  </a:moveTo>
                  <a:cubicBezTo>
                    <a:pt x="791" y="480"/>
                    <a:pt x="787" y="482"/>
                    <a:pt x="783" y="486"/>
                  </a:cubicBezTo>
                  <a:cubicBezTo>
                    <a:pt x="792" y="470"/>
                    <a:pt x="807" y="454"/>
                    <a:pt x="824" y="444"/>
                  </a:cubicBezTo>
                  <a:cubicBezTo>
                    <a:pt x="825" y="452"/>
                    <a:pt x="825" y="461"/>
                    <a:pt x="826" y="470"/>
                  </a:cubicBezTo>
                  <a:cubicBezTo>
                    <a:pt x="826" y="478"/>
                    <a:pt x="826" y="487"/>
                    <a:pt x="827" y="495"/>
                  </a:cubicBezTo>
                  <a:cubicBezTo>
                    <a:pt x="827" y="496"/>
                    <a:pt x="827" y="496"/>
                    <a:pt x="826" y="497"/>
                  </a:cubicBezTo>
                  <a:cubicBezTo>
                    <a:pt x="825" y="493"/>
                    <a:pt x="825" y="493"/>
                    <a:pt x="825" y="493"/>
                  </a:cubicBezTo>
                  <a:cubicBezTo>
                    <a:pt x="823" y="503"/>
                    <a:pt x="823" y="503"/>
                    <a:pt x="823" y="503"/>
                  </a:cubicBezTo>
                  <a:cubicBezTo>
                    <a:pt x="821" y="505"/>
                    <a:pt x="819" y="508"/>
                    <a:pt x="818" y="511"/>
                  </a:cubicBezTo>
                  <a:cubicBezTo>
                    <a:pt x="812" y="519"/>
                    <a:pt x="806" y="528"/>
                    <a:pt x="803" y="538"/>
                  </a:cubicBezTo>
                  <a:cubicBezTo>
                    <a:pt x="801" y="541"/>
                    <a:pt x="801" y="545"/>
                    <a:pt x="801" y="549"/>
                  </a:cubicBezTo>
                  <a:cubicBezTo>
                    <a:pt x="801" y="553"/>
                    <a:pt x="800" y="557"/>
                    <a:pt x="799" y="559"/>
                  </a:cubicBezTo>
                  <a:cubicBezTo>
                    <a:pt x="797" y="564"/>
                    <a:pt x="792" y="568"/>
                    <a:pt x="788" y="571"/>
                  </a:cubicBezTo>
                  <a:cubicBezTo>
                    <a:pt x="785" y="573"/>
                    <a:pt x="783" y="575"/>
                    <a:pt x="780" y="578"/>
                  </a:cubicBezTo>
                  <a:cubicBezTo>
                    <a:pt x="771" y="545"/>
                    <a:pt x="770" y="499"/>
                    <a:pt x="796" y="487"/>
                  </a:cubicBezTo>
                  <a:cubicBezTo>
                    <a:pt x="809" y="481"/>
                    <a:pt x="809" y="481"/>
                    <a:pt x="809" y="481"/>
                  </a:cubicBezTo>
                  <a:cubicBezTo>
                    <a:pt x="795" y="480"/>
                    <a:pt x="795" y="480"/>
                    <a:pt x="795" y="480"/>
                  </a:cubicBezTo>
                  <a:moveTo>
                    <a:pt x="873" y="671"/>
                  </a:moveTo>
                  <a:cubicBezTo>
                    <a:pt x="868" y="692"/>
                    <a:pt x="855" y="707"/>
                    <a:pt x="842" y="722"/>
                  </a:cubicBezTo>
                  <a:cubicBezTo>
                    <a:pt x="838" y="727"/>
                    <a:pt x="833" y="731"/>
                    <a:pt x="829" y="737"/>
                  </a:cubicBezTo>
                  <a:cubicBezTo>
                    <a:pt x="826" y="659"/>
                    <a:pt x="839" y="610"/>
                    <a:pt x="869" y="586"/>
                  </a:cubicBezTo>
                  <a:cubicBezTo>
                    <a:pt x="873" y="585"/>
                    <a:pt x="876" y="584"/>
                    <a:pt x="880" y="583"/>
                  </a:cubicBezTo>
                  <a:cubicBezTo>
                    <a:pt x="892" y="579"/>
                    <a:pt x="903" y="576"/>
                    <a:pt x="912" y="568"/>
                  </a:cubicBezTo>
                  <a:cubicBezTo>
                    <a:pt x="904" y="578"/>
                    <a:pt x="904" y="578"/>
                    <a:pt x="904" y="578"/>
                  </a:cubicBezTo>
                  <a:cubicBezTo>
                    <a:pt x="888" y="599"/>
                    <a:pt x="882" y="625"/>
                    <a:pt x="878" y="650"/>
                  </a:cubicBezTo>
                  <a:cubicBezTo>
                    <a:pt x="876" y="657"/>
                    <a:pt x="875" y="664"/>
                    <a:pt x="873" y="671"/>
                  </a:cubicBezTo>
                  <a:moveTo>
                    <a:pt x="910" y="693"/>
                  </a:moveTo>
                  <a:cubicBezTo>
                    <a:pt x="901" y="764"/>
                    <a:pt x="868" y="822"/>
                    <a:pt x="835" y="870"/>
                  </a:cubicBezTo>
                  <a:cubicBezTo>
                    <a:pt x="834" y="859"/>
                    <a:pt x="833" y="848"/>
                    <a:pt x="832" y="838"/>
                  </a:cubicBezTo>
                  <a:cubicBezTo>
                    <a:pt x="829" y="820"/>
                    <a:pt x="827" y="804"/>
                    <a:pt x="829" y="788"/>
                  </a:cubicBezTo>
                  <a:cubicBezTo>
                    <a:pt x="833" y="737"/>
                    <a:pt x="876" y="711"/>
                    <a:pt x="910" y="693"/>
                  </a:cubicBezTo>
                  <a:moveTo>
                    <a:pt x="879" y="551"/>
                  </a:moveTo>
                  <a:cubicBezTo>
                    <a:pt x="875" y="554"/>
                    <a:pt x="872" y="556"/>
                    <a:pt x="869" y="559"/>
                  </a:cubicBezTo>
                  <a:cubicBezTo>
                    <a:pt x="865" y="562"/>
                    <a:pt x="863" y="565"/>
                    <a:pt x="860" y="568"/>
                  </a:cubicBezTo>
                  <a:cubicBezTo>
                    <a:pt x="856" y="572"/>
                    <a:pt x="853" y="576"/>
                    <a:pt x="849" y="578"/>
                  </a:cubicBezTo>
                  <a:cubicBezTo>
                    <a:pt x="851" y="566"/>
                    <a:pt x="852" y="551"/>
                    <a:pt x="853" y="540"/>
                  </a:cubicBezTo>
                  <a:cubicBezTo>
                    <a:pt x="853" y="536"/>
                    <a:pt x="853" y="532"/>
                    <a:pt x="854" y="529"/>
                  </a:cubicBezTo>
                  <a:cubicBezTo>
                    <a:pt x="857" y="528"/>
                    <a:pt x="860" y="526"/>
                    <a:pt x="864" y="525"/>
                  </a:cubicBezTo>
                  <a:cubicBezTo>
                    <a:pt x="871" y="522"/>
                    <a:pt x="879" y="519"/>
                    <a:pt x="885" y="514"/>
                  </a:cubicBezTo>
                  <a:cubicBezTo>
                    <a:pt x="891" y="510"/>
                    <a:pt x="891" y="510"/>
                    <a:pt x="891" y="510"/>
                  </a:cubicBezTo>
                  <a:cubicBezTo>
                    <a:pt x="883" y="508"/>
                    <a:pt x="883" y="508"/>
                    <a:pt x="883" y="508"/>
                  </a:cubicBezTo>
                  <a:cubicBezTo>
                    <a:pt x="882" y="508"/>
                    <a:pt x="882" y="508"/>
                    <a:pt x="882" y="508"/>
                  </a:cubicBezTo>
                  <a:cubicBezTo>
                    <a:pt x="878" y="508"/>
                    <a:pt x="874" y="510"/>
                    <a:pt x="869" y="512"/>
                  </a:cubicBezTo>
                  <a:cubicBezTo>
                    <a:pt x="866" y="513"/>
                    <a:pt x="863" y="515"/>
                    <a:pt x="860" y="516"/>
                  </a:cubicBezTo>
                  <a:cubicBezTo>
                    <a:pt x="860" y="515"/>
                    <a:pt x="861" y="514"/>
                    <a:pt x="862" y="513"/>
                  </a:cubicBezTo>
                  <a:cubicBezTo>
                    <a:pt x="864" y="511"/>
                    <a:pt x="866" y="509"/>
                    <a:pt x="868" y="507"/>
                  </a:cubicBezTo>
                  <a:cubicBezTo>
                    <a:pt x="870" y="505"/>
                    <a:pt x="870" y="505"/>
                    <a:pt x="870" y="505"/>
                  </a:cubicBezTo>
                  <a:cubicBezTo>
                    <a:pt x="868" y="502"/>
                    <a:pt x="868" y="502"/>
                    <a:pt x="868" y="502"/>
                  </a:cubicBezTo>
                  <a:cubicBezTo>
                    <a:pt x="866" y="499"/>
                    <a:pt x="861" y="500"/>
                    <a:pt x="857" y="503"/>
                  </a:cubicBezTo>
                  <a:cubicBezTo>
                    <a:pt x="858" y="484"/>
                    <a:pt x="863" y="461"/>
                    <a:pt x="874" y="433"/>
                  </a:cubicBezTo>
                  <a:cubicBezTo>
                    <a:pt x="881" y="431"/>
                    <a:pt x="889" y="430"/>
                    <a:pt x="897" y="428"/>
                  </a:cubicBezTo>
                  <a:cubicBezTo>
                    <a:pt x="903" y="427"/>
                    <a:pt x="910" y="425"/>
                    <a:pt x="917" y="423"/>
                  </a:cubicBezTo>
                  <a:cubicBezTo>
                    <a:pt x="916" y="431"/>
                    <a:pt x="915" y="439"/>
                    <a:pt x="915" y="447"/>
                  </a:cubicBezTo>
                  <a:cubicBezTo>
                    <a:pt x="913" y="478"/>
                    <a:pt x="910" y="516"/>
                    <a:pt x="895" y="538"/>
                  </a:cubicBezTo>
                  <a:cubicBezTo>
                    <a:pt x="892" y="543"/>
                    <a:pt x="885" y="547"/>
                    <a:pt x="879" y="551"/>
                  </a:cubicBezTo>
                  <a:moveTo>
                    <a:pt x="869" y="393"/>
                  </a:moveTo>
                  <a:cubicBezTo>
                    <a:pt x="866" y="397"/>
                    <a:pt x="864" y="402"/>
                    <a:pt x="862" y="406"/>
                  </a:cubicBezTo>
                  <a:cubicBezTo>
                    <a:pt x="858" y="414"/>
                    <a:pt x="855" y="422"/>
                    <a:pt x="849" y="425"/>
                  </a:cubicBezTo>
                  <a:cubicBezTo>
                    <a:pt x="847" y="418"/>
                    <a:pt x="845" y="413"/>
                    <a:pt x="842" y="408"/>
                  </a:cubicBezTo>
                  <a:cubicBezTo>
                    <a:pt x="841" y="406"/>
                    <a:pt x="841" y="406"/>
                    <a:pt x="841" y="406"/>
                  </a:cubicBezTo>
                  <a:cubicBezTo>
                    <a:pt x="855" y="378"/>
                    <a:pt x="868" y="356"/>
                    <a:pt x="899" y="354"/>
                  </a:cubicBezTo>
                  <a:cubicBezTo>
                    <a:pt x="897" y="359"/>
                    <a:pt x="892" y="364"/>
                    <a:pt x="887" y="370"/>
                  </a:cubicBezTo>
                  <a:cubicBezTo>
                    <a:pt x="881" y="377"/>
                    <a:pt x="874" y="384"/>
                    <a:pt x="869" y="393"/>
                  </a:cubicBezTo>
                  <a:moveTo>
                    <a:pt x="897" y="344"/>
                  </a:moveTo>
                  <a:cubicBezTo>
                    <a:pt x="897" y="344"/>
                    <a:pt x="896" y="344"/>
                    <a:pt x="896" y="345"/>
                  </a:cubicBezTo>
                  <a:cubicBezTo>
                    <a:pt x="899" y="343"/>
                    <a:pt x="901" y="341"/>
                    <a:pt x="904" y="339"/>
                  </a:cubicBezTo>
                  <a:cubicBezTo>
                    <a:pt x="906" y="338"/>
                    <a:pt x="908" y="337"/>
                    <a:pt x="910" y="335"/>
                  </a:cubicBezTo>
                  <a:cubicBezTo>
                    <a:pt x="910" y="338"/>
                    <a:pt x="910" y="341"/>
                    <a:pt x="910" y="343"/>
                  </a:cubicBezTo>
                  <a:cubicBezTo>
                    <a:pt x="905" y="343"/>
                    <a:pt x="901" y="344"/>
                    <a:pt x="897" y="344"/>
                  </a:cubicBezTo>
                  <a:moveTo>
                    <a:pt x="897" y="325"/>
                  </a:moveTo>
                  <a:cubicBezTo>
                    <a:pt x="876" y="342"/>
                    <a:pt x="854" y="359"/>
                    <a:pt x="836" y="380"/>
                  </a:cubicBezTo>
                  <a:cubicBezTo>
                    <a:pt x="835" y="379"/>
                    <a:pt x="835" y="378"/>
                    <a:pt x="834" y="376"/>
                  </a:cubicBezTo>
                  <a:cubicBezTo>
                    <a:pt x="833" y="375"/>
                    <a:pt x="832" y="373"/>
                    <a:pt x="832" y="372"/>
                  </a:cubicBezTo>
                  <a:cubicBezTo>
                    <a:pt x="844" y="358"/>
                    <a:pt x="855" y="342"/>
                    <a:pt x="864" y="328"/>
                  </a:cubicBezTo>
                  <a:cubicBezTo>
                    <a:pt x="879" y="305"/>
                    <a:pt x="879" y="305"/>
                    <a:pt x="879" y="305"/>
                  </a:cubicBezTo>
                  <a:cubicBezTo>
                    <a:pt x="859" y="323"/>
                    <a:pt x="859" y="323"/>
                    <a:pt x="859" y="323"/>
                  </a:cubicBezTo>
                  <a:cubicBezTo>
                    <a:pt x="850" y="331"/>
                    <a:pt x="842" y="341"/>
                    <a:pt x="835" y="351"/>
                  </a:cubicBezTo>
                  <a:cubicBezTo>
                    <a:pt x="834" y="353"/>
                    <a:pt x="832" y="356"/>
                    <a:pt x="830" y="358"/>
                  </a:cubicBezTo>
                  <a:cubicBezTo>
                    <a:pt x="828" y="353"/>
                    <a:pt x="825" y="348"/>
                    <a:pt x="822" y="344"/>
                  </a:cubicBezTo>
                  <a:cubicBezTo>
                    <a:pt x="817" y="337"/>
                    <a:pt x="813" y="331"/>
                    <a:pt x="814" y="324"/>
                  </a:cubicBezTo>
                  <a:cubicBezTo>
                    <a:pt x="814" y="324"/>
                    <a:pt x="814" y="324"/>
                    <a:pt x="814" y="324"/>
                  </a:cubicBezTo>
                  <a:cubicBezTo>
                    <a:pt x="850" y="321"/>
                    <a:pt x="881" y="296"/>
                    <a:pt x="904" y="275"/>
                  </a:cubicBezTo>
                  <a:cubicBezTo>
                    <a:pt x="904" y="290"/>
                    <a:pt x="905" y="304"/>
                    <a:pt x="908" y="316"/>
                  </a:cubicBezTo>
                  <a:cubicBezTo>
                    <a:pt x="905" y="319"/>
                    <a:pt x="901" y="322"/>
                    <a:pt x="897" y="325"/>
                  </a:cubicBezTo>
                  <a:moveTo>
                    <a:pt x="815" y="403"/>
                  </a:moveTo>
                  <a:cubicBezTo>
                    <a:pt x="815" y="403"/>
                    <a:pt x="815" y="402"/>
                    <a:pt x="815" y="402"/>
                  </a:cubicBezTo>
                  <a:cubicBezTo>
                    <a:pt x="817" y="406"/>
                    <a:pt x="818" y="410"/>
                    <a:pt x="819" y="414"/>
                  </a:cubicBezTo>
                  <a:cubicBezTo>
                    <a:pt x="817" y="417"/>
                    <a:pt x="817" y="417"/>
                    <a:pt x="817" y="417"/>
                  </a:cubicBezTo>
                  <a:cubicBezTo>
                    <a:pt x="814" y="421"/>
                    <a:pt x="811" y="425"/>
                    <a:pt x="808" y="429"/>
                  </a:cubicBezTo>
                  <a:cubicBezTo>
                    <a:pt x="808" y="420"/>
                    <a:pt x="812" y="411"/>
                    <a:pt x="815" y="403"/>
                  </a:cubicBezTo>
                  <a:moveTo>
                    <a:pt x="811" y="551"/>
                  </a:moveTo>
                  <a:cubicBezTo>
                    <a:pt x="812" y="543"/>
                    <a:pt x="816" y="536"/>
                    <a:pt x="820" y="528"/>
                  </a:cubicBezTo>
                  <a:cubicBezTo>
                    <a:pt x="822" y="525"/>
                    <a:pt x="824" y="522"/>
                    <a:pt x="825" y="519"/>
                  </a:cubicBezTo>
                  <a:cubicBezTo>
                    <a:pt x="825" y="531"/>
                    <a:pt x="819" y="543"/>
                    <a:pt x="811" y="551"/>
                  </a:cubicBezTo>
                  <a:moveTo>
                    <a:pt x="819" y="561"/>
                  </a:moveTo>
                  <a:cubicBezTo>
                    <a:pt x="818" y="566"/>
                    <a:pt x="817" y="572"/>
                    <a:pt x="815" y="577"/>
                  </a:cubicBezTo>
                  <a:cubicBezTo>
                    <a:pt x="814" y="579"/>
                    <a:pt x="814" y="582"/>
                    <a:pt x="813" y="584"/>
                  </a:cubicBezTo>
                  <a:cubicBezTo>
                    <a:pt x="811" y="584"/>
                    <a:pt x="808" y="584"/>
                    <a:pt x="805" y="584"/>
                  </a:cubicBezTo>
                  <a:cubicBezTo>
                    <a:pt x="802" y="584"/>
                    <a:pt x="799" y="584"/>
                    <a:pt x="797" y="584"/>
                  </a:cubicBezTo>
                  <a:cubicBezTo>
                    <a:pt x="799" y="582"/>
                    <a:pt x="801" y="579"/>
                    <a:pt x="804" y="577"/>
                  </a:cubicBezTo>
                  <a:cubicBezTo>
                    <a:pt x="809" y="572"/>
                    <a:pt x="814" y="567"/>
                    <a:pt x="819" y="561"/>
                  </a:cubicBezTo>
                  <a:moveTo>
                    <a:pt x="789" y="593"/>
                  </a:moveTo>
                  <a:cubicBezTo>
                    <a:pt x="792" y="595"/>
                    <a:pt x="797" y="595"/>
                    <a:pt x="803" y="594"/>
                  </a:cubicBezTo>
                  <a:cubicBezTo>
                    <a:pt x="806" y="594"/>
                    <a:pt x="809" y="593"/>
                    <a:pt x="812" y="594"/>
                  </a:cubicBezTo>
                  <a:cubicBezTo>
                    <a:pt x="808" y="609"/>
                    <a:pt x="805" y="624"/>
                    <a:pt x="802" y="640"/>
                  </a:cubicBezTo>
                  <a:cubicBezTo>
                    <a:pt x="800" y="650"/>
                    <a:pt x="798" y="660"/>
                    <a:pt x="796" y="671"/>
                  </a:cubicBezTo>
                  <a:cubicBezTo>
                    <a:pt x="792" y="660"/>
                    <a:pt x="790" y="646"/>
                    <a:pt x="788" y="634"/>
                  </a:cubicBezTo>
                  <a:cubicBezTo>
                    <a:pt x="786" y="623"/>
                    <a:pt x="785" y="612"/>
                    <a:pt x="782" y="603"/>
                  </a:cubicBezTo>
                  <a:cubicBezTo>
                    <a:pt x="784" y="599"/>
                    <a:pt x="786" y="596"/>
                    <a:pt x="789" y="593"/>
                  </a:cubicBezTo>
                  <a:moveTo>
                    <a:pt x="835" y="1112"/>
                  </a:moveTo>
                  <a:cubicBezTo>
                    <a:pt x="835" y="1107"/>
                    <a:pt x="835" y="1103"/>
                    <a:pt x="835" y="1099"/>
                  </a:cubicBezTo>
                  <a:cubicBezTo>
                    <a:pt x="835" y="1090"/>
                    <a:pt x="834" y="1081"/>
                    <a:pt x="835" y="1071"/>
                  </a:cubicBezTo>
                  <a:cubicBezTo>
                    <a:pt x="839" y="1080"/>
                    <a:pt x="841" y="1093"/>
                    <a:pt x="839" y="1102"/>
                  </a:cubicBezTo>
                  <a:cubicBezTo>
                    <a:pt x="838" y="1106"/>
                    <a:pt x="837" y="1109"/>
                    <a:pt x="835" y="1112"/>
                  </a:cubicBezTo>
                  <a:moveTo>
                    <a:pt x="836" y="1005"/>
                  </a:moveTo>
                  <a:cubicBezTo>
                    <a:pt x="840" y="1006"/>
                    <a:pt x="845" y="1007"/>
                    <a:pt x="850" y="1009"/>
                  </a:cubicBezTo>
                  <a:cubicBezTo>
                    <a:pt x="853" y="1010"/>
                    <a:pt x="856" y="1011"/>
                    <a:pt x="859" y="1011"/>
                  </a:cubicBezTo>
                  <a:cubicBezTo>
                    <a:pt x="858" y="1018"/>
                    <a:pt x="857" y="1026"/>
                    <a:pt x="856" y="1034"/>
                  </a:cubicBezTo>
                  <a:cubicBezTo>
                    <a:pt x="856" y="1038"/>
                    <a:pt x="855" y="1042"/>
                    <a:pt x="855" y="1046"/>
                  </a:cubicBezTo>
                  <a:cubicBezTo>
                    <a:pt x="853" y="1042"/>
                    <a:pt x="851" y="1039"/>
                    <a:pt x="848" y="1035"/>
                  </a:cubicBezTo>
                  <a:cubicBezTo>
                    <a:pt x="843" y="1026"/>
                    <a:pt x="838" y="1018"/>
                    <a:pt x="836" y="1005"/>
                  </a:cubicBezTo>
                  <a:moveTo>
                    <a:pt x="834" y="975"/>
                  </a:moveTo>
                  <a:cubicBezTo>
                    <a:pt x="839" y="930"/>
                    <a:pt x="858" y="903"/>
                    <a:pt x="877" y="874"/>
                  </a:cubicBezTo>
                  <a:cubicBezTo>
                    <a:pt x="888" y="858"/>
                    <a:pt x="900" y="841"/>
                    <a:pt x="908" y="822"/>
                  </a:cubicBezTo>
                  <a:cubicBezTo>
                    <a:pt x="912" y="819"/>
                    <a:pt x="917" y="820"/>
                    <a:pt x="924" y="821"/>
                  </a:cubicBezTo>
                  <a:cubicBezTo>
                    <a:pt x="927" y="822"/>
                    <a:pt x="930" y="823"/>
                    <a:pt x="934" y="823"/>
                  </a:cubicBezTo>
                  <a:cubicBezTo>
                    <a:pt x="926" y="847"/>
                    <a:pt x="914" y="867"/>
                    <a:pt x="903" y="886"/>
                  </a:cubicBezTo>
                  <a:cubicBezTo>
                    <a:pt x="886" y="915"/>
                    <a:pt x="869" y="944"/>
                    <a:pt x="864" y="987"/>
                  </a:cubicBezTo>
                  <a:cubicBezTo>
                    <a:pt x="852" y="984"/>
                    <a:pt x="842" y="980"/>
                    <a:pt x="834" y="975"/>
                  </a:cubicBezTo>
                  <a:moveTo>
                    <a:pt x="1076" y="660"/>
                  </a:moveTo>
                  <a:cubicBezTo>
                    <a:pt x="1049" y="665"/>
                    <a:pt x="1024" y="675"/>
                    <a:pt x="998" y="693"/>
                  </a:cubicBezTo>
                  <a:cubicBezTo>
                    <a:pt x="999" y="691"/>
                    <a:pt x="999" y="688"/>
                    <a:pt x="1000" y="686"/>
                  </a:cubicBezTo>
                  <a:cubicBezTo>
                    <a:pt x="1001" y="686"/>
                    <a:pt x="1001" y="686"/>
                    <a:pt x="1001" y="686"/>
                  </a:cubicBezTo>
                  <a:cubicBezTo>
                    <a:pt x="1000" y="685"/>
                    <a:pt x="1000" y="685"/>
                    <a:pt x="1000" y="685"/>
                  </a:cubicBezTo>
                  <a:cubicBezTo>
                    <a:pt x="1001" y="681"/>
                    <a:pt x="1002" y="676"/>
                    <a:pt x="1003" y="672"/>
                  </a:cubicBezTo>
                  <a:cubicBezTo>
                    <a:pt x="1006" y="663"/>
                    <a:pt x="1008" y="654"/>
                    <a:pt x="1010" y="645"/>
                  </a:cubicBezTo>
                  <a:cubicBezTo>
                    <a:pt x="1034" y="639"/>
                    <a:pt x="1056" y="621"/>
                    <a:pt x="1077" y="604"/>
                  </a:cubicBezTo>
                  <a:cubicBezTo>
                    <a:pt x="1081" y="601"/>
                    <a:pt x="1084" y="598"/>
                    <a:pt x="1088" y="595"/>
                  </a:cubicBezTo>
                  <a:cubicBezTo>
                    <a:pt x="1081" y="614"/>
                    <a:pt x="1076" y="635"/>
                    <a:pt x="1076" y="660"/>
                  </a:cubicBezTo>
                  <a:moveTo>
                    <a:pt x="1089" y="682"/>
                  </a:moveTo>
                  <a:cubicBezTo>
                    <a:pt x="1090" y="674"/>
                    <a:pt x="1090" y="674"/>
                    <a:pt x="1090" y="674"/>
                  </a:cubicBezTo>
                  <a:cubicBezTo>
                    <a:pt x="1100" y="671"/>
                    <a:pt x="1110" y="668"/>
                    <a:pt x="1120" y="665"/>
                  </a:cubicBezTo>
                  <a:cubicBezTo>
                    <a:pt x="1123" y="664"/>
                    <a:pt x="1127" y="663"/>
                    <a:pt x="1130" y="662"/>
                  </a:cubicBezTo>
                  <a:cubicBezTo>
                    <a:pt x="1131" y="673"/>
                    <a:pt x="1130" y="684"/>
                    <a:pt x="1129" y="695"/>
                  </a:cubicBezTo>
                  <a:cubicBezTo>
                    <a:pt x="1128" y="698"/>
                    <a:pt x="1128" y="702"/>
                    <a:pt x="1127" y="706"/>
                  </a:cubicBezTo>
                  <a:cubicBezTo>
                    <a:pt x="1118" y="709"/>
                    <a:pt x="1108" y="715"/>
                    <a:pt x="1100" y="721"/>
                  </a:cubicBezTo>
                  <a:cubicBezTo>
                    <a:pt x="1095" y="724"/>
                    <a:pt x="1089" y="728"/>
                    <a:pt x="1085" y="730"/>
                  </a:cubicBezTo>
                  <a:cubicBezTo>
                    <a:pt x="1087" y="715"/>
                    <a:pt x="1088" y="698"/>
                    <a:pt x="1089" y="682"/>
                  </a:cubicBezTo>
                  <a:moveTo>
                    <a:pt x="1012" y="797"/>
                  </a:moveTo>
                  <a:cubicBezTo>
                    <a:pt x="995" y="801"/>
                    <a:pt x="981" y="803"/>
                    <a:pt x="966" y="802"/>
                  </a:cubicBezTo>
                  <a:cubicBezTo>
                    <a:pt x="968" y="794"/>
                    <a:pt x="971" y="785"/>
                    <a:pt x="974" y="777"/>
                  </a:cubicBezTo>
                  <a:cubicBezTo>
                    <a:pt x="980" y="760"/>
                    <a:pt x="987" y="742"/>
                    <a:pt x="990" y="721"/>
                  </a:cubicBezTo>
                  <a:cubicBezTo>
                    <a:pt x="1009" y="696"/>
                    <a:pt x="1041" y="686"/>
                    <a:pt x="1075" y="677"/>
                  </a:cubicBezTo>
                  <a:cubicBezTo>
                    <a:pt x="1074" y="710"/>
                    <a:pt x="1068" y="729"/>
                    <a:pt x="1060" y="752"/>
                  </a:cubicBezTo>
                  <a:cubicBezTo>
                    <a:pt x="1043" y="765"/>
                    <a:pt x="1028" y="780"/>
                    <a:pt x="1012" y="797"/>
                  </a:cubicBezTo>
                  <a:moveTo>
                    <a:pt x="1091" y="830"/>
                  </a:moveTo>
                  <a:cubicBezTo>
                    <a:pt x="1100" y="833"/>
                    <a:pt x="1109" y="836"/>
                    <a:pt x="1119" y="838"/>
                  </a:cubicBezTo>
                  <a:cubicBezTo>
                    <a:pt x="1121" y="841"/>
                    <a:pt x="1123" y="843"/>
                    <a:pt x="1124" y="846"/>
                  </a:cubicBezTo>
                  <a:cubicBezTo>
                    <a:pt x="1135" y="861"/>
                    <a:pt x="1145" y="877"/>
                    <a:pt x="1161" y="887"/>
                  </a:cubicBezTo>
                  <a:cubicBezTo>
                    <a:pt x="1161" y="892"/>
                    <a:pt x="1163" y="896"/>
                    <a:pt x="1164" y="901"/>
                  </a:cubicBezTo>
                  <a:cubicBezTo>
                    <a:pt x="1165" y="903"/>
                    <a:pt x="1165" y="905"/>
                    <a:pt x="1166" y="907"/>
                  </a:cubicBezTo>
                  <a:cubicBezTo>
                    <a:pt x="1148" y="897"/>
                    <a:pt x="1132" y="885"/>
                    <a:pt x="1116" y="874"/>
                  </a:cubicBezTo>
                  <a:cubicBezTo>
                    <a:pt x="1088" y="854"/>
                    <a:pt x="1060" y="834"/>
                    <a:pt x="1023" y="822"/>
                  </a:cubicBezTo>
                  <a:cubicBezTo>
                    <a:pt x="1025" y="820"/>
                    <a:pt x="1026" y="819"/>
                    <a:pt x="1028" y="817"/>
                  </a:cubicBezTo>
                  <a:cubicBezTo>
                    <a:pt x="1029" y="816"/>
                    <a:pt x="1030" y="815"/>
                    <a:pt x="1030" y="815"/>
                  </a:cubicBezTo>
                  <a:cubicBezTo>
                    <a:pt x="1052" y="818"/>
                    <a:pt x="1072" y="824"/>
                    <a:pt x="1091" y="830"/>
                  </a:cubicBezTo>
                  <a:moveTo>
                    <a:pt x="981" y="830"/>
                  </a:moveTo>
                  <a:cubicBezTo>
                    <a:pt x="976" y="839"/>
                    <a:pt x="968" y="845"/>
                    <a:pt x="960" y="852"/>
                  </a:cubicBezTo>
                  <a:cubicBezTo>
                    <a:pt x="955" y="856"/>
                    <a:pt x="950" y="860"/>
                    <a:pt x="946" y="865"/>
                  </a:cubicBezTo>
                  <a:cubicBezTo>
                    <a:pt x="947" y="859"/>
                    <a:pt x="949" y="854"/>
                    <a:pt x="952" y="848"/>
                  </a:cubicBezTo>
                  <a:cubicBezTo>
                    <a:pt x="955" y="841"/>
                    <a:pt x="958" y="834"/>
                    <a:pt x="959" y="826"/>
                  </a:cubicBezTo>
                  <a:cubicBezTo>
                    <a:pt x="960" y="826"/>
                    <a:pt x="960" y="826"/>
                    <a:pt x="960" y="826"/>
                  </a:cubicBezTo>
                  <a:cubicBezTo>
                    <a:pt x="967" y="827"/>
                    <a:pt x="974" y="829"/>
                    <a:pt x="981" y="830"/>
                  </a:cubicBezTo>
                  <a:moveTo>
                    <a:pt x="983" y="676"/>
                  </a:moveTo>
                  <a:cubicBezTo>
                    <a:pt x="978" y="673"/>
                    <a:pt x="973" y="671"/>
                    <a:pt x="968" y="669"/>
                  </a:cubicBezTo>
                  <a:cubicBezTo>
                    <a:pt x="971" y="667"/>
                    <a:pt x="974" y="666"/>
                    <a:pt x="977" y="664"/>
                  </a:cubicBezTo>
                  <a:cubicBezTo>
                    <a:pt x="981" y="662"/>
                    <a:pt x="985" y="660"/>
                    <a:pt x="989" y="657"/>
                  </a:cubicBezTo>
                  <a:cubicBezTo>
                    <a:pt x="987" y="663"/>
                    <a:pt x="985" y="670"/>
                    <a:pt x="983" y="676"/>
                  </a:cubicBezTo>
                  <a:moveTo>
                    <a:pt x="998" y="624"/>
                  </a:moveTo>
                  <a:cubicBezTo>
                    <a:pt x="997" y="630"/>
                    <a:pt x="996" y="635"/>
                    <a:pt x="995" y="640"/>
                  </a:cubicBezTo>
                  <a:cubicBezTo>
                    <a:pt x="983" y="647"/>
                    <a:pt x="969" y="653"/>
                    <a:pt x="955" y="659"/>
                  </a:cubicBezTo>
                  <a:cubicBezTo>
                    <a:pt x="953" y="660"/>
                    <a:pt x="953" y="660"/>
                    <a:pt x="953" y="660"/>
                  </a:cubicBezTo>
                  <a:cubicBezTo>
                    <a:pt x="958" y="641"/>
                    <a:pt x="973" y="626"/>
                    <a:pt x="988" y="612"/>
                  </a:cubicBezTo>
                  <a:cubicBezTo>
                    <a:pt x="993" y="608"/>
                    <a:pt x="998" y="603"/>
                    <a:pt x="1002" y="598"/>
                  </a:cubicBezTo>
                  <a:cubicBezTo>
                    <a:pt x="1001" y="606"/>
                    <a:pt x="1000" y="616"/>
                    <a:pt x="998" y="624"/>
                  </a:cubicBezTo>
                  <a:moveTo>
                    <a:pt x="954" y="675"/>
                  </a:moveTo>
                  <a:cubicBezTo>
                    <a:pt x="958" y="676"/>
                    <a:pt x="961" y="677"/>
                    <a:pt x="965" y="678"/>
                  </a:cubicBezTo>
                  <a:cubicBezTo>
                    <a:pt x="969" y="680"/>
                    <a:pt x="974" y="682"/>
                    <a:pt x="981" y="683"/>
                  </a:cubicBezTo>
                  <a:cubicBezTo>
                    <a:pt x="978" y="691"/>
                    <a:pt x="976" y="699"/>
                    <a:pt x="973" y="707"/>
                  </a:cubicBezTo>
                  <a:cubicBezTo>
                    <a:pt x="964" y="738"/>
                    <a:pt x="954" y="770"/>
                    <a:pt x="943" y="801"/>
                  </a:cubicBezTo>
                  <a:cubicBezTo>
                    <a:pt x="939" y="800"/>
                    <a:pt x="935" y="799"/>
                    <a:pt x="931" y="798"/>
                  </a:cubicBezTo>
                  <a:cubicBezTo>
                    <a:pt x="925" y="797"/>
                    <a:pt x="920" y="796"/>
                    <a:pt x="915" y="796"/>
                  </a:cubicBezTo>
                  <a:cubicBezTo>
                    <a:pt x="914" y="796"/>
                    <a:pt x="913" y="796"/>
                    <a:pt x="912" y="796"/>
                  </a:cubicBezTo>
                  <a:cubicBezTo>
                    <a:pt x="914" y="788"/>
                    <a:pt x="916" y="781"/>
                    <a:pt x="919" y="774"/>
                  </a:cubicBezTo>
                  <a:cubicBezTo>
                    <a:pt x="928" y="744"/>
                    <a:pt x="938" y="714"/>
                    <a:pt x="944" y="679"/>
                  </a:cubicBezTo>
                  <a:cubicBezTo>
                    <a:pt x="949" y="675"/>
                    <a:pt x="952" y="675"/>
                    <a:pt x="954" y="675"/>
                  </a:cubicBezTo>
                  <a:moveTo>
                    <a:pt x="888" y="1023"/>
                  </a:moveTo>
                  <a:cubicBezTo>
                    <a:pt x="893" y="1026"/>
                    <a:pt x="898" y="1030"/>
                    <a:pt x="902" y="1035"/>
                  </a:cubicBezTo>
                  <a:cubicBezTo>
                    <a:pt x="905" y="1037"/>
                    <a:pt x="907" y="1040"/>
                    <a:pt x="911" y="1043"/>
                  </a:cubicBezTo>
                  <a:cubicBezTo>
                    <a:pt x="910" y="1043"/>
                    <a:pt x="910" y="1043"/>
                    <a:pt x="910" y="1043"/>
                  </a:cubicBezTo>
                  <a:cubicBezTo>
                    <a:pt x="903" y="1046"/>
                    <a:pt x="896" y="1049"/>
                    <a:pt x="889" y="1051"/>
                  </a:cubicBezTo>
                  <a:cubicBezTo>
                    <a:pt x="887" y="1043"/>
                    <a:pt x="886" y="1031"/>
                    <a:pt x="888" y="1023"/>
                  </a:cubicBezTo>
                  <a:moveTo>
                    <a:pt x="1356" y="938"/>
                  </a:moveTo>
                  <a:cubicBezTo>
                    <a:pt x="1352" y="940"/>
                    <a:pt x="1348" y="942"/>
                    <a:pt x="1344" y="943"/>
                  </a:cubicBezTo>
                  <a:cubicBezTo>
                    <a:pt x="1337" y="946"/>
                    <a:pt x="1329" y="949"/>
                    <a:pt x="1322" y="954"/>
                  </a:cubicBezTo>
                  <a:cubicBezTo>
                    <a:pt x="1303" y="943"/>
                    <a:pt x="1278" y="939"/>
                    <a:pt x="1251" y="934"/>
                  </a:cubicBezTo>
                  <a:cubicBezTo>
                    <a:pt x="1225" y="929"/>
                    <a:pt x="1198" y="925"/>
                    <a:pt x="1178" y="913"/>
                  </a:cubicBezTo>
                  <a:cubicBezTo>
                    <a:pt x="1177" y="909"/>
                    <a:pt x="1176" y="906"/>
                    <a:pt x="1175" y="903"/>
                  </a:cubicBezTo>
                  <a:cubicBezTo>
                    <a:pt x="1174" y="901"/>
                    <a:pt x="1174" y="899"/>
                    <a:pt x="1173" y="897"/>
                  </a:cubicBezTo>
                  <a:cubicBezTo>
                    <a:pt x="1192" y="909"/>
                    <a:pt x="1215" y="917"/>
                    <a:pt x="1237" y="925"/>
                  </a:cubicBezTo>
                  <a:cubicBezTo>
                    <a:pt x="1247" y="928"/>
                    <a:pt x="1257" y="932"/>
                    <a:pt x="1266" y="936"/>
                  </a:cubicBezTo>
                  <a:cubicBezTo>
                    <a:pt x="1269" y="929"/>
                    <a:pt x="1269" y="929"/>
                    <a:pt x="1269" y="929"/>
                  </a:cubicBezTo>
                  <a:cubicBezTo>
                    <a:pt x="1260" y="925"/>
                    <a:pt x="1250" y="921"/>
                    <a:pt x="1240" y="917"/>
                  </a:cubicBezTo>
                  <a:cubicBezTo>
                    <a:pt x="1198" y="899"/>
                    <a:pt x="1155" y="881"/>
                    <a:pt x="1134" y="845"/>
                  </a:cubicBezTo>
                  <a:cubicBezTo>
                    <a:pt x="1153" y="849"/>
                    <a:pt x="1172" y="855"/>
                    <a:pt x="1191" y="862"/>
                  </a:cubicBezTo>
                  <a:cubicBezTo>
                    <a:pt x="1218" y="872"/>
                    <a:pt x="1246" y="882"/>
                    <a:pt x="1277" y="886"/>
                  </a:cubicBezTo>
                  <a:cubicBezTo>
                    <a:pt x="1301" y="911"/>
                    <a:pt x="1327" y="928"/>
                    <a:pt x="1356" y="938"/>
                  </a:cubicBezTo>
                  <a:moveTo>
                    <a:pt x="1439" y="876"/>
                  </a:moveTo>
                  <a:cubicBezTo>
                    <a:pt x="1443" y="880"/>
                    <a:pt x="1450" y="886"/>
                    <a:pt x="1458" y="891"/>
                  </a:cubicBezTo>
                  <a:cubicBezTo>
                    <a:pt x="1451" y="891"/>
                    <a:pt x="1451" y="891"/>
                    <a:pt x="1451" y="891"/>
                  </a:cubicBezTo>
                  <a:cubicBezTo>
                    <a:pt x="1427" y="892"/>
                    <a:pt x="1404" y="892"/>
                    <a:pt x="1381" y="890"/>
                  </a:cubicBezTo>
                  <a:cubicBezTo>
                    <a:pt x="1285" y="883"/>
                    <a:pt x="1205" y="853"/>
                    <a:pt x="1127" y="824"/>
                  </a:cubicBezTo>
                  <a:cubicBezTo>
                    <a:pt x="1111" y="818"/>
                    <a:pt x="1095" y="812"/>
                    <a:pt x="1079" y="806"/>
                  </a:cubicBezTo>
                  <a:cubicBezTo>
                    <a:pt x="1111" y="804"/>
                    <a:pt x="1142" y="804"/>
                    <a:pt x="1169" y="805"/>
                  </a:cubicBezTo>
                  <a:cubicBezTo>
                    <a:pt x="1178" y="805"/>
                    <a:pt x="1188" y="805"/>
                    <a:pt x="1197" y="806"/>
                  </a:cubicBezTo>
                  <a:cubicBezTo>
                    <a:pt x="1212" y="806"/>
                    <a:pt x="1227" y="806"/>
                    <a:pt x="1241" y="807"/>
                  </a:cubicBezTo>
                  <a:cubicBezTo>
                    <a:pt x="1262" y="808"/>
                    <a:pt x="1277" y="812"/>
                    <a:pt x="1288" y="818"/>
                  </a:cubicBezTo>
                  <a:cubicBezTo>
                    <a:pt x="1293" y="820"/>
                    <a:pt x="1298" y="824"/>
                    <a:pt x="1303" y="828"/>
                  </a:cubicBezTo>
                  <a:cubicBezTo>
                    <a:pt x="1306" y="831"/>
                    <a:pt x="1310" y="834"/>
                    <a:pt x="1314" y="837"/>
                  </a:cubicBezTo>
                  <a:cubicBezTo>
                    <a:pt x="1319" y="840"/>
                    <a:pt x="1319" y="840"/>
                    <a:pt x="1319" y="840"/>
                  </a:cubicBezTo>
                  <a:cubicBezTo>
                    <a:pt x="1347" y="859"/>
                    <a:pt x="1372" y="875"/>
                    <a:pt x="1405" y="889"/>
                  </a:cubicBezTo>
                  <a:cubicBezTo>
                    <a:pt x="1408" y="883"/>
                    <a:pt x="1408" y="883"/>
                    <a:pt x="1408" y="883"/>
                  </a:cubicBezTo>
                  <a:cubicBezTo>
                    <a:pt x="1397" y="876"/>
                    <a:pt x="1386" y="870"/>
                    <a:pt x="1375" y="863"/>
                  </a:cubicBezTo>
                  <a:cubicBezTo>
                    <a:pt x="1358" y="854"/>
                    <a:pt x="1341" y="844"/>
                    <a:pt x="1325" y="833"/>
                  </a:cubicBezTo>
                  <a:cubicBezTo>
                    <a:pt x="1326" y="833"/>
                    <a:pt x="1327" y="833"/>
                    <a:pt x="1327" y="834"/>
                  </a:cubicBezTo>
                  <a:cubicBezTo>
                    <a:pt x="1362" y="849"/>
                    <a:pt x="1398" y="865"/>
                    <a:pt x="1439" y="876"/>
                  </a:cubicBezTo>
                  <a:moveTo>
                    <a:pt x="1412" y="858"/>
                  </a:moveTo>
                  <a:cubicBezTo>
                    <a:pt x="1400" y="854"/>
                    <a:pt x="1389" y="849"/>
                    <a:pt x="1378" y="844"/>
                  </a:cubicBezTo>
                  <a:cubicBezTo>
                    <a:pt x="1378" y="838"/>
                    <a:pt x="1378" y="838"/>
                    <a:pt x="1378" y="838"/>
                  </a:cubicBezTo>
                  <a:cubicBezTo>
                    <a:pt x="1378" y="832"/>
                    <a:pt x="1376" y="826"/>
                    <a:pt x="1374" y="821"/>
                  </a:cubicBezTo>
                  <a:cubicBezTo>
                    <a:pt x="1372" y="816"/>
                    <a:pt x="1371" y="812"/>
                    <a:pt x="1371" y="808"/>
                  </a:cubicBezTo>
                  <a:cubicBezTo>
                    <a:pt x="1379" y="823"/>
                    <a:pt x="1394" y="845"/>
                    <a:pt x="1412" y="858"/>
                  </a:cubicBezTo>
                  <a:moveTo>
                    <a:pt x="1247" y="777"/>
                  </a:moveTo>
                  <a:cubicBezTo>
                    <a:pt x="1244" y="775"/>
                    <a:pt x="1245" y="770"/>
                    <a:pt x="1245" y="764"/>
                  </a:cubicBezTo>
                  <a:cubicBezTo>
                    <a:pt x="1246" y="762"/>
                    <a:pt x="1246" y="761"/>
                    <a:pt x="1246" y="759"/>
                  </a:cubicBezTo>
                  <a:cubicBezTo>
                    <a:pt x="1259" y="776"/>
                    <a:pt x="1277" y="788"/>
                    <a:pt x="1287" y="796"/>
                  </a:cubicBezTo>
                  <a:cubicBezTo>
                    <a:pt x="1292" y="790"/>
                    <a:pt x="1292" y="790"/>
                    <a:pt x="1292" y="790"/>
                  </a:cubicBezTo>
                  <a:cubicBezTo>
                    <a:pt x="1288" y="786"/>
                    <a:pt x="1283" y="782"/>
                    <a:pt x="1279" y="778"/>
                  </a:cubicBezTo>
                  <a:cubicBezTo>
                    <a:pt x="1262" y="763"/>
                    <a:pt x="1246" y="748"/>
                    <a:pt x="1239" y="726"/>
                  </a:cubicBezTo>
                  <a:cubicBezTo>
                    <a:pt x="1268" y="738"/>
                    <a:pt x="1300" y="745"/>
                    <a:pt x="1329" y="750"/>
                  </a:cubicBezTo>
                  <a:cubicBezTo>
                    <a:pt x="1333" y="763"/>
                    <a:pt x="1341" y="772"/>
                    <a:pt x="1349" y="781"/>
                  </a:cubicBezTo>
                  <a:cubicBezTo>
                    <a:pt x="1354" y="786"/>
                    <a:pt x="1358" y="791"/>
                    <a:pt x="1362" y="797"/>
                  </a:cubicBezTo>
                  <a:cubicBezTo>
                    <a:pt x="1358" y="810"/>
                    <a:pt x="1365" y="825"/>
                    <a:pt x="1369" y="836"/>
                  </a:cubicBezTo>
                  <a:cubicBezTo>
                    <a:pt x="1372" y="841"/>
                    <a:pt x="1372" y="841"/>
                    <a:pt x="1372" y="841"/>
                  </a:cubicBezTo>
                  <a:cubicBezTo>
                    <a:pt x="1366" y="839"/>
                    <a:pt x="1360" y="836"/>
                    <a:pt x="1354" y="833"/>
                  </a:cubicBezTo>
                  <a:cubicBezTo>
                    <a:pt x="1331" y="822"/>
                    <a:pt x="1306" y="811"/>
                    <a:pt x="1280" y="802"/>
                  </a:cubicBezTo>
                  <a:cubicBezTo>
                    <a:pt x="1266" y="797"/>
                    <a:pt x="1250" y="796"/>
                    <a:pt x="1235" y="795"/>
                  </a:cubicBezTo>
                  <a:cubicBezTo>
                    <a:pt x="1232" y="794"/>
                    <a:pt x="1228" y="794"/>
                    <a:pt x="1224" y="794"/>
                  </a:cubicBezTo>
                  <a:cubicBezTo>
                    <a:pt x="1212" y="793"/>
                    <a:pt x="1199" y="792"/>
                    <a:pt x="1185" y="790"/>
                  </a:cubicBezTo>
                  <a:cubicBezTo>
                    <a:pt x="1190" y="789"/>
                    <a:pt x="1195" y="788"/>
                    <a:pt x="1200" y="788"/>
                  </a:cubicBezTo>
                  <a:cubicBezTo>
                    <a:pt x="1214" y="785"/>
                    <a:pt x="1226" y="783"/>
                    <a:pt x="1236" y="782"/>
                  </a:cubicBezTo>
                  <a:cubicBezTo>
                    <a:pt x="1236" y="776"/>
                    <a:pt x="1236" y="776"/>
                    <a:pt x="1236" y="776"/>
                  </a:cubicBezTo>
                  <a:cubicBezTo>
                    <a:pt x="1237" y="778"/>
                    <a:pt x="1237" y="780"/>
                    <a:pt x="1238" y="781"/>
                  </a:cubicBezTo>
                  <a:cubicBezTo>
                    <a:pt x="1239" y="783"/>
                    <a:pt x="1241" y="783"/>
                    <a:pt x="1243" y="784"/>
                  </a:cubicBezTo>
                  <a:cubicBezTo>
                    <a:pt x="1244" y="784"/>
                    <a:pt x="1245" y="784"/>
                    <a:pt x="1247" y="783"/>
                  </a:cubicBezTo>
                  <a:cubicBezTo>
                    <a:pt x="1253" y="780"/>
                    <a:pt x="1253" y="780"/>
                    <a:pt x="1253" y="780"/>
                  </a:cubicBezTo>
                  <a:cubicBezTo>
                    <a:pt x="1247" y="777"/>
                    <a:pt x="1247" y="777"/>
                    <a:pt x="1247" y="777"/>
                  </a:cubicBezTo>
                  <a:moveTo>
                    <a:pt x="1189" y="701"/>
                  </a:moveTo>
                  <a:cubicBezTo>
                    <a:pt x="1196" y="704"/>
                    <a:pt x="1203" y="707"/>
                    <a:pt x="1210" y="711"/>
                  </a:cubicBezTo>
                  <a:cubicBezTo>
                    <a:pt x="1216" y="714"/>
                    <a:pt x="1222" y="717"/>
                    <a:pt x="1229" y="720"/>
                  </a:cubicBezTo>
                  <a:cubicBezTo>
                    <a:pt x="1230" y="730"/>
                    <a:pt x="1233" y="739"/>
                    <a:pt x="1238" y="747"/>
                  </a:cubicBezTo>
                  <a:cubicBezTo>
                    <a:pt x="1237" y="746"/>
                    <a:pt x="1237" y="746"/>
                    <a:pt x="1237" y="746"/>
                  </a:cubicBezTo>
                  <a:cubicBezTo>
                    <a:pt x="1236" y="751"/>
                    <a:pt x="1236" y="751"/>
                    <a:pt x="1236" y="751"/>
                  </a:cubicBezTo>
                  <a:cubicBezTo>
                    <a:pt x="1235" y="759"/>
                    <a:pt x="1234" y="769"/>
                    <a:pt x="1236" y="775"/>
                  </a:cubicBezTo>
                  <a:cubicBezTo>
                    <a:pt x="1214" y="772"/>
                    <a:pt x="1194" y="777"/>
                    <a:pt x="1175" y="781"/>
                  </a:cubicBezTo>
                  <a:cubicBezTo>
                    <a:pt x="1161" y="784"/>
                    <a:pt x="1147" y="787"/>
                    <a:pt x="1133" y="787"/>
                  </a:cubicBezTo>
                  <a:cubicBezTo>
                    <a:pt x="1125" y="787"/>
                    <a:pt x="1118" y="787"/>
                    <a:pt x="1110" y="787"/>
                  </a:cubicBezTo>
                  <a:cubicBezTo>
                    <a:pt x="1092" y="786"/>
                    <a:pt x="1074" y="785"/>
                    <a:pt x="1056" y="789"/>
                  </a:cubicBezTo>
                  <a:cubicBezTo>
                    <a:pt x="1097" y="747"/>
                    <a:pt x="1141" y="718"/>
                    <a:pt x="1189" y="701"/>
                  </a:cubicBezTo>
                  <a:moveTo>
                    <a:pt x="1232" y="443"/>
                  </a:moveTo>
                  <a:cubicBezTo>
                    <a:pt x="1231" y="444"/>
                    <a:pt x="1231" y="445"/>
                    <a:pt x="1230" y="446"/>
                  </a:cubicBezTo>
                  <a:cubicBezTo>
                    <a:pt x="1229" y="448"/>
                    <a:pt x="1228" y="451"/>
                    <a:pt x="1227" y="453"/>
                  </a:cubicBezTo>
                  <a:cubicBezTo>
                    <a:pt x="1226" y="453"/>
                    <a:pt x="1225" y="453"/>
                    <a:pt x="1224" y="453"/>
                  </a:cubicBezTo>
                  <a:cubicBezTo>
                    <a:pt x="1220" y="453"/>
                    <a:pt x="1216" y="453"/>
                    <a:pt x="1213" y="453"/>
                  </a:cubicBezTo>
                  <a:cubicBezTo>
                    <a:pt x="1219" y="449"/>
                    <a:pt x="1225" y="446"/>
                    <a:pt x="1232" y="443"/>
                  </a:cubicBezTo>
                  <a:moveTo>
                    <a:pt x="1144" y="498"/>
                  </a:moveTo>
                  <a:cubicBezTo>
                    <a:pt x="1161" y="485"/>
                    <a:pt x="1178" y="473"/>
                    <a:pt x="1194" y="463"/>
                  </a:cubicBezTo>
                  <a:cubicBezTo>
                    <a:pt x="1195" y="463"/>
                    <a:pt x="1195" y="463"/>
                    <a:pt x="1195" y="463"/>
                  </a:cubicBezTo>
                  <a:cubicBezTo>
                    <a:pt x="1198" y="465"/>
                    <a:pt x="1202" y="465"/>
                    <a:pt x="1208" y="464"/>
                  </a:cubicBezTo>
                  <a:cubicBezTo>
                    <a:pt x="1213" y="463"/>
                    <a:pt x="1218" y="463"/>
                    <a:pt x="1223" y="463"/>
                  </a:cubicBezTo>
                  <a:cubicBezTo>
                    <a:pt x="1212" y="488"/>
                    <a:pt x="1198" y="509"/>
                    <a:pt x="1185" y="530"/>
                  </a:cubicBezTo>
                  <a:cubicBezTo>
                    <a:pt x="1162" y="563"/>
                    <a:pt x="1139" y="598"/>
                    <a:pt x="1132" y="651"/>
                  </a:cubicBezTo>
                  <a:cubicBezTo>
                    <a:pt x="1128" y="651"/>
                    <a:pt x="1124" y="652"/>
                    <a:pt x="1120" y="653"/>
                  </a:cubicBezTo>
                  <a:cubicBezTo>
                    <a:pt x="1111" y="655"/>
                    <a:pt x="1101" y="657"/>
                    <a:pt x="1091" y="658"/>
                  </a:cubicBezTo>
                  <a:cubicBezTo>
                    <a:pt x="1093" y="628"/>
                    <a:pt x="1099" y="603"/>
                    <a:pt x="1107" y="580"/>
                  </a:cubicBezTo>
                  <a:cubicBezTo>
                    <a:pt x="1112" y="576"/>
                    <a:pt x="1112" y="576"/>
                    <a:pt x="1112" y="576"/>
                  </a:cubicBezTo>
                  <a:cubicBezTo>
                    <a:pt x="1108" y="577"/>
                    <a:pt x="1108" y="577"/>
                    <a:pt x="1108" y="577"/>
                  </a:cubicBezTo>
                  <a:cubicBezTo>
                    <a:pt x="1116" y="556"/>
                    <a:pt x="1125" y="537"/>
                    <a:pt x="1134" y="518"/>
                  </a:cubicBezTo>
                  <a:cubicBezTo>
                    <a:pt x="1137" y="511"/>
                    <a:pt x="1140" y="505"/>
                    <a:pt x="1144" y="498"/>
                  </a:cubicBezTo>
                  <a:moveTo>
                    <a:pt x="1124" y="509"/>
                  </a:moveTo>
                  <a:cubicBezTo>
                    <a:pt x="1120" y="524"/>
                    <a:pt x="1113" y="537"/>
                    <a:pt x="1106" y="552"/>
                  </a:cubicBezTo>
                  <a:cubicBezTo>
                    <a:pt x="1102" y="562"/>
                    <a:pt x="1097" y="573"/>
                    <a:pt x="1092" y="583"/>
                  </a:cubicBezTo>
                  <a:cubicBezTo>
                    <a:pt x="1090" y="584"/>
                    <a:pt x="1090" y="584"/>
                    <a:pt x="1090" y="584"/>
                  </a:cubicBezTo>
                  <a:cubicBezTo>
                    <a:pt x="1079" y="588"/>
                    <a:pt x="1070" y="596"/>
                    <a:pt x="1060" y="604"/>
                  </a:cubicBezTo>
                  <a:cubicBezTo>
                    <a:pt x="1047" y="616"/>
                    <a:pt x="1033" y="628"/>
                    <a:pt x="1013" y="631"/>
                  </a:cubicBezTo>
                  <a:cubicBezTo>
                    <a:pt x="1016" y="617"/>
                    <a:pt x="1018" y="604"/>
                    <a:pt x="1020" y="591"/>
                  </a:cubicBezTo>
                  <a:cubicBezTo>
                    <a:pt x="1022" y="579"/>
                    <a:pt x="1022" y="579"/>
                    <a:pt x="1022" y="579"/>
                  </a:cubicBezTo>
                  <a:cubicBezTo>
                    <a:pt x="1053" y="558"/>
                    <a:pt x="1089" y="533"/>
                    <a:pt x="1124" y="509"/>
                  </a:cubicBezTo>
                  <a:moveTo>
                    <a:pt x="1060" y="435"/>
                  </a:moveTo>
                  <a:cubicBezTo>
                    <a:pt x="1074" y="430"/>
                    <a:pt x="1086" y="424"/>
                    <a:pt x="1098" y="418"/>
                  </a:cubicBezTo>
                  <a:cubicBezTo>
                    <a:pt x="1112" y="411"/>
                    <a:pt x="1125" y="405"/>
                    <a:pt x="1140" y="400"/>
                  </a:cubicBezTo>
                  <a:cubicBezTo>
                    <a:pt x="1130" y="412"/>
                    <a:pt x="1121" y="426"/>
                    <a:pt x="1112" y="443"/>
                  </a:cubicBezTo>
                  <a:cubicBezTo>
                    <a:pt x="1105" y="455"/>
                    <a:pt x="1101" y="468"/>
                    <a:pt x="1097" y="482"/>
                  </a:cubicBezTo>
                  <a:cubicBezTo>
                    <a:pt x="1091" y="501"/>
                    <a:pt x="1085" y="520"/>
                    <a:pt x="1073" y="531"/>
                  </a:cubicBezTo>
                  <a:cubicBezTo>
                    <a:pt x="1064" y="539"/>
                    <a:pt x="1054" y="544"/>
                    <a:pt x="1044" y="548"/>
                  </a:cubicBezTo>
                  <a:cubicBezTo>
                    <a:pt x="1038" y="551"/>
                    <a:pt x="1031" y="554"/>
                    <a:pt x="1026" y="558"/>
                  </a:cubicBezTo>
                  <a:cubicBezTo>
                    <a:pt x="1030" y="516"/>
                    <a:pt x="1050" y="496"/>
                    <a:pt x="1072" y="474"/>
                  </a:cubicBezTo>
                  <a:cubicBezTo>
                    <a:pt x="1084" y="462"/>
                    <a:pt x="1096" y="449"/>
                    <a:pt x="1105" y="434"/>
                  </a:cubicBezTo>
                  <a:cubicBezTo>
                    <a:pt x="1118" y="412"/>
                    <a:pt x="1118" y="412"/>
                    <a:pt x="1118" y="412"/>
                  </a:cubicBezTo>
                  <a:cubicBezTo>
                    <a:pt x="1100" y="429"/>
                    <a:pt x="1100" y="429"/>
                    <a:pt x="1100" y="429"/>
                  </a:cubicBezTo>
                  <a:cubicBezTo>
                    <a:pt x="1082" y="446"/>
                    <a:pt x="1060" y="472"/>
                    <a:pt x="1041" y="495"/>
                  </a:cubicBezTo>
                  <a:cubicBezTo>
                    <a:pt x="1043" y="489"/>
                    <a:pt x="1045" y="483"/>
                    <a:pt x="1048" y="477"/>
                  </a:cubicBezTo>
                  <a:cubicBezTo>
                    <a:pt x="1053" y="464"/>
                    <a:pt x="1059" y="450"/>
                    <a:pt x="1060" y="435"/>
                  </a:cubicBezTo>
                  <a:moveTo>
                    <a:pt x="977" y="498"/>
                  </a:moveTo>
                  <a:cubicBezTo>
                    <a:pt x="978" y="494"/>
                    <a:pt x="978" y="490"/>
                    <a:pt x="978" y="487"/>
                  </a:cubicBezTo>
                  <a:cubicBezTo>
                    <a:pt x="982" y="484"/>
                    <a:pt x="986" y="481"/>
                    <a:pt x="991" y="479"/>
                  </a:cubicBezTo>
                  <a:cubicBezTo>
                    <a:pt x="994" y="477"/>
                    <a:pt x="997" y="475"/>
                    <a:pt x="1000" y="473"/>
                  </a:cubicBezTo>
                  <a:cubicBezTo>
                    <a:pt x="997" y="482"/>
                    <a:pt x="990" y="491"/>
                    <a:pt x="983" y="500"/>
                  </a:cubicBezTo>
                  <a:cubicBezTo>
                    <a:pt x="981" y="502"/>
                    <a:pt x="978" y="505"/>
                    <a:pt x="976" y="507"/>
                  </a:cubicBezTo>
                  <a:cubicBezTo>
                    <a:pt x="977" y="504"/>
                    <a:pt x="977" y="501"/>
                    <a:pt x="977" y="498"/>
                  </a:cubicBezTo>
                  <a:moveTo>
                    <a:pt x="985" y="513"/>
                  </a:moveTo>
                  <a:cubicBezTo>
                    <a:pt x="990" y="509"/>
                    <a:pt x="995" y="504"/>
                    <a:pt x="998" y="498"/>
                  </a:cubicBezTo>
                  <a:cubicBezTo>
                    <a:pt x="1003" y="492"/>
                    <a:pt x="1007" y="484"/>
                    <a:pt x="1011" y="478"/>
                  </a:cubicBezTo>
                  <a:cubicBezTo>
                    <a:pt x="1021" y="461"/>
                    <a:pt x="1029" y="446"/>
                    <a:pt x="1047" y="440"/>
                  </a:cubicBezTo>
                  <a:cubicBezTo>
                    <a:pt x="1050" y="450"/>
                    <a:pt x="1042" y="465"/>
                    <a:pt x="1034" y="481"/>
                  </a:cubicBezTo>
                  <a:cubicBezTo>
                    <a:pt x="1028" y="493"/>
                    <a:pt x="1022" y="505"/>
                    <a:pt x="1018" y="517"/>
                  </a:cubicBezTo>
                  <a:cubicBezTo>
                    <a:pt x="1015" y="525"/>
                    <a:pt x="1014" y="534"/>
                    <a:pt x="1013" y="543"/>
                  </a:cubicBezTo>
                  <a:cubicBezTo>
                    <a:pt x="1011" y="553"/>
                    <a:pt x="1010" y="563"/>
                    <a:pt x="1006" y="570"/>
                  </a:cubicBezTo>
                  <a:cubicBezTo>
                    <a:pt x="1001" y="581"/>
                    <a:pt x="991" y="588"/>
                    <a:pt x="981" y="595"/>
                  </a:cubicBezTo>
                  <a:cubicBezTo>
                    <a:pt x="974" y="599"/>
                    <a:pt x="968" y="603"/>
                    <a:pt x="963" y="609"/>
                  </a:cubicBezTo>
                  <a:cubicBezTo>
                    <a:pt x="964" y="599"/>
                    <a:pt x="965" y="590"/>
                    <a:pt x="965" y="582"/>
                  </a:cubicBezTo>
                  <a:cubicBezTo>
                    <a:pt x="967" y="563"/>
                    <a:pt x="968" y="546"/>
                    <a:pt x="973" y="529"/>
                  </a:cubicBezTo>
                  <a:cubicBezTo>
                    <a:pt x="975" y="524"/>
                    <a:pt x="980" y="519"/>
                    <a:pt x="985" y="513"/>
                  </a:cubicBezTo>
                  <a:moveTo>
                    <a:pt x="929" y="420"/>
                  </a:moveTo>
                  <a:cubicBezTo>
                    <a:pt x="934" y="417"/>
                    <a:pt x="941" y="415"/>
                    <a:pt x="948" y="413"/>
                  </a:cubicBezTo>
                  <a:cubicBezTo>
                    <a:pt x="955" y="410"/>
                    <a:pt x="961" y="408"/>
                    <a:pt x="967" y="405"/>
                  </a:cubicBezTo>
                  <a:cubicBezTo>
                    <a:pt x="973" y="402"/>
                    <a:pt x="973" y="402"/>
                    <a:pt x="973" y="402"/>
                  </a:cubicBezTo>
                  <a:cubicBezTo>
                    <a:pt x="972" y="416"/>
                    <a:pt x="970" y="430"/>
                    <a:pt x="968" y="444"/>
                  </a:cubicBezTo>
                  <a:cubicBezTo>
                    <a:pt x="967" y="455"/>
                    <a:pt x="965" y="465"/>
                    <a:pt x="964" y="476"/>
                  </a:cubicBezTo>
                  <a:cubicBezTo>
                    <a:pt x="954" y="482"/>
                    <a:pt x="946" y="490"/>
                    <a:pt x="937" y="498"/>
                  </a:cubicBezTo>
                  <a:cubicBezTo>
                    <a:pt x="932" y="502"/>
                    <a:pt x="928" y="507"/>
                    <a:pt x="923" y="510"/>
                  </a:cubicBezTo>
                  <a:cubicBezTo>
                    <a:pt x="929" y="483"/>
                    <a:pt x="934" y="448"/>
                    <a:pt x="929" y="420"/>
                  </a:cubicBezTo>
                  <a:moveTo>
                    <a:pt x="973" y="400"/>
                  </a:moveTo>
                  <a:cubicBezTo>
                    <a:pt x="965" y="398"/>
                    <a:pt x="965" y="398"/>
                    <a:pt x="965" y="398"/>
                  </a:cubicBezTo>
                  <a:cubicBezTo>
                    <a:pt x="958" y="398"/>
                    <a:pt x="952" y="401"/>
                    <a:pt x="944" y="403"/>
                  </a:cubicBezTo>
                  <a:cubicBezTo>
                    <a:pt x="939" y="406"/>
                    <a:pt x="934" y="408"/>
                    <a:pt x="929" y="409"/>
                  </a:cubicBezTo>
                  <a:cubicBezTo>
                    <a:pt x="929" y="395"/>
                    <a:pt x="927" y="382"/>
                    <a:pt x="925" y="370"/>
                  </a:cubicBezTo>
                  <a:cubicBezTo>
                    <a:pt x="925" y="369"/>
                    <a:pt x="925" y="369"/>
                    <a:pt x="925" y="369"/>
                  </a:cubicBezTo>
                  <a:cubicBezTo>
                    <a:pt x="938" y="375"/>
                    <a:pt x="954" y="378"/>
                    <a:pt x="973" y="379"/>
                  </a:cubicBezTo>
                  <a:cubicBezTo>
                    <a:pt x="974" y="386"/>
                    <a:pt x="973" y="393"/>
                    <a:pt x="973" y="400"/>
                  </a:cubicBezTo>
                  <a:moveTo>
                    <a:pt x="973" y="361"/>
                  </a:moveTo>
                  <a:cubicBezTo>
                    <a:pt x="973" y="364"/>
                    <a:pt x="973" y="367"/>
                    <a:pt x="973" y="370"/>
                  </a:cubicBezTo>
                  <a:cubicBezTo>
                    <a:pt x="957" y="369"/>
                    <a:pt x="946" y="365"/>
                    <a:pt x="933" y="361"/>
                  </a:cubicBezTo>
                  <a:cubicBezTo>
                    <a:pt x="931" y="361"/>
                    <a:pt x="928" y="360"/>
                    <a:pt x="925" y="359"/>
                  </a:cubicBezTo>
                  <a:cubicBezTo>
                    <a:pt x="928" y="352"/>
                    <a:pt x="937" y="351"/>
                    <a:pt x="950" y="350"/>
                  </a:cubicBezTo>
                  <a:cubicBezTo>
                    <a:pt x="958" y="349"/>
                    <a:pt x="966" y="349"/>
                    <a:pt x="972" y="346"/>
                  </a:cubicBezTo>
                  <a:cubicBezTo>
                    <a:pt x="973" y="350"/>
                    <a:pt x="973" y="356"/>
                    <a:pt x="973" y="361"/>
                  </a:cubicBezTo>
                  <a:moveTo>
                    <a:pt x="972" y="334"/>
                  </a:moveTo>
                  <a:cubicBezTo>
                    <a:pt x="966" y="339"/>
                    <a:pt x="955" y="340"/>
                    <a:pt x="944" y="340"/>
                  </a:cubicBezTo>
                  <a:cubicBezTo>
                    <a:pt x="943" y="341"/>
                    <a:pt x="942" y="341"/>
                    <a:pt x="941" y="341"/>
                  </a:cubicBezTo>
                  <a:cubicBezTo>
                    <a:pt x="945" y="335"/>
                    <a:pt x="950" y="331"/>
                    <a:pt x="955" y="326"/>
                  </a:cubicBezTo>
                  <a:cubicBezTo>
                    <a:pt x="960" y="322"/>
                    <a:pt x="964" y="317"/>
                    <a:pt x="968" y="312"/>
                  </a:cubicBezTo>
                  <a:cubicBezTo>
                    <a:pt x="969" y="314"/>
                    <a:pt x="969" y="318"/>
                    <a:pt x="969" y="321"/>
                  </a:cubicBezTo>
                  <a:cubicBezTo>
                    <a:pt x="970" y="325"/>
                    <a:pt x="970" y="330"/>
                    <a:pt x="972" y="334"/>
                  </a:cubicBezTo>
                  <a:moveTo>
                    <a:pt x="966" y="286"/>
                  </a:moveTo>
                  <a:cubicBezTo>
                    <a:pt x="966" y="289"/>
                    <a:pt x="966" y="292"/>
                    <a:pt x="969" y="294"/>
                  </a:cubicBezTo>
                  <a:cubicBezTo>
                    <a:pt x="952" y="307"/>
                    <a:pt x="936" y="320"/>
                    <a:pt x="920" y="333"/>
                  </a:cubicBezTo>
                  <a:cubicBezTo>
                    <a:pt x="920" y="333"/>
                    <a:pt x="920" y="332"/>
                    <a:pt x="920" y="331"/>
                  </a:cubicBezTo>
                  <a:cubicBezTo>
                    <a:pt x="920" y="331"/>
                    <a:pt x="920" y="330"/>
                    <a:pt x="919" y="329"/>
                  </a:cubicBezTo>
                  <a:cubicBezTo>
                    <a:pt x="935" y="315"/>
                    <a:pt x="950" y="300"/>
                    <a:pt x="966" y="286"/>
                  </a:cubicBezTo>
                  <a:moveTo>
                    <a:pt x="918" y="542"/>
                  </a:moveTo>
                  <a:cubicBezTo>
                    <a:pt x="932" y="527"/>
                    <a:pt x="945" y="512"/>
                    <a:pt x="959" y="502"/>
                  </a:cubicBezTo>
                  <a:cubicBezTo>
                    <a:pt x="952" y="538"/>
                    <a:pt x="943" y="571"/>
                    <a:pt x="934" y="605"/>
                  </a:cubicBezTo>
                  <a:cubicBezTo>
                    <a:pt x="928" y="627"/>
                    <a:pt x="922" y="649"/>
                    <a:pt x="916" y="673"/>
                  </a:cubicBezTo>
                  <a:cubicBezTo>
                    <a:pt x="905" y="679"/>
                    <a:pt x="894" y="684"/>
                    <a:pt x="883" y="688"/>
                  </a:cubicBezTo>
                  <a:cubicBezTo>
                    <a:pt x="886" y="673"/>
                    <a:pt x="895" y="658"/>
                    <a:pt x="904" y="641"/>
                  </a:cubicBezTo>
                  <a:cubicBezTo>
                    <a:pt x="913" y="626"/>
                    <a:pt x="922" y="611"/>
                    <a:pt x="927" y="594"/>
                  </a:cubicBezTo>
                  <a:cubicBezTo>
                    <a:pt x="934" y="572"/>
                    <a:pt x="934" y="572"/>
                    <a:pt x="934" y="572"/>
                  </a:cubicBezTo>
                  <a:cubicBezTo>
                    <a:pt x="921" y="591"/>
                    <a:pt x="921" y="591"/>
                    <a:pt x="921" y="591"/>
                  </a:cubicBezTo>
                  <a:cubicBezTo>
                    <a:pt x="914" y="601"/>
                    <a:pt x="909" y="611"/>
                    <a:pt x="904" y="622"/>
                  </a:cubicBezTo>
                  <a:cubicBezTo>
                    <a:pt x="899" y="632"/>
                    <a:pt x="894" y="643"/>
                    <a:pt x="887" y="652"/>
                  </a:cubicBezTo>
                  <a:cubicBezTo>
                    <a:pt x="886" y="639"/>
                    <a:pt x="893" y="623"/>
                    <a:pt x="900" y="608"/>
                  </a:cubicBezTo>
                  <a:cubicBezTo>
                    <a:pt x="904" y="599"/>
                    <a:pt x="908" y="590"/>
                    <a:pt x="910" y="581"/>
                  </a:cubicBezTo>
                  <a:cubicBezTo>
                    <a:pt x="915" y="565"/>
                    <a:pt x="915" y="565"/>
                    <a:pt x="915" y="565"/>
                  </a:cubicBezTo>
                  <a:cubicBezTo>
                    <a:pt x="928" y="552"/>
                    <a:pt x="928" y="552"/>
                    <a:pt x="928" y="552"/>
                  </a:cubicBezTo>
                  <a:cubicBezTo>
                    <a:pt x="908" y="561"/>
                    <a:pt x="908" y="561"/>
                    <a:pt x="908" y="561"/>
                  </a:cubicBezTo>
                  <a:cubicBezTo>
                    <a:pt x="905" y="563"/>
                    <a:pt x="900" y="565"/>
                    <a:pt x="896" y="566"/>
                  </a:cubicBezTo>
                  <a:cubicBezTo>
                    <a:pt x="904" y="559"/>
                    <a:pt x="911" y="551"/>
                    <a:pt x="918" y="542"/>
                  </a:cubicBezTo>
                  <a:moveTo>
                    <a:pt x="914" y="373"/>
                  </a:moveTo>
                  <a:cubicBezTo>
                    <a:pt x="916" y="381"/>
                    <a:pt x="916" y="391"/>
                    <a:pt x="917" y="401"/>
                  </a:cubicBezTo>
                  <a:cubicBezTo>
                    <a:pt x="917" y="404"/>
                    <a:pt x="917" y="408"/>
                    <a:pt x="917" y="412"/>
                  </a:cubicBezTo>
                  <a:cubicBezTo>
                    <a:pt x="904" y="416"/>
                    <a:pt x="893" y="419"/>
                    <a:pt x="880" y="420"/>
                  </a:cubicBezTo>
                  <a:cubicBezTo>
                    <a:pt x="890" y="405"/>
                    <a:pt x="901" y="390"/>
                    <a:pt x="914" y="373"/>
                  </a:cubicBezTo>
                  <a:moveTo>
                    <a:pt x="840" y="206"/>
                  </a:moveTo>
                  <a:cubicBezTo>
                    <a:pt x="856" y="198"/>
                    <a:pt x="871" y="187"/>
                    <a:pt x="885" y="177"/>
                  </a:cubicBezTo>
                  <a:cubicBezTo>
                    <a:pt x="896" y="169"/>
                    <a:pt x="907" y="161"/>
                    <a:pt x="918" y="154"/>
                  </a:cubicBezTo>
                  <a:cubicBezTo>
                    <a:pt x="919" y="168"/>
                    <a:pt x="917" y="182"/>
                    <a:pt x="914" y="195"/>
                  </a:cubicBezTo>
                  <a:cubicBezTo>
                    <a:pt x="910" y="197"/>
                    <a:pt x="910" y="197"/>
                    <a:pt x="910" y="197"/>
                  </a:cubicBezTo>
                  <a:cubicBezTo>
                    <a:pt x="904" y="199"/>
                    <a:pt x="898" y="204"/>
                    <a:pt x="892" y="210"/>
                  </a:cubicBezTo>
                  <a:cubicBezTo>
                    <a:pt x="889" y="214"/>
                    <a:pt x="885" y="217"/>
                    <a:pt x="881" y="221"/>
                  </a:cubicBezTo>
                  <a:cubicBezTo>
                    <a:pt x="886" y="216"/>
                    <a:pt x="890" y="210"/>
                    <a:pt x="895" y="204"/>
                  </a:cubicBezTo>
                  <a:cubicBezTo>
                    <a:pt x="906" y="189"/>
                    <a:pt x="906" y="189"/>
                    <a:pt x="906" y="189"/>
                  </a:cubicBezTo>
                  <a:cubicBezTo>
                    <a:pt x="890" y="199"/>
                    <a:pt x="890" y="199"/>
                    <a:pt x="890" y="199"/>
                  </a:cubicBezTo>
                  <a:cubicBezTo>
                    <a:pt x="871" y="211"/>
                    <a:pt x="852" y="240"/>
                    <a:pt x="841" y="260"/>
                  </a:cubicBezTo>
                  <a:cubicBezTo>
                    <a:pt x="837" y="245"/>
                    <a:pt x="839" y="225"/>
                    <a:pt x="840" y="206"/>
                  </a:cubicBezTo>
                  <a:moveTo>
                    <a:pt x="839" y="279"/>
                  </a:moveTo>
                  <a:cubicBezTo>
                    <a:pt x="850" y="267"/>
                    <a:pt x="861" y="254"/>
                    <a:pt x="865" y="240"/>
                  </a:cubicBezTo>
                  <a:cubicBezTo>
                    <a:pt x="886" y="232"/>
                    <a:pt x="900" y="218"/>
                    <a:pt x="912" y="204"/>
                  </a:cubicBezTo>
                  <a:cubicBezTo>
                    <a:pt x="912" y="207"/>
                    <a:pt x="911" y="209"/>
                    <a:pt x="911" y="211"/>
                  </a:cubicBezTo>
                  <a:cubicBezTo>
                    <a:pt x="908" y="221"/>
                    <a:pt x="906" y="230"/>
                    <a:pt x="905" y="238"/>
                  </a:cubicBezTo>
                  <a:cubicBezTo>
                    <a:pt x="905" y="241"/>
                    <a:pt x="905" y="243"/>
                    <a:pt x="905" y="246"/>
                  </a:cubicBezTo>
                  <a:cubicBezTo>
                    <a:pt x="905" y="250"/>
                    <a:pt x="905" y="254"/>
                    <a:pt x="904" y="257"/>
                  </a:cubicBezTo>
                  <a:cubicBezTo>
                    <a:pt x="893" y="287"/>
                    <a:pt x="849" y="303"/>
                    <a:pt x="817" y="314"/>
                  </a:cubicBezTo>
                  <a:cubicBezTo>
                    <a:pt x="815" y="315"/>
                    <a:pt x="815" y="315"/>
                    <a:pt x="815" y="315"/>
                  </a:cubicBezTo>
                  <a:cubicBezTo>
                    <a:pt x="817" y="311"/>
                    <a:pt x="819" y="307"/>
                    <a:pt x="822" y="302"/>
                  </a:cubicBezTo>
                  <a:cubicBezTo>
                    <a:pt x="824" y="299"/>
                    <a:pt x="824" y="299"/>
                    <a:pt x="824" y="299"/>
                  </a:cubicBezTo>
                  <a:cubicBezTo>
                    <a:pt x="828" y="295"/>
                    <a:pt x="831" y="291"/>
                    <a:pt x="834" y="286"/>
                  </a:cubicBezTo>
                  <a:cubicBezTo>
                    <a:pt x="836" y="284"/>
                    <a:pt x="837" y="282"/>
                    <a:pt x="839" y="279"/>
                  </a:cubicBezTo>
                  <a:moveTo>
                    <a:pt x="828" y="217"/>
                  </a:moveTo>
                  <a:cubicBezTo>
                    <a:pt x="827" y="227"/>
                    <a:pt x="829" y="236"/>
                    <a:pt x="830" y="245"/>
                  </a:cubicBezTo>
                  <a:cubicBezTo>
                    <a:pt x="832" y="254"/>
                    <a:pt x="833" y="263"/>
                    <a:pt x="832" y="270"/>
                  </a:cubicBezTo>
                  <a:cubicBezTo>
                    <a:pt x="831" y="274"/>
                    <a:pt x="830" y="278"/>
                    <a:pt x="828" y="282"/>
                  </a:cubicBezTo>
                  <a:cubicBezTo>
                    <a:pt x="824" y="286"/>
                    <a:pt x="820" y="292"/>
                    <a:pt x="816" y="298"/>
                  </a:cubicBezTo>
                  <a:cubicBezTo>
                    <a:pt x="813" y="302"/>
                    <a:pt x="810" y="306"/>
                    <a:pt x="808" y="310"/>
                  </a:cubicBezTo>
                  <a:cubicBezTo>
                    <a:pt x="804" y="304"/>
                    <a:pt x="802" y="296"/>
                    <a:pt x="800" y="287"/>
                  </a:cubicBezTo>
                  <a:cubicBezTo>
                    <a:pt x="798" y="281"/>
                    <a:pt x="797" y="275"/>
                    <a:pt x="794" y="269"/>
                  </a:cubicBezTo>
                  <a:cubicBezTo>
                    <a:pt x="802" y="249"/>
                    <a:pt x="813" y="231"/>
                    <a:pt x="828" y="217"/>
                  </a:cubicBezTo>
                  <a:moveTo>
                    <a:pt x="787" y="375"/>
                  </a:moveTo>
                  <a:cubicBezTo>
                    <a:pt x="791" y="366"/>
                    <a:pt x="796" y="357"/>
                    <a:pt x="800" y="348"/>
                  </a:cubicBezTo>
                  <a:cubicBezTo>
                    <a:pt x="802" y="353"/>
                    <a:pt x="804" y="359"/>
                    <a:pt x="806" y="365"/>
                  </a:cubicBezTo>
                  <a:cubicBezTo>
                    <a:pt x="807" y="371"/>
                    <a:pt x="809" y="378"/>
                    <a:pt x="812" y="383"/>
                  </a:cubicBezTo>
                  <a:cubicBezTo>
                    <a:pt x="810" y="386"/>
                    <a:pt x="809" y="389"/>
                    <a:pt x="808" y="392"/>
                  </a:cubicBezTo>
                  <a:cubicBezTo>
                    <a:pt x="802" y="407"/>
                    <a:pt x="796" y="423"/>
                    <a:pt x="795" y="445"/>
                  </a:cubicBezTo>
                  <a:cubicBezTo>
                    <a:pt x="793" y="447"/>
                    <a:pt x="791" y="450"/>
                    <a:pt x="789" y="452"/>
                  </a:cubicBezTo>
                  <a:cubicBezTo>
                    <a:pt x="782" y="459"/>
                    <a:pt x="775" y="466"/>
                    <a:pt x="767" y="472"/>
                  </a:cubicBezTo>
                  <a:cubicBezTo>
                    <a:pt x="755" y="435"/>
                    <a:pt x="770" y="406"/>
                    <a:pt x="787" y="375"/>
                  </a:cubicBezTo>
                  <a:moveTo>
                    <a:pt x="772" y="757"/>
                  </a:moveTo>
                  <a:cubicBezTo>
                    <a:pt x="749" y="740"/>
                    <a:pt x="723" y="723"/>
                    <a:pt x="691" y="711"/>
                  </a:cubicBezTo>
                  <a:cubicBezTo>
                    <a:pt x="698" y="679"/>
                    <a:pt x="716" y="662"/>
                    <a:pt x="735" y="643"/>
                  </a:cubicBezTo>
                  <a:cubicBezTo>
                    <a:pt x="739" y="640"/>
                    <a:pt x="743" y="636"/>
                    <a:pt x="747" y="632"/>
                  </a:cubicBezTo>
                  <a:cubicBezTo>
                    <a:pt x="762" y="674"/>
                    <a:pt x="770" y="714"/>
                    <a:pt x="772" y="757"/>
                  </a:cubicBezTo>
                  <a:moveTo>
                    <a:pt x="723" y="635"/>
                  </a:moveTo>
                  <a:cubicBezTo>
                    <a:pt x="720" y="637"/>
                    <a:pt x="716" y="640"/>
                    <a:pt x="714" y="643"/>
                  </a:cubicBezTo>
                  <a:cubicBezTo>
                    <a:pt x="710" y="623"/>
                    <a:pt x="716" y="594"/>
                    <a:pt x="723" y="576"/>
                  </a:cubicBezTo>
                  <a:cubicBezTo>
                    <a:pt x="727" y="581"/>
                    <a:pt x="730" y="587"/>
                    <a:pt x="733" y="593"/>
                  </a:cubicBezTo>
                  <a:cubicBezTo>
                    <a:pt x="736" y="600"/>
                    <a:pt x="739" y="607"/>
                    <a:pt x="745" y="612"/>
                  </a:cubicBezTo>
                  <a:cubicBezTo>
                    <a:pt x="738" y="620"/>
                    <a:pt x="730" y="628"/>
                    <a:pt x="723" y="635"/>
                  </a:cubicBezTo>
                  <a:moveTo>
                    <a:pt x="735" y="550"/>
                  </a:moveTo>
                  <a:cubicBezTo>
                    <a:pt x="737" y="548"/>
                    <a:pt x="739" y="545"/>
                    <a:pt x="742" y="542"/>
                  </a:cubicBezTo>
                  <a:cubicBezTo>
                    <a:pt x="742" y="548"/>
                    <a:pt x="743" y="553"/>
                    <a:pt x="742" y="558"/>
                  </a:cubicBezTo>
                  <a:cubicBezTo>
                    <a:pt x="741" y="557"/>
                    <a:pt x="740" y="556"/>
                    <a:pt x="740" y="556"/>
                  </a:cubicBezTo>
                  <a:cubicBezTo>
                    <a:pt x="739" y="554"/>
                    <a:pt x="737" y="552"/>
                    <a:pt x="735" y="550"/>
                  </a:cubicBezTo>
                  <a:moveTo>
                    <a:pt x="609" y="241"/>
                  </a:moveTo>
                  <a:cubicBezTo>
                    <a:pt x="609" y="203"/>
                    <a:pt x="606" y="168"/>
                    <a:pt x="600" y="138"/>
                  </a:cubicBezTo>
                  <a:cubicBezTo>
                    <a:pt x="607" y="163"/>
                    <a:pt x="617" y="186"/>
                    <a:pt x="627" y="208"/>
                  </a:cubicBezTo>
                  <a:cubicBezTo>
                    <a:pt x="628" y="210"/>
                    <a:pt x="628" y="210"/>
                    <a:pt x="628" y="210"/>
                  </a:cubicBezTo>
                  <a:cubicBezTo>
                    <a:pt x="623" y="216"/>
                    <a:pt x="619" y="223"/>
                    <a:pt x="615" y="230"/>
                  </a:cubicBezTo>
                  <a:cubicBezTo>
                    <a:pt x="613" y="233"/>
                    <a:pt x="611" y="237"/>
                    <a:pt x="609" y="241"/>
                  </a:cubicBezTo>
                  <a:moveTo>
                    <a:pt x="614" y="297"/>
                  </a:moveTo>
                  <a:cubicBezTo>
                    <a:pt x="610" y="271"/>
                    <a:pt x="619" y="252"/>
                    <a:pt x="629" y="230"/>
                  </a:cubicBezTo>
                  <a:cubicBezTo>
                    <a:pt x="630" y="228"/>
                    <a:pt x="632" y="225"/>
                    <a:pt x="633" y="222"/>
                  </a:cubicBezTo>
                  <a:cubicBezTo>
                    <a:pt x="707" y="287"/>
                    <a:pt x="744" y="389"/>
                    <a:pt x="742" y="528"/>
                  </a:cubicBezTo>
                  <a:cubicBezTo>
                    <a:pt x="741" y="530"/>
                    <a:pt x="739" y="531"/>
                    <a:pt x="737" y="533"/>
                  </a:cubicBezTo>
                  <a:cubicBezTo>
                    <a:pt x="735" y="535"/>
                    <a:pt x="732" y="538"/>
                    <a:pt x="730" y="541"/>
                  </a:cubicBezTo>
                  <a:cubicBezTo>
                    <a:pt x="672" y="482"/>
                    <a:pt x="627" y="387"/>
                    <a:pt x="614" y="297"/>
                  </a:cubicBezTo>
                  <a:moveTo>
                    <a:pt x="632" y="462"/>
                  </a:moveTo>
                  <a:cubicBezTo>
                    <a:pt x="635" y="456"/>
                    <a:pt x="637" y="451"/>
                    <a:pt x="640" y="445"/>
                  </a:cubicBezTo>
                  <a:cubicBezTo>
                    <a:pt x="644" y="450"/>
                    <a:pt x="647" y="456"/>
                    <a:pt x="650" y="463"/>
                  </a:cubicBezTo>
                  <a:cubicBezTo>
                    <a:pt x="652" y="466"/>
                    <a:pt x="653" y="469"/>
                    <a:pt x="656" y="473"/>
                  </a:cubicBezTo>
                  <a:cubicBezTo>
                    <a:pt x="652" y="472"/>
                    <a:pt x="648" y="470"/>
                    <a:pt x="643" y="468"/>
                  </a:cubicBezTo>
                  <a:cubicBezTo>
                    <a:pt x="640" y="466"/>
                    <a:pt x="636" y="464"/>
                    <a:pt x="632" y="463"/>
                  </a:cubicBezTo>
                  <a:cubicBezTo>
                    <a:pt x="632" y="462"/>
                    <a:pt x="632" y="462"/>
                    <a:pt x="632" y="462"/>
                  </a:cubicBezTo>
                  <a:moveTo>
                    <a:pt x="626" y="473"/>
                  </a:moveTo>
                  <a:cubicBezTo>
                    <a:pt x="637" y="481"/>
                    <a:pt x="650" y="489"/>
                    <a:pt x="668" y="493"/>
                  </a:cubicBezTo>
                  <a:cubicBezTo>
                    <a:pt x="682" y="514"/>
                    <a:pt x="696" y="536"/>
                    <a:pt x="716" y="565"/>
                  </a:cubicBezTo>
                  <a:cubicBezTo>
                    <a:pt x="707" y="588"/>
                    <a:pt x="699" y="624"/>
                    <a:pt x="703" y="652"/>
                  </a:cubicBezTo>
                  <a:cubicBezTo>
                    <a:pt x="690" y="667"/>
                    <a:pt x="681" y="687"/>
                    <a:pt x="674" y="704"/>
                  </a:cubicBezTo>
                  <a:cubicBezTo>
                    <a:pt x="639" y="698"/>
                    <a:pt x="626" y="674"/>
                    <a:pt x="612" y="648"/>
                  </a:cubicBezTo>
                  <a:cubicBezTo>
                    <a:pt x="609" y="644"/>
                    <a:pt x="607" y="640"/>
                    <a:pt x="605" y="635"/>
                  </a:cubicBezTo>
                  <a:cubicBezTo>
                    <a:pt x="609" y="618"/>
                    <a:pt x="620" y="609"/>
                    <a:pt x="631" y="599"/>
                  </a:cubicBezTo>
                  <a:cubicBezTo>
                    <a:pt x="642" y="589"/>
                    <a:pt x="654" y="579"/>
                    <a:pt x="659" y="561"/>
                  </a:cubicBezTo>
                  <a:cubicBezTo>
                    <a:pt x="652" y="558"/>
                    <a:pt x="652" y="558"/>
                    <a:pt x="652" y="558"/>
                  </a:cubicBezTo>
                  <a:cubicBezTo>
                    <a:pt x="646" y="571"/>
                    <a:pt x="637" y="580"/>
                    <a:pt x="627" y="589"/>
                  </a:cubicBezTo>
                  <a:cubicBezTo>
                    <a:pt x="617" y="597"/>
                    <a:pt x="608" y="606"/>
                    <a:pt x="601" y="619"/>
                  </a:cubicBezTo>
                  <a:cubicBezTo>
                    <a:pt x="594" y="599"/>
                    <a:pt x="594" y="569"/>
                    <a:pt x="600" y="536"/>
                  </a:cubicBezTo>
                  <a:cubicBezTo>
                    <a:pt x="601" y="532"/>
                    <a:pt x="601" y="532"/>
                    <a:pt x="601" y="532"/>
                  </a:cubicBezTo>
                  <a:cubicBezTo>
                    <a:pt x="605" y="507"/>
                    <a:pt x="611" y="480"/>
                    <a:pt x="626" y="473"/>
                  </a:cubicBezTo>
                  <a:moveTo>
                    <a:pt x="493" y="469"/>
                  </a:moveTo>
                  <a:cubicBezTo>
                    <a:pt x="498" y="445"/>
                    <a:pt x="509" y="430"/>
                    <a:pt x="522" y="414"/>
                  </a:cubicBezTo>
                  <a:cubicBezTo>
                    <a:pt x="525" y="410"/>
                    <a:pt x="528" y="405"/>
                    <a:pt x="531" y="401"/>
                  </a:cubicBezTo>
                  <a:cubicBezTo>
                    <a:pt x="534" y="396"/>
                    <a:pt x="534" y="396"/>
                    <a:pt x="534" y="396"/>
                  </a:cubicBezTo>
                  <a:cubicBezTo>
                    <a:pt x="528" y="395"/>
                    <a:pt x="528" y="395"/>
                    <a:pt x="528" y="395"/>
                  </a:cubicBezTo>
                  <a:cubicBezTo>
                    <a:pt x="520" y="395"/>
                    <a:pt x="516" y="404"/>
                    <a:pt x="511" y="412"/>
                  </a:cubicBezTo>
                  <a:cubicBezTo>
                    <a:pt x="510" y="413"/>
                    <a:pt x="510" y="413"/>
                    <a:pt x="510" y="413"/>
                  </a:cubicBezTo>
                  <a:cubicBezTo>
                    <a:pt x="511" y="408"/>
                    <a:pt x="511" y="403"/>
                    <a:pt x="512" y="398"/>
                  </a:cubicBezTo>
                  <a:cubicBezTo>
                    <a:pt x="513" y="388"/>
                    <a:pt x="514" y="378"/>
                    <a:pt x="514" y="369"/>
                  </a:cubicBezTo>
                  <a:cubicBezTo>
                    <a:pt x="507" y="368"/>
                    <a:pt x="507" y="368"/>
                    <a:pt x="507" y="368"/>
                  </a:cubicBezTo>
                  <a:cubicBezTo>
                    <a:pt x="505" y="380"/>
                    <a:pt x="505" y="380"/>
                    <a:pt x="505" y="380"/>
                  </a:cubicBezTo>
                  <a:cubicBezTo>
                    <a:pt x="501" y="406"/>
                    <a:pt x="497" y="428"/>
                    <a:pt x="488" y="453"/>
                  </a:cubicBezTo>
                  <a:cubicBezTo>
                    <a:pt x="484" y="444"/>
                    <a:pt x="477" y="435"/>
                    <a:pt x="471" y="428"/>
                  </a:cubicBezTo>
                  <a:cubicBezTo>
                    <a:pt x="462" y="415"/>
                    <a:pt x="453" y="404"/>
                    <a:pt x="452" y="389"/>
                  </a:cubicBezTo>
                  <a:cubicBezTo>
                    <a:pt x="451" y="376"/>
                    <a:pt x="457" y="364"/>
                    <a:pt x="464" y="351"/>
                  </a:cubicBezTo>
                  <a:cubicBezTo>
                    <a:pt x="470" y="337"/>
                    <a:pt x="478" y="323"/>
                    <a:pt x="479" y="305"/>
                  </a:cubicBezTo>
                  <a:cubicBezTo>
                    <a:pt x="493" y="323"/>
                    <a:pt x="507" y="341"/>
                    <a:pt x="520" y="359"/>
                  </a:cubicBezTo>
                  <a:cubicBezTo>
                    <a:pt x="544" y="393"/>
                    <a:pt x="569" y="428"/>
                    <a:pt x="603" y="456"/>
                  </a:cubicBezTo>
                  <a:cubicBezTo>
                    <a:pt x="602" y="484"/>
                    <a:pt x="598" y="506"/>
                    <a:pt x="591" y="525"/>
                  </a:cubicBezTo>
                  <a:cubicBezTo>
                    <a:pt x="586" y="519"/>
                    <a:pt x="583" y="511"/>
                    <a:pt x="580" y="503"/>
                  </a:cubicBezTo>
                  <a:cubicBezTo>
                    <a:pt x="577" y="494"/>
                    <a:pt x="574" y="485"/>
                    <a:pt x="568" y="478"/>
                  </a:cubicBezTo>
                  <a:cubicBezTo>
                    <a:pt x="564" y="474"/>
                    <a:pt x="564" y="474"/>
                    <a:pt x="564" y="474"/>
                  </a:cubicBezTo>
                  <a:cubicBezTo>
                    <a:pt x="565" y="474"/>
                    <a:pt x="565" y="474"/>
                    <a:pt x="565" y="474"/>
                  </a:cubicBezTo>
                  <a:cubicBezTo>
                    <a:pt x="571" y="471"/>
                    <a:pt x="571" y="471"/>
                    <a:pt x="571" y="471"/>
                  </a:cubicBezTo>
                  <a:cubicBezTo>
                    <a:pt x="566" y="468"/>
                    <a:pt x="566" y="468"/>
                    <a:pt x="566" y="468"/>
                  </a:cubicBezTo>
                  <a:cubicBezTo>
                    <a:pt x="564" y="466"/>
                    <a:pt x="564" y="463"/>
                    <a:pt x="563" y="459"/>
                  </a:cubicBezTo>
                  <a:cubicBezTo>
                    <a:pt x="563" y="454"/>
                    <a:pt x="562" y="449"/>
                    <a:pt x="558" y="445"/>
                  </a:cubicBezTo>
                  <a:cubicBezTo>
                    <a:pt x="552" y="441"/>
                    <a:pt x="552" y="441"/>
                    <a:pt x="552" y="441"/>
                  </a:cubicBezTo>
                  <a:cubicBezTo>
                    <a:pt x="552" y="448"/>
                    <a:pt x="552" y="448"/>
                    <a:pt x="552" y="448"/>
                  </a:cubicBezTo>
                  <a:cubicBezTo>
                    <a:pt x="553" y="465"/>
                    <a:pt x="556" y="471"/>
                    <a:pt x="559" y="473"/>
                  </a:cubicBezTo>
                  <a:cubicBezTo>
                    <a:pt x="563" y="484"/>
                    <a:pt x="563" y="484"/>
                    <a:pt x="563" y="484"/>
                  </a:cubicBezTo>
                  <a:cubicBezTo>
                    <a:pt x="569" y="502"/>
                    <a:pt x="576" y="521"/>
                    <a:pt x="587" y="536"/>
                  </a:cubicBezTo>
                  <a:cubicBezTo>
                    <a:pt x="575" y="604"/>
                    <a:pt x="591" y="648"/>
                    <a:pt x="610" y="682"/>
                  </a:cubicBezTo>
                  <a:cubicBezTo>
                    <a:pt x="565" y="666"/>
                    <a:pt x="531" y="639"/>
                    <a:pt x="511" y="601"/>
                  </a:cubicBezTo>
                  <a:cubicBezTo>
                    <a:pt x="518" y="545"/>
                    <a:pt x="503" y="494"/>
                    <a:pt x="493" y="469"/>
                  </a:cubicBezTo>
                  <a:moveTo>
                    <a:pt x="407" y="693"/>
                  </a:moveTo>
                  <a:cubicBezTo>
                    <a:pt x="412" y="687"/>
                    <a:pt x="421" y="684"/>
                    <a:pt x="432" y="685"/>
                  </a:cubicBezTo>
                  <a:cubicBezTo>
                    <a:pt x="434" y="685"/>
                    <a:pt x="435" y="685"/>
                    <a:pt x="437" y="685"/>
                  </a:cubicBezTo>
                  <a:cubicBezTo>
                    <a:pt x="432" y="687"/>
                    <a:pt x="425" y="689"/>
                    <a:pt x="422" y="690"/>
                  </a:cubicBezTo>
                  <a:cubicBezTo>
                    <a:pt x="418" y="691"/>
                    <a:pt x="414" y="692"/>
                    <a:pt x="411" y="693"/>
                  </a:cubicBezTo>
                  <a:cubicBezTo>
                    <a:pt x="405" y="695"/>
                    <a:pt x="405" y="695"/>
                    <a:pt x="405" y="695"/>
                  </a:cubicBezTo>
                  <a:cubicBezTo>
                    <a:pt x="406" y="695"/>
                    <a:pt x="406" y="694"/>
                    <a:pt x="407" y="693"/>
                  </a:cubicBezTo>
                  <a:moveTo>
                    <a:pt x="465" y="714"/>
                  </a:moveTo>
                  <a:cubicBezTo>
                    <a:pt x="443" y="714"/>
                    <a:pt x="421" y="713"/>
                    <a:pt x="401" y="715"/>
                  </a:cubicBezTo>
                  <a:cubicBezTo>
                    <a:pt x="400" y="709"/>
                    <a:pt x="401" y="703"/>
                    <a:pt x="404" y="698"/>
                  </a:cubicBezTo>
                  <a:cubicBezTo>
                    <a:pt x="411" y="700"/>
                    <a:pt x="411" y="700"/>
                    <a:pt x="411" y="700"/>
                  </a:cubicBezTo>
                  <a:cubicBezTo>
                    <a:pt x="420" y="703"/>
                    <a:pt x="432" y="698"/>
                    <a:pt x="442" y="693"/>
                  </a:cubicBezTo>
                  <a:cubicBezTo>
                    <a:pt x="445" y="692"/>
                    <a:pt x="447" y="691"/>
                    <a:pt x="450" y="690"/>
                  </a:cubicBezTo>
                  <a:cubicBezTo>
                    <a:pt x="454" y="691"/>
                    <a:pt x="458" y="692"/>
                    <a:pt x="463" y="693"/>
                  </a:cubicBezTo>
                  <a:cubicBezTo>
                    <a:pt x="479" y="698"/>
                    <a:pt x="494" y="703"/>
                    <a:pt x="501" y="714"/>
                  </a:cubicBezTo>
                  <a:cubicBezTo>
                    <a:pt x="489" y="714"/>
                    <a:pt x="477" y="714"/>
                    <a:pt x="465" y="714"/>
                  </a:cubicBezTo>
                  <a:moveTo>
                    <a:pt x="561" y="725"/>
                  </a:moveTo>
                  <a:cubicBezTo>
                    <a:pt x="549" y="723"/>
                    <a:pt x="536" y="721"/>
                    <a:pt x="524" y="715"/>
                  </a:cubicBezTo>
                  <a:cubicBezTo>
                    <a:pt x="516" y="712"/>
                    <a:pt x="510" y="707"/>
                    <a:pt x="502" y="701"/>
                  </a:cubicBezTo>
                  <a:cubicBezTo>
                    <a:pt x="491" y="692"/>
                    <a:pt x="479" y="683"/>
                    <a:pt x="463" y="679"/>
                  </a:cubicBezTo>
                  <a:cubicBezTo>
                    <a:pt x="458" y="678"/>
                    <a:pt x="453" y="677"/>
                    <a:pt x="448" y="677"/>
                  </a:cubicBezTo>
                  <a:cubicBezTo>
                    <a:pt x="443" y="677"/>
                    <a:pt x="439" y="677"/>
                    <a:pt x="434" y="677"/>
                  </a:cubicBezTo>
                  <a:cubicBezTo>
                    <a:pt x="429" y="676"/>
                    <a:pt x="424" y="676"/>
                    <a:pt x="419" y="676"/>
                  </a:cubicBezTo>
                  <a:cubicBezTo>
                    <a:pt x="435" y="652"/>
                    <a:pt x="470" y="649"/>
                    <a:pt x="506" y="645"/>
                  </a:cubicBezTo>
                  <a:cubicBezTo>
                    <a:pt x="510" y="645"/>
                    <a:pt x="514" y="644"/>
                    <a:pt x="519" y="644"/>
                  </a:cubicBezTo>
                  <a:cubicBezTo>
                    <a:pt x="522" y="647"/>
                    <a:pt x="526" y="651"/>
                    <a:pt x="530" y="654"/>
                  </a:cubicBezTo>
                  <a:cubicBezTo>
                    <a:pt x="547" y="671"/>
                    <a:pt x="566" y="690"/>
                    <a:pt x="593" y="702"/>
                  </a:cubicBezTo>
                  <a:cubicBezTo>
                    <a:pt x="604" y="706"/>
                    <a:pt x="616" y="709"/>
                    <a:pt x="628" y="711"/>
                  </a:cubicBezTo>
                  <a:cubicBezTo>
                    <a:pt x="635" y="712"/>
                    <a:pt x="642" y="714"/>
                    <a:pt x="649" y="716"/>
                  </a:cubicBezTo>
                  <a:cubicBezTo>
                    <a:pt x="697" y="730"/>
                    <a:pt x="769" y="771"/>
                    <a:pt x="781" y="811"/>
                  </a:cubicBezTo>
                  <a:cubicBezTo>
                    <a:pt x="784" y="824"/>
                    <a:pt x="784" y="838"/>
                    <a:pt x="783" y="854"/>
                  </a:cubicBezTo>
                  <a:cubicBezTo>
                    <a:pt x="783" y="865"/>
                    <a:pt x="783" y="875"/>
                    <a:pt x="784" y="886"/>
                  </a:cubicBezTo>
                  <a:cubicBezTo>
                    <a:pt x="751" y="838"/>
                    <a:pt x="712" y="791"/>
                    <a:pt x="656" y="762"/>
                  </a:cubicBezTo>
                  <a:cubicBezTo>
                    <a:pt x="634" y="751"/>
                    <a:pt x="614" y="742"/>
                    <a:pt x="595" y="734"/>
                  </a:cubicBezTo>
                  <a:cubicBezTo>
                    <a:pt x="584" y="730"/>
                    <a:pt x="573" y="728"/>
                    <a:pt x="561" y="725"/>
                  </a:cubicBezTo>
                  <a:moveTo>
                    <a:pt x="575" y="896"/>
                  </a:moveTo>
                  <a:cubicBezTo>
                    <a:pt x="551" y="880"/>
                    <a:pt x="529" y="865"/>
                    <a:pt x="500" y="860"/>
                  </a:cubicBezTo>
                  <a:cubicBezTo>
                    <a:pt x="475" y="856"/>
                    <a:pt x="454" y="860"/>
                    <a:pt x="436" y="867"/>
                  </a:cubicBezTo>
                  <a:cubicBezTo>
                    <a:pt x="441" y="863"/>
                    <a:pt x="445" y="858"/>
                    <a:pt x="449" y="854"/>
                  </a:cubicBezTo>
                  <a:cubicBezTo>
                    <a:pt x="459" y="844"/>
                    <a:pt x="468" y="834"/>
                    <a:pt x="479" y="826"/>
                  </a:cubicBezTo>
                  <a:cubicBezTo>
                    <a:pt x="490" y="818"/>
                    <a:pt x="506" y="811"/>
                    <a:pt x="523" y="804"/>
                  </a:cubicBezTo>
                  <a:cubicBezTo>
                    <a:pt x="529" y="802"/>
                    <a:pt x="534" y="800"/>
                    <a:pt x="539" y="797"/>
                  </a:cubicBezTo>
                  <a:cubicBezTo>
                    <a:pt x="546" y="795"/>
                    <a:pt x="552" y="792"/>
                    <a:pt x="559" y="789"/>
                  </a:cubicBezTo>
                  <a:cubicBezTo>
                    <a:pt x="575" y="781"/>
                    <a:pt x="591" y="774"/>
                    <a:pt x="604" y="771"/>
                  </a:cubicBezTo>
                  <a:cubicBezTo>
                    <a:pt x="608" y="770"/>
                    <a:pt x="613" y="770"/>
                    <a:pt x="618" y="770"/>
                  </a:cubicBezTo>
                  <a:cubicBezTo>
                    <a:pt x="648" y="772"/>
                    <a:pt x="682" y="797"/>
                    <a:pt x="697" y="814"/>
                  </a:cubicBezTo>
                  <a:cubicBezTo>
                    <a:pt x="712" y="832"/>
                    <a:pt x="727" y="855"/>
                    <a:pt x="742" y="878"/>
                  </a:cubicBezTo>
                  <a:cubicBezTo>
                    <a:pt x="746" y="884"/>
                    <a:pt x="746" y="884"/>
                    <a:pt x="746" y="884"/>
                  </a:cubicBezTo>
                  <a:cubicBezTo>
                    <a:pt x="749" y="889"/>
                    <a:pt x="753" y="894"/>
                    <a:pt x="756" y="898"/>
                  </a:cubicBezTo>
                  <a:cubicBezTo>
                    <a:pt x="768" y="916"/>
                    <a:pt x="781" y="934"/>
                    <a:pt x="783" y="953"/>
                  </a:cubicBezTo>
                  <a:cubicBezTo>
                    <a:pt x="768" y="945"/>
                    <a:pt x="750" y="943"/>
                    <a:pt x="735" y="942"/>
                  </a:cubicBezTo>
                  <a:cubicBezTo>
                    <a:pt x="727" y="941"/>
                    <a:pt x="719" y="941"/>
                    <a:pt x="711" y="940"/>
                  </a:cubicBezTo>
                  <a:cubicBezTo>
                    <a:pt x="698" y="940"/>
                    <a:pt x="684" y="939"/>
                    <a:pt x="671" y="938"/>
                  </a:cubicBezTo>
                  <a:cubicBezTo>
                    <a:pt x="630" y="932"/>
                    <a:pt x="602" y="913"/>
                    <a:pt x="575" y="896"/>
                  </a:cubicBezTo>
                  <a:moveTo>
                    <a:pt x="542" y="948"/>
                  </a:moveTo>
                  <a:cubicBezTo>
                    <a:pt x="544" y="946"/>
                    <a:pt x="545" y="944"/>
                    <a:pt x="546" y="943"/>
                  </a:cubicBezTo>
                  <a:cubicBezTo>
                    <a:pt x="565" y="940"/>
                    <a:pt x="582" y="933"/>
                    <a:pt x="597" y="926"/>
                  </a:cubicBezTo>
                  <a:cubicBezTo>
                    <a:pt x="619" y="944"/>
                    <a:pt x="653" y="954"/>
                    <a:pt x="704" y="958"/>
                  </a:cubicBezTo>
                  <a:cubicBezTo>
                    <a:pt x="708" y="958"/>
                    <a:pt x="712" y="958"/>
                    <a:pt x="716" y="958"/>
                  </a:cubicBezTo>
                  <a:cubicBezTo>
                    <a:pt x="714" y="960"/>
                    <a:pt x="713" y="961"/>
                    <a:pt x="711" y="963"/>
                  </a:cubicBezTo>
                  <a:cubicBezTo>
                    <a:pt x="702" y="970"/>
                    <a:pt x="694" y="977"/>
                    <a:pt x="683" y="981"/>
                  </a:cubicBezTo>
                  <a:cubicBezTo>
                    <a:pt x="647" y="967"/>
                    <a:pt x="601" y="957"/>
                    <a:pt x="554" y="954"/>
                  </a:cubicBezTo>
                  <a:cubicBezTo>
                    <a:pt x="549" y="953"/>
                    <a:pt x="544" y="953"/>
                    <a:pt x="539" y="953"/>
                  </a:cubicBezTo>
                  <a:cubicBezTo>
                    <a:pt x="540" y="951"/>
                    <a:pt x="541" y="950"/>
                    <a:pt x="542" y="948"/>
                  </a:cubicBezTo>
                  <a:moveTo>
                    <a:pt x="561" y="974"/>
                  </a:moveTo>
                  <a:cubicBezTo>
                    <a:pt x="572" y="975"/>
                    <a:pt x="583" y="976"/>
                    <a:pt x="594" y="979"/>
                  </a:cubicBezTo>
                  <a:cubicBezTo>
                    <a:pt x="561" y="995"/>
                    <a:pt x="543" y="1028"/>
                    <a:pt x="525" y="1060"/>
                  </a:cubicBezTo>
                  <a:cubicBezTo>
                    <a:pt x="514" y="1081"/>
                    <a:pt x="502" y="1102"/>
                    <a:pt x="487" y="1118"/>
                  </a:cubicBezTo>
                  <a:cubicBezTo>
                    <a:pt x="483" y="1117"/>
                    <a:pt x="479" y="1117"/>
                    <a:pt x="476" y="1116"/>
                  </a:cubicBezTo>
                  <a:cubicBezTo>
                    <a:pt x="468" y="1114"/>
                    <a:pt x="460" y="1112"/>
                    <a:pt x="451" y="1112"/>
                  </a:cubicBezTo>
                  <a:cubicBezTo>
                    <a:pt x="450" y="1111"/>
                    <a:pt x="449" y="1111"/>
                    <a:pt x="448" y="1111"/>
                  </a:cubicBezTo>
                  <a:cubicBezTo>
                    <a:pt x="451" y="1100"/>
                    <a:pt x="450" y="1085"/>
                    <a:pt x="450" y="1070"/>
                  </a:cubicBezTo>
                  <a:cubicBezTo>
                    <a:pt x="449" y="1044"/>
                    <a:pt x="449" y="1016"/>
                    <a:pt x="461" y="1001"/>
                  </a:cubicBezTo>
                  <a:cubicBezTo>
                    <a:pt x="477" y="981"/>
                    <a:pt x="516" y="970"/>
                    <a:pt x="561" y="974"/>
                  </a:cubicBezTo>
                  <a:moveTo>
                    <a:pt x="536" y="1102"/>
                  </a:moveTo>
                  <a:cubicBezTo>
                    <a:pt x="541" y="1096"/>
                    <a:pt x="543" y="1088"/>
                    <a:pt x="545" y="1080"/>
                  </a:cubicBezTo>
                  <a:cubicBezTo>
                    <a:pt x="545" y="1080"/>
                    <a:pt x="545" y="1079"/>
                    <a:pt x="546" y="1078"/>
                  </a:cubicBezTo>
                  <a:cubicBezTo>
                    <a:pt x="549" y="1090"/>
                    <a:pt x="547" y="1105"/>
                    <a:pt x="541" y="1114"/>
                  </a:cubicBezTo>
                  <a:cubicBezTo>
                    <a:pt x="533" y="1126"/>
                    <a:pt x="533" y="1126"/>
                    <a:pt x="533" y="1126"/>
                  </a:cubicBezTo>
                  <a:cubicBezTo>
                    <a:pt x="523" y="1125"/>
                    <a:pt x="514" y="1125"/>
                    <a:pt x="505" y="1127"/>
                  </a:cubicBezTo>
                  <a:cubicBezTo>
                    <a:pt x="504" y="1124"/>
                    <a:pt x="501" y="1123"/>
                    <a:pt x="499" y="1123"/>
                  </a:cubicBezTo>
                  <a:cubicBezTo>
                    <a:pt x="517" y="1102"/>
                    <a:pt x="528" y="1079"/>
                    <a:pt x="540" y="1053"/>
                  </a:cubicBezTo>
                  <a:cubicBezTo>
                    <a:pt x="541" y="1052"/>
                    <a:pt x="542" y="1051"/>
                    <a:pt x="542" y="1049"/>
                  </a:cubicBezTo>
                  <a:cubicBezTo>
                    <a:pt x="542" y="1057"/>
                    <a:pt x="539" y="1066"/>
                    <a:pt x="536" y="1075"/>
                  </a:cubicBezTo>
                  <a:cubicBezTo>
                    <a:pt x="534" y="1083"/>
                    <a:pt x="531" y="1091"/>
                    <a:pt x="530" y="1099"/>
                  </a:cubicBezTo>
                  <a:cubicBezTo>
                    <a:pt x="528" y="1113"/>
                    <a:pt x="528" y="1113"/>
                    <a:pt x="528" y="1113"/>
                  </a:cubicBezTo>
                  <a:cubicBezTo>
                    <a:pt x="536" y="1102"/>
                    <a:pt x="536" y="1102"/>
                    <a:pt x="536" y="1102"/>
                  </a:cubicBezTo>
                  <a:moveTo>
                    <a:pt x="487" y="1129"/>
                  </a:moveTo>
                  <a:cubicBezTo>
                    <a:pt x="472" y="1134"/>
                    <a:pt x="462" y="1145"/>
                    <a:pt x="451" y="1156"/>
                  </a:cubicBezTo>
                  <a:cubicBezTo>
                    <a:pt x="451" y="1156"/>
                    <a:pt x="450" y="1157"/>
                    <a:pt x="450" y="1157"/>
                  </a:cubicBezTo>
                  <a:cubicBezTo>
                    <a:pt x="447" y="1147"/>
                    <a:pt x="446" y="1135"/>
                    <a:pt x="447" y="1121"/>
                  </a:cubicBezTo>
                  <a:cubicBezTo>
                    <a:pt x="462" y="1122"/>
                    <a:pt x="475" y="1125"/>
                    <a:pt x="487" y="1129"/>
                  </a:cubicBezTo>
                  <a:moveTo>
                    <a:pt x="279" y="1193"/>
                  </a:moveTo>
                  <a:cubicBezTo>
                    <a:pt x="287" y="1175"/>
                    <a:pt x="296" y="1153"/>
                    <a:pt x="293" y="1130"/>
                  </a:cubicBezTo>
                  <a:cubicBezTo>
                    <a:pt x="309" y="1113"/>
                    <a:pt x="321" y="1091"/>
                    <a:pt x="332" y="1070"/>
                  </a:cubicBezTo>
                  <a:cubicBezTo>
                    <a:pt x="346" y="1043"/>
                    <a:pt x="360" y="1015"/>
                    <a:pt x="384" y="997"/>
                  </a:cubicBezTo>
                  <a:cubicBezTo>
                    <a:pt x="406" y="982"/>
                    <a:pt x="439" y="980"/>
                    <a:pt x="472" y="978"/>
                  </a:cubicBezTo>
                  <a:cubicBezTo>
                    <a:pt x="430" y="1001"/>
                    <a:pt x="403" y="1041"/>
                    <a:pt x="376" y="1080"/>
                  </a:cubicBezTo>
                  <a:cubicBezTo>
                    <a:pt x="359" y="1106"/>
                    <a:pt x="342" y="1132"/>
                    <a:pt x="320" y="1153"/>
                  </a:cubicBezTo>
                  <a:cubicBezTo>
                    <a:pt x="308" y="1172"/>
                    <a:pt x="293" y="1188"/>
                    <a:pt x="276" y="1202"/>
                  </a:cubicBezTo>
                  <a:cubicBezTo>
                    <a:pt x="277" y="1199"/>
                    <a:pt x="278" y="1196"/>
                    <a:pt x="279" y="1193"/>
                  </a:cubicBezTo>
                  <a:moveTo>
                    <a:pt x="438" y="1112"/>
                  </a:moveTo>
                  <a:cubicBezTo>
                    <a:pt x="438" y="1112"/>
                    <a:pt x="438" y="1112"/>
                    <a:pt x="438" y="1112"/>
                  </a:cubicBezTo>
                  <a:cubicBezTo>
                    <a:pt x="435" y="1112"/>
                    <a:pt x="431" y="1112"/>
                    <a:pt x="429" y="1116"/>
                  </a:cubicBezTo>
                  <a:cubicBezTo>
                    <a:pt x="428" y="1117"/>
                    <a:pt x="428" y="1117"/>
                    <a:pt x="428" y="1117"/>
                  </a:cubicBezTo>
                  <a:cubicBezTo>
                    <a:pt x="428" y="1118"/>
                    <a:pt x="428" y="1118"/>
                    <a:pt x="428" y="1118"/>
                  </a:cubicBezTo>
                  <a:cubicBezTo>
                    <a:pt x="428" y="1121"/>
                    <a:pt x="430" y="1123"/>
                    <a:pt x="432" y="1123"/>
                  </a:cubicBezTo>
                  <a:cubicBezTo>
                    <a:pt x="434" y="1123"/>
                    <a:pt x="435" y="1123"/>
                    <a:pt x="436" y="1122"/>
                  </a:cubicBezTo>
                  <a:cubicBezTo>
                    <a:pt x="437" y="1122"/>
                    <a:pt x="437" y="1122"/>
                    <a:pt x="437" y="1122"/>
                  </a:cubicBezTo>
                  <a:cubicBezTo>
                    <a:pt x="434" y="1142"/>
                    <a:pt x="430" y="1159"/>
                    <a:pt x="424" y="1173"/>
                  </a:cubicBezTo>
                  <a:cubicBezTo>
                    <a:pt x="419" y="1188"/>
                    <a:pt x="419" y="1188"/>
                    <a:pt x="419" y="1188"/>
                  </a:cubicBezTo>
                  <a:cubicBezTo>
                    <a:pt x="423" y="1184"/>
                    <a:pt x="423" y="1184"/>
                    <a:pt x="423" y="1184"/>
                  </a:cubicBezTo>
                  <a:cubicBezTo>
                    <a:pt x="423" y="1184"/>
                    <a:pt x="423" y="1184"/>
                    <a:pt x="423" y="1184"/>
                  </a:cubicBezTo>
                  <a:cubicBezTo>
                    <a:pt x="417" y="1194"/>
                    <a:pt x="404" y="1201"/>
                    <a:pt x="384" y="1207"/>
                  </a:cubicBezTo>
                  <a:cubicBezTo>
                    <a:pt x="386" y="1204"/>
                    <a:pt x="386" y="1204"/>
                    <a:pt x="386" y="1204"/>
                  </a:cubicBezTo>
                  <a:cubicBezTo>
                    <a:pt x="380" y="1208"/>
                    <a:pt x="380" y="1208"/>
                    <a:pt x="380" y="1208"/>
                  </a:cubicBezTo>
                  <a:cubicBezTo>
                    <a:pt x="372" y="1210"/>
                    <a:pt x="363" y="1212"/>
                    <a:pt x="353" y="1213"/>
                  </a:cubicBezTo>
                  <a:cubicBezTo>
                    <a:pt x="358" y="1197"/>
                    <a:pt x="356" y="1181"/>
                    <a:pt x="354" y="1167"/>
                  </a:cubicBezTo>
                  <a:cubicBezTo>
                    <a:pt x="353" y="1156"/>
                    <a:pt x="351" y="1145"/>
                    <a:pt x="354" y="1134"/>
                  </a:cubicBezTo>
                  <a:cubicBezTo>
                    <a:pt x="356" y="1124"/>
                    <a:pt x="369" y="1110"/>
                    <a:pt x="379" y="1098"/>
                  </a:cubicBezTo>
                  <a:cubicBezTo>
                    <a:pt x="385" y="1091"/>
                    <a:pt x="391" y="1085"/>
                    <a:pt x="395" y="1080"/>
                  </a:cubicBezTo>
                  <a:cubicBezTo>
                    <a:pt x="399" y="1074"/>
                    <a:pt x="402" y="1069"/>
                    <a:pt x="406" y="1064"/>
                  </a:cubicBezTo>
                  <a:cubicBezTo>
                    <a:pt x="419" y="1045"/>
                    <a:pt x="430" y="1030"/>
                    <a:pt x="444" y="1016"/>
                  </a:cubicBezTo>
                  <a:cubicBezTo>
                    <a:pt x="442" y="1033"/>
                    <a:pt x="441" y="1054"/>
                    <a:pt x="440" y="1075"/>
                  </a:cubicBezTo>
                  <a:cubicBezTo>
                    <a:pt x="440" y="1087"/>
                    <a:pt x="439" y="1100"/>
                    <a:pt x="438" y="1112"/>
                  </a:cubicBezTo>
                  <a:moveTo>
                    <a:pt x="439" y="1161"/>
                  </a:moveTo>
                  <a:cubicBezTo>
                    <a:pt x="438" y="1166"/>
                    <a:pt x="436" y="1171"/>
                    <a:pt x="434" y="1175"/>
                  </a:cubicBezTo>
                  <a:cubicBezTo>
                    <a:pt x="435" y="1171"/>
                    <a:pt x="435" y="1171"/>
                    <a:pt x="435" y="1171"/>
                  </a:cubicBezTo>
                  <a:cubicBezTo>
                    <a:pt x="436" y="1168"/>
                    <a:pt x="438" y="1164"/>
                    <a:pt x="439" y="1161"/>
                  </a:cubicBezTo>
                  <a:moveTo>
                    <a:pt x="343" y="1215"/>
                  </a:moveTo>
                  <a:cubicBezTo>
                    <a:pt x="338" y="1216"/>
                    <a:pt x="334" y="1217"/>
                    <a:pt x="329" y="1218"/>
                  </a:cubicBezTo>
                  <a:cubicBezTo>
                    <a:pt x="324" y="1219"/>
                    <a:pt x="318" y="1220"/>
                    <a:pt x="313" y="1221"/>
                  </a:cubicBezTo>
                  <a:cubicBezTo>
                    <a:pt x="306" y="1224"/>
                    <a:pt x="306" y="1224"/>
                    <a:pt x="306" y="1224"/>
                  </a:cubicBezTo>
                  <a:cubicBezTo>
                    <a:pt x="312" y="1228"/>
                    <a:pt x="312" y="1228"/>
                    <a:pt x="312" y="1228"/>
                  </a:cubicBezTo>
                  <a:cubicBezTo>
                    <a:pt x="317" y="1231"/>
                    <a:pt x="323" y="1230"/>
                    <a:pt x="329" y="1228"/>
                  </a:cubicBezTo>
                  <a:cubicBezTo>
                    <a:pt x="332" y="1227"/>
                    <a:pt x="336" y="1227"/>
                    <a:pt x="339" y="1226"/>
                  </a:cubicBezTo>
                  <a:cubicBezTo>
                    <a:pt x="337" y="1234"/>
                    <a:pt x="336" y="1241"/>
                    <a:pt x="333" y="1246"/>
                  </a:cubicBezTo>
                  <a:cubicBezTo>
                    <a:pt x="330" y="1253"/>
                    <a:pt x="330" y="1253"/>
                    <a:pt x="330" y="1253"/>
                  </a:cubicBezTo>
                  <a:cubicBezTo>
                    <a:pt x="316" y="1254"/>
                    <a:pt x="303" y="1254"/>
                    <a:pt x="288" y="1253"/>
                  </a:cubicBezTo>
                  <a:cubicBezTo>
                    <a:pt x="278" y="1252"/>
                    <a:pt x="268" y="1251"/>
                    <a:pt x="257" y="1249"/>
                  </a:cubicBezTo>
                  <a:cubicBezTo>
                    <a:pt x="248" y="1249"/>
                    <a:pt x="239" y="1248"/>
                    <a:pt x="230" y="1247"/>
                  </a:cubicBezTo>
                  <a:cubicBezTo>
                    <a:pt x="242" y="1239"/>
                    <a:pt x="254" y="1231"/>
                    <a:pt x="265" y="1222"/>
                  </a:cubicBezTo>
                  <a:cubicBezTo>
                    <a:pt x="264" y="1234"/>
                    <a:pt x="264" y="1234"/>
                    <a:pt x="264" y="1234"/>
                  </a:cubicBezTo>
                  <a:cubicBezTo>
                    <a:pt x="270" y="1219"/>
                    <a:pt x="270" y="1219"/>
                    <a:pt x="270" y="1219"/>
                  </a:cubicBezTo>
                  <a:cubicBezTo>
                    <a:pt x="282" y="1209"/>
                    <a:pt x="294" y="1199"/>
                    <a:pt x="305" y="1189"/>
                  </a:cubicBezTo>
                  <a:cubicBezTo>
                    <a:pt x="308" y="1187"/>
                    <a:pt x="308" y="1187"/>
                    <a:pt x="308" y="1187"/>
                  </a:cubicBezTo>
                  <a:cubicBezTo>
                    <a:pt x="308" y="1188"/>
                    <a:pt x="308" y="1188"/>
                    <a:pt x="309" y="1189"/>
                  </a:cubicBezTo>
                  <a:cubicBezTo>
                    <a:pt x="309" y="1190"/>
                    <a:pt x="309" y="1191"/>
                    <a:pt x="309" y="1192"/>
                  </a:cubicBezTo>
                  <a:cubicBezTo>
                    <a:pt x="309" y="1194"/>
                    <a:pt x="308" y="1197"/>
                    <a:pt x="308" y="1199"/>
                  </a:cubicBezTo>
                  <a:cubicBezTo>
                    <a:pt x="316" y="1200"/>
                    <a:pt x="316" y="1200"/>
                    <a:pt x="316" y="1200"/>
                  </a:cubicBezTo>
                  <a:cubicBezTo>
                    <a:pt x="316" y="1197"/>
                    <a:pt x="316" y="1195"/>
                    <a:pt x="316" y="1192"/>
                  </a:cubicBezTo>
                  <a:cubicBezTo>
                    <a:pt x="318" y="1176"/>
                    <a:pt x="325" y="1167"/>
                    <a:pt x="334" y="1157"/>
                  </a:cubicBezTo>
                  <a:cubicBezTo>
                    <a:pt x="337" y="1153"/>
                    <a:pt x="340" y="1149"/>
                    <a:pt x="343" y="1145"/>
                  </a:cubicBezTo>
                  <a:cubicBezTo>
                    <a:pt x="348" y="1166"/>
                    <a:pt x="345" y="1190"/>
                    <a:pt x="343" y="1215"/>
                  </a:cubicBezTo>
                  <a:cubicBezTo>
                    <a:pt x="343" y="1215"/>
                    <a:pt x="343" y="1215"/>
                    <a:pt x="343" y="1215"/>
                  </a:cubicBezTo>
                  <a:moveTo>
                    <a:pt x="348" y="1233"/>
                  </a:moveTo>
                  <a:cubicBezTo>
                    <a:pt x="349" y="1230"/>
                    <a:pt x="349" y="1227"/>
                    <a:pt x="350" y="1225"/>
                  </a:cubicBezTo>
                  <a:cubicBezTo>
                    <a:pt x="353" y="1224"/>
                    <a:pt x="356" y="1224"/>
                    <a:pt x="359" y="1223"/>
                  </a:cubicBezTo>
                  <a:cubicBezTo>
                    <a:pt x="362" y="1223"/>
                    <a:pt x="366" y="1222"/>
                    <a:pt x="369" y="1221"/>
                  </a:cubicBezTo>
                  <a:cubicBezTo>
                    <a:pt x="363" y="1229"/>
                    <a:pt x="353" y="1237"/>
                    <a:pt x="344" y="1244"/>
                  </a:cubicBezTo>
                  <a:cubicBezTo>
                    <a:pt x="346" y="1240"/>
                    <a:pt x="347" y="1237"/>
                    <a:pt x="348" y="1233"/>
                  </a:cubicBezTo>
                  <a:moveTo>
                    <a:pt x="414" y="1252"/>
                  </a:moveTo>
                  <a:cubicBezTo>
                    <a:pt x="399" y="1252"/>
                    <a:pt x="385" y="1252"/>
                    <a:pt x="371" y="1252"/>
                  </a:cubicBezTo>
                  <a:cubicBezTo>
                    <a:pt x="364" y="1252"/>
                    <a:pt x="357" y="1253"/>
                    <a:pt x="350" y="1253"/>
                  </a:cubicBezTo>
                  <a:cubicBezTo>
                    <a:pt x="354" y="1249"/>
                    <a:pt x="358" y="1245"/>
                    <a:pt x="362" y="1242"/>
                  </a:cubicBezTo>
                  <a:cubicBezTo>
                    <a:pt x="371" y="1234"/>
                    <a:pt x="381" y="1227"/>
                    <a:pt x="388" y="1216"/>
                  </a:cubicBezTo>
                  <a:cubicBezTo>
                    <a:pt x="416" y="1212"/>
                    <a:pt x="434" y="1195"/>
                    <a:pt x="452" y="1179"/>
                  </a:cubicBezTo>
                  <a:cubicBezTo>
                    <a:pt x="474" y="1158"/>
                    <a:pt x="495" y="1139"/>
                    <a:pt x="539" y="1144"/>
                  </a:cubicBezTo>
                  <a:cubicBezTo>
                    <a:pt x="528" y="1150"/>
                    <a:pt x="520" y="1160"/>
                    <a:pt x="512" y="1169"/>
                  </a:cubicBezTo>
                  <a:cubicBezTo>
                    <a:pt x="508" y="1173"/>
                    <a:pt x="504" y="1179"/>
                    <a:pt x="499" y="1183"/>
                  </a:cubicBezTo>
                  <a:cubicBezTo>
                    <a:pt x="479" y="1202"/>
                    <a:pt x="452" y="1211"/>
                    <a:pt x="423" y="1221"/>
                  </a:cubicBezTo>
                  <a:cubicBezTo>
                    <a:pt x="410" y="1225"/>
                    <a:pt x="397" y="1229"/>
                    <a:pt x="384" y="1235"/>
                  </a:cubicBezTo>
                  <a:cubicBezTo>
                    <a:pt x="371" y="1241"/>
                    <a:pt x="371" y="1241"/>
                    <a:pt x="371" y="1241"/>
                  </a:cubicBezTo>
                  <a:cubicBezTo>
                    <a:pt x="386" y="1242"/>
                    <a:pt x="386" y="1242"/>
                    <a:pt x="386" y="1242"/>
                  </a:cubicBezTo>
                  <a:cubicBezTo>
                    <a:pt x="400" y="1243"/>
                    <a:pt x="415" y="1236"/>
                    <a:pt x="428" y="1230"/>
                  </a:cubicBezTo>
                  <a:cubicBezTo>
                    <a:pt x="434" y="1228"/>
                    <a:pt x="439" y="1225"/>
                    <a:pt x="445" y="1223"/>
                  </a:cubicBezTo>
                  <a:cubicBezTo>
                    <a:pt x="438" y="1234"/>
                    <a:pt x="429" y="1243"/>
                    <a:pt x="418" y="1249"/>
                  </a:cubicBezTo>
                  <a:cubicBezTo>
                    <a:pt x="414" y="1252"/>
                    <a:pt x="414" y="1252"/>
                    <a:pt x="414" y="1252"/>
                  </a:cubicBezTo>
                  <a:moveTo>
                    <a:pt x="551" y="1226"/>
                  </a:moveTo>
                  <a:cubicBezTo>
                    <a:pt x="522" y="1243"/>
                    <a:pt x="478" y="1249"/>
                    <a:pt x="432" y="1251"/>
                  </a:cubicBezTo>
                  <a:cubicBezTo>
                    <a:pt x="445" y="1243"/>
                    <a:pt x="453" y="1230"/>
                    <a:pt x="459" y="1217"/>
                  </a:cubicBezTo>
                  <a:cubicBezTo>
                    <a:pt x="468" y="1215"/>
                    <a:pt x="474" y="1211"/>
                    <a:pt x="481" y="1207"/>
                  </a:cubicBezTo>
                  <a:cubicBezTo>
                    <a:pt x="484" y="1205"/>
                    <a:pt x="487" y="1203"/>
                    <a:pt x="491" y="1201"/>
                  </a:cubicBezTo>
                  <a:cubicBezTo>
                    <a:pt x="486" y="1213"/>
                    <a:pt x="478" y="1220"/>
                    <a:pt x="471" y="1226"/>
                  </a:cubicBezTo>
                  <a:cubicBezTo>
                    <a:pt x="456" y="1237"/>
                    <a:pt x="456" y="1237"/>
                    <a:pt x="456" y="1237"/>
                  </a:cubicBezTo>
                  <a:cubicBezTo>
                    <a:pt x="474" y="1232"/>
                    <a:pt x="474" y="1232"/>
                    <a:pt x="474" y="1232"/>
                  </a:cubicBezTo>
                  <a:cubicBezTo>
                    <a:pt x="486" y="1229"/>
                    <a:pt x="502" y="1212"/>
                    <a:pt x="505" y="1191"/>
                  </a:cubicBezTo>
                  <a:cubicBezTo>
                    <a:pt x="527" y="1165"/>
                    <a:pt x="564" y="1154"/>
                    <a:pt x="600" y="1143"/>
                  </a:cubicBezTo>
                  <a:cubicBezTo>
                    <a:pt x="612" y="1139"/>
                    <a:pt x="624" y="1136"/>
                    <a:pt x="635" y="1132"/>
                  </a:cubicBezTo>
                  <a:cubicBezTo>
                    <a:pt x="631" y="1137"/>
                    <a:pt x="627" y="1143"/>
                    <a:pt x="622" y="1149"/>
                  </a:cubicBezTo>
                  <a:cubicBezTo>
                    <a:pt x="603" y="1178"/>
                    <a:pt x="582" y="1207"/>
                    <a:pt x="551" y="1226"/>
                  </a:cubicBezTo>
                  <a:moveTo>
                    <a:pt x="778" y="1200"/>
                  </a:moveTo>
                  <a:cubicBezTo>
                    <a:pt x="777" y="1208"/>
                    <a:pt x="777" y="1216"/>
                    <a:pt x="776" y="1223"/>
                  </a:cubicBezTo>
                  <a:cubicBezTo>
                    <a:pt x="759" y="1217"/>
                    <a:pt x="740" y="1213"/>
                    <a:pt x="719" y="1211"/>
                  </a:cubicBezTo>
                  <a:cubicBezTo>
                    <a:pt x="672" y="1208"/>
                    <a:pt x="626" y="1217"/>
                    <a:pt x="585" y="1224"/>
                  </a:cubicBezTo>
                  <a:cubicBezTo>
                    <a:pt x="582" y="1225"/>
                    <a:pt x="579" y="1225"/>
                    <a:pt x="577" y="1226"/>
                  </a:cubicBezTo>
                  <a:cubicBezTo>
                    <a:pt x="579" y="1223"/>
                    <a:pt x="582" y="1221"/>
                    <a:pt x="585" y="1219"/>
                  </a:cubicBezTo>
                  <a:cubicBezTo>
                    <a:pt x="595" y="1211"/>
                    <a:pt x="605" y="1202"/>
                    <a:pt x="614" y="1193"/>
                  </a:cubicBezTo>
                  <a:cubicBezTo>
                    <a:pt x="612" y="1195"/>
                    <a:pt x="611" y="1197"/>
                    <a:pt x="610" y="1199"/>
                  </a:cubicBezTo>
                  <a:cubicBezTo>
                    <a:pt x="606" y="1204"/>
                    <a:pt x="605" y="1206"/>
                    <a:pt x="604" y="1208"/>
                  </a:cubicBezTo>
                  <a:cubicBezTo>
                    <a:pt x="601" y="1218"/>
                    <a:pt x="601" y="1218"/>
                    <a:pt x="601" y="1218"/>
                  </a:cubicBezTo>
                  <a:cubicBezTo>
                    <a:pt x="609" y="1212"/>
                    <a:pt x="609" y="1212"/>
                    <a:pt x="609" y="1212"/>
                  </a:cubicBezTo>
                  <a:cubicBezTo>
                    <a:pt x="622" y="1205"/>
                    <a:pt x="628" y="1188"/>
                    <a:pt x="635" y="1171"/>
                  </a:cubicBezTo>
                  <a:cubicBezTo>
                    <a:pt x="645" y="1149"/>
                    <a:pt x="655" y="1125"/>
                    <a:pt x="677" y="1122"/>
                  </a:cubicBezTo>
                  <a:cubicBezTo>
                    <a:pt x="680" y="1122"/>
                    <a:pt x="683" y="1122"/>
                    <a:pt x="686" y="1122"/>
                  </a:cubicBezTo>
                  <a:cubicBezTo>
                    <a:pt x="726" y="1125"/>
                    <a:pt x="757" y="1139"/>
                    <a:pt x="781" y="1165"/>
                  </a:cubicBezTo>
                  <a:cubicBezTo>
                    <a:pt x="779" y="1176"/>
                    <a:pt x="778" y="1188"/>
                    <a:pt x="778" y="1200"/>
                  </a:cubicBezTo>
                  <a:moveTo>
                    <a:pt x="769" y="1125"/>
                  </a:moveTo>
                  <a:cubicBezTo>
                    <a:pt x="736" y="1110"/>
                    <a:pt x="712" y="1098"/>
                    <a:pt x="678" y="1099"/>
                  </a:cubicBezTo>
                  <a:cubicBezTo>
                    <a:pt x="658" y="1099"/>
                    <a:pt x="640" y="1107"/>
                    <a:pt x="624" y="1114"/>
                  </a:cubicBezTo>
                  <a:cubicBezTo>
                    <a:pt x="607" y="1122"/>
                    <a:pt x="590" y="1129"/>
                    <a:pt x="570" y="1130"/>
                  </a:cubicBezTo>
                  <a:cubicBezTo>
                    <a:pt x="561" y="1131"/>
                    <a:pt x="552" y="1129"/>
                    <a:pt x="543" y="1128"/>
                  </a:cubicBezTo>
                  <a:cubicBezTo>
                    <a:pt x="542" y="1127"/>
                    <a:pt x="540" y="1127"/>
                    <a:pt x="538" y="1127"/>
                  </a:cubicBezTo>
                  <a:cubicBezTo>
                    <a:pt x="546" y="1119"/>
                    <a:pt x="546" y="1119"/>
                    <a:pt x="546" y="1119"/>
                  </a:cubicBezTo>
                  <a:cubicBezTo>
                    <a:pt x="561" y="1103"/>
                    <a:pt x="557" y="1085"/>
                    <a:pt x="554" y="1067"/>
                  </a:cubicBezTo>
                  <a:cubicBezTo>
                    <a:pt x="551" y="1055"/>
                    <a:pt x="549" y="1043"/>
                    <a:pt x="551" y="1033"/>
                  </a:cubicBezTo>
                  <a:cubicBezTo>
                    <a:pt x="554" y="1023"/>
                    <a:pt x="576" y="1005"/>
                    <a:pt x="590" y="997"/>
                  </a:cubicBezTo>
                  <a:cubicBezTo>
                    <a:pt x="611" y="985"/>
                    <a:pt x="632" y="985"/>
                    <a:pt x="660" y="995"/>
                  </a:cubicBezTo>
                  <a:cubicBezTo>
                    <a:pt x="645" y="1007"/>
                    <a:pt x="624" y="1012"/>
                    <a:pt x="603" y="1017"/>
                  </a:cubicBezTo>
                  <a:cubicBezTo>
                    <a:pt x="595" y="1019"/>
                    <a:pt x="587" y="1021"/>
                    <a:pt x="579" y="1023"/>
                  </a:cubicBezTo>
                  <a:cubicBezTo>
                    <a:pt x="561" y="1029"/>
                    <a:pt x="561" y="1029"/>
                    <a:pt x="561" y="1029"/>
                  </a:cubicBezTo>
                  <a:cubicBezTo>
                    <a:pt x="580" y="1030"/>
                    <a:pt x="580" y="1030"/>
                    <a:pt x="580" y="1030"/>
                  </a:cubicBezTo>
                  <a:cubicBezTo>
                    <a:pt x="590" y="1031"/>
                    <a:pt x="607" y="1027"/>
                    <a:pt x="617" y="1023"/>
                  </a:cubicBezTo>
                  <a:cubicBezTo>
                    <a:pt x="616" y="1026"/>
                    <a:pt x="615" y="1029"/>
                    <a:pt x="613" y="1032"/>
                  </a:cubicBezTo>
                  <a:cubicBezTo>
                    <a:pt x="610" y="1036"/>
                    <a:pt x="607" y="1041"/>
                    <a:pt x="606" y="1046"/>
                  </a:cubicBezTo>
                  <a:cubicBezTo>
                    <a:pt x="613" y="1048"/>
                    <a:pt x="613" y="1048"/>
                    <a:pt x="613" y="1048"/>
                  </a:cubicBezTo>
                  <a:cubicBezTo>
                    <a:pt x="625" y="1022"/>
                    <a:pt x="649" y="1010"/>
                    <a:pt x="672" y="1002"/>
                  </a:cubicBezTo>
                  <a:cubicBezTo>
                    <a:pt x="680" y="1008"/>
                    <a:pt x="690" y="1014"/>
                    <a:pt x="699" y="1019"/>
                  </a:cubicBezTo>
                  <a:cubicBezTo>
                    <a:pt x="742" y="1045"/>
                    <a:pt x="786" y="1072"/>
                    <a:pt x="782" y="1131"/>
                  </a:cubicBezTo>
                  <a:cubicBezTo>
                    <a:pt x="778" y="1129"/>
                    <a:pt x="773" y="1127"/>
                    <a:pt x="769" y="1125"/>
                  </a:cubicBezTo>
                  <a:moveTo>
                    <a:pt x="764" y="1026"/>
                  </a:moveTo>
                  <a:cubicBezTo>
                    <a:pt x="744" y="1011"/>
                    <a:pt x="722" y="996"/>
                    <a:pt x="695" y="986"/>
                  </a:cubicBezTo>
                  <a:cubicBezTo>
                    <a:pt x="708" y="972"/>
                    <a:pt x="730" y="959"/>
                    <a:pt x="753" y="961"/>
                  </a:cubicBezTo>
                  <a:cubicBezTo>
                    <a:pt x="766" y="962"/>
                    <a:pt x="777" y="967"/>
                    <a:pt x="786" y="975"/>
                  </a:cubicBezTo>
                  <a:cubicBezTo>
                    <a:pt x="784" y="994"/>
                    <a:pt x="782" y="1020"/>
                    <a:pt x="783" y="1039"/>
                  </a:cubicBezTo>
                  <a:cubicBezTo>
                    <a:pt x="776" y="1035"/>
                    <a:pt x="770" y="1030"/>
                    <a:pt x="764" y="1026"/>
                  </a:cubicBezTo>
                  <a:moveTo>
                    <a:pt x="800" y="2162"/>
                  </a:moveTo>
                  <a:cubicBezTo>
                    <a:pt x="797" y="2162"/>
                    <a:pt x="795" y="2163"/>
                    <a:pt x="793" y="2164"/>
                  </a:cubicBezTo>
                  <a:cubicBezTo>
                    <a:pt x="793" y="2164"/>
                    <a:pt x="792" y="2165"/>
                    <a:pt x="791" y="2165"/>
                  </a:cubicBezTo>
                  <a:cubicBezTo>
                    <a:pt x="791" y="2164"/>
                    <a:pt x="790" y="2162"/>
                    <a:pt x="790" y="2161"/>
                  </a:cubicBezTo>
                  <a:cubicBezTo>
                    <a:pt x="790" y="2160"/>
                    <a:pt x="789" y="2158"/>
                    <a:pt x="789" y="2156"/>
                  </a:cubicBezTo>
                  <a:cubicBezTo>
                    <a:pt x="794" y="2155"/>
                    <a:pt x="797" y="2152"/>
                    <a:pt x="800" y="2150"/>
                  </a:cubicBezTo>
                  <a:cubicBezTo>
                    <a:pt x="800" y="2149"/>
                    <a:pt x="801" y="2148"/>
                    <a:pt x="801" y="2148"/>
                  </a:cubicBezTo>
                  <a:cubicBezTo>
                    <a:pt x="801" y="2148"/>
                    <a:pt x="802" y="2149"/>
                    <a:pt x="802" y="2149"/>
                  </a:cubicBezTo>
                  <a:cubicBezTo>
                    <a:pt x="803" y="2150"/>
                    <a:pt x="803" y="2150"/>
                    <a:pt x="803" y="2150"/>
                  </a:cubicBezTo>
                  <a:cubicBezTo>
                    <a:pt x="800" y="2152"/>
                    <a:pt x="798" y="2155"/>
                    <a:pt x="798" y="2158"/>
                  </a:cubicBezTo>
                  <a:cubicBezTo>
                    <a:pt x="798" y="2159"/>
                    <a:pt x="798" y="2161"/>
                    <a:pt x="800" y="2162"/>
                  </a:cubicBezTo>
                  <a:moveTo>
                    <a:pt x="816" y="2162"/>
                  </a:moveTo>
                  <a:cubicBezTo>
                    <a:pt x="814" y="2162"/>
                    <a:pt x="811" y="2162"/>
                    <a:pt x="808" y="2163"/>
                  </a:cubicBezTo>
                  <a:cubicBezTo>
                    <a:pt x="807" y="2159"/>
                    <a:pt x="807" y="2159"/>
                    <a:pt x="807" y="2159"/>
                  </a:cubicBezTo>
                  <a:cubicBezTo>
                    <a:pt x="807" y="2159"/>
                    <a:pt x="809" y="2158"/>
                    <a:pt x="810" y="2157"/>
                  </a:cubicBezTo>
                  <a:cubicBezTo>
                    <a:pt x="811" y="2156"/>
                    <a:pt x="813" y="2155"/>
                    <a:pt x="814" y="2153"/>
                  </a:cubicBezTo>
                  <a:cubicBezTo>
                    <a:pt x="818" y="2156"/>
                    <a:pt x="821" y="2159"/>
                    <a:pt x="826" y="2159"/>
                  </a:cubicBezTo>
                  <a:cubicBezTo>
                    <a:pt x="825" y="2161"/>
                    <a:pt x="822" y="2162"/>
                    <a:pt x="816" y="2162"/>
                  </a:cubicBezTo>
                  <a:moveTo>
                    <a:pt x="845" y="1886"/>
                  </a:moveTo>
                  <a:cubicBezTo>
                    <a:pt x="846" y="1886"/>
                    <a:pt x="846" y="1885"/>
                    <a:pt x="847" y="1884"/>
                  </a:cubicBezTo>
                  <a:cubicBezTo>
                    <a:pt x="847" y="1886"/>
                    <a:pt x="847" y="1886"/>
                    <a:pt x="847" y="1886"/>
                  </a:cubicBezTo>
                  <a:cubicBezTo>
                    <a:pt x="846" y="1886"/>
                    <a:pt x="846" y="1887"/>
                    <a:pt x="845" y="1886"/>
                  </a:cubicBezTo>
                  <a:moveTo>
                    <a:pt x="847" y="1871"/>
                  </a:moveTo>
                  <a:cubicBezTo>
                    <a:pt x="847" y="1871"/>
                    <a:pt x="847" y="1871"/>
                    <a:pt x="847" y="1871"/>
                  </a:cubicBezTo>
                  <a:cubicBezTo>
                    <a:pt x="847" y="1870"/>
                    <a:pt x="847" y="1870"/>
                    <a:pt x="848" y="1870"/>
                  </a:cubicBezTo>
                  <a:cubicBezTo>
                    <a:pt x="848" y="1871"/>
                    <a:pt x="848" y="1871"/>
                    <a:pt x="848" y="1871"/>
                  </a:cubicBezTo>
                  <a:cubicBezTo>
                    <a:pt x="847" y="1871"/>
                    <a:pt x="847" y="1871"/>
                    <a:pt x="847" y="1871"/>
                  </a:cubicBezTo>
                  <a:moveTo>
                    <a:pt x="1083" y="1339"/>
                  </a:moveTo>
                  <a:cubicBezTo>
                    <a:pt x="1082" y="1341"/>
                    <a:pt x="1082" y="1341"/>
                    <a:pt x="1082" y="1341"/>
                  </a:cubicBezTo>
                  <a:cubicBezTo>
                    <a:pt x="1078" y="1360"/>
                    <a:pt x="1074" y="1380"/>
                    <a:pt x="1071" y="1401"/>
                  </a:cubicBezTo>
                  <a:cubicBezTo>
                    <a:pt x="1064" y="1399"/>
                    <a:pt x="1057" y="1388"/>
                    <a:pt x="1050" y="1379"/>
                  </a:cubicBezTo>
                  <a:cubicBezTo>
                    <a:pt x="1046" y="1374"/>
                    <a:pt x="1042" y="1368"/>
                    <a:pt x="1038" y="1364"/>
                  </a:cubicBezTo>
                  <a:cubicBezTo>
                    <a:pt x="1007" y="1333"/>
                    <a:pt x="961" y="1314"/>
                    <a:pt x="916" y="1295"/>
                  </a:cubicBezTo>
                  <a:cubicBezTo>
                    <a:pt x="915" y="1295"/>
                    <a:pt x="915" y="1295"/>
                    <a:pt x="915" y="1295"/>
                  </a:cubicBezTo>
                  <a:cubicBezTo>
                    <a:pt x="935" y="1290"/>
                    <a:pt x="958" y="1288"/>
                    <a:pt x="980" y="1289"/>
                  </a:cubicBezTo>
                  <a:cubicBezTo>
                    <a:pt x="1029" y="1293"/>
                    <a:pt x="1067" y="1312"/>
                    <a:pt x="1083" y="1339"/>
                  </a:cubicBezTo>
                  <a:moveTo>
                    <a:pt x="1117" y="1258"/>
                  </a:moveTo>
                  <a:cubicBezTo>
                    <a:pt x="1118" y="1262"/>
                    <a:pt x="1119" y="1266"/>
                    <a:pt x="1120" y="1270"/>
                  </a:cubicBezTo>
                  <a:cubicBezTo>
                    <a:pt x="1121" y="1275"/>
                    <a:pt x="1122" y="1279"/>
                    <a:pt x="1123" y="1284"/>
                  </a:cubicBezTo>
                  <a:cubicBezTo>
                    <a:pt x="1098" y="1276"/>
                    <a:pt x="1069" y="1271"/>
                    <a:pt x="1038" y="1269"/>
                  </a:cubicBezTo>
                  <a:cubicBezTo>
                    <a:pt x="1040" y="1263"/>
                    <a:pt x="1040" y="1263"/>
                    <a:pt x="1040" y="1263"/>
                  </a:cubicBezTo>
                  <a:cubicBezTo>
                    <a:pt x="1016" y="1251"/>
                    <a:pt x="998" y="1233"/>
                    <a:pt x="989" y="1209"/>
                  </a:cubicBezTo>
                  <a:cubicBezTo>
                    <a:pt x="1025" y="1225"/>
                    <a:pt x="1068" y="1244"/>
                    <a:pt x="1117" y="1258"/>
                  </a:cubicBezTo>
                  <a:moveTo>
                    <a:pt x="1032" y="1268"/>
                  </a:moveTo>
                  <a:cubicBezTo>
                    <a:pt x="958" y="1263"/>
                    <a:pt x="889" y="1274"/>
                    <a:pt x="852" y="1282"/>
                  </a:cubicBezTo>
                  <a:cubicBezTo>
                    <a:pt x="844" y="1249"/>
                    <a:pt x="843" y="1222"/>
                    <a:pt x="848" y="1196"/>
                  </a:cubicBezTo>
                  <a:cubicBezTo>
                    <a:pt x="849" y="1186"/>
                    <a:pt x="853" y="1178"/>
                    <a:pt x="856" y="1169"/>
                  </a:cubicBezTo>
                  <a:cubicBezTo>
                    <a:pt x="860" y="1161"/>
                    <a:pt x="863" y="1153"/>
                    <a:pt x="865" y="1144"/>
                  </a:cubicBezTo>
                  <a:cubicBezTo>
                    <a:pt x="876" y="1099"/>
                    <a:pt x="893" y="1074"/>
                    <a:pt x="919" y="1066"/>
                  </a:cubicBezTo>
                  <a:cubicBezTo>
                    <a:pt x="934" y="1088"/>
                    <a:pt x="942" y="1117"/>
                    <a:pt x="950" y="1146"/>
                  </a:cubicBezTo>
                  <a:cubicBezTo>
                    <a:pt x="964" y="1196"/>
                    <a:pt x="979" y="1249"/>
                    <a:pt x="1032" y="1268"/>
                  </a:cubicBezTo>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565" name="Freeform 1493"/>
            <p:cNvSpPr/>
            <p:nvPr/>
          </p:nvSpPr>
          <p:spPr bwMode="auto">
            <a:xfrm>
              <a:off x="2032" y="1386"/>
              <a:ext cx="48" cy="25"/>
            </a:xfrm>
            <a:custGeom>
              <a:avLst/>
              <a:gdLst/>
              <a:ahLst/>
              <a:cxnLst>
                <a:cxn ang="0">
                  <a:pos x="17" y="8"/>
                </a:cxn>
                <a:cxn ang="0">
                  <a:pos x="0" y="15"/>
                </a:cxn>
                <a:cxn ang="0">
                  <a:pos x="2" y="21"/>
                </a:cxn>
                <a:cxn ang="0">
                  <a:pos x="5" y="24"/>
                </a:cxn>
                <a:cxn ang="0">
                  <a:pos x="8" y="20"/>
                </a:cxn>
                <a:cxn ang="0">
                  <a:pos x="12" y="19"/>
                </a:cxn>
                <a:cxn ang="0">
                  <a:pos x="20" y="16"/>
                </a:cxn>
                <a:cxn ang="0">
                  <a:pos x="27" y="15"/>
                </a:cxn>
                <a:cxn ang="0">
                  <a:pos x="45" y="9"/>
                </a:cxn>
                <a:cxn ang="0">
                  <a:pos x="44" y="3"/>
                </a:cxn>
                <a:cxn ang="0">
                  <a:pos x="41" y="0"/>
                </a:cxn>
                <a:cxn ang="0">
                  <a:pos x="38" y="3"/>
                </a:cxn>
                <a:cxn ang="0">
                  <a:pos x="32" y="5"/>
                </a:cxn>
                <a:cxn ang="0">
                  <a:pos x="22" y="9"/>
                </a:cxn>
                <a:cxn ang="0">
                  <a:pos x="23" y="7"/>
                </a:cxn>
                <a:cxn ang="0">
                  <a:pos x="17" y="8"/>
                </a:cxn>
              </a:cxnLst>
              <a:rect l="0" t="0" r="r" b="b"/>
              <a:pathLst>
                <a:path w="46" h="24">
                  <a:moveTo>
                    <a:pt x="17" y="8"/>
                  </a:moveTo>
                  <a:cubicBezTo>
                    <a:pt x="7" y="10"/>
                    <a:pt x="2" y="11"/>
                    <a:pt x="0" y="15"/>
                  </a:cubicBezTo>
                  <a:cubicBezTo>
                    <a:pt x="0" y="16"/>
                    <a:pt x="0" y="19"/>
                    <a:pt x="2" y="21"/>
                  </a:cubicBezTo>
                  <a:cubicBezTo>
                    <a:pt x="5" y="24"/>
                    <a:pt x="5" y="24"/>
                    <a:pt x="5" y="24"/>
                  </a:cubicBezTo>
                  <a:cubicBezTo>
                    <a:pt x="8" y="20"/>
                    <a:pt x="8" y="20"/>
                    <a:pt x="8" y="20"/>
                  </a:cubicBezTo>
                  <a:cubicBezTo>
                    <a:pt x="8" y="20"/>
                    <a:pt x="10" y="19"/>
                    <a:pt x="12" y="19"/>
                  </a:cubicBezTo>
                  <a:cubicBezTo>
                    <a:pt x="14" y="19"/>
                    <a:pt x="18" y="18"/>
                    <a:pt x="20" y="16"/>
                  </a:cubicBezTo>
                  <a:cubicBezTo>
                    <a:pt x="27" y="15"/>
                    <a:pt x="27" y="15"/>
                    <a:pt x="27" y="15"/>
                  </a:cubicBezTo>
                  <a:cubicBezTo>
                    <a:pt x="36" y="14"/>
                    <a:pt x="43" y="14"/>
                    <a:pt x="45" y="9"/>
                  </a:cubicBezTo>
                  <a:cubicBezTo>
                    <a:pt x="45" y="8"/>
                    <a:pt x="46" y="6"/>
                    <a:pt x="44" y="3"/>
                  </a:cubicBezTo>
                  <a:cubicBezTo>
                    <a:pt x="41" y="0"/>
                    <a:pt x="41" y="0"/>
                    <a:pt x="41" y="0"/>
                  </a:cubicBezTo>
                  <a:cubicBezTo>
                    <a:pt x="38" y="3"/>
                    <a:pt x="38" y="3"/>
                    <a:pt x="38" y="3"/>
                  </a:cubicBezTo>
                  <a:cubicBezTo>
                    <a:pt x="37" y="4"/>
                    <a:pt x="35" y="4"/>
                    <a:pt x="32" y="5"/>
                  </a:cubicBezTo>
                  <a:cubicBezTo>
                    <a:pt x="29" y="5"/>
                    <a:pt x="25" y="6"/>
                    <a:pt x="22" y="9"/>
                  </a:cubicBezTo>
                  <a:cubicBezTo>
                    <a:pt x="23" y="7"/>
                    <a:pt x="23" y="7"/>
                    <a:pt x="23" y="7"/>
                  </a:cubicBezTo>
                  <a:lnTo>
                    <a:pt x="17" y="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566" name="Freeform 1494"/>
            <p:cNvSpPr/>
            <p:nvPr/>
          </p:nvSpPr>
          <p:spPr bwMode="auto">
            <a:xfrm>
              <a:off x="1829" y="1615"/>
              <a:ext cx="84" cy="70"/>
            </a:xfrm>
            <a:custGeom>
              <a:avLst/>
              <a:gdLst/>
              <a:ahLst/>
              <a:cxnLst>
                <a:cxn ang="0">
                  <a:pos x="0" y="62"/>
                </a:cxn>
                <a:cxn ang="0">
                  <a:pos x="6" y="67"/>
                </a:cxn>
                <a:cxn ang="0">
                  <a:pos x="20" y="52"/>
                </a:cxn>
                <a:cxn ang="0">
                  <a:pos x="81" y="7"/>
                </a:cxn>
                <a:cxn ang="0">
                  <a:pos x="80" y="0"/>
                </a:cxn>
                <a:cxn ang="0">
                  <a:pos x="8" y="52"/>
                </a:cxn>
                <a:cxn ang="0">
                  <a:pos x="0" y="62"/>
                </a:cxn>
              </a:cxnLst>
              <a:rect l="0" t="0" r="r" b="b"/>
              <a:pathLst>
                <a:path w="81" h="67">
                  <a:moveTo>
                    <a:pt x="0" y="62"/>
                  </a:moveTo>
                  <a:cubicBezTo>
                    <a:pt x="6" y="67"/>
                    <a:pt x="6" y="67"/>
                    <a:pt x="6" y="67"/>
                  </a:cubicBezTo>
                  <a:cubicBezTo>
                    <a:pt x="11" y="62"/>
                    <a:pt x="15" y="57"/>
                    <a:pt x="20" y="52"/>
                  </a:cubicBezTo>
                  <a:cubicBezTo>
                    <a:pt x="37" y="32"/>
                    <a:pt x="54" y="13"/>
                    <a:pt x="81" y="7"/>
                  </a:cubicBezTo>
                  <a:cubicBezTo>
                    <a:pt x="80" y="0"/>
                    <a:pt x="80" y="0"/>
                    <a:pt x="80" y="0"/>
                  </a:cubicBezTo>
                  <a:cubicBezTo>
                    <a:pt x="45" y="3"/>
                    <a:pt x="24" y="30"/>
                    <a:pt x="8" y="52"/>
                  </a:cubicBezTo>
                  <a:cubicBezTo>
                    <a:pt x="5" y="56"/>
                    <a:pt x="3" y="59"/>
                    <a:pt x="0" y="6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567" name="Freeform 1495"/>
            <p:cNvSpPr/>
            <p:nvPr/>
          </p:nvSpPr>
          <p:spPr bwMode="auto">
            <a:xfrm>
              <a:off x="1724" y="1621"/>
              <a:ext cx="159" cy="72"/>
            </a:xfrm>
            <a:custGeom>
              <a:avLst/>
              <a:gdLst/>
              <a:ahLst/>
              <a:cxnLst>
                <a:cxn ang="0">
                  <a:pos x="86" y="13"/>
                </a:cxn>
                <a:cxn ang="0">
                  <a:pos x="0" y="33"/>
                </a:cxn>
                <a:cxn ang="0">
                  <a:pos x="2" y="40"/>
                </a:cxn>
                <a:cxn ang="0">
                  <a:pos x="69" y="27"/>
                </a:cxn>
                <a:cxn ang="0">
                  <a:pos x="50" y="40"/>
                </a:cxn>
                <a:cxn ang="0">
                  <a:pos x="31" y="53"/>
                </a:cxn>
                <a:cxn ang="0">
                  <a:pos x="21" y="62"/>
                </a:cxn>
                <a:cxn ang="0">
                  <a:pos x="34" y="60"/>
                </a:cxn>
                <a:cxn ang="0">
                  <a:pos x="53" y="50"/>
                </a:cxn>
                <a:cxn ang="0">
                  <a:pos x="62" y="44"/>
                </a:cxn>
                <a:cxn ang="0">
                  <a:pos x="56" y="50"/>
                </a:cxn>
                <a:cxn ang="0">
                  <a:pos x="49" y="64"/>
                </a:cxn>
                <a:cxn ang="0">
                  <a:pos x="50" y="69"/>
                </a:cxn>
                <a:cxn ang="0">
                  <a:pos x="54" y="67"/>
                </a:cxn>
                <a:cxn ang="0">
                  <a:pos x="72" y="43"/>
                </a:cxn>
                <a:cxn ang="0">
                  <a:pos x="88" y="22"/>
                </a:cxn>
                <a:cxn ang="0">
                  <a:pos x="106" y="19"/>
                </a:cxn>
                <a:cxn ang="0">
                  <a:pos x="132" y="12"/>
                </a:cxn>
                <a:cxn ang="0">
                  <a:pos x="152" y="0"/>
                </a:cxn>
                <a:cxn ang="0">
                  <a:pos x="130" y="5"/>
                </a:cxn>
                <a:cxn ang="0">
                  <a:pos x="86" y="13"/>
                </a:cxn>
              </a:cxnLst>
              <a:rect l="0" t="0" r="r" b="b"/>
              <a:pathLst>
                <a:path w="152" h="69">
                  <a:moveTo>
                    <a:pt x="86" y="13"/>
                  </a:moveTo>
                  <a:cubicBezTo>
                    <a:pt x="56" y="17"/>
                    <a:pt x="25" y="22"/>
                    <a:pt x="0" y="33"/>
                  </a:cubicBezTo>
                  <a:cubicBezTo>
                    <a:pt x="2" y="40"/>
                    <a:pt x="2" y="40"/>
                    <a:pt x="2" y="40"/>
                  </a:cubicBezTo>
                  <a:cubicBezTo>
                    <a:pt x="21" y="34"/>
                    <a:pt x="48" y="29"/>
                    <a:pt x="69" y="27"/>
                  </a:cubicBezTo>
                  <a:cubicBezTo>
                    <a:pt x="64" y="32"/>
                    <a:pt x="57" y="36"/>
                    <a:pt x="50" y="40"/>
                  </a:cubicBezTo>
                  <a:cubicBezTo>
                    <a:pt x="43" y="44"/>
                    <a:pt x="37" y="48"/>
                    <a:pt x="31" y="53"/>
                  </a:cubicBezTo>
                  <a:cubicBezTo>
                    <a:pt x="21" y="62"/>
                    <a:pt x="21" y="62"/>
                    <a:pt x="21" y="62"/>
                  </a:cubicBezTo>
                  <a:cubicBezTo>
                    <a:pt x="34" y="60"/>
                    <a:pt x="34" y="60"/>
                    <a:pt x="34" y="60"/>
                  </a:cubicBezTo>
                  <a:cubicBezTo>
                    <a:pt x="41" y="58"/>
                    <a:pt x="47" y="54"/>
                    <a:pt x="53" y="50"/>
                  </a:cubicBezTo>
                  <a:cubicBezTo>
                    <a:pt x="56" y="48"/>
                    <a:pt x="59" y="45"/>
                    <a:pt x="62" y="44"/>
                  </a:cubicBezTo>
                  <a:cubicBezTo>
                    <a:pt x="60" y="46"/>
                    <a:pt x="58" y="48"/>
                    <a:pt x="56" y="50"/>
                  </a:cubicBezTo>
                  <a:cubicBezTo>
                    <a:pt x="52" y="54"/>
                    <a:pt x="47" y="58"/>
                    <a:pt x="49" y="64"/>
                  </a:cubicBezTo>
                  <a:cubicBezTo>
                    <a:pt x="50" y="69"/>
                    <a:pt x="50" y="69"/>
                    <a:pt x="50" y="69"/>
                  </a:cubicBezTo>
                  <a:cubicBezTo>
                    <a:pt x="54" y="67"/>
                    <a:pt x="54" y="67"/>
                    <a:pt x="54" y="67"/>
                  </a:cubicBezTo>
                  <a:cubicBezTo>
                    <a:pt x="64" y="61"/>
                    <a:pt x="68" y="51"/>
                    <a:pt x="72" y="43"/>
                  </a:cubicBezTo>
                  <a:cubicBezTo>
                    <a:pt x="76" y="34"/>
                    <a:pt x="80" y="26"/>
                    <a:pt x="88" y="22"/>
                  </a:cubicBezTo>
                  <a:cubicBezTo>
                    <a:pt x="93" y="20"/>
                    <a:pt x="99" y="19"/>
                    <a:pt x="106" y="19"/>
                  </a:cubicBezTo>
                  <a:cubicBezTo>
                    <a:pt x="114" y="18"/>
                    <a:pt x="123" y="17"/>
                    <a:pt x="132" y="12"/>
                  </a:cubicBezTo>
                  <a:cubicBezTo>
                    <a:pt x="152" y="0"/>
                    <a:pt x="152" y="0"/>
                    <a:pt x="152" y="0"/>
                  </a:cubicBezTo>
                  <a:cubicBezTo>
                    <a:pt x="130" y="5"/>
                    <a:pt x="130" y="5"/>
                    <a:pt x="130" y="5"/>
                  </a:cubicBezTo>
                  <a:cubicBezTo>
                    <a:pt x="116" y="8"/>
                    <a:pt x="101" y="10"/>
                    <a:pt x="86" y="1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nvGrpSpPr>
          <p:cNvPr id="54" name="Group 53"/>
          <p:cNvGrpSpPr/>
          <p:nvPr/>
        </p:nvGrpSpPr>
        <p:grpSpPr>
          <a:xfrm>
            <a:off x="914400" y="2311401"/>
            <a:ext cx="3234267" cy="1001487"/>
            <a:chOff x="685800" y="1733550"/>
            <a:chExt cx="2425700" cy="751115"/>
          </a:xfrm>
        </p:grpSpPr>
        <p:sp>
          <p:nvSpPr>
            <p:cNvPr id="1504" name="Content Placeholder 2"/>
            <p:cNvSpPr txBox="1"/>
            <p:nvPr/>
          </p:nvSpPr>
          <p:spPr>
            <a:xfrm>
              <a:off x="685800" y="1733550"/>
              <a:ext cx="1722191" cy="75111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218565">
                <a:buNone/>
              </a:pPr>
              <a:r>
                <a:rPr lang="id-ID" sz="1600" b="1" dirty="0">
                  <a:solidFill>
                    <a:schemeClr val="tx2"/>
                  </a:solidFill>
                  <a:latin typeface="Calibri" panose="020F0502020204030204"/>
                </a:rPr>
                <a:t>Strategic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grpSp>
          <p:nvGrpSpPr>
            <p:cNvPr id="1528" name="Group 1527"/>
            <p:cNvGrpSpPr/>
            <p:nvPr/>
          </p:nvGrpSpPr>
          <p:grpSpPr>
            <a:xfrm>
              <a:off x="2590800" y="1885950"/>
              <a:ext cx="520700" cy="520700"/>
              <a:chOff x="2590800" y="1885950"/>
              <a:chExt cx="520700" cy="520700"/>
            </a:xfrm>
          </p:grpSpPr>
          <p:sp>
            <p:nvSpPr>
              <p:cNvPr id="1516" name="Oval 66"/>
              <p:cNvSpPr>
                <a:spLocks noChangeArrowheads="1"/>
              </p:cNvSpPr>
              <p:nvPr/>
            </p:nvSpPr>
            <p:spPr bwMode="auto">
              <a:xfrm>
                <a:off x="2590800" y="1885950"/>
                <a:ext cx="520700" cy="520700"/>
              </a:xfrm>
              <a:prstGeom prst="ellipse">
                <a:avLst/>
              </a:pr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17" name="Freeform 67"/>
              <p:cNvSpPr/>
              <p:nvPr/>
            </p:nvSpPr>
            <p:spPr bwMode="auto">
              <a:xfrm>
                <a:off x="2708275" y="1965325"/>
                <a:ext cx="396875" cy="436563"/>
              </a:xfrm>
              <a:custGeom>
                <a:avLst/>
                <a:gdLst/>
                <a:ahLst/>
                <a:cxnLst>
                  <a:cxn ang="0">
                    <a:pos x="222" y="133"/>
                  </a:cxn>
                  <a:cxn ang="0">
                    <a:pos x="152" y="55"/>
                  </a:cxn>
                  <a:cxn ang="0">
                    <a:pos x="137" y="67"/>
                  </a:cxn>
                  <a:cxn ang="0">
                    <a:pos x="96" y="21"/>
                  </a:cxn>
                  <a:cxn ang="0">
                    <a:pos x="92" y="25"/>
                  </a:cxn>
                  <a:cxn ang="0">
                    <a:pos x="71" y="1"/>
                  </a:cxn>
                  <a:cxn ang="0">
                    <a:pos x="61" y="11"/>
                  </a:cxn>
                  <a:cxn ang="0">
                    <a:pos x="51" y="0"/>
                  </a:cxn>
                  <a:cxn ang="0">
                    <a:pos x="27" y="22"/>
                  </a:cxn>
                  <a:cxn ang="0">
                    <a:pos x="98" y="102"/>
                  </a:cxn>
                  <a:cxn ang="0">
                    <a:pos x="89" y="111"/>
                  </a:cxn>
                  <a:cxn ang="0">
                    <a:pos x="35" y="50"/>
                  </a:cxn>
                  <a:cxn ang="0">
                    <a:pos x="0" y="81"/>
                  </a:cxn>
                  <a:cxn ang="0">
                    <a:pos x="54" y="142"/>
                  </a:cxn>
                  <a:cxn ang="0">
                    <a:pos x="27" y="165"/>
                  </a:cxn>
                  <a:cxn ang="0">
                    <a:pos x="98" y="244"/>
                  </a:cxn>
                  <a:cxn ang="0">
                    <a:pos x="222" y="133"/>
                  </a:cxn>
                </a:cxnLst>
                <a:rect l="0" t="0" r="r" b="b"/>
                <a:pathLst>
                  <a:path w="222" h="244">
                    <a:moveTo>
                      <a:pt x="222" y="133"/>
                    </a:moveTo>
                    <a:cubicBezTo>
                      <a:pt x="152" y="55"/>
                      <a:pt x="152" y="55"/>
                      <a:pt x="152" y="55"/>
                    </a:cubicBezTo>
                    <a:cubicBezTo>
                      <a:pt x="137" y="67"/>
                      <a:pt x="137" y="67"/>
                      <a:pt x="137" y="67"/>
                    </a:cubicBezTo>
                    <a:cubicBezTo>
                      <a:pt x="96" y="21"/>
                      <a:pt x="96" y="21"/>
                      <a:pt x="96" y="21"/>
                    </a:cubicBezTo>
                    <a:cubicBezTo>
                      <a:pt x="92" y="25"/>
                      <a:pt x="92" y="25"/>
                      <a:pt x="92" y="25"/>
                    </a:cubicBezTo>
                    <a:cubicBezTo>
                      <a:pt x="71" y="1"/>
                      <a:pt x="71" y="1"/>
                      <a:pt x="71" y="1"/>
                    </a:cubicBezTo>
                    <a:cubicBezTo>
                      <a:pt x="61" y="11"/>
                      <a:pt x="61" y="11"/>
                      <a:pt x="61" y="11"/>
                    </a:cubicBezTo>
                    <a:cubicBezTo>
                      <a:pt x="51" y="0"/>
                      <a:pt x="51" y="0"/>
                      <a:pt x="51" y="0"/>
                    </a:cubicBezTo>
                    <a:cubicBezTo>
                      <a:pt x="27" y="22"/>
                      <a:pt x="27" y="22"/>
                      <a:pt x="27" y="22"/>
                    </a:cubicBezTo>
                    <a:cubicBezTo>
                      <a:pt x="98" y="102"/>
                      <a:pt x="98" y="102"/>
                      <a:pt x="98" y="102"/>
                    </a:cubicBezTo>
                    <a:cubicBezTo>
                      <a:pt x="89" y="111"/>
                      <a:pt x="89" y="111"/>
                      <a:pt x="89" y="111"/>
                    </a:cubicBezTo>
                    <a:cubicBezTo>
                      <a:pt x="35" y="50"/>
                      <a:pt x="35" y="50"/>
                      <a:pt x="35" y="50"/>
                    </a:cubicBezTo>
                    <a:cubicBezTo>
                      <a:pt x="0" y="81"/>
                      <a:pt x="0" y="81"/>
                      <a:pt x="0" y="81"/>
                    </a:cubicBezTo>
                    <a:cubicBezTo>
                      <a:pt x="54" y="142"/>
                      <a:pt x="54" y="142"/>
                      <a:pt x="54" y="142"/>
                    </a:cubicBezTo>
                    <a:cubicBezTo>
                      <a:pt x="27" y="165"/>
                      <a:pt x="27" y="165"/>
                      <a:pt x="27" y="165"/>
                    </a:cubicBezTo>
                    <a:cubicBezTo>
                      <a:pt x="98" y="244"/>
                      <a:pt x="98" y="244"/>
                      <a:pt x="98" y="244"/>
                    </a:cubicBezTo>
                    <a:cubicBezTo>
                      <a:pt x="159" y="237"/>
                      <a:pt x="208" y="192"/>
                      <a:pt x="222" y="133"/>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18" name="Freeform 68"/>
              <p:cNvSpPr>
                <a:spLocks noEditPoints="1"/>
              </p:cNvSpPr>
              <p:nvPr/>
            </p:nvSpPr>
            <p:spPr bwMode="auto">
              <a:xfrm>
                <a:off x="2682875" y="1997075"/>
                <a:ext cx="333375" cy="304800"/>
              </a:xfrm>
              <a:custGeom>
                <a:avLst/>
                <a:gdLst/>
                <a:ahLst/>
                <a:cxnLst>
                  <a:cxn ang="0">
                    <a:pos x="101" y="34"/>
                  </a:cxn>
                  <a:cxn ang="0">
                    <a:pos x="113" y="5"/>
                  </a:cxn>
                  <a:cxn ang="0">
                    <a:pos x="107" y="0"/>
                  </a:cxn>
                  <a:cxn ang="0">
                    <a:pos x="94" y="34"/>
                  </a:cxn>
                  <a:cxn ang="0">
                    <a:pos x="11" y="88"/>
                  </a:cxn>
                  <a:cxn ang="0">
                    <a:pos x="98" y="171"/>
                  </a:cxn>
                  <a:cxn ang="0">
                    <a:pos x="177" y="87"/>
                  </a:cxn>
                  <a:cxn ang="0">
                    <a:pos x="101" y="34"/>
                  </a:cxn>
                  <a:cxn ang="0">
                    <a:pos x="42" y="83"/>
                  </a:cxn>
                  <a:cxn ang="0">
                    <a:pos x="29" y="75"/>
                  </a:cxn>
                  <a:cxn ang="0">
                    <a:pos x="48" y="48"/>
                  </a:cxn>
                  <a:cxn ang="0">
                    <a:pos x="60" y="58"/>
                  </a:cxn>
                  <a:cxn ang="0">
                    <a:pos x="42" y="83"/>
                  </a:cxn>
                </a:cxnLst>
                <a:rect l="0" t="0" r="r" b="b"/>
                <a:pathLst>
                  <a:path w="186" h="171">
                    <a:moveTo>
                      <a:pt x="101" y="34"/>
                    </a:moveTo>
                    <a:cubicBezTo>
                      <a:pt x="105" y="23"/>
                      <a:pt x="109" y="9"/>
                      <a:pt x="113" y="5"/>
                    </a:cubicBezTo>
                    <a:cubicBezTo>
                      <a:pt x="107" y="0"/>
                      <a:pt x="107" y="0"/>
                      <a:pt x="107" y="0"/>
                    </a:cubicBezTo>
                    <a:cubicBezTo>
                      <a:pt x="102" y="6"/>
                      <a:pt x="97" y="23"/>
                      <a:pt x="94" y="34"/>
                    </a:cubicBezTo>
                    <a:cubicBezTo>
                      <a:pt x="75" y="27"/>
                      <a:pt x="0" y="6"/>
                      <a:pt x="11" y="88"/>
                    </a:cubicBezTo>
                    <a:cubicBezTo>
                      <a:pt x="17" y="133"/>
                      <a:pt x="53" y="171"/>
                      <a:pt x="98" y="171"/>
                    </a:cubicBezTo>
                    <a:cubicBezTo>
                      <a:pt x="142" y="171"/>
                      <a:pt x="172" y="133"/>
                      <a:pt x="177" y="87"/>
                    </a:cubicBezTo>
                    <a:cubicBezTo>
                      <a:pt x="186" y="10"/>
                      <a:pt x="118" y="28"/>
                      <a:pt x="101" y="34"/>
                    </a:cubicBezTo>
                    <a:close/>
                    <a:moveTo>
                      <a:pt x="42" y="83"/>
                    </a:moveTo>
                    <a:cubicBezTo>
                      <a:pt x="29" y="75"/>
                      <a:pt x="29" y="75"/>
                      <a:pt x="29" y="75"/>
                    </a:cubicBezTo>
                    <a:cubicBezTo>
                      <a:pt x="25" y="62"/>
                      <a:pt x="48" y="48"/>
                      <a:pt x="48" y="48"/>
                    </a:cubicBezTo>
                    <a:cubicBezTo>
                      <a:pt x="60" y="58"/>
                      <a:pt x="60" y="58"/>
                      <a:pt x="60" y="58"/>
                    </a:cubicBezTo>
                    <a:cubicBezTo>
                      <a:pt x="45" y="63"/>
                      <a:pt x="42" y="83"/>
                      <a:pt x="42" y="83"/>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19" name="Freeform 69"/>
              <p:cNvSpPr/>
              <p:nvPr/>
            </p:nvSpPr>
            <p:spPr bwMode="auto">
              <a:xfrm>
                <a:off x="2736850" y="1931987"/>
                <a:ext cx="130175" cy="114300"/>
              </a:xfrm>
              <a:custGeom>
                <a:avLst/>
                <a:gdLst/>
                <a:ahLst/>
                <a:cxnLst>
                  <a:cxn ang="0">
                    <a:pos x="22" y="52"/>
                  </a:cxn>
                  <a:cxn ang="0">
                    <a:pos x="67" y="55"/>
                  </a:cxn>
                  <a:cxn ang="0">
                    <a:pos x="48" y="14"/>
                  </a:cxn>
                  <a:cxn ang="0">
                    <a:pos x="3" y="10"/>
                  </a:cxn>
                  <a:cxn ang="0">
                    <a:pos x="22" y="52"/>
                  </a:cxn>
                </a:cxnLst>
                <a:rect l="0" t="0" r="r" b="b"/>
                <a:pathLst>
                  <a:path w="73" h="64">
                    <a:moveTo>
                      <a:pt x="22" y="52"/>
                    </a:moveTo>
                    <a:cubicBezTo>
                      <a:pt x="37" y="62"/>
                      <a:pt x="61" y="64"/>
                      <a:pt x="67" y="55"/>
                    </a:cubicBezTo>
                    <a:cubicBezTo>
                      <a:pt x="73" y="47"/>
                      <a:pt x="69" y="28"/>
                      <a:pt x="48" y="14"/>
                    </a:cubicBezTo>
                    <a:cubicBezTo>
                      <a:pt x="27" y="0"/>
                      <a:pt x="3" y="10"/>
                      <a:pt x="3" y="10"/>
                    </a:cubicBezTo>
                    <a:cubicBezTo>
                      <a:pt x="3" y="10"/>
                      <a:pt x="0" y="37"/>
                      <a:pt x="22" y="52"/>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grpSp>
        <p:nvGrpSpPr>
          <p:cNvPr id="55" name="Group 54"/>
          <p:cNvGrpSpPr/>
          <p:nvPr/>
        </p:nvGrpSpPr>
        <p:grpSpPr>
          <a:xfrm>
            <a:off x="852973" y="3646712"/>
            <a:ext cx="3242976" cy="1103088"/>
            <a:chOff x="639730" y="2735034"/>
            <a:chExt cx="2432232" cy="827316"/>
          </a:xfrm>
        </p:grpSpPr>
        <p:sp>
          <p:nvSpPr>
            <p:cNvPr id="1505" name="Content Placeholder 2"/>
            <p:cNvSpPr txBox="1"/>
            <p:nvPr/>
          </p:nvSpPr>
          <p:spPr>
            <a:xfrm>
              <a:off x="639730" y="2735034"/>
              <a:ext cx="1722191" cy="8273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218565">
                <a:buNone/>
              </a:pPr>
              <a:r>
                <a:rPr lang="id-ID" sz="1600" b="1" dirty="0">
                  <a:solidFill>
                    <a:schemeClr val="tx2"/>
                  </a:solidFill>
                  <a:latin typeface="Calibri" panose="020F0502020204030204"/>
                </a:rPr>
                <a:t>Development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grpSp>
          <p:nvGrpSpPr>
            <p:cNvPr id="1527" name="Group 1526"/>
            <p:cNvGrpSpPr/>
            <p:nvPr/>
          </p:nvGrpSpPr>
          <p:grpSpPr>
            <a:xfrm>
              <a:off x="2551261" y="2901140"/>
              <a:ext cx="520701" cy="520700"/>
              <a:chOff x="2519362" y="2847975"/>
              <a:chExt cx="520701" cy="520700"/>
            </a:xfrm>
          </p:grpSpPr>
          <p:sp>
            <p:nvSpPr>
              <p:cNvPr id="1520" name="Oval 38"/>
              <p:cNvSpPr>
                <a:spLocks noChangeArrowheads="1"/>
              </p:cNvSpPr>
              <p:nvPr/>
            </p:nvSpPr>
            <p:spPr bwMode="auto">
              <a:xfrm>
                <a:off x="2519362" y="2847975"/>
                <a:ext cx="520700" cy="520700"/>
              </a:xfrm>
              <a:prstGeom prst="ellipse">
                <a:avLst/>
              </a:pr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21" name="Freeform 39"/>
              <p:cNvSpPr/>
              <p:nvPr/>
            </p:nvSpPr>
            <p:spPr bwMode="auto">
              <a:xfrm>
                <a:off x="2590800" y="2876550"/>
                <a:ext cx="449263" cy="490538"/>
              </a:xfrm>
              <a:custGeom>
                <a:avLst/>
                <a:gdLst/>
                <a:ahLst/>
                <a:cxnLst>
                  <a:cxn ang="0">
                    <a:pos x="251" y="137"/>
                  </a:cxn>
                  <a:cxn ang="0">
                    <a:pos x="144" y="17"/>
                  </a:cxn>
                  <a:cxn ang="0">
                    <a:pos x="136" y="28"/>
                  </a:cxn>
                  <a:cxn ang="0">
                    <a:pos x="113" y="0"/>
                  </a:cxn>
                  <a:cxn ang="0">
                    <a:pos x="115" y="28"/>
                  </a:cxn>
                  <a:cxn ang="0">
                    <a:pos x="117" y="56"/>
                  </a:cxn>
                  <a:cxn ang="0">
                    <a:pos x="113" y="61"/>
                  </a:cxn>
                  <a:cxn ang="0">
                    <a:pos x="50" y="72"/>
                  </a:cxn>
                  <a:cxn ang="0">
                    <a:pos x="0" y="118"/>
                  </a:cxn>
                  <a:cxn ang="0">
                    <a:pos x="16" y="195"/>
                  </a:cxn>
                  <a:cxn ang="0">
                    <a:pos x="86" y="273"/>
                  </a:cxn>
                  <a:cxn ang="0">
                    <a:pos x="105" y="274"/>
                  </a:cxn>
                  <a:cxn ang="0">
                    <a:pos x="251" y="137"/>
                  </a:cxn>
                </a:cxnLst>
                <a:rect l="0" t="0" r="r" b="b"/>
                <a:pathLst>
                  <a:path w="251" h="274">
                    <a:moveTo>
                      <a:pt x="251" y="137"/>
                    </a:moveTo>
                    <a:cubicBezTo>
                      <a:pt x="144" y="17"/>
                      <a:pt x="144" y="17"/>
                      <a:pt x="144" y="17"/>
                    </a:cubicBezTo>
                    <a:cubicBezTo>
                      <a:pt x="136" y="28"/>
                      <a:pt x="136" y="28"/>
                      <a:pt x="136" y="28"/>
                    </a:cubicBezTo>
                    <a:cubicBezTo>
                      <a:pt x="113" y="0"/>
                      <a:pt x="113" y="0"/>
                      <a:pt x="113" y="0"/>
                    </a:cubicBezTo>
                    <a:cubicBezTo>
                      <a:pt x="115" y="28"/>
                      <a:pt x="115" y="28"/>
                      <a:pt x="115" y="28"/>
                    </a:cubicBezTo>
                    <a:cubicBezTo>
                      <a:pt x="117" y="56"/>
                      <a:pt x="117" y="56"/>
                      <a:pt x="117" y="56"/>
                    </a:cubicBezTo>
                    <a:cubicBezTo>
                      <a:pt x="113" y="61"/>
                      <a:pt x="113" y="61"/>
                      <a:pt x="113" y="61"/>
                    </a:cubicBezTo>
                    <a:cubicBezTo>
                      <a:pt x="50" y="72"/>
                      <a:pt x="50" y="72"/>
                      <a:pt x="50" y="72"/>
                    </a:cubicBezTo>
                    <a:cubicBezTo>
                      <a:pt x="0" y="118"/>
                      <a:pt x="0" y="118"/>
                      <a:pt x="0" y="118"/>
                    </a:cubicBezTo>
                    <a:cubicBezTo>
                      <a:pt x="16" y="195"/>
                      <a:pt x="16" y="195"/>
                      <a:pt x="16" y="195"/>
                    </a:cubicBezTo>
                    <a:cubicBezTo>
                      <a:pt x="86" y="273"/>
                      <a:pt x="86" y="273"/>
                      <a:pt x="86" y="273"/>
                    </a:cubicBezTo>
                    <a:cubicBezTo>
                      <a:pt x="92" y="274"/>
                      <a:pt x="99" y="274"/>
                      <a:pt x="105" y="274"/>
                    </a:cubicBezTo>
                    <a:cubicBezTo>
                      <a:pt x="183" y="274"/>
                      <a:pt x="247" y="213"/>
                      <a:pt x="251" y="137"/>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22" name="Freeform 40"/>
              <p:cNvSpPr/>
              <p:nvPr/>
            </p:nvSpPr>
            <p:spPr bwMode="auto">
              <a:xfrm>
                <a:off x="2782887" y="2874962"/>
                <a:ext cx="47625" cy="242888"/>
              </a:xfrm>
              <a:custGeom>
                <a:avLst/>
                <a:gdLst/>
                <a:ahLst/>
                <a:cxnLst>
                  <a:cxn ang="0">
                    <a:pos x="25" y="111"/>
                  </a:cxn>
                  <a:cxn ang="0">
                    <a:pos x="24" y="103"/>
                  </a:cxn>
                  <a:cxn ang="0">
                    <a:pos x="18" y="62"/>
                  </a:cxn>
                  <a:cxn ang="0">
                    <a:pos x="11" y="27"/>
                  </a:cxn>
                  <a:cxn ang="0">
                    <a:pos x="11" y="27"/>
                  </a:cxn>
                  <a:cxn ang="0">
                    <a:pos x="11" y="27"/>
                  </a:cxn>
                  <a:cxn ang="0">
                    <a:pos x="12" y="14"/>
                  </a:cxn>
                  <a:cxn ang="0">
                    <a:pos x="4" y="0"/>
                  </a:cxn>
                  <a:cxn ang="0">
                    <a:pos x="0" y="16"/>
                  </a:cxn>
                  <a:cxn ang="0">
                    <a:pos x="5" y="28"/>
                  </a:cxn>
                  <a:cxn ang="0">
                    <a:pos x="5" y="28"/>
                  </a:cxn>
                  <a:cxn ang="0">
                    <a:pos x="5" y="28"/>
                  </a:cxn>
                  <a:cxn ang="0">
                    <a:pos x="6" y="60"/>
                  </a:cxn>
                  <a:cxn ang="0">
                    <a:pos x="11" y="105"/>
                  </a:cxn>
                  <a:cxn ang="0">
                    <a:pos x="12" y="113"/>
                  </a:cxn>
                  <a:cxn ang="0">
                    <a:pos x="15" y="134"/>
                  </a:cxn>
                  <a:cxn ang="0">
                    <a:pos x="27" y="136"/>
                  </a:cxn>
                  <a:cxn ang="0">
                    <a:pos x="25" y="111"/>
                  </a:cxn>
                </a:cxnLst>
                <a:rect l="0" t="0" r="r" b="b"/>
                <a:pathLst>
                  <a:path w="27" h="136">
                    <a:moveTo>
                      <a:pt x="25" y="111"/>
                    </a:moveTo>
                    <a:cubicBezTo>
                      <a:pt x="25" y="108"/>
                      <a:pt x="24" y="105"/>
                      <a:pt x="24" y="103"/>
                    </a:cubicBezTo>
                    <a:cubicBezTo>
                      <a:pt x="22" y="88"/>
                      <a:pt x="20" y="74"/>
                      <a:pt x="18" y="62"/>
                    </a:cubicBezTo>
                    <a:cubicBezTo>
                      <a:pt x="15" y="48"/>
                      <a:pt x="13" y="36"/>
                      <a:pt x="11" y="27"/>
                    </a:cubicBezTo>
                    <a:cubicBezTo>
                      <a:pt x="11" y="27"/>
                      <a:pt x="11" y="27"/>
                      <a:pt x="11" y="27"/>
                    </a:cubicBezTo>
                    <a:cubicBezTo>
                      <a:pt x="11" y="27"/>
                      <a:pt x="11" y="27"/>
                      <a:pt x="11" y="27"/>
                    </a:cubicBezTo>
                    <a:cubicBezTo>
                      <a:pt x="12" y="24"/>
                      <a:pt x="12" y="19"/>
                      <a:pt x="12" y="14"/>
                    </a:cubicBezTo>
                    <a:cubicBezTo>
                      <a:pt x="11" y="7"/>
                      <a:pt x="6" y="1"/>
                      <a:pt x="4" y="0"/>
                    </a:cubicBezTo>
                    <a:cubicBezTo>
                      <a:pt x="3" y="1"/>
                      <a:pt x="0" y="8"/>
                      <a:pt x="0" y="16"/>
                    </a:cubicBezTo>
                    <a:cubicBezTo>
                      <a:pt x="1" y="21"/>
                      <a:pt x="3" y="25"/>
                      <a:pt x="5" y="28"/>
                    </a:cubicBezTo>
                    <a:cubicBezTo>
                      <a:pt x="5" y="28"/>
                      <a:pt x="5" y="28"/>
                      <a:pt x="5" y="28"/>
                    </a:cubicBezTo>
                    <a:cubicBezTo>
                      <a:pt x="5" y="28"/>
                      <a:pt x="5" y="28"/>
                      <a:pt x="5" y="28"/>
                    </a:cubicBezTo>
                    <a:cubicBezTo>
                      <a:pt x="5" y="36"/>
                      <a:pt x="5" y="47"/>
                      <a:pt x="6" y="60"/>
                    </a:cubicBezTo>
                    <a:cubicBezTo>
                      <a:pt x="7" y="74"/>
                      <a:pt x="9" y="89"/>
                      <a:pt x="11" y="105"/>
                    </a:cubicBezTo>
                    <a:cubicBezTo>
                      <a:pt x="11" y="107"/>
                      <a:pt x="12" y="110"/>
                      <a:pt x="12" y="113"/>
                    </a:cubicBezTo>
                    <a:cubicBezTo>
                      <a:pt x="13" y="121"/>
                      <a:pt x="15" y="132"/>
                      <a:pt x="15" y="134"/>
                    </a:cubicBezTo>
                    <a:cubicBezTo>
                      <a:pt x="27" y="136"/>
                      <a:pt x="27" y="136"/>
                      <a:pt x="27" y="136"/>
                    </a:cubicBezTo>
                    <a:cubicBezTo>
                      <a:pt x="27" y="133"/>
                      <a:pt x="26" y="119"/>
                      <a:pt x="25" y="111"/>
                    </a:cubicBezTo>
                    <a:close/>
                  </a:path>
                </a:pathLst>
              </a:custGeom>
              <a:solidFill>
                <a:srgbClr val="F2F2F2"/>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23" name="Freeform 41"/>
              <p:cNvSpPr/>
              <p:nvPr/>
            </p:nvSpPr>
            <p:spPr bwMode="auto">
              <a:xfrm>
                <a:off x="2835275" y="2906712"/>
                <a:ext cx="19050" cy="209550"/>
              </a:xfrm>
              <a:custGeom>
                <a:avLst/>
                <a:gdLst/>
                <a:ahLst/>
                <a:cxnLst>
                  <a:cxn ang="0">
                    <a:pos x="10" y="90"/>
                  </a:cxn>
                  <a:cxn ang="0">
                    <a:pos x="10" y="84"/>
                  </a:cxn>
                  <a:cxn ang="0">
                    <a:pos x="10" y="51"/>
                  </a:cxn>
                  <a:cxn ang="0">
                    <a:pos x="9" y="23"/>
                  </a:cxn>
                  <a:cxn ang="0">
                    <a:pos x="9" y="23"/>
                  </a:cxn>
                  <a:cxn ang="0">
                    <a:pos x="9" y="23"/>
                  </a:cxn>
                  <a:cxn ang="0">
                    <a:pos x="11" y="13"/>
                  </a:cxn>
                  <a:cxn ang="0">
                    <a:pos x="7" y="0"/>
                  </a:cxn>
                  <a:cxn ang="0">
                    <a:pos x="3" y="13"/>
                  </a:cxn>
                  <a:cxn ang="0">
                    <a:pos x="4" y="23"/>
                  </a:cxn>
                  <a:cxn ang="0">
                    <a:pos x="4" y="23"/>
                  </a:cxn>
                  <a:cxn ang="0">
                    <a:pos x="4" y="23"/>
                  </a:cxn>
                  <a:cxn ang="0">
                    <a:pos x="2" y="48"/>
                  </a:cxn>
                  <a:cxn ang="0">
                    <a:pos x="0" y="84"/>
                  </a:cxn>
                  <a:cxn ang="0">
                    <a:pos x="0" y="91"/>
                  </a:cxn>
                  <a:cxn ang="0">
                    <a:pos x="0" y="117"/>
                  </a:cxn>
                  <a:cxn ang="0">
                    <a:pos x="9" y="115"/>
                  </a:cxn>
                  <a:cxn ang="0">
                    <a:pos x="10" y="90"/>
                  </a:cxn>
                </a:cxnLst>
                <a:rect l="0" t="0" r="r" b="b"/>
                <a:pathLst>
                  <a:path w="11" h="117">
                    <a:moveTo>
                      <a:pt x="10" y="90"/>
                    </a:moveTo>
                    <a:cubicBezTo>
                      <a:pt x="10" y="88"/>
                      <a:pt x="10" y="86"/>
                      <a:pt x="10" y="84"/>
                    </a:cubicBezTo>
                    <a:cubicBezTo>
                      <a:pt x="10" y="72"/>
                      <a:pt x="10" y="61"/>
                      <a:pt x="10" y="51"/>
                    </a:cubicBezTo>
                    <a:cubicBezTo>
                      <a:pt x="10" y="40"/>
                      <a:pt x="10" y="30"/>
                      <a:pt x="9" y="23"/>
                    </a:cubicBezTo>
                    <a:cubicBezTo>
                      <a:pt x="9" y="23"/>
                      <a:pt x="9" y="23"/>
                      <a:pt x="9" y="23"/>
                    </a:cubicBezTo>
                    <a:cubicBezTo>
                      <a:pt x="9" y="23"/>
                      <a:pt x="9" y="23"/>
                      <a:pt x="9" y="23"/>
                    </a:cubicBezTo>
                    <a:cubicBezTo>
                      <a:pt x="10" y="21"/>
                      <a:pt x="11" y="17"/>
                      <a:pt x="11" y="13"/>
                    </a:cubicBezTo>
                    <a:cubicBezTo>
                      <a:pt x="11" y="7"/>
                      <a:pt x="8" y="2"/>
                      <a:pt x="7" y="0"/>
                    </a:cubicBezTo>
                    <a:cubicBezTo>
                      <a:pt x="6" y="2"/>
                      <a:pt x="3" y="7"/>
                      <a:pt x="3" y="13"/>
                    </a:cubicBezTo>
                    <a:cubicBezTo>
                      <a:pt x="3" y="17"/>
                      <a:pt x="3" y="21"/>
                      <a:pt x="4" y="23"/>
                    </a:cubicBezTo>
                    <a:cubicBezTo>
                      <a:pt x="4" y="23"/>
                      <a:pt x="4" y="23"/>
                      <a:pt x="4" y="23"/>
                    </a:cubicBezTo>
                    <a:cubicBezTo>
                      <a:pt x="4" y="23"/>
                      <a:pt x="4" y="23"/>
                      <a:pt x="4" y="23"/>
                    </a:cubicBezTo>
                    <a:cubicBezTo>
                      <a:pt x="3" y="30"/>
                      <a:pt x="3" y="38"/>
                      <a:pt x="2" y="48"/>
                    </a:cubicBezTo>
                    <a:cubicBezTo>
                      <a:pt x="1" y="59"/>
                      <a:pt x="1" y="71"/>
                      <a:pt x="0" y="84"/>
                    </a:cubicBezTo>
                    <a:cubicBezTo>
                      <a:pt x="0" y="86"/>
                      <a:pt x="0" y="88"/>
                      <a:pt x="0" y="91"/>
                    </a:cubicBezTo>
                    <a:cubicBezTo>
                      <a:pt x="0" y="97"/>
                      <a:pt x="0" y="115"/>
                      <a:pt x="0" y="117"/>
                    </a:cubicBezTo>
                    <a:cubicBezTo>
                      <a:pt x="9" y="115"/>
                      <a:pt x="9" y="115"/>
                      <a:pt x="9" y="115"/>
                    </a:cubicBezTo>
                    <a:cubicBezTo>
                      <a:pt x="9" y="113"/>
                      <a:pt x="9" y="97"/>
                      <a:pt x="10" y="90"/>
                    </a:cubicBezTo>
                    <a:close/>
                  </a:path>
                </a:pathLst>
              </a:custGeom>
              <a:solidFill>
                <a:srgbClr val="F2F2F2"/>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24" name="Freeform 42"/>
              <p:cNvSpPr/>
              <p:nvPr/>
            </p:nvSpPr>
            <p:spPr bwMode="auto">
              <a:xfrm>
                <a:off x="2817812" y="2987675"/>
                <a:ext cx="17463" cy="87313"/>
              </a:xfrm>
              <a:custGeom>
                <a:avLst/>
                <a:gdLst/>
                <a:ahLst/>
                <a:cxnLst>
                  <a:cxn ang="0">
                    <a:pos x="7" y="49"/>
                  </a:cxn>
                  <a:cxn ang="0">
                    <a:pos x="8" y="49"/>
                  </a:cxn>
                  <a:cxn ang="0">
                    <a:pos x="9" y="2"/>
                  </a:cxn>
                  <a:cxn ang="0">
                    <a:pos x="0" y="0"/>
                  </a:cxn>
                  <a:cxn ang="0">
                    <a:pos x="7" y="49"/>
                  </a:cxn>
                </a:cxnLst>
                <a:rect l="0" t="0" r="r" b="b"/>
                <a:pathLst>
                  <a:path w="9" h="49">
                    <a:moveTo>
                      <a:pt x="7" y="49"/>
                    </a:moveTo>
                    <a:cubicBezTo>
                      <a:pt x="8" y="49"/>
                      <a:pt x="7" y="49"/>
                      <a:pt x="8" y="49"/>
                    </a:cubicBezTo>
                    <a:cubicBezTo>
                      <a:pt x="8" y="48"/>
                      <a:pt x="8" y="15"/>
                      <a:pt x="9" y="2"/>
                    </a:cubicBezTo>
                    <a:cubicBezTo>
                      <a:pt x="6" y="1"/>
                      <a:pt x="4" y="1"/>
                      <a:pt x="0" y="0"/>
                    </a:cubicBezTo>
                    <a:cubicBezTo>
                      <a:pt x="2" y="12"/>
                      <a:pt x="6" y="46"/>
                      <a:pt x="7" y="49"/>
                    </a:cubicBezTo>
                    <a:close/>
                  </a:path>
                </a:pathLst>
              </a:custGeom>
              <a:solidFill>
                <a:srgbClr val="F2F2F2"/>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25" name="Freeform 43"/>
              <p:cNvSpPr>
                <a:spLocks noEditPoints="1"/>
              </p:cNvSpPr>
              <p:nvPr/>
            </p:nvSpPr>
            <p:spPr bwMode="auto">
              <a:xfrm>
                <a:off x="2578100" y="2981325"/>
                <a:ext cx="398463" cy="307975"/>
              </a:xfrm>
              <a:custGeom>
                <a:avLst/>
                <a:gdLst/>
                <a:ahLst/>
                <a:cxnLst>
                  <a:cxn ang="0">
                    <a:pos x="155" y="9"/>
                  </a:cxn>
                  <a:cxn ang="0">
                    <a:pos x="154" y="55"/>
                  </a:cxn>
                  <a:cxn ang="0">
                    <a:pos x="162" y="65"/>
                  </a:cxn>
                  <a:cxn ang="0">
                    <a:pos x="140" y="77"/>
                  </a:cxn>
                  <a:cxn ang="0">
                    <a:pos x="118" y="65"/>
                  </a:cxn>
                  <a:cxn ang="0">
                    <a:pos x="125" y="55"/>
                  </a:cxn>
                  <a:cxn ang="0">
                    <a:pos x="119" y="1"/>
                  </a:cxn>
                  <a:cxn ang="0">
                    <a:pos x="113" y="1"/>
                  </a:cxn>
                  <a:cxn ang="0">
                    <a:pos x="5" y="70"/>
                  </a:cxn>
                  <a:cxn ang="0">
                    <a:pos x="83" y="166"/>
                  </a:cxn>
                  <a:cxn ang="0">
                    <a:pos x="124" y="138"/>
                  </a:cxn>
                  <a:cxn ang="0">
                    <a:pos x="135" y="115"/>
                  </a:cxn>
                  <a:cxn ang="0">
                    <a:pos x="188" y="106"/>
                  </a:cxn>
                  <a:cxn ang="0">
                    <a:pos x="155" y="9"/>
                  </a:cxn>
                  <a:cxn ang="0">
                    <a:pos x="32" y="54"/>
                  </a:cxn>
                  <a:cxn ang="0">
                    <a:pos x="47" y="63"/>
                  </a:cxn>
                  <a:cxn ang="0">
                    <a:pos x="32" y="72"/>
                  </a:cxn>
                  <a:cxn ang="0">
                    <a:pos x="17" y="63"/>
                  </a:cxn>
                  <a:cxn ang="0">
                    <a:pos x="32" y="54"/>
                  </a:cxn>
                  <a:cxn ang="0">
                    <a:pos x="29" y="109"/>
                  </a:cxn>
                  <a:cxn ang="0">
                    <a:pos x="15" y="100"/>
                  </a:cxn>
                  <a:cxn ang="0">
                    <a:pos x="29" y="91"/>
                  </a:cxn>
                  <a:cxn ang="0">
                    <a:pos x="44" y="100"/>
                  </a:cxn>
                  <a:cxn ang="0">
                    <a:pos x="29" y="109"/>
                  </a:cxn>
                  <a:cxn ang="0">
                    <a:pos x="52" y="137"/>
                  </a:cxn>
                  <a:cxn ang="0">
                    <a:pos x="38" y="128"/>
                  </a:cxn>
                  <a:cxn ang="0">
                    <a:pos x="52" y="119"/>
                  </a:cxn>
                  <a:cxn ang="0">
                    <a:pos x="67" y="128"/>
                  </a:cxn>
                  <a:cxn ang="0">
                    <a:pos x="52" y="137"/>
                  </a:cxn>
                  <a:cxn ang="0">
                    <a:pos x="56" y="42"/>
                  </a:cxn>
                  <a:cxn ang="0">
                    <a:pos x="41" y="33"/>
                  </a:cxn>
                  <a:cxn ang="0">
                    <a:pos x="56" y="24"/>
                  </a:cxn>
                  <a:cxn ang="0">
                    <a:pos x="70" y="33"/>
                  </a:cxn>
                  <a:cxn ang="0">
                    <a:pos x="56" y="42"/>
                  </a:cxn>
                  <a:cxn ang="0">
                    <a:pos x="96" y="156"/>
                  </a:cxn>
                  <a:cxn ang="0">
                    <a:pos x="82" y="147"/>
                  </a:cxn>
                  <a:cxn ang="0">
                    <a:pos x="96" y="138"/>
                  </a:cxn>
                  <a:cxn ang="0">
                    <a:pos x="111" y="147"/>
                  </a:cxn>
                  <a:cxn ang="0">
                    <a:pos x="96" y="156"/>
                  </a:cxn>
                  <a:cxn ang="0">
                    <a:pos x="96" y="29"/>
                  </a:cxn>
                  <a:cxn ang="0">
                    <a:pos x="82" y="20"/>
                  </a:cxn>
                  <a:cxn ang="0">
                    <a:pos x="96" y="11"/>
                  </a:cxn>
                  <a:cxn ang="0">
                    <a:pos x="111" y="20"/>
                  </a:cxn>
                  <a:cxn ang="0">
                    <a:pos x="96" y="29"/>
                  </a:cxn>
                </a:cxnLst>
                <a:rect l="0" t="0" r="r" b="b"/>
                <a:pathLst>
                  <a:path w="222" h="172">
                    <a:moveTo>
                      <a:pt x="155" y="9"/>
                    </a:moveTo>
                    <a:cubicBezTo>
                      <a:pt x="155" y="22"/>
                      <a:pt x="154" y="54"/>
                      <a:pt x="154" y="55"/>
                    </a:cubicBezTo>
                    <a:cubicBezTo>
                      <a:pt x="159" y="57"/>
                      <a:pt x="162" y="60"/>
                      <a:pt x="162" y="65"/>
                    </a:cubicBezTo>
                    <a:cubicBezTo>
                      <a:pt x="162" y="72"/>
                      <a:pt x="152" y="77"/>
                      <a:pt x="140" y="77"/>
                    </a:cubicBezTo>
                    <a:cubicBezTo>
                      <a:pt x="127" y="77"/>
                      <a:pt x="118" y="72"/>
                      <a:pt x="118" y="65"/>
                    </a:cubicBezTo>
                    <a:cubicBezTo>
                      <a:pt x="118" y="61"/>
                      <a:pt x="120" y="57"/>
                      <a:pt x="125" y="55"/>
                    </a:cubicBezTo>
                    <a:cubicBezTo>
                      <a:pt x="124" y="52"/>
                      <a:pt x="120" y="15"/>
                      <a:pt x="119" y="1"/>
                    </a:cubicBezTo>
                    <a:cubicBezTo>
                      <a:pt x="116" y="1"/>
                      <a:pt x="115" y="1"/>
                      <a:pt x="113" y="1"/>
                    </a:cubicBezTo>
                    <a:cubicBezTo>
                      <a:pt x="63" y="0"/>
                      <a:pt x="9" y="26"/>
                      <a:pt x="5" y="70"/>
                    </a:cubicBezTo>
                    <a:cubicBezTo>
                      <a:pt x="0" y="121"/>
                      <a:pt x="36" y="158"/>
                      <a:pt x="83" y="166"/>
                    </a:cubicBezTo>
                    <a:cubicBezTo>
                      <a:pt x="126" y="172"/>
                      <a:pt x="157" y="162"/>
                      <a:pt x="124" y="138"/>
                    </a:cubicBezTo>
                    <a:cubicBezTo>
                      <a:pt x="110" y="128"/>
                      <a:pt x="117" y="117"/>
                      <a:pt x="135" y="115"/>
                    </a:cubicBezTo>
                    <a:cubicBezTo>
                      <a:pt x="150" y="112"/>
                      <a:pt x="173" y="115"/>
                      <a:pt x="188" y="106"/>
                    </a:cubicBezTo>
                    <a:cubicBezTo>
                      <a:pt x="222" y="85"/>
                      <a:pt x="214" y="28"/>
                      <a:pt x="155" y="9"/>
                    </a:cubicBezTo>
                    <a:close/>
                    <a:moveTo>
                      <a:pt x="32" y="54"/>
                    </a:moveTo>
                    <a:cubicBezTo>
                      <a:pt x="40" y="54"/>
                      <a:pt x="47" y="58"/>
                      <a:pt x="47" y="63"/>
                    </a:cubicBezTo>
                    <a:cubicBezTo>
                      <a:pt x="47" y="68"/>
                      <a:pt x="40" y="72"/>
                      <a:pt x="32" y="72"/>
                    </a:cubicBezTo>
                    <a:cubicBezTo>
                      <a:pt x="24" y="72"/>
                      <a:pt x="17" y="68"/>
                      <a:pt x="17" y="63"/>
                    </a:cubicBezTo>
                    <a:cubicBezTo>
                      <a:pt x="17" y="58"/>
                      <a:pt x="24" y="54"/>
                      <a:pt x="32" y="54"/>
                    </a:cubicBezTo>
                    <a:close/>
                    <a:moveTo>
                      <a:pt x="29" y="109"/>
                    </a:moveTo>
                    <a:cubicBezTo>
                      <a:pt x="21" y="109"/>
                      <a:pt x="15" y="105"/>
                      <a:pt x="15" y="100"/>
                    </a:cubicBezTo>
                    <a:cubicBezTo>
                      <a:pt x="15" y="95"/>
                      <a:pt x="21" y="91"/>
                      <a:pt x="29" y="91"/>
                    </a:cubicBezTo>
                    <a:cubicBezTo>
                      <a:pt x="37" y="91"/>
                      <a:pt x="44" y="95"/>
                      <a:pt x="44" y="100"/>
                    </a:cubicBezTo>
                    <a:cubicBezTo>
                      <a:pt x="44" y="105"/>
                      <a:pt x="37" y="109"/>
                      <a:pt x="29" y="109"/>
                    </a:cubicBezTo>
                    <a:close/>
                    <a:moveTo>
                      <a:pt x="52" y="137"/>
                    </a:moveTo>
                    <a:cubicBezTo>
                      <a:pt x="44" y="137"/>
                      <a:pt x="38" y="133"/>
                      <a:pt x="38" y="128"/>
                    </a:cubicBezTo>
                    <a:cubicBezTo>
                      <a:pt x="38" y="123"/>
                      <a:pt x="44" y="119"/>
                      <a:pt x="52" y="119"/>
                    </a:cubicBezTo>
                    <a:cubicBezTo>
                      <a:pt x="61" y="119"/>
                      <a:pt x="67" y="123"/>
                      <a:pt x="67" y="128"/>
                    </a:cubicBezTo>
                    <a:cubicBezTo>
                      <a:pt x="67" y="133"/>
                      <a:pt x="61" y="137"/>
                      <a:pt x="52" y="137"/>
                    </a:cubicBezTo>
                    <a:close/>
                    <a:moveTo>
                      <a:pt x="56" y="42"/>
                    </a:moveTo>
                    <a:cubicBezTo>
                      <a:pt x="48" y="42"/>
                      <a:pt x="41" y="38"/>
                      <a:pt x="41" y="33"/>
                    </a:cubicBezTo>
                    <a:cubicBezTo>
                      <a:pt x="41" y="28"/>
                      <a:pt x="48" y="24"/>
                      <a:pt x="56" y="24"/>
                    </a:cubicBezTo>
                    <a:cubicBezTo>
                      <a:pt x="64" y="24"/>
                      <a:pt x="70" y="28"/>
                      <a:pt x="70" y="33"/>
                    </a:cubicBezTo>
                    <a:cubicBezTo>
                      <a:pt x="70" y="38"/>
                      <a:pt x="64" y="42"/>
                      <a:pt x="56" y="42"/>
                    </a:cubicBezTo>
                    <a:close/>
                    <a:moveTo>
                      <a:pt x="96" y="156"/>
                    </a:moveTo>
                    <a:cubicBezTo>
                      <a:pt x="88" y="156"/>
                      <a:pt x="82" y="152"/>
                      <a:pt x="82" y="147"/>
                    </a:cubicBezTo>
                    <a:cubicBezTo>
                      <a:pt x="82" y="142"/>
                      <a:pt x="88" y="138"/>
                      <a:pt x="96" y="138"/>
                    </a:cubicBezTo>
                    <a:cubicBezTo>
                      <a:pt x="104" y="138"/>
                      <a:pt x="111" y="142"/>
                      <a:pt x="111" y="147"/>
                    </a:cubicBezTo>
                    <a:cubicBezTo>
                      <a:pt x="111" y="152"/>
                      <a:pt x="104" y="156"/>
                      <a:pt x="96" y="156"/>
                    </a:cubicBezTo>
                    <a:close/>
                    <a:moveTo>
                      <a:pt x="96" y="29"/>
                    </a:moveTo>
                    <a:cubicBezTo>
                      <a:pt x="88" y="29"/>
                      <a:pt x="82" y="25"/>
                      <a:pt x="82" y="20"/>
                    </a:cubicBezTo>
                    <a:cubicBezTo>
                      <a:pt x="82" y="15"/>
                      <a:pt x="88" y="11"/>
                      <a:pt x="96" y="11"/>
                    </a:cubicBezTo>
                    <a:cubicBezTo>
                      <a:pt x="104" y="11"/>
                      <a:pt x="111" y="15"/>
                      <a:pt x="111" y="20"/>
                    </a:cubicBezTo>
                    <a:cubicBezTo>
                      <a:pt x="111" y="25"/>
                      <a:pt x="104" y="29"/>
                      <a:pt x="96" y="29"/>
                    </a:cubicBezTo>
                    <a:close/>
                  </a:path>
                </a:pathLst>
              </a:custGeom>
              <a:solidFill>
                <a:srgbClr val="F2F2F2"/>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grpSp>
        <p:nvGrpSpPr>
          <p:cNvPr id="56" name="Group 55"/>
          <p:cNvGrpSpPr/>
          <p:nvPr/>
        </p:nvGrpSpPr>
        <p:grpSpPr>
          <a:xfrm>
            <a:off x="812800" y="5054600"/>
            <a:ext cx="3335867" cy="1103088"/>
            <a:chOff x="609600" y="3790950"/>
            <a:chExt cx="2501900" cy="827316"/>
          </a:xfrm>
        </p:grpSpPr>
        <p:sp>
          <p:nvSpPr>
            <p:cNvPr id="1508" name="Content Placeholder 2"/>
            <p:cNvSpPr txBox="1"/>
            <p:nvPr/>
          </p:nvSpPr>
          <p:spPr>
            <a:xfrm>
              <a:off x="609600" y="3790950"/>
              <a:ext cx="1722191" cy="8273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218565">
                <a:buNone/>
              </a:pPr>
              <a:r>
                <a:rPr lang="id-ID" sz="1600" b="1" dirty="0">
                  <a:solidFill>
                    <a:schemeClr val="tx2"/>
                  </a:solidFill>
                  <a:latin typeface="Calibri" panose="020F0502020204030204"/>
                </a:rPr>
                <a:t>Development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grpSp>
          <p:nvGrpSpPr>
            <p:cNvPr id="1529" name="Group 1528"/>
            <p:cNvGrpSpPr/>
            <p:nvPr/>
          </p:nvGrpSpPr>
          <p:grpSpPr>
            <a:xfrm>
              <a:off x="2590800" y="3867150"/>
              <a:ext cx="520700" cy="522287"/>
              <a:chOff x="2889250" y="1962150"/>
              <a:chExt cx="520700" cy="522287"/>
            </a:xfrm>
          </p:grpSpPr>
          <p:sp>
            <p:nvSpPr>
              <p:cNvPr id="1530" name="Oval 44"/>
              <p:cNvSpPr>
                <a:spLocks noChangeArrowheads="1"/>
              </p:cNvSpPr>
              <p:nvPr/>
            </p:nvSpPr>
            <p:spPr bwMode="auto">
              <a:xfrm>
                <a:off x="2889250" y="1962150"/>
                <a:ext cx="520700" cy="520700"/>
              </a:xfrm>
              <a:prstGeom prst="ellipse">
                <a:avLst/>
              </a:pr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31" name="Freeform 45"/>
              <p:cNvSpPr/>
              <p:nvPr/>
            </p:nvSpPr>
            <p:spPr bwMode="auto">
              <a:xfrm>
                <a:off x="2943225" y="2116137"/>
                <a:ext cx="466725" cy="368300"/>
              </a:xfrm>
              <a:custGeom>
                <a:avLst/>
                <a:gdLst/>
                <a:ahLst/>
                <a:cxnLst>
                  <a:cxn ang="0">
                    <a:pos x="261" y="60"/>
                  </a:cxn>
                  <a:cxn ang="0">
                    <a:pos x="261" y="51"/>
                  </a:cxn>
                  <a:cxn ang="0">
                    <a:pos x="219" y="0"/>
                  </a:cxn>
                  <a:cxn ang="0">
                    <a:pos x="112" y="88"/>
                  </a:cxn>
                  <a:cxn ang="0">
                    <a:pos x="69" y="37"/>
                  </a:cxn>
                  <a:cxn ang="0">
                    <a:pos x="0" y="63"/>
                  </a:cxn>
                  <a:cxn ang="0">
                    <a:pos x="5" y="91"/>
                  </a:cxn>
                  <a:cxn ang="0">
                    <a:pos x="101" y="205"/>
                  </a:cxn>
                  <a:cxn ang="0">
                    <a:pos x="116" y="206"/>
                  </a:cxn>
                  <a:cxn ang="0">
                    <a:pos x="261" y="60"/>
                  </a:cxn>
                </a:cxnLst>
                <a:rect l="0" t="0" r="r" b="b"/>
                <a:pathLst>
                  <a:path w="261" h="206">
                    <a:moveTo>
                      <a:pt x="261" y="60"/>
                    </a:moveTo>
                    <a:cubicBezTo>
                      <a:pt x="261" y="57"/>
                      <a:pt x="261" y="54"/>
                      <a:pt x="261" y="51"/>
                    </a:cubicBezTo>
                    <a:cubicBezTo>
                      <a:pt x="219" y="0"/>
                      <a:pt x="219" y="0"/>
                      <a:pt x="219" y="0"/>
                    </a:cubicBezTo>
                    <a:cubicBezTo>
                      <a:pt x="112" y="88"/>
                      <a:pt x="112" y="88"/>
                      <a:pt x="112" y="88"/>
                    </a:cubicBezTo>
                    <a:cubicBezTo>
                      <a:pt x="69" y="37"/>
                      <a:pt x="69" y="37"/>
                      <a:pt x="69" y="37"/>
                    </a:cubicBezTo>
                    <a:cubicBezTo>
                      <a:pt x="0" y="63"/>
                      <a:pt x="0" y="63"/>
                      <a:pt x="0" y="63"/>
                    </a:cubicBezTo>
                    <a:cubicBezTo>
                      <a:pt x="5" y="91"/>
                      <a:pt x="5" y="91"/>
                      <a:pt x="5" y="91"/>
                    </a:cubicBezTo>
                    <a:cubicBezTo>
                      <a:pt x="101" y="205"/>
                      <a:pt x="101" y="205"/>
                      <a:pt x="101" y="205"/>
                    </a:cubicBezTo>
                    <a:cubicBezTo>
                      <a:pt x="106" y="206"/>
                      <a:pt x="111" y="206"/>
                      <a:pt x="116" y="206"/>
                    </a:cubicBezTo>
                    <a:cubicBezTo>
                      <a:pt x="196" y="206"/>
                      <a:pt x="261" y="141"/>
                      <a:pt x="261" y="60"/>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32" name="Freeform 46"/>
              <p:cNvSpPr/>
              <p:nvPr/>
            </p:nvSpPr>
            <p:spPr bwMode="auto">
              <a:xfrm>
                <a:off x="2927350" y="2092325"/>
                <a:ext cx="423863" cy="257175"/>
              </a:xfrm>
              <a:custGeom>
                <a:avLst/>
                <a:gdLst/>
                <a:ahLst/>
                <a:cxnLst>
                  <a:cxn ang="0">
                    <a:pos x="231" y="36"/>
                  </a:cxn>
                  <a:cxn ang="0">
                    <a:pos x="136" y="138"/>
                  </a:cxn>
                  <a:cxn ang="0">
                    <a:pos x="20" y="102"/>
                  </a:cxn>
                  <a:cxn ang="0">
                    <a:pos x="13" y="74"/>
                  </a:cxn>
                  <a:cxn ang="0">
                    <a:pos x="133" y="107"/>
                  </a:cxn>
                  <a:cxn ang="0">
                    <a:pos x="227" y="12"/>
                  </a:cxn>
                  <a:cxn ang="0">
                    <a:pos x="121" y="0"/>
                  </a:cxn>
                  <a:cxn ang="0">
                    <a:pos x="8" y="73"/>
                  </a:cxn>
                  <a:cxn ang="0">
                    <a:pos x="8" y="73"/>
                  </a:cxn>
                  <a:cxn ang="0">
                    <a:pos x="8" y="73"/>
                  </a:cxn>
                  <a:cxn ang="0">
                    <a:pos x="18" y="107"/>
                  </a:cxn>
                  <a:cxn ang="0">
                    <a:pos x="138" y="144"/>
                  </a:cxn>
                  <a:cxn ang="0">
                    <a:pos x="237" y="36"/>
                  </a:cxn>
                  <a:cxn ang="0">
                    <a:pos x="231" y="36"/>
                  </a:cxn>
                </a:cxnLst>
                <a:rect l="0" t="0" r="r" b="b"/>
                <a:pathLst>
                  <a:path w="237" h="144">
                    <a:moveTo>
                      <a:pt x="231" y="36"/>
                    </a:moveTo>
                    <a:cubicBezTo>
                      <a:pt x="136" y="138"/>
                      <a:pt x="136" y="138"/>
                      <a:pt x="136" y="138"/>
                    </a:cubicBezTo>
                    <a:cubicBezTo>
                      <a:pt x="20" y="102"/>
                      <a:pt x="20" y="102"/>
                      <a:pt x="20" y="102"/>
                    </a:cubicBezTo>
                    <a:cubicBezTo>
                      <a:pt x="9" y="90"/>
                      <a:pt x="11" y="80"/>
                      <a:pt x="13" y="74"/>
                    </a:cubicBezTo>
                    <a:cubicBezTo>
                      <a:pt x="133" y="107"/>
                      <a:pt x="133" y="107"/>
                      <a:pt x="133" y="107"/>
                    </a:cubicBezTo>
                    <a:cubicBezTo>
                      <a:pt x="227" y="12"/>
                      <a:pt x="227" y="12"/>
                      <a:pt x="227" y="12"/>
                    </a:cubicBezTo>
                    <a:cubicBezTo>
                      <a:pt x="121" y="0"/>
                      <a:pt x="121" y="0"/>
                      <a:pt x="121" y="0"/>
                    </a:cubicBezTo>
                    <a:cubicBezTo>
                      <a:pt x="8" y="73"/>
                      <a:pt x="8" y="73"/>
                      <a:pt x="8" y="73"/>
                    </a:cubicBezTo>
                    <a:cubicBezTo>
                      <a:pt x="8" y="73"/>
                      <a:pt x="8" y="73"/>
                      <a:pt x="8" y="73"/>
                    </a:cubicBezTo>
                    <a:cubicBezTo>
                      <a:pt x="8" y="73"/>
                      <a:pt x="8" y="73"/>
                      <a:pt x="8" y="73"/>
                    </a:cubicBezTo>
                    <a:cubicBezTo>
                      <a:pt x="8" y="73"/>
                      <a:pt x="0" y="88"/>
                      <a:pt x="18" y="107"/>
                    </a:cubicBezTo>
                    <a:cubicBezTo>
                      <a:pt x="138" y="144"/>
                      <a:pt x="138" y="144"/>
                      <a:pt x="138" y="144"/>
                    </a:cubicBezTo>
                    <a:cubicBezTo>
                      <a:pt x="237" y="36"/>
                      <a:pt x="237" y="36"/>
                      <a:pt x="237" y="36"/>
                    </a:cubicBezTo>
                    <a:cubicBezTo>
                      <a:pt x="237" y="36"/>
                      <a:pt x="234" y="36"/>
                      <a:pt x="231" y="36"/>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grpSp>
        <p:nvGrpSpPr>
          <p:cNvPr id="57" name="Group 56"/>
          <p:cNvGrpSpPr/>
          <p:nvPr/>
        </p:nvGrpSpPr>
        <p:grpSpPr>
          <a:xfrm>
            <a:off x="7924801" y="2209800"/>
            <a:ext cx="3007095" cy="999067"/>
            <a:chOff x="5943600" y="1657350"/>
            <a:chExt cx="2255321" cy="749300"/>
          </a:xfrm>
        </p:grpSpPr>
        <p:sp>
          <p:nvSpPr>
            <p:cNvPr id="1506" name="Content Placeholder 2"/>
            <p:cNvSpPr txBox="1"/>
            <p:nvPr/>
          </p:nvSpPr>
          <p:spPr>
            <a:xfrm>
              <a:off x="6514225" y="1657350"/>
              <a:ext cx="1684696" cy="74483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Password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grpSp>
          <p:nvGrpSpPr>
            <p:cNvPr id="1533" name="Group 1532"/>
            <p:cNvGrpSpPr/>
            <p:nvPr/>
          </p:nvGrpSpPr>
          <p:grpSpPr>
            <a:xfrm>
              <a:off x="5943600" y="1885950"/>
              <a:ext cx="520700" cy="520700"/>
              <a:chOff x="4070350" y="1962150"/>
              <a:chExt cx="520700" cy="520700"/>
            </a:xfrm>
          </p:grpSpPr>
          <p:sp>
            <p:nvSpPr>
              <p:cNvPr id="1534" name="Oval 53"/>
              <p:cNvSpPr>
                <a:spLocks noChangeArrowheads="1"/>
              </p:cNvSpPr>
              <p:nvPr/>
            </p:nvSpPr>
            <p:spPr bwMode="auto">
              <a:xfrm>
                <a:off x="4070350" y="1962150"/>
                <a:ext cx="520700" cy="520700"/>
              </a:xfrm>
              <a:prstGeom prst="ellipse">
                <a:avLst/>
              </a:pr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35" name="Freeform 54"/>
              <p:cNvSpPr/>
              <p:nvPr/>
            </p:nvSpPr>
            <p:spPr bwMode="auto">
              <a:xfrm>
                <a:off x="4168775" y="2089150"/>
                <a:ext cx="420688" cy="392113"/>
              </a:xfrm>
              <a:custGeom>
                <a:avLst/>
                <a:gdLst/>
                <a:ahLst/>
                <a:cxnLst>
                  <a:cxn ang="0">
                    <a:pos x="235" y="73"/>
                  </a:cxn>
                  <a:cxn ang="0">
                    <a:pos x="234" y="61"/>
                  </a:cxn>
                  <a:cxn ang="0">
                    <a:pos x="180" y="0"/>
                  </a:cxn>
                  <a:cxn ang="0">
                    <a:pos x="122" y="4"/>
                  </a:cxn>
                  <a:cxn ang="0">
                    <a:pos x="6" y="7"/>
                  </a:cxn>
                  <a:cxn ang="0">
                    <a:pos x="0" y="129"/>
                  </a:cxn>
                  <a:cxn ang="0">
                    <a:pos x="79" y="218"/>
                  </a:cxn>
                  <a:cxn ang="0">
                    <a:pos x="89" y="219"/>
                  </a:cxn>
                  <a:cxn ang="0">
                    <a:pos x="235" y="73"/>
                  </a:cxn>
                </a:cxnLst>
                <a:rect l="0" t="0" r="r" b="b"/>
                <a:pathLst>
                  <a:path w="235" h="219">
                    <a:moveTo>
                      <a:pt x="235" y="73"/>
                    </a:moveTo>
                    <a:cubicBezTo>
                      <a:pt x="235" y="69"/>
                      <a:pt x="234" y="65"/>
                      <a:pt x="234" y="61"/>
                    </a:cubicBezTo>
                    <a:cubicBezTo>
                      <a:pt x="180" y="0"/>
                      <a:pt x="180" y="0"/>
                      <a:pt x="180" y="0"/>
                    </a:cubicBezTo>
                    <a:cubicBezTo>
                      <a:pt x="122" y="4"/>
                      <a:pt x="122" y="4"/>
                      <a:pt x="122" y="4"/>
                    </a:cubicBezTo>
                    <a:cubicBezTo>
                      <a:pt x="6" y="7"/>
                      <a:pt x="6" y="7"/>
                      <a:pt x="6" y="7"/>
                    </a:cubicBezTo>
                    <a:cubicBezTo>
                      <a:pt x="0" y="129"/>
                      <a:pt x="0" y="129"/>
                      <a:pt x="0" y="129"/>
                    </a:cubicBezTo>
                    <a:cubicBezTo>
                      <a:pt x="79" y="218"/>
                      <a:pt x="79" y="218"/>
                      <a:pt x="79" y="218"/>
                    </a:cubicBezTo>
                    <a:cubicBezTo>
                      <a:pt x="83" y="219"/>
                      <a:pt x="86" y="219"/>
                      <a:pt x="89" y="219"/>
                    </a:cubicBezTo>
                    <a:cubicBezTo>
                      <a:pt x="170" y="219"/>
                      <a:pt x="235" y="154"/>
                      <a:pt x="235" y="73"/>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36" name="Freeform 55"/>
              <p:cNvSpPr>
                <a:spLocks noEditPoints="1"/>
              </p:cNvSpPr>
              <p:nvPr/>
            </p:nvSpPr>
            <p:spPr bwMode="auto">
              <a:xfrm>
                <a:off x="4168775" y="2090737"/>
                <a:ext cx="323850" cy="279400"/>
              </a:xfrm>
              <a:custGeom>
                <a:avLst/>
                <a:gdLst/>
                <a:ahLst/>
                <a:cxnLst>
                  <a:cxn ang="0">
                    <a:pos x="172" y="0"/>
                  </a:cxn>
                  <a:cxn ang="0">
                    <a:pos x="8" y="0"/>
                  </a:cxn>
                  <a:cxn ang="0">
                    <a:pos x="0" y="8"/>
                  </a:cxn>
                  <a:cxn ang="0">
                    <a:pos x="0" y="121"/>
                  </a:cxn>
                  <a:cxn ang="0">
                    <a:pos x="8" y="129"/>
                  </a:cxn>
                  <a:cxn ang="0">
                    <a:pos x="61" y="129"/>
                  </a:cxn>
                  <a:cxn ang="0">
                    <a:pos x="61" y="143"/>
                  </a:cxn>
                  <a:cxn ang="0">
                    <a:pos x="48" y="143"/>
                  </a:cxn>
                  <a:cxn ang="0">
                    <a:pos x="48" y="156"/>
                  </a:cxn>
                  <a:cxn ang="0">
                    <a:pos x="133" y="156"/>
                  </a:cxn>
                  <a:cxn ang="0">
                    <a:pos x="133" y="143"/>
                  </a:cxn>
                  <a:cxn ang="0">
                    <a:pos x="120" y="143"/>
                  </a:cxn>
                  <a:cxn ang="0">
                    <a:pos x="120" y="129"/>
                  </a:cxn>
                  <a:cxn ang="0">
                    <a:pos x="172" y="129"/>
                  </a:cxn>
                  <a:cxn ang="0">
                    <a:pos x="181" y="121"/>
                  </a:cxn>
                  <a:cxn ang="0">
                    <a:pos x="181" y="8"/>
                  </a:cxn>
                  <a:cxn ang="0">
                    <a:pos x="172" y="0"/>
                  </a:cxn>
                  <a:cxn ang="0">
                    <a:pos x="170" y="113"/>
                  </a:cxn>
                  <a:cxn ang="0">
                    <a:pos x="163" y="120"/>
                  </a:cxn>
                  <a:cxn ang="0">
                    <a:pos x="18" y="120"/>
                  </a:cxn>
                  <a:cxn ang="0">
                    <a:pos x="10" y="113"/>
                  </a:cxn>
                  <a:cxn ang="0">
                    <a:pos x="10" y="17"/>
                  </a:cxn>
                  <a:cxn ang="0">
                    <a:pos x="18" y="10"/>
                  </a:cxn>
                  <a:cxn ang="0">
                    <a:pos x="163" y="10"/>
                  </a:cxn>
                  <a:cxn ang="0">
                    <a:pos x="170" y="17"/>
                  </a:cxn>
                  <a:cxn ang="0">
                    <a:pos x="170" y="113"/>
                  </a:cxn>
                </a:cxnLst>
                <a:rect l="0" t="0" r="r" b="b"/>
                <a:pathLst>
                  <a:path w="181" h="156">
                    <a:moveTo>
                      <a:pt x="172" y="0"/>
                    </a:moveTo>
                    <a:cubicBezTo>
                      <a:pt x="8" y="0"/>
                      <a:pt x="8" y="0"/>
                      <a:pt x="8" y="0"/>
                    </a:cubicBezTo>
                    <a:cubicBezTo>
                      <a:pt x="4" y="0"/>
                      <a:pt x="0" y="4"/>
                      <a:pt x="0" y="8"/>
                    </a:cubicBezTo>
                    <a:cubicBezTo>
                      <a:pt x="0" y="121"/>
                      <a:pt x="0" y="121"/>
                      <a:pt x="0" y="121"/>
                    </a:cubicBezTo>
                    <a:cubicBezTo>
                      <a:pt x="0" y="125"/>
                      <a:pt x="4" y="129"/>
                      <a:pt x="8" y="129"/>
                    </a:cubicBezTo>
                    <a:cubicBezTo>
                      <a:pt x="61" y="129"/>
                      <a:pt x="61" y="129"/>
                      <a:pt x="61" y="129"/>
                    </a:cubicBezTo>
                    <a:cubicBezTo>
                      <a:pt x="61" y="143"/>
                      <a:pt x="61" y="143"/>
                      <a:pt x="61" y="143"/>
                    </a:cubicBezTo>
                    <a:cubicBezTo>
                      <a:pt x="48" y="143"/>
                      <a:pt x="48" y="143"/>
                      <a:pt x="48" y="143"/>
                    </a:cubicBezTo>
                    <a:cubicBezTo>
                      <a:pt x="48" y="156"/>
                      <a:pt x="48" y="156"/>
                      <a:pt x="48" y="156"/>
                    </a:cubicBezTo>
                    <a:cubicBezTo>
                      <a:pt x="133" y="156"/>
                      <a:pt x="133" y="156"/>
                      <a:pt x="133" y="156"/>
                    </a:cubicBezTo>
                    <a:cubicBezTo>
                      <a:pt x="133" y="143"/>
                      <a:pt x="133" y="143"/>
                      <a:pt x="133" y="143"/>
                    </a:cubicBezTo>
                    <a:cubicBezTo>
                      <a:pt x="120" y="143"/>
                      <a:pt x="120" y="143"/>
                      <a:pt x="120" y="143"/>
                    </a:cubicBezTo>
                    <a:cubicBezTo>
                      <a:pt x="120" y="129"/>
                      <a:pt x="120" y="129"/>
                      <a:pt x="120" y="129"/>
                    </a:cubicBezTo>
                    <a:cubicBezTo>
                      <a:pt x="172" y="129"/>
                      <a:pt x="172" y="129"/>
                      <a:pt x="172" y="129"/>
                    </a:cubicBezTo>
                    <a:cubicBezTo>
                      <a:pt x="177" y="129"/>
                      <a:pt x="181" y="125"/>
                      <a:pt x="181" y="121"/>
                    </a:cubicBezTo>
                    <a:cubicBezTo>
                      <a:pt x="181" y="8"/>
                      <a:pt x="181" y="8"/>
                      <a:pt x="181" y="8"/>
                    </a:cubicBezTo>
                    <a:cubicBezTo>
                      <a:pt x="181" y="4"/>
                      <a:pt x="177" y="0"/>
                      <a:pt x="172" y="0"/>
                    </a:cubicBezTo>
                    <a:close/>
                    <a:moveTo>
                      <a:pt x="170" y="113"/>
                    </a:moveTo>
                    <a:cubicBezTo>
                      <a:pt x="170" y="117"/>
                      <a:pt x="167" y="120"/>
                      <a:pt x="163" y="120"/>
                    </a:cubicBezTo>
                    <a:cubicBezTo>
                      <a:pt x="18" y="120"/>
                      <a:pt x="18" y="120"/>
                      <a:pt x="18" y="120"/>
                    </a:cubicBezTo>
                    <a:cubicBezTo>
                      <a:pt x="13" y="120"/>
                      <a:pt x="10" y="117"/>
                      <a:pt x="10" y="113"/>
                    </a:cubicBezTo>
                    <a:cubicBezTo>
                      <a:pt x="10" y="17"/>
                      <a:pt x="10" y="17"/>
                      <a:pt x="10" y="17"/>
                    </a:cubicBezTo>
                    <a:cubicBezTo>
                      <a:pt x="10" y="13"/>
                      <a:pt x="13" y="10"/>
                      <a:pt x="18" y="10"/>
                    </a:cubicBezTo>
                    <a:cubicBezTo>
                      <a:pt x="163" y="10"/>
                      <a:pt x="163" y="10"/>
                      <a:pt x="163" y="10"/>
                    </a:cubicBezTo>
                    <a:cubicBezTo>
                      <a:pt x="167" y="10"/>
                      <a:pt x="170" y="13"/>
                      <a:pt x="170" y="17"/>
                    </a:cubicBezTo>
                    <a:lnTo>
                      <a:pt x="170" y="113"/>
                    </a:ln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grpSp>
        <p:nvGrpSpPr>
          <p:cNvPr id="58" name="Group 57"/>
          <p:cNvGrpSpPr/>
          <p:nvPr/>
        </p:nvGrpSpPr>
        <p:grpSpPr>
          <a:xfrm>
            <a:off x="7896445" y="3547137"/>
            <a:ext cx="3048000" cy="993108"/>
            <a:chOff x="5922334" y="2660352"/>
            <a:chExt cx="2286000" cy="744831"/>
          </a:xfrm>
        </p:grpSpPr>
        <p:sp>
          <p:nvSpPr>
            <p:cNvPr id="1509" name="Content Placeholder 2"/>
            <p:cNvSpPr txBox="1"/>
            <p:nvPr/>
          </p:nvSpPr>
          <p:spPr>
            <a:xfrm>
              <a:off x="6523638" y="2660352"/>
              <a:ext cx="1684696" cy="74483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Brain Storming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grpSp>
          <p:nvGrpSpPr>
            <p:cNvPr id="1539" name="Group 1538"/>
            <p:cNvGrpSpPr/>
            <p:nvPr/>
          </p:nvGrpSpPr>
          <p:grpSpPr>
            <a:xfrm>
              <a:off x="5922334" y="2876550"/>
              <a:ext cx="520700" cy="520700"/>
              <a:chOff x="5265738" y="1962150"/>
              <a:chExt cx="520700" cy="520700"/>
            </a:xfrm>
          </p:grpSpPr>
          <p:sp>
            <p:nvSpPr>
              <p:cNvPr id="1540" name="Oval 60"/>
              <p:cNvSpPr>
                <a:spLocks noChangeArrowheads="1"/>
              </p:cNvSpPr>
              <p:nvPr/>
            </p:nvSpPr>
            <p:spPr bwMode="auto">
              <a:xfrm>
                <a:off x="5265738" y="1962150"/>
                <a:ext cx="520700" cy="520700"/>
              </a:xfrm>
              <a:prstGeom prst="ellipse">
                <a:avLst/>
              </a:pr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41" name="Freeform 61"/>
              <p:cNvSpPr/>
              <p:nvPr/>
            </p:nvSpPr>
            <p:spPr bwMode="auto">
              <a:xfrm>
                <a:off x="5391150" y="2035175"/>
                <a:ext cx="395288" cy="447675"/>
              </a:xfrm>
              <a:custGeom>
                <a:avLst/>
                <a:gdLst/>
                <a:ahLst/>
                <a:cxnLst>
                  <a:cxn ang="0">
                    <a:pos x="221" y="106"/>
                  </a:cxn>
                  <a:cxn ang="0">
                    <a:pos x="219" y="82"/>
                  </a:cxn>
                  <a:cxn ang="0">
                    <a:pos x="145" y="0"/>
                  </a:cxn>
                  <a:cxn ang="0">
                    <a:pos x="137" y="32"/>
                  </a:cxn>
                  <a:cxn ang="0">
                    <a:pos x="135" y="32"/>
                  </a:cxn>
                  <a:cxn ang="0">
                    <a:pos x="109" y="3"/>
                  </a:cxn>
                  <a:cxn ang="0">
                    <a:pos x="93" y="16"/>
                  </a:cxn>
                  <a:cxn ang="0">
                    <a:pos x="109" y="34"/>
                  </a:cxn>
                  <a:cxn ang="0">
                    <a:pos x="72" y="36"/>
                  </a:cxn>
                  <a:cxn ang="0">
                    <a:pos x="58" y="18"/>
                  </a:cxn>
                  <a:cxn ang="0">
                    <a:pos x="0" y="58"/>
                  </a:cxn>
                  <a:cxn ang="0">
                    <a:pos x="17" y="79"/>
                  </a:cxn>
                  <a:cxn ang="0">
                    <a:pos x="8" y="115"/>
                  </a:cxn>
                  <a:cxn ang="0">
                    <a:pos x="50" y="163"/>
                  </a:cxn>
                  <a:cxn ang="0">
                    <a:pos x="24" y="181"/>
                  </a:cxn>
                  <a:cxn ang="0">
                    <a:pos x="86" y="250"/>
                  </a:cxn>
                  <a:cxn ang="0">
                    <a:pos x="221" y="106"/>
                  </a:cxn>
                </a:cxnLst>
                <a:rect l="0" t="0" r="r" b="b"/>
                <a:pathLst>
                  <a:path w="221" h="250">
                    <a:moveTo>
                      <a:pt x="221" y="106"/>
                    </a:moveTo>
                    <a:cubicBezTo>
                      <a:pt x="221" y="98"/>
                      <a:pt x="220" y="90"/>
                      <a:pt x="219" y="82"/>
                    </a:cubicBezTo>
                    <a:cubicBezTo>
                      <a:pt x="145" y="0"/>
                      <a:pt x="145" y="0"/>
                      <a:pt x="145" y="0"/>
                    </a:cubicBezTo>
                    <a:cubicBezTo>
                      <a:pt x="137" y="32"/>
                      <a:pt x="137" y="32"/>
                      <a:pt x="137" y="32"/>
                    </a:cubicBezTo>
                    <a:cubicBezTo>
                      <a:pt x="135" y="32"/>
                      <a:pt x="135" y="32"/>
                      <a:pt x="135" y="32"/>
                    </a:cubicBezTo>
                    <a:cubicBezTo>
                      <a:pt x="109" y="3"/>
                      <a:pt x="109" y="3"/>
                      <a:pt x="109" y="3"/>
                    </a:cubicBezTo>
                    <a:cubicBezTo>
                      <a:pt x="93" y="16"/>
                      <a:pt x="93" y="16"/>
                      <a:pt x="93" y="16"/>
                    </a:cubicBezTo>
                    <a:cubicBezTo>
                      <a:pt x="109" y="34"/>
                      <a:pt x="109" y="34"/>
                      <a:pt x="109" y="34"/>
                    </a:cubicBezTo>
                    <a:cubicBezTo>
                      <a:pt x="72" y="36"/>
                      <a:pt x="72" y="36"/>
                      <a:pt x="72" y="36"/>
                    </a:cubicBezTo>
                    <a:cubicBezTo>
                      <a:pt x="58" y="18"/>
                      <a:pt x="58" y="18"/>
                      <a:pt x="58" y="18"/>
                    </a:cubicBezTo>
                    <a:cubicBezTo>
                      <a:pt x="0" y="58"/>
                      <a:pt x="0" y="58"/>
                      <a:pt x="0" y="58"/>
                    </a:cubicBezTo>
                    <a:cubicBezTo>
                      <a:pt x="17" y="79"/>
                      <a:pt x="17" y="79"/>
                      <a:pt x="17" y="79"/>
                    </a:cubicBezTo>
                    <a:cubicBezTo>
                      <a:pt x="8" y="115"/>
                      <a:pt x="8" y="115"/>
                      <a:pt x="8" y="115"/>
                    </a:cubicBezTo>
                    <a:cubicBezTo>
                      <a:pt x="50" y="163"/>
                      <a:pt x="50" y="163"/>
                      <a:pt x="50" y="163"/>
                    </a:cubicBezTo>
                    <a:cubicBezTo>
                      <a:pt x="24" y="181"/>
                      <a:pt x="24" y="181"/>
                      <a:pt x="24" y="181"/>
                    </a:cubicBezTo>
                    <a:cubicBezTo>
                      <a:pt x="86" y="250"/>
                      <a:pt x="86" y="250"/>
                      <a:pt x="86" y="250"/>
                    </a:cubicBezTo>
                    <a:cubicBezTo>
                      <a:pt x="161" y="244"/>
                      <a:pt x="221" y="182"/>
                      <a:pt x="221" y="106"/>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42" name="Freeform 62"/>
              <p:cNvSpPr/>
              <p:nvPr/>
            </p:nvSpPr>
            <p:spPr bwMode="auto">
              <a:xfrm>
                <a:off x="5508625" y="2111375"/>
                <a:ext cx="80963" cy="177800"/>
              </a:xfrm>
              <a:custGeom>
                <a:avLst/>
                <a:gdLst/>
                <a:ahLst/>
                <a:cxnLst>
                  <a:cxn ang="0">
                    <a:pos x="6" y="53"/>
                  </a:cxn>
                  <a:cxn ang="0">
                    <a:pos x="16" y="4"/>
                  </a:cxn>
                  <a:cxn ang="0">
                    <a:pos x="21" y="1"/>
                  </a:cxn>
                  <a:cxn ang="0">
                    <a:pos x="24" y="6"/>
                  </a:cxn>
                  <a:cxn ang="0">
                    <a:pos x="14" y="56"/>
                  </a:cxn>
                  <a:cxn ang="0">
                    <a:pos x="16" y="61"/>
                  </a:cxn>
                  <a:cxn ang="0">
                    <a:pos x="44" y="91"/>
                  </a:cxn>
                  <a:cxn ang="0">
                    <a:pos x="43" y="96"/>
                  </a:cxn>
                  <a:cxn ang="0">
                    <a:pos x="37" y="97"/>
                  </a:cxn>
                  <a:cxn ang="0">
                    <a:pos x="9" y="68"/>
                  </a:cxn>
                  <a:cxn ang="0">
                    <a:pos x="7" y="68"/>
                  </a:cxn>
                  <a:cxn ang="0">
                    <a:pos x="1" y="59"/>
                  </a:cxn>
                  <a:cxn ang="0">
                    <a:pos x="6" y="53"/>
                  </a:cxn>
                </a:cxnLst>
                <a:rect l="0" t="0" r="r" b="b"/>
                <a:pathLst>
                  <a:path w="45" h="99">
                    <a:moveTo>
                      <a:pt x="6" y="53"/>
                    </a:moveTo>
                    <a:cubicBezTo>
                      <a:pt x="16" y="4"/>
                      <a:pt x="16" y="4"/>
                      <a:pt x="16" y="4"/>
                    </a:cubicBezTo>
                    <a:cubicBezTo>
                      <a:pt x="16" y="2"/>
                      <a:pt x="19" y="0"/>
                      <a:pt x="21" y="1"/>
                    </a:cubicBezTo>
                    <a:cubicBezTo>
                      <a:pt x="23" y="1"/>
                      <a:pt x="25" y="3"/>
                      <a:pt x="24" y="6"/>
                    </a:cubicBezTo>
                    <a:cubicBezTo>
                      <a:pt x="14" y="56"/>
                      <a:pt x="14" y="56"/>
                      <a:pt x="14" y="56"/>
                    </a:cubicBezTo>
                    <a:cubicBezTo>
                      <a:pt x="15" y="57"/>
                      <a:pt x="16" y="59"/>
                      <a:pt x="16" y="61"/>
                    </a:cubicBezTo>
                    <a:cubicBezTo>
                      <a:pt x="44" y="91"/>
                      <a:pt x="44" y="91"/>
                      <a:pt x="44" y="91"/>
                    </a:cubicBezTo>
                    <a:cubicBezTo>
                      <a:pt x="45" y="92"/>
                      <a:pt x="45" y="94"/>
                      <a:pt x="43" y="96"/>
                    </a:cubicBezTo>
                    <a:cubicBezTo>
                      <a:pt x="41" y="98"/>
                      <a:pt x="38" y="99"/>
                      <a:pt x="37" y="97"/>
                    </a:cubicBezTo>
                    <a:cubicBezTo>
                      <a:pt x="9" y="68"/>
                      <a:pt x="9" y="68"/>
                      <a:pt x="9" y="68"/>
                    </a:cubicBezTo>
                    <a:cubicBezTo>
                      <a:pt x="8" y="68"/>
                      <a:pt x="7" y="68"/>
                      <a:pt x="7" y="68"/>
                    </a:cubicBezTo>
                    <a:cubicBezTo>
                      <a:pt x="2" y="67"/>
                      <a:pt x="0" y="63"/>
                      <a:pt x="1" y="59"/>
                    </a:cubicBezTo>
                    <a:cubicBezTo>
                      <a:pt x="1" y="56"/>
                      <a:pt x="3" y="54"/>
                      <a:pt x="6" y="53"/>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43" name="Freeform 63"/>
              <p:cNvSpPr/>
              <p:nvPr/>
            </p:nvSpPr>
            <p:spPr bwMode="auto">
              <a:xfrm>
                <a:off x="5372100" y="2033587"/>
                <a:ext cx="122238" cy="104775"/>
              </a:xfrm>
              <a:custGeom>
                <a:avLst/>
                <a:gdLst/>
                <a:ahLst/>
                <a:cxnLst>
                  <a:cxn ang="0">
                    <a:pos x="24" y="8"/>
                  </a:cxn>
                  <a:cxn ang="0">
                    <a:pos x="22" y="6"/>
                  </a:cxn>
                  <a:cxn ang="0">
                    <a:pos x="16" y="5"/>
                  </a:cxn>
                  <a:cxn ang="0">
                    <a:pos x="15" y="11"/>
                  </a:cxn>
                  <a:cxn ang="0">
                    <a:pos x="16" y="13"/>
                  </a:cxn>
                  <a:cxn ang="0">
                    <a:pos x="11" y="59"/>
                  </a:cxn>
                  <a:cxn ang="0">
                    <a:pos x="69" y="19"/>
                  </a:cxn>
                  <a:cxn ang="0">
                    <a:pos x="24" y="8"/>
                  </a:cxn>
                </a:cxnLst>
                <a:rect l="0" t="0" r="r" b="b"/>
                <a:pathLst>
                  <a:path w="69" h="59">
                    <a:moveTo>
                      <a:pt x="24" y="8"/>
                    </a:moveTo>
                    <a:cubicBezTo>
                      <a:pt x="22" y="6"/>
                      <a:pt x="22" y="6"/>
                      <a:pt x="22" y="6"/>
                    </a:cubicBezTo>
                    <a:cubicBezTo>
                      <a:pt x="21" y="4"/>
                      <a:pt x="18" y="3"/>
                      <a:pt x="16" y="5"/>
                    </a:cubicBezTo>
                    <a:cubicBezTo>
                      <a:pt x="14" y="6"/>
                      <a:pt x="14" y="9"/>
                      <a:pt x="15" y="11"/>
                    </a:cubicBezTo>
                    <a:cubicBezTo>
                      <a:pt x="16" y="13"/>
                      <a:pt x="16" y="13"/>
                      <a:pt x="16" y="13"/>
                    </a:cubicBezTo>
                    <a:cubicBezTo>
                      <a:pt x="3" y="24"/>
                      <a:pt x="0" y="44"/>
                      <a:pt x="11" y="59"/>
                    </a:cubicBezTo>
                    <a:cubicBezTo>
                      <a:pt x="69" y="19"/>
                      <a:pt x="69" y="19"/>
                      <a:pt x="69" y="19"/>
                    </a:cubicBezTo>
                    <a:cubicBezTo>
                      <a:pt x="59" y="4"/>
                      <a:pt x="39" y="0"/>
                      <a:pt x="24" y="8"/>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44" name="Freeform 64"/>
              <p:cNvSpPr/>
              <p:nvPr/>
            </p:nvSpPr>
            <p:spPr bwMode="auto">
              <a:xfrm>
                <a:off x="5557838" y="2025650"/>
                <a:ext cx="120650" cy="106363"/>
              </a:xfrm>
              <a:custGeom>
                <a:avLst/>
                <a:gdLst/>
                <a:ahLst/>
                <a:cxnLst>
                  <a:cxn ang="0">
                    <a:pos x="45" y="8"/>
                  </a:cxn>
                  <a:cxn ang="0">
                    <a:pos x="46" y="6"/>
                  </a:cxn>
                  <a:cxn ang="0">
                    <a:pos x="52" y="5"/>
                  </a:cxn>
                  <a:cxn ang="0">
                    <a:pos x="53" y="11"/>
                  </a:cxn>
                  <a:cxn ang="0">
                    <a:pos x="52" y="13"/>
                  </a:cxn>
                  <a:cxn ang="0">
                    <a:pos x="58" y="59"/>
                  </a:cxn>
                  <a:cxn ang="0">
                    <a:pos x="0" y="19"/>
                  </a:cxn>
                  <a:cxn ang="0">
                    <a:pos x="45" y="8"/>
                  </a:cxn>
                </a:cxnLst>
                <a:rect l="0" t="0" r="r" b="b"/>
                <a:pathLst>
                  <a:path w="68" h="59">
                    <a:moveTo>
                      <a:pt x="45" y="8"/>
                    </a:moveTo>
                    <a:cubicBezTo>
                      <a:pt x="46" y="6"/>
                      <a:pt x="46" y="6"/>
                      <a:pt x="46" y="6"/>
                    </a:cubicBezTo>
                    <a:cubicBezTo>
                      <a:pt x="47" y="4"/>
                      <a:pt x="50" y="3"/>
                      <a:pt x="52" y="5"/>
                    </a:cubicBezTo>
                    <a:cubicBezTo>
                      <a:pt x="54" y="6"/>
                      <a:pt x="55" y="9"/>
                      <a:pt x="53" y="11"/>
                    </a:cubicBezTo>
                    <a:cubicBezTo>
                      <a:pt x="52" y="13"/>
                      <a:pt x="52" y="13"/>
                      <a:pt x="52" y="13"/>
                    </a:cubicBezTo>
                    <a:cubicBezTo>
                      <a:pt x="65" y="24"/>
                      <a:pt x="68" y="44"/>
                      <a:pt x="58" y="59"/>
                    </a:cubicBezTo>
                    <a:cubicBezTo>
                      <a:pt x="0" y="19"/>
                      <a:pt x="0" y="19"/>
                      <a:pt x="0" y="19"/>
                    </a:cubicBezTo>
                    <a:cubicBezTo>
                      <a:pt x="10" y="4"/>
                      <a:pt x="29" y="0"/>
                      <a:pt x="45" y="8"/>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45" name="Freeform 65"/>
              <p:cNvSpPr>
                <a:spLocks noEditPoints="1"/>
              </p:cNvSpPr>
              <p:nvPr/>
            </p:nvSpPr>
            <p:spPr bwMode="auto">
              <a:xfrm>
                <a:off x="5400675" y="2081212"/>
                <a:ext cx="261938" cy="284163"/>
              </a:xfrm>
              <a:custGeom>
                <a:avLst/>
                <a:gdLst/>
                <a:ahLst/>
                <a:cxnLst>
                  <a:cxn ang="0">
                    <a:pos x="120" y="139"/>
                  </a:cxn>
                  <a:cxn ang="0">
                    <a:pos x="107" y="139"/>
                  </a:cxn>
                  <a:cxn ang="0">
                    <a:pos x="147" y="74"/>
                  </a:cxn>
                  <a:cxn ang="0">
                    <a:pos x="74" y="0"/>
                  </a:cxn>
                  <a:cxn ang="0">
                    <a:pos x="0" y="74"/>
                  </a:cxn>
                  <a:cxn ang="0">
                    <a:pos x="40" y="139"/>
                  </a:cxn>
                  <a:cxn ang="0">
                    <a:pos x="27" y="139"/>
                  </a:cxn>
                  <a:cxn ang="0">
                    <a:pos x="17" y="149"/>
                  </a:cxn>
                  <a:cxn ang="0">
                    <a:pos x="19" y="155"/>
                  </a:cxn>
                  <a:cxn ang="0">
                    <a:pos x="27" y="159"/>
                  </a:cxn>
                  <a:cxn ang="0">
                    <a:pos x="120" y="159"/>
                  </a:cxn>
                  <a:cxn ang="0">
                    <a:pos x="130" y="149"/>
                  </a:cxn>
                  <a:cxn ang="0">
                    <a:pos x="120" y="139"/>
                  </a:cxn>
                  <a:cxn ang="0">
                    <a:pos x="10" y="74"/>
                  </a:cxn>
                  <a:cxn ang="0">
                    <a:pos x="74" y="10"/>
                  </a:cxn>
                  <a:cxn ang="0">
                    <a:pos x="137" y="74"/>
                  </a:cxn>
                  <a:cxn ang="0">
                    <a:pos x="74" y="138"/>
                  </a:cxn>
                  <a:cxn ang="0">
                    <a:pos x="10" y="74"/>
                  </a:cxn>
                </a:cxnLst>
                <a:rect l="0" t="0" r="r" b="b"/>
                <a:pathLst>
                  <a:path w="147" h="159">
                    <a:moveTo>
                      <a:pt x="120" y="139"/>
                    </a:moveTo>
                    <a:cubicBezTo>
                      <a:pt x="107" y="139"/>
                      <a:pt x="107" y="139"/>
                      <a:pt x="107" y="139"/>
                    </a:cubicBezTo>
                    <a:cubicBezTo>
                      <a:pt x="131" y="127"/>
                      <a:pt x="147" y="102"/>
                      <a:pt x="147" y="74"/>
                    </a:cubicBezTo>
                    <a:cubicBezTo>
                      <a:pt x="147" y="33"/>
                      <a:pt x="114" y="0"/>
                      <a:pt x="74" y="0"/>
                    </a:cubicBezTo>
                    <a:cubicBezTo>
                      <a:pt x="33" y="0"/>
                      <a:pt x="0" y="33"/>
                      <a:pt x="0" y="74"/>
                    </a:cubicBezTo>
                    <a:cubicBezTo>
                      <a:pt x="0" y="102"/>
                      <a:pt x="16" y="127"/>
                      <a:pt x="40" y="139"/>
                    </a:cubicBezTo>
                    <a:cubicBezTo>
                      <a:pt x="27" y="139"/>
                      <a:pt x="27" y="139"/>
                      <a:pt x="27" y="139"/>
                    </a:cubicBezTo>
                    <a:cubicBezTo>
                      <a:pt x="22" y="139"/>
                      <a:pt x="17" y="144"/>
                      <a:pt x="17" y="149"/>
                    </a:cubicBezTo>
                    <a:cubicBezTo>
                      <a:pt x="17" y="151"/>
                      <a:pt x="18" y="153"/>
                      <a:pt x="19" y="155"/>
                    </a:cubicBezTo>
                    <a:cubicBezTo>
                      <a:pt x="21" y="157"/>
                      <a:pt x="24" y="159"/>
                      <a:pt x="27" y="159"/>
                    </a:cubicBezTo>
                    <a:cubicBezTo>
                      <a:pt x="120" y="159"/>
                      <a:pt x="120" y="159"/>
                      <a:pt x="120" y="159"/>
                    </a:cubicBezTo>
                    <a:cubicBezTo>
                      <a:pt x="125" y="159"/>
                      <a:pt x="130" y="154"/>
                      <a:pt x="130" y="149"/>
                    </a:cubicBezTo>
                    <a:cubicBezTo>
                      <a:pt x="130" y="144"/>
                      <a:pt x="125" y="139"/>
                      <a:pt x="120" y="139"/>
                    </a:cubicBezTo>
                    <a:close/>
                    <a:moveTo>
                      <a:pt x="10" y="74"/>
                    </a:moveTo>
                    <a:cubicBezTo>
                      <a:pt x="10" y="38"/>
                      <a:pt x="38" y="10"/>
                      <a:pt x="74" y="10"/>
                    </a:cubicBezTo>
                    <a:cubicBezTo>
                      <a:pt x="109" y="10"/>
                      <a:pt x="137" y="38"/>
                      <a:pt x="137" y="74"/>
                    </a:cubicBezTo>
                    <a:cubicBezTo>
                      <a:pt x="137" y="109"/>
                      <a:pt x="109" y="138"/>
                      <a:pt x="74" y="138"/>
                    </a:cubicBezTo>
                    <a:cubicBezTo>
                      <a:pt x="38" y="138"/>
                      <a:pt x="10" y="109"/>
                      <a:pt x="10" y="74"/>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grpSp>
        <p:nvGrpSpPr>
          <p:cNvPr id="59" name="Group 58"/>
          <p:cNvGrpSpPr/>
          <p:nvPr/>
        </p:nvGrpSpPr>
        <p:grpSpPr>
          <a:xfrm>
            <a:off x="7851555" y="4953001"/>
            <a:ext cx="3030707" cy="993108"/>
            <a:chOff x="5888666" y="3714750"/>
            <a:chExt cx="2273030" cy="744831"/>
          </a:xfrm>
        </p:grpSpPr>
        <p:sp>
          <p:nvSpPr>
            <p:cNvPr id="1507" name="Content Placeholder 2"/>
            <p:cNvSpPr txBox="1"/>
            <p:nvPr/>
          </p:nvSpPr>
          <p:spPr>
            <a:xfrm>
              <a:off x="6477000" y="3714750"/>
              <a:ext cx="1684696" cy="74483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Distribution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grpSp>
          <p:nvGrpSpPr>
            <p:cNvPr id="1546" name="Group 1545"/>
            <p:cNvGrpSpPr/>
            <p:nvPr/>
          </p:nvGrpSpPr>
          <p:grpSpPr>
            <a:xfrm>
              <a:off x="5888666" y="3867150"/>
              <a:ext cx="520700" cy="520700"/>
              <a:chOff x="3467100" y="1962150"/>
              <a:chExt cx="520700" cy="520700"/>
            </a:xfrm>
          </p:grpSpPr>
          <p:sp>
            <p:nvSpPr>
              <p:cNvPr id="1547" name="Oval 47"/>
              <p:cNvSpPr>
                <a:spLocks noChangeArrowheads="1"/>
              </p:cNvSpPr>
              <p:nvPr/>
            </p:nvSpPr>
            <p:spPr bwMode="auto">
              <a:xfrm>
                <a:off x="3467100" y="1962150"/>
                <a:ext cx="520700" cy="520700"/>
              </a:xfrm>
              <a:prstGeom prst="ellipse">
                <a:avLst/>
              </a:pr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48" name="Freeform 48"/>
              <p:cNvSpPr/>
              <p:nvPr/>
            </p:nvSpPr>
            <p:spPr bwMode="auto">
              <a:xfrm>
                <a:off x="3568700" y="2084387"/>
                <a:ext cx="414338" cy="398463"/>
              </a:xfrm>
              <a:custGeom>
                <a:avLst/>
                <a:gdLst/>
                <a:ahLst/>
                <a:cxnLst>
                  <a:cxn ang="0">
                    <a:pos x="231" y="105"/>
                  </a:cxn>
                  <a:cxn ang="0">
                    <a:pos x="166" y="27"/>
                  </a:cxn>
                  <a:cxn ang="0">
                    <a:pos x="151" y="39"/>
                  </a:cxn>
                  <a:cxn ang="0">
                    <a:pos x="119" y="0"/>
                  </a:cxn>
                  <a:cxn ang="0">
                    <a:pos x="31" y="30"/>
                  </a:cxn>
                  <a:cxn ang="0">
                    <a:pos x="0" y="100"/>
                  </a:cxn>
                  <a:cxn ang="0">
                    <a:pos x="103" y="222"/>
                  </a:cxn>
                  <a:cxn ang="0">
                    <a:pos x="231" y="105"/>
                  </a:cxn>
                </a:cxnLst>
                <a:rect l="0" t="0" r="r" b="b"/>
                <a:pathLst>
                  <a:path w="231" h="222">
                    <a:moveTo>
                      <a:pt x="231" y="105"/>
                    </a:moveTo>
                    <a:cubicBezTo>
                      <a:pt x="166" y="27"/>
                      <a:pt x="166" y="27"/>
                      <a:pt x="166" y="27"/>
                    </a:cubicBezTo>
                    <a:cubicBezTo>
                      <a:pt x="151" y="39"/>
                      <a:pt x="151" y="39"/>
                      <a:pt x="151" y="39"/>
                    </a:cubicBezTo>
                    <a:cubicBezTo>
                      <a:pt x="119" y="0"/>
                      <a:pt x="119" y="0"/>
                      <a:pt x="119" y="0"/>
                    </a:cubicBezTo>
                    <a:cubicBezTo>
                      <a:pt x="31" y="30"/>
                      <a:pt x="31" y="30"/>
                      <a:pt x="31" y="30"/>
                    </a:cubicBezTo>
                    <a:cubicBezTo>
                      <a:pt x="0" y="100"/>
                      <a:pt x="0" y="100"/>
                      <a:pt x="0" y="100"/>
                    </a:cubicBezTo>
                    <a:cubicBezTo>
                      <a:pt x="103" y="222"/>
                      <a:pt x="103" y="222"/>
                      <a:pt x="103" y="222"/>
                    </a:cubicBezTo>
                    <a:cubicBezTo>
                      <a:pt x="167" y="216"/>
                      <a:pt x="219" y="167"/>
                      <a:pt x="231" y="105"/>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49" name="Freeform 49"/>
              <p:cNvSpPr/>
              <p:nvPr/>
            </p:nvSpPr>
            <p:spPr bwMode="auto">
              <a:xfrm>
                <a:off x="3573463" y="2263775"/>
                <a:ext cx="4763" cy="9525"/>
              </a:xfrm>
              <a:custGeom>
                <a:avLst/>
                <a:gdLst/>
                <a:ahLst/>
                <a:cxnLst>
                  <a:cxn ang="0">
                    <a:pos x="3" y="5"/>
                  </a:cxn>
                  <a:cxn ang="0">
                    <a:pos x="0" y="0"/>
                  </a:cxn>
                  <a:cxn ang="0">
                    <a:pos x="3" y="5"/>
                  </a:cxn>
                </a:cxnLst>
                <a:rect l="0" t="0" r="r" b="b"/>
                <a:pathLst>
                  <a:path w="3" h="5">
                    <a:moveTo>
                      <a:pt x="3" y="5"/>
                    </a:moveTo>
                    <a:cubicBezTo>
                      <a:pt x="0" y="0"/>
                      <a:pt x="0" y="0"/>
                      <a:pt x="0" y="0"/>
                    </a:cubicBezTo>
                    <a:cubicBezTo>
                      <a:pt x="1" y="2"/>
                      <a:pt x="2" y="3"/>
                      <a:pt x="3" y="5"/>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50" name="Freeform 50"/>
              <p:cNvSpPr>
                <a:spLocks noEditPoints="1"/>
              </p:cNvSpPr>
              <p:nvPr/>
            </p:nvSpPr>
            <p:spPr bwMode="auto">
              <a:xfrm>
                <a:off x="3562350" y="2068512"/>
                <a:ext cx="341313" cy="273050"/>
              </a:xfrm>
              <a:custGeom>
                <a:avLst/>
                <a:gdLst/>
                <a:ahLst/>
                <a:cxnLst>
                  <a:cxn ang="0">
                    <a:pos x="172" y="38"/>
                  </a:cxn>
                  <a:cxn ang="0">
                    <a:pos x="142" y="16"/>
                  </a:cxn>
                  <a:cxn ang="0">
                    <a:pos x="100" y="7"/>
                  </a:cxn>
                  <a:cxn ang="0">
                    <a:pos x="55" y="21"/>
                  </a:cxn>
                  <a:cxn ang="0">
                    <a:pos x="24" y="44"/>
                  </a:cxn>
                  <a:cxn ang="0">
                    <a:pos x="5" y="77"/>
                  </a:cxn>
                  <a:cxn ang="0">
                    <a:pos x="6" y="109"/>
                  </a:cxn>
                  <a:cxn ang="0">
                    <a:pos x="52" y="72"/>
                  </a:cxn>
                  <a:cxn ang="0">
                    <a:pos x="58" y="64"/>
                  </a:cxn>
                  <a:cxn ang="0">
                    <a:pos x="83" y="74"/>
                  </a:cxn>
                  <a:cxn ang="0">
                    <a:pos x="95" y="64"/>
                  </a:cxn>
                  <a:cxn ang="0">
                    <a:pos x="94" y="54"/>
                  </a:cxn>
                  <a:cxn ang="0">
                    <a:pos x="101" y="60"/>
                  </a:cxn>
                  <a:cxn ang="0">
                    <a:pos x="132" y="67"/>
                  </a:cxn>
                  <a:cxn ang="0">
                    <a:pos x="154" y="59"/>
                  </a:cxn>
                  <a:cxn ang="0">
                    <a:pos x="149" y="68"/>
                  </a:cxn>
                  <a:cxn ang="0">
                    <a:pos x="123" y="68"/>
                  </a:cxn>
                  <a:cxn ang="0">
                    <a:pos x="95" y="71"/>
                  </a:cxn>
                  <a:cxn ang="0">
                    <a:pos x="55" y="77"/>
                  </a:cxn>
                  <a:cxn ang="0">
                    <a:pos x="9" y="114"/>
                  </a:cxn>
                  <a:cxn ang="0">
                    <a:pos x="31" y="122"/>
                  </a:cxn>
                  <a:cxn ang="0">
                    <a:pos x="61" y="125"/>
                  </a:cxn>
                  <a:cxn ang="0">
                    <a:pos x="108" y="125"/>
                  </a:cxn>
                  <a:cxn ang="0">
                    <a:pos x="147" y="152"/>
                  </a:cxn>
                  <a:cxn ang="0">
                    <a:pos x="147" y="129"/>
                  </a:cxn>
                  <a:cxn ang="0">
                    <a:pos x="175" y="93"/>
                  </a:cxn>
                  <a:cxn ang="0">
                    <a:pos x="123" y="35"/>
                  </a:cxn>
                  <a:cxn ang="0">
                    <a:pos x="102" y="36"/>
                  </a:cxn>
                  <a:cxn ang="0">
                    <a:pos x="75" y="43"/>
                  </a:cxn>
                  <a:cxn ang="0">
                    <a:pos x="37" y="53"/>
                  </a:cxn>
                  <a:cxn ang="0">
                    <a:pos x="21" y="66"/>
                  </a:cxn>
                  <a:cxn ang="0">
                    <a:pos x="64" y="46"/>
                  </a:cxn>
                  <a:cxn ang="0">
                    <a:pos x="80" y="31"/>
                  </a:cxn>
                  <a:cxn ang="0">
                    <a:pos x="111" y="33"/>
                  </a:cxn>
                  <a:cxn ang="0">
                    <a:pos x="129" y="23"/>
                  </a:cxn>
                  <a:cxn ang="0">
                    <a:pos x="123" y="35"/>
                  </a:cxn>
                  <a:cxn ang="0">
                    <a:pos x="134" y="114"/>
                  </a:cxn>
                  <a:cxn ang="0">
                    <a:pos x="120" y="106"/>
                  </a:cxn>
                  <a:cxn ang="0">
                    <a:pos x="91" y="105"/>
                  </a:cxn>
                  <a:cxn ang="0">
                    <a:pos x="51" y="104"/>
                  </a:cxn>
                  <a:cxn ang="0">
                    <a:pos x="30" y="106"/>
                  </a:cxn>
                  <a:cxn ang="0">
                    <a:pos x="79" y="105"/>
                  </a:cxn>
                  <a:cxn ang="0">
                    <a:pos x="100" y="95"/>
                  </a:cxn>
                  <a:cxn ang="0">
                    <a:pos x="129" y="107"/>
                  </a:cxn>
                  <a:cxn ang="0">
                    <a:pos x="152" y="102"/>
                  </a:cxn>
                  <a:cxn ang="0">
                    <a:pos x="146" y="111"/>
                  </a:cxn>
                </a:cxnLst>
                <a:rect l="0" t="0" r="r" b="b"/>
                <a:pathLst>
                  <a:path w="191" h="152">
                    <a:moveTo>
                      <a:pt x="178" y="62"/>
                    </a:moveTo>
                    <a:cubicBezTo>
                      <a:pt x="179" y="58"/>
                      <a:pt x="180" y="49"/>
                      <a:pt x="172" y="38"/>
                    </a:cubicBezTo>
                    <a:cubicBezTo>
                      <a:pt x="164" y="27"/>
                      <a:pt x="158" y="28"/>
                      <a:pt x="158" y="28"/>
                    </a:cubicBezTo>
                    <a:cubicBezTo>
                      <a:pt x="155" y="16"/>
                      <a:pt x="142" y="16"/>
                      <a:pt x="142" y="16"/>
                    </a:cubicBezTo>
                    <a:cubicBezTo>
                      <a:pt x="138" y="7"/>
                      <a:pt x="128" y="9"/>
                      <a:pt x="128" y="9"/>
                    </a:cubicBezTo>
                    <a:cubicBezTo>
                      <a:pt x="114" y="0"/>
                      <a:pt x="100" y="7"/>
                      <a:pt x="100" y="7"/>
                    </a:cubicBezTo>
                    <a:cubicBezTo>
                      <a:pt x="91" y="3"/>
                      <a:pt x="78" y="11"/>
                      <a:pt x="78" y="11"/>
                    </a:cubicBezTo>
                    <a:cubicBezTo>
                      <a:pt x="67" y="6"/>
                      <a:pt x="55" y="21"/>
                      <a:pt x="55" y="21"/>
                    </a:cubicBezTo>
                    <a:cubicBezTo>
                      <a:pt x="44" y="19"/>
                      <a:pt x="37" y="31"/>
                      <a:pt x="37" y="31"/>
                    </a:cubicBezTo>
                    <a:cubicBezTo>
                      <a:pt x="28" y="32"/>
                      <a:pt x="24" y="44"/>
                      <a:pt x="24" y="44"/>
                    </a:cubicBezTo>
                    <a:cubicBezTo>
                      <a:pt x="11" y="48"/>
                      <a:pt x="12" y="60"/>
                      <a:pt x="12" y="60"/>
                    </a:cubicBezTo>
                    <a:cubicBezTo>
                      <a:pt x="4" y="64"/>
                      <a:pt x="5" y="77"/>
                      <a:pt x="5" y="77"/>
                    </a:cubicBezTo>
                    <a:cubicBezTo>
                      <a:pt x="0" y="81"/>
                      <a:pt x="2" y="97"/>
                      <a:pt x="2" y="97"/>
                    </a:cubicBezTo>
                    <a:cubicBezTo>
                      <a:pt x="1" y="101"/>
                      <a:pt x="3" y="105"/>
                      <a:pt x="6" y="109"/>
                    </a:cubicBezTo>
                    <a:cubicBezTo>
                      <a:pt x="7" y="109"/>
                      <a:pt x="14" y="90"/>
                      <a:pt x="25" y="81"/>
                    </a:cubicBezTo>
                    <a:cubicBezTo>
                      <a:pt x="35" y="72"/>
                      <a:pt x="49" y="72"/>
                      <a:pt x="52" y="72"/>
                    </a:cubicBezTo>
                    <a:cubicBezTo>
                      <a:pt x="53" y="64"/>
                      <a:pt x="53" y="64"/>
                      <a:pt x="53" y="64"/>
                    </a:cubicBezTo>
                    <a:cubicBezTo>
                      <a:pt x="58" y="64"/>
                      <a:pt x="58" y="64"/>
                      <a:pt x="58" y="64"/>
                    </a:cubicBezTo>
                    <a:cubicBezTo>
                      <a:pt x="58" y="72"/>
                      <a:pt x="58" y="72"/>
                      <a:pt x="58" y="72"/>
                    </a:cubicBezTo>
                    <a:cubicBezTo>
                      <a:pt x="64" y="74"/>
                      <a:pt x="77" y="77"/>
                      <a:pt x="83" y="74"/>
                    </a:cubicBezTo>
                    <a:cubicBezTo>
                      <a:pt x="86" y="72"/>
                      <a:pt x="88" y="70"/>
                      <a:pt x="90" y="68"/>
                    </a:cubicBezTo>
                    <a:cubicBezTo>
                      <a:pt x="92" y="67"/>
                      <a:pt x="93" y="65"/>
                      <a:pt x="95" y="64"/>
                    </a:cubicBezTo>
                    <a:cubicBezTo>
                      <a:pt x="90" y="57"/>
                      <a:pt x="90" y="57"/>
                      <a:pt x="90" y="57"/>
                    </a:cubicBezTo>
                    <a:cubicBezTo>
                      <a:pt x="94" y="54"/>
                      <a:pt x="94" y="54"/>
                      <a:pt x="94" y="54"/>
                    </a:cubicBezTo>
                    <a:cubicBezTo>
                      <a:pt x="100" y="61"/>
                      <a:pt x="100" y="61"/>
                      <a:pt x="100" y="61"/>
                    </a:cubicBezTo>
                    <a:cubicBezTo>
                      <a:pt x="100" y="61"/>
                      <a:pt x="101" y="61"/>
                      <a:pt x="101" y="60"/>
                    </a:cubicBezTo>
                    <a:cubicBezTo>
                      <a:pt x="114" y="56"/>
                      <a:pt x="120" y="60"/>
                      <a:pt x="126" y="64"/>
                    </a:cubicBezTo>
                    <a:cubicBezTo>
                      <a:pt x="128" y="65"/>
                      <a:pt x="130" y="66"/>
                      <a:pt x="132" y="67"/>
                    </a:cubicBezTo>
                    <a:cubicBezTo>
                      <a:pt x="137" y="69"/>
                      <a:pt x="138" y="69"/>
                      <a:pt x="146" y="64"/>
                    </a:cubicBezTo>
                    <a:cubicBezTo>
                      <a:pt x="148" y="63"/>
                      <a:pt x="151" y="61"/>
                      <a:pt x="154" y="59"/>
                    </a:cubicBezTo>
                    <a:cubicBezTo>
                      <a:pt x="157" y="64"/>
                      <a:pt x="157" y="64"/>
                      <a:pt x="157" y="64"/>
                    </a:cubicBezTo>
                    <a:cubicBezTo>
                      <a:pt x="154" y="65"/>
                      <a:pt x="151" y="67"/>
                      <a:pt x="149" y="68"/>
                    </a:cubicBezTo>
                    <a:cubicBezTo>
                      <a:pt x="141" y="73"/>
                      <a:pt x="138" y="75"/>
                      <a:pt x="130" y="72"/>
                    </a:cubicBezTo>
                    <a:cubicBezTo>
                      <a:pt x="127" y="71"/>
                      <a:pt x="125" y="69"/>
                      <a:pt x="123" y="68"/>
                    </a:cubicBezTo>
                    <a:cubicBezTo>
                      <a:pt x="117" y="65"/>
                      <a:pt x="113" y="62"/>
                      <a:pt x="103" y="65"/>
                    </a:cubicBezTo>
                    <a:cubicBezTo>
                      <a:pt x="100" y="67"/>
                      <a:pt x="97" y="69"/>
                      <a:pt x="95" y="71"/>
                    </a:cubicBezTo>
                    <a:cubicBezTo>
                      <a:pt x="92" y="73"/>
                      <a:pt x="90" y="76"/>
                      <a:pt x="86" y="78"/>
                    </a:cubicBezTo>
                    <a:cubicBezTo>
                      <a:pt x="77" y="84"/>
                      <a:pt x="59" y="78"/>
                      <a:pt x="55" y="77"/>
                    </a:cubicBezTo>
                    <a:cubicBezTo>
                      <a:pt x="54" y="76"/>
                      <a:pt x="41" y="78"/>
                      <a:pt x="30" y="84"/>
                    </a:cubicBezTo>
                    <a:cubicBezTo>
                      <a:pt x="18" y="90"/>
                      <a:pt x="12" y="111"/>
                      <a:pt x="9" y="114"/>
                    </a:cubicBezTo>
                    <a:cubicBezTo>
                      <a:pt x="11" y="117"/>
                      <a:pt x="13" y="119"/>
                      <a:pt x="13" y="119"/>
                    </a:cubicBezTo>
                    <a:cubicBezTo>
                      <a:pt x="17" y="128"/>
                      <a:pt x="31" y="122"/>
                      <a:pt x="31" y="122"/>
                    </a:cubicBezTo>
                    <a:cubicBezTo>
                      <a:pt x="42" y="124"/>
                      <a:pt x="49" y="121"/>
                      <a:pt x="54" y="119"/>
                    </a:cubicBezTo>
                    <a:cubicBezTo>
                      <a:pt x="54" y="119"/>
                      <a:pt x="56" y="121"/>
                      <a:pt x="61" y="125"/>
                    </a:cubicBezTo>
                    <a:cubicBezTo>
                      <a:pt x="67" y="129"/>
                      <a:pt x="81" y="125"/>
                      <a:pt x="81" y="125"/>
                    </a:cubicBezTo>
                    <a:cubicBezTo>
                      <a:pt x="88" y="134"/>
                      <a:pt x="108" y="125"/>
                      <a:pt x="108" y="125"/>
                    </a:cubicBezTo>
                    <a:cubicBezTo>
                      <a:pt x="130" y="134"/>
                      <a:pt x="130" y="134"/>
                      <a:pt x="130" y="134"/>
                    </a:cubicBezTo>
                    <a:cubicBezTo>
                      <a:pt x="133" y="139"/>
                      <a:pt x="147" y="152"/>
                      <a:pt x="147" y="152"/>
                    </a:cubicBezTo>
                    <a:cubicBezTo>
                      <a:pt x="152" y="152"/>
                      <a:pt x="160" y="144"/>
                      <a:pt x="160" y="144"/>
                    </a:cubicBezTo>
                    <a:cubicBezTo>
                      <a:pt x="147" y="129"/>
                      <a:pt x="147" y="129"/>
                      <a:pt x="147" y="129"/>
                    </a:cubicBezTo>
                    <a:cubicBezTo>
                      <a:pt x="153" y="130"/>
                      <a:pt x="161" y="122"/>
                      <a:pt x="167" y="116"/>
                    </a:cubicBezTo>
                    <a:cubicBezTo>
                      <a:pt x="180" y="100"/>
                      <a:pt x="175" y="93"/>
                      <a:pt x="175" y="93"/>
                    </a:cubicBezTo>
                    <a:cubicBezTo>
                      <a:pt x="191" y="83"/>
                      <a:pt x="178" y="62"/>
                      <a:pt x="178" y="62"/>
                    </a:cubicBezTo>
                    <a:close/>
                    <a:moveTo>
                      <a:pt x="123" y="35"/>
                    </a:moveTo>
                    <a:cubicBezTo>
                      <a:pt x="119" y="39"/>
                      <a:pt x="117" y="40"/>
                      <a:pt x="110" y="38"/>
                    </a:cubicBezTo>
                    <a:cubicBezTo>
                      <a:pt x="107" y="38"/>
                      <a:pt x="105" y="37"/>
                      <a:pt x="102" y="36"/>
                    </a:cubicBezTo>
                    <a:cubicBezTo>
                      <a:pt x="96" y="33"/>
                      <a:pt x="92" y="31"/>
                      <a:pt x="83" y="35"/>
                    </a:cubicBezTo>
                    <a:cubicBezTo>
                      <a:pt x="79" y="37"/>
                      <a:pt x="77" y="40"/>
                      <a:pt x="75" y="43"/>
                    </a:cubicBezTo>
                    <a:cubicBezTo>
                      <a:pt x="73" y="45"/>
                      <a:pt x="71" y="47"/>
                      <a:pt x="68" y="50"/>
                    </a:cubicBezTo>
                    <a:cubicBezTo>
                      <a:pt x="59" y="57"/>
                      <a:pt x="41" y="53"/>
                      <a:pt x="37" y="53"/>
                    </a:cubicBezTo>
                    <a:cubicBezTo>
                      <a:pt x="35" y="52"/>
                      <a:pt x="30" y="59"/>
                      <a:pt x="27" y="68"/>
                    </a:cubicBezTo>
                    <a:cubicBezTo>
                      <a:pt x="21" y="66"/>
                      <a:pt x="21" y="66"/>
                      <a:pt x="21" y="66"/>
                    </a:cubicBezTo>
                    <a:cubicBezTo>
                      <a:pt x="23" y="61"/>
                      <a:pt x="30" y="46"/>
                      <a:pt x="38" y="48"/>
                    </a:cubicBezTo>
                    <a:cubicBezTo>
                      <a:pt x="45" y="49"/>
                      <a:pt x="59" y="51"/>
                      <a:pt x="64" y="46"/>
                    </a:cubicBezTo>
                    <a:cubicBezTo>
                      <a:pt x="67" y="44"/>
                      <a:pt x="69" y="42"/>
                      <a:pt x="70" y="40"/>
                    </a:cubicBezTo>
                    <a:cubicBezTo>
                      <a:pt x="73" y="37"/>
                      <a:pt x="75" y="33"/>
                      <a:pt x="80" y="31"/>
                    </a:cubicBezTo>
                    <a:cubicBezTo>
                      <a:pt x="92" y="25"/>
                      <a:pt x="99" y="28"/>
                      <a:pt x="105" y="31"/>
                    </a:cubicBezTo>
                    <a:cubicBezTo>
                      <a:pt x="107" y="32"/>
                      <a:pt x="109" y="33"/>
                      <a:pt x="111" y="33"/>
                    </a:cubicBezTo>
                    <a:cubicBezTo>
                      <a:pt x="116" y="35"/>
                      <a:pt x="116" y="35"/>
                      <a:pt x="119" y="31"/>
                    </a:cubicBezTo>
                    <a:cubicBezTo>
                      <a:pt x="121" y="29"/>
                      <a:pt x="124" y="27"/>
                      <a:pt x="129" y="23"/>
                    </a:cubicBezTo>
                    <a:cubicBezTo>
                      <a:pt x="133" y="27"/>
                      <a:pt x="133" y="27"/>
                      <a:pt x="133" y="27"/>
                    </a:cubicBezTo>
                    <a:cubicBezTo>
                      <a:pt x="128" y="30"/>
                      <a:pt x="125" y="33"/>
                      <a:pt x="123" y="35"/>
                    </a:cubicBezTo>
                    <a:close/>
                    <a:moveTo>
                      <a:pt x="146" y="111"/>
                    </a:moveTo>
                    <a:cubicBezTo>
                      <a:pt x="141" y="112"/>
                      <a:pt x="138" y="114"/>
                      <a:pt x="134" y="114"/>
                    </a:cubicBezTo>
                    <a:cubicBezTo>
                      <a:pt x="132" y="114"/>
                      <a:pt x="129" y="113"/>
                      <a:pt x="126" y="111"/>
                    </a:cubicBezTo>
                    <a:cubicBezTo>
                      <a:pt x="123" y="109"/>
                      <a:pt x="121" y="108"/>
                      <a:pt x="120" y="106"/>
                    </a:cubicBezTo>
                    <a:cubicBezTo>
                      <a:pt x="115" y="102"/>
                      <a:pt x="111" y="99"/>
                      <a:pt x="101" y="100"/>
                    </a:cubicBezTo>
                    <a:cubicBezTo>
                      <a:pt x="97" y="101"/>
                      <a:pt x="94" y="103"/>
                      <a:pt x="91" y="105"/>
                    </a:cubicBezTo>
                    <a:cubicBezTo>
                      <a:pt x="89" y="107"/>
                      <a:pt x="86" y="108"/>
                      <a:pt x="82" y="110"/>
                    </a:cubicBezTo>
                    <a:cubicBezTo>
                      <a:pt x="71" y="114"/>
                      <a:pt x="55" y="106"/>
                      <a:pt x="51" y="104"/>
                    </a:cubicBezTo>
                    <a:cubicBezTo>
                      <a:pt x="49" y="102"/>
                      <a:pt x="40" y="106"/>
                      <a:pt x="33" y="110"/>
                    </a:cubicBezTo>
                    <a:cubicBezTo>
                      <a:pt x="30" y="106"/>
                      <a:pt x="30" y="106"/>
                      <a:pt x="30" y="106"/>
                    </a:cubicBezTo>
                    <a:cubicBezTo>
                      <a:pt x="33" y="104"/>
                      <a:pt x="48" y="96"/>
                      <a:pt x="55" y="100"/>
                    </a:cubicBezTo>
                    <a:cubicBezTo>
                      <a:pt x="61" y="103"/>
                      <a:pt x="73" y="108"/>
                      <a:pt x="79" y="105"/>
                    </a:cubicBezTo>
                    <a:cubicBezTo>
                      <a:pt x="83" y="104"/>
                      <a:pt x="85" y="102"/>
                      <a:pt x="88" y="101"/>
                    </a:cubicBezTo>
                    <a:cubicBezTo>
                      <a:pt x="91" y="99"/>
                      <a:pt x="95" y="96"/>
                      <a:pt x="100" y="95"/>
                    </a:cubicBezTo>
                    <a:cubicBezTo>
                      <a:pt x="113" y="93"/>
                      <a:pt x="119" y="98"/>
                      <a:pt x="124" y="102"/>
                    </a:cubicBezTo>
                    <a:cubicBezTo>
                      <a:pt x="125" y="104"/>
                      <a:pt x="127" y="105"/>
                      <a:pt x="129" y="107"/>
                    </a:cubicBezTo>
                    <a:cubicBezTo>
                      <a:pt x="134" y="110"/>
                      <a:pt x="135" y="109"/>
                      <a:pt x="143" y="106"/>
                    </a:cubicBezTo>
                    <a:cubicBezTo>
                      <a:pt x="146" y="105"/>
                      <a:pt x="149" y="104"/>
                      <a:pt x="152" y="102"/>
                    </a:cubicBezTo>
                    <a:cubicBezTo>
                      <a:pt x="154" y="107"/>
                      <a:pt x="154" y="107"/>
                      <a:pt x="154" y="107"/>
                    </a:cubicBezTo>
                    <a:cubicBezTo>
                      <a:pt x="151" y="108"/>
                      <a:pt x="148" y="110"/>
                      <a:pt x="146" y="111"/>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51" name="Freeform 51"/>
              <p:cNvSpPr/>
              <p:nvPr/>
            </p:nvSpPr>
            <p:spPr bwMode="auto">
              <a:xfrm>
                <a:off x="3578225" y="2273300"/>
                <a:ext cx="1588" cy="158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52" name="Rectangle 52"/>
              <p:cNvSpPr>
                <a:spLocks noChangeArrowheads="1"/>
              </p:cNvSpPr>
              <p:nvPr/>
            </p:nvSpPr>
            <p:spPr bwMode="auto">
              <a:xfrm>
                <a:off x="3573463" y="2263775"/>
                <a:ext cx="1588" cy="1588"/>
              </a:xfrm>
              <a:prstGeom prst="rect">
                <a:avLst/>
              </a:prstGeom>
              <a:solidFill>
                <a:srgbClr val="E4E4E4"/>
              </a:solid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sp>
        <p:nvSpPr>
          <p:cNvPr id="60"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61"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62" name="直接连接符 61"/>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41700" y="2528361"/>
            <a:ext cx="4424609" cy="707886"/>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en-US" altLang="zh-CN" sz="4000" dirty="0" smtClean="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04.</a:t>
            </a:r>
            <a:r>
              <a:rPr kumimoji="0" lang="zh-CN" altLang="en-US" sz="4000" b="0" i="0" u="none" strike="noStrike" kern="1200" cap="none" spc="0" normalizeH="0" baseline="0" noProof="0" dirty="0" smtClean="0">
                <a:ln>
                  <a:noFill/>
                </a:ln>
                <a:solidFill>
                  <a:schemeClr val="tx2"/>
                </a:solidFill>
                <a:uLnTx/>
                <a:uFillTx/>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kumimoji="0" lang="zh-CN" altLang="en-US" sz="4000" b="0" i="0" u="none" strike="noStrike" kern="1200" cap="none" spc="0" normalizeH="0" baseline="0" noProof="0" dirty="0">
              <a:ln>
                <a:noFill/>
              </a:ln>
              <a:solidFill>
                <a:schemeClr val="tx2"/>
              </a:solidFill>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55348" y="3236247"/>
            <a:ext cx="5986084" cy="52322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amet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consectetur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adipiscing</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elit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Ut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efficitur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ipsum vitae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tortor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accumsan</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pulvinar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lorem </a:t>
            </a:r>
            <a:r>
              <a:rPr kumimoji="0" lang="en-US" altLang="zh-CN" sz="1400" b="0" i="0" u="none" strike="noStrike" kern="1200" cap="none" spc="0" normalizeH="0" baseline="0" noProof="0" dirty="0" err="1" smtClean="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lacinia</a:t>
            </a:r>
            <a:endParaRPr kumimoji="0" lang="zh-CN" altLang="en-US"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2" name="圆角矩形 11"/>
          <p:cNvSpPr/>
          <p:nvPr/>
        </p:nvSpPr>
        <p:spPr>
          <a:xfrm>
            <a:off x="775529" y="3948438"/>
            <a:ext cx="1787856" cy="49131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2"/>
                </a:solidFill>
                <a:latin typeface="Calibri" panose="020F0502020204030204" pitchFamily="34" charset="0"/>
                <a:ea typeface="微软雅黑" panose="020B0503020204020204" pitchFamily="34" charset="-122"/>
                <a:sym typeface="Calibri" panose="020F0502020204030204" pitchFamily="34" charset="0"/>
              </a:rPr>
              <a:t>NEXT</a:t>
            </a:r>
            <a:endParaRPr lang="zh-CN" altLang="en-US"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00" name="Content Placeholder 3"/>
          <p:cNvGraphicFramePr/>
          <p:nvPr/>
        </p:nvGraphicFramePr>
        <p:xfrm>
          <a:off x="711200" y="1815491"/>
          <a:ext cx="2743200" cy="4247358"/>
        </p:xfrm>
        <a:graphic>
          <a:graphicData uri="http://schemas.openxmlformats.org/drawingml/2006/table">
            <a:tbl>
              <a:tblPr firstRow="1">
                <a:tableStyleId>{21E4AEA4-8DFA-4A89-87EB-49C32662AFE0}</a:tableStyleId>
              </a:tblPr>
              <a:tblGrid>
                <a:gridCol w="2743200"/>
              </a:tblGrid>
              <a:tr h="894080">
                <a:tc>
                  <a:txBody>
                    <a:bodyPr/>
                    <a:lstStyle/>
                    <a:p>
                      <a:pPr algn="l"/>
                      <a:r>
                        <a:rPr lang="en-US" sz="3200" dirty="0" smtClean="0"/>
                        <a:t> </a:t>
                      </a:r>
                      <a:r>
                        <a:rPr lang="en-US" sz="1900" b="0" dirty="0" smtClean="0"/>
                        <a:t>Package</a:t>
                      </a:r>
                      <a:endParaRPr lang="en-US" sz="1900" b="0" dirty="0" smtClean="0"/>
                    </a:p>
                    <a:p>
                      <a:pPr algn="l"/>
                      <a:r>
                        <a:rPr lang="en-US" sz="1900" b="0" dirty="0" smtClean="0"/>
                        <a:t> </a:t>
                      </a:r>
                      <a:r>
                        <a:rPr lang="en-US" sz="1900" b="0" dirty="0" smtClean="0">
                          <a:solidFill>
                            <a:schemeClr val="bg1">
                              <a:lumMod val="95000"/>
                            </a:schemeClr>
                          </a:solidFill>
                        </a:rPr>
                        <a:t>Features &amp; Pricing</a:t>
                      </a:r>
                      <a:endParaRPr lang="en-US" sz="1900" b="0" dirty="0" smtClean="0">
                        <a:solidFill>
                          <a:schemeClr val="bg1">
                            <a:lumMod val="95000"/>
                          </a:schemeClr>
                        </a:solidFill>
                      </a:endParaRPr>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solidFill>
                  </a:tcPr>
                </a:tc>
              </a:tr>
              <a:tr h="558033">
                <a:tc>
                  <a:txBody>
                    <a:bodyPr/>
                    <a:lstStyle/>
                    <a:p>
                      <a:pPr algn="l"/>
                      <a:r>
                        <a:rPr lang="en-US" sz="1600" dirty="0" smtClean="0">
                          <a:solidFill>
                            <a:schemeClr val="tx1">
                              <a:lumMod val="50000"/>
                              <a:lumOff val="50000"/>
                            </a:schemeClr>
                          </a:solidFill>
                          <a:latin typeface="+mn-lt"/>
                          <a:cs typeface="Arial" panose="020B0604020202020204" pitchFamily="34" charset="0"/>
                        </a:rPr>
                        <a:t>Monthly bandwidth</a:t>
                      </a:r>
                      <a:endParaRPr lang="en-US" sz="1600" dirty="0">
                        <a:solidFill>
                          <a:schemeClr val="tx1">
                            <a:lumMod val="50000"/>
                            <a:lumOff val="50000"/>
                          </a:schemeClr>
                        </a:solidFill>
                        <a:latin typeface="+mn-lt"/>
                        <a:cs typeface="Arial" panose="020B0604020202020204" pitchFamily="34" charset="0"/>
                      </a:endParaRPr>
                    </a:p>
                  </a:txBody>
                  <a:tcPr marL="121920" marR="121920" marT="60960" marB="60960" anchor="ctr">
                    <a:lnT w="12700" cap="flat" cmpd="sng" algn="ctr">
                      <a:noFill/>
                      <a:prstDash val="solid"/>
                      <a:round/>
                      <a:headEnd type="none" w="med" len="med"/>
                      <a:tailEnd type="none" w="med" len="med"/>
                    </a:lnT>
                    <a:solidFill>
                      <a:schemeClr val="bg1">
                        <a:lumMod val="85000"/>
                      </a:schemeClr>
                    </a:solidFill>
                  </a:tcPr>
                </a:tc>
              </a:tr>
              <a:tr h="558033">
                <a:tc>
                  <a:txBody>
                    <a:bodyPr/>
                    <a:lstStyle/>
                    <a:p>
                      <a:pPr algn="l"/>
                      <a:r>
                        <a:rPr lang="en-US" sz="1600" dirty="0" smtClean="0">
                          <a:solidFill>
                            <a:schemeClr val="tx1">
                              <a:lumMod val="50000"/>
                              <a:lumOff val="50000"/>
                            </a:schemeClr>
                          </a:solidFill>
                          <a:latin typeface="+mn-lt"/>
                          <a:cs typeface="Arial" panose="020B0604020202020204" pitchFamily="34" charset="0"/>
                        </a:rPr>
                        <a:t>Space</a:t>
                      </a:r>
                      <a:endParaRPr lang="en-US" sz="1600" dirty="0">
                        <a:solidFill>
                          <a:schemeClr val="tx1">
                            <a:lumMod val="50000"/>
                            <a:lumOff val="50000"/>
                          </a:schemeClr>
                        </a:solidFill>
                        <a:latin typeface="+mn-lt"/>
                        <a:cs typeface="Arial" panose="020B0604020202020204" pitchFamily="34" charset="0"/>
                      </a:endParaRPr>
                    </a:p>
                  </a:txBody>
                  <a:tcPr marL="121920" marR="121920" marT="60960" marB="60960" anchor="ctr">
                    <a:solidFill>
                      <a:schemeClr val="bg1">
                        <a:lumMod val="85000"/>
                      </a:schemeClr>
                    </a:solidFill>
                  </a:tcPr>
                </a:tc>
              </a:tr>
              <a:tr h="558033">
                <a:tc>
                  <a:txBody>
                    <a:bodyPr/>
                    <a:lstStyle/>
                    <a:p>
                      <a:pPr algn="l"/>
                      <a:r>
                        <a:rPr lang="en-US" sz="1600" dirty="0" smtClean="0">
                          <a:solidFill>
                            <a:schemeClr val="tx1">
                              <a:lumMod val="50000"/>
                              <a:lumOff val="50000"/>
                            </a:schemeClr>
                          </a:solidFill>
                          <a:latin typeface="+mn-lt"/>
                          <a:cs typeface="Arial" panose="020B0604020202020204" pitchFamily="34" charset="0"/>
                        </a:rPr>
                        <a:t>MySQL Databases</a:t>
                      </a:r>
                      <a:endParaRPr lang="en-US" sz="1600" dirty="0">
                        <a:solidFill>
                          <a:schemeClr val="tx1">
                            <a:lumMod val="50000"/>
                            <a:lumOff val="50000"/>
                          </a:schemeClr>
                        </a:solidFill>
                        <a:latin typeface="+mn-lt"/>
                        <a:cs typeface="Arial" panose="020B0604020202020204" pitchFamily="34" charset="0"/>
                      </a:endParaRPr>
                    </a:p>
                  </a:txBody>
                  <a:tcPr marL="121920" marR="121920" marT="60960" marB="60960" anchor="ctr">
                    <a:solidFill>
                      <a:schemeClr val="bg1">
                        <a:lumMod val="85000"/>
                      </a:schemeClr>
                    </a:solidFill>
                  </a:tcPr>
                </a:tc>
              </a:tr>
              <a:tr h="558033">
                <a:tc>
                  <a:txBody>
                    <a:bodyPr/>
                    <a:lstStyle/>
                    <a:p>
                      <a:pPr algn="l"/>
                      <a:r>
                        <a:rPr lang="en-US" sz="1600" dirty="0" smtClean="0">
                          <a:solidFill>
                            <a:schemeClr val="tx1">
                              <a:lumMod val="50000"/>
                              <a:lumOff val="50000"/>
                            </a:schemeClr>
                          </a:solidFill>
                          <a:latin typeface="+mn-lt"/>
                          <a:cs typeface="Arial" panose="020B0604020202020204" pitchFamily="34" charset="0"/>
                        </a:rPr>
                        <a:t>Email  Accounts</a:t>
                      </a:r>
                      <a:endParaRPr lang="en-US" sz="1600" dirty="0">
                        <a:solidFill>
                          <a:schemeClr val="tx1">
                            <a:lumMod val="50000"/>
                            <a:lumOff val="50000"/>
                          </a:schemeClr>
                        </a:solidFill>
                        <a:latin typeface="+mn-lt"/>
                        <a:cs typeface="Arial" panose="020B0604020202020204" pitchFamily="34" charset="0"/>
                      </a:endParaRPr>
                    </a:p>
                  </a:txBody>
                  <a:tcPr marL="121920" marR="121920" marT="60960" marB="60960" anchor="ctr">
                    <a:solidFill>
                      <a:schemeClr val="bg1">
                        <a:lumMod val="85000"/>
                      </a:schemeClr>
                    </a:solidFill>
                  </a:tcPr>
                </a:tc>
              </a:tr>
              <a:tr h="558033">
                <a:tc>
                  <a:txBody>
                    <a:bodyPr/>
                    <a:lstStyle/>
                    <a:p>
                      <a:pPr algn="l"/>
                      <a:r>
                        <a:rPr lang="en-US" sz="1600" dirty="0" smtClean="0">
                          <a:solidFill>
                            <a:schemeClr val="tx1">
                              <a:lumMod val="50000"/>
                              <a:lumOff val="50000"/>
                            </a:schemeClr>
                          </a:solidFill>
                          <a:latin typeface="+mn-lt"/>
                          <a:cs typeface="Arial" panose="020B0604020202020204" pitchFamily="34" charset="0"/>
                        </a:rPr>
                        <a:t>Google Ads Credits</a:t>
                      </a:r>
                      <a:endParaRPr lang="en-US" sz="1600" dirty="0">
                        <a:solidFill>
                          <a:schemeClr val="tx1">
                            <a:lumMod val="50000"/>
                            <a:lumOff val="50000"/>
                          </a:schemeClr>
                        </a:solidFill>
                        <a:latin typeface="+mn-lt"/>
                        <a:cs typeface="Arial" panose="020B0604020202020204" pitchFamily="34" charset="0"/>
                      </a:endParaRPr>
                    </a:p>
                  </a:txBody>
                  <a:tcPr marL="121920" marR="121920" marT="60960" marB="60960" anchor="ctr">
                    <a:solidFill>
                      <a:schemeClr val="bg1">
                        <a:lumMod val="85000"/>
                      </a:schemeClr>
                    </a:solidFill>
                  </a:tcPr>
                </a:tc>
              </a:tr>
              <a:tr h="558033">
                <a:tc>
                  <a:txBody>
                    <a:bodyPr/>
                    <a:lstStyle/>
                    <a:p>
                      <a:pPr algn="l"/>
                      <a:r>
                        <a:rPr lang="en-US" sz="1600" dirty="0" smtClean="0">
                          <a:solidFill>
                            <a:schemeClr val="tx1">
                              <a:lumMod val="50000"/>
                              <a:lumOff val="50000"/>
                            </a:schemeClr>
                          </a:solidFill>
                          <a:latin typeface="+mn-lt"/>
                          <a:cs typeface="Arial" panose="020B0604020202020204" pitchFamily="34" charset="0"/>
                        </a:rPr>
                        <a:t>Free Domain Names</a:t>
                      </a:r>
                      <a:endParaRPr lang="en-US" sz="1600" dirty="0">
                        <a:solidFill>
                          <a:schemeClr val="tx1">
                            <a:lumMod val="50000"/>
                            <a:lumOff val="50000"/>
                          </a:schemeClr>
                        </a:solidFill>
                        <a:latin typeface="+mn-lt"/>
                        <a:cs typeface="Arial" panose="020B0604020202020204" pitchFamily="34" charset="0"/>
                      </a:endParaRPr>
                    </a:p>
                  </a:txBody>
                  <a:tcPr marL="121920" marR="121920" marT="60960" marB="60960" anchor="ctr">
                    <a:solidFill>
                      <a:schemeClr val="bg1">
                        <a:lumMod val="85000"/>
                      </a:schemeClr>
                    </a:solidFill>
                  </a:tcPr>
                </a:tc>
              </a:tr>
            </a:tbl>
          </a:graphicData>
        </a:graphic>
      </p:graphicFrame>
      <p:graphicFrame>
        <p:nvGraphicFramePr>
          <p:cNvPr id="798" name="Content Placeholder 3"/>
          <p:cNvGraphicFramePr/>
          <p:nvPr/>
        </p:nvGraphicFramePr>
        <p:xfrm>
          <a:off x="3454400" y="1819936"/>
          <a:ext cx="2743200" cy="4010298"/>
        </p:xfrm>
        <a:graphic>
          <a:graphicData uri="http://schemas.openxmlformats.org/drawingml/2006/table">
            <a:tbl>
              <a:tblPr>
                <a:tableStyleId>{125E5076-3810-47DD-B79F-674D7AD40C01}</a:tableStyleId>
              </a:tblPr>
              <a:tblGrid>
                <a:gridCol w="2743200"/>
              </a:tblGrid>
              <a:tr h="690880">
                <a:tc>
                  <a:txBody>
                    <a:bodyPr/>
                    <a:lstStyle/>
                    <a:p>
                      <a:pPr algn="ctr"/>
                      <a:r>
                        <a:rPr lang="en-US" sz="1900" dirty="0" smtClean="0">
                          <a:solidFill>
                            <a:schemeClr val="bg1">
                              <a:lumMod val="95000"/>
                            </a:schemeClr>
                          </a:solidFill>
                        </a:rPr>
                        <a:t>Regular</a:t>
                      </a:r>
                      <a:endParaRPr lang="en-US" sz="1900" dirty="0" smtClean="0">
                        <a:solidFill>
                          <a:schemeClr val="bg1">
                            <a:lumMod val="95000"/>
                          </a:schemeClr>
                        </a:solidFill>
                      </a:endParaRPr>
                    </a:p>
                    <a:p>
                      <a:pPr algn="ctr"/>
                      <a:r>
                        <a:rPr lang="en-US" sz="1900" dirty="0" smtClean="0">
                          <a:solidFill>
                            <a:schemeClr val="bg1">
                              <a:lumMod val="95000"/>
                            </a:schemeClr>
                          </a:solidFill>
                        </a:rPr>
                        <a:t>$10 Per</a:t>
                      </a:r>
                      <a:r>
                        <a:rPr lang="en-US" sz="1900" baseline="0" dirty="0" smtClean="0">
                          <a:solidFill>
                            <a:schemeClr val="bg1">
                              <a:lumMod val="95000"/>
                            </a:schemeClr>
                          </a:solidFill>
                        </a:rPr>
                        <a:t> Month</a:t>
                      </a:r>
                      <a:endParaRPr lang="en-US" sz="1900" b="1" dirty="0">
                        <a:solidFill>
                          <a:schemeClr val="bg1">
                            <a:lumMod val="95000"/>
                          </a:schemeClr>
                        </a:solidFill>
                      </a:endParaRPr>
                    </a:p>
                  </a:txBody>
                  <a:tcPr marL="121920" marR="121920" marT="60960" marB="60960" anchor="ctr">
                    <a:lnB>
                      <a:noFill/>
                    </a:lnB>
                    <a:solidFill>
                      <a:schemeClr val="tx2">
                        <a:lumMod val="60000"/>
                        <a:lumOff val="40000"/>
                      </a:schemeClr>
                    </a:solidFill>
                  </a:tcPr>
                </a:tc>
              </a:tr>
              <a:tr h="551543">
                <a:tc>
                  <a:txBody>
                    <a:bodyPr/>
                    <a:lstStyle/>
                    <a:p>
                      <a:pPr algn="ctr"/>
                      <a:r>
                        <a:rPr lang="en-US" sz="1600" dirty="0" smtClean="0"/>
                        <a:t>1024 MB</a:t>
                      </a:r>
                      <a:endParaRPr lang="en-US" sz="1600" dirty="0">
                        <a:solidFill>
                          <a:schemeClr val="tx1"/>
                        </a:solidFill>
                        <a:latin typeface="Arial" panose="020B0604020202020204" pitchFamily="34" charset="0"/>
                        <a:cs typeface="Arial" panose="020B0604020202020204" pitchFamily="34" charset="0"/>
                      </a:endParaRPr>
                    </a:p>
                  </a:txBody>
                  <a:tcPr marL="121920" marR="121920" marT="60960" marB="60960" anchor="ctr">
                    <a:lnL>
                      <a:noFill/>
                    </a:lnL>
                    <a:lnR>
                      <a:noFill/>
                    </a:lnR>
                    <a:lnT>
                      <a:noFill/>
                    </a:lnT>
                    <a:lnB>
                      <a:noFill/>
                    </a:lnB>
                    <a:lnTlToBr w="12700" cmpd="sng">
                      <a:noFill/>
                      <a:prstDash val="solid"/>
                    </a:lnTlToBr>
                    <a:lnBlToTr w="12700" cmpd="sng">
                      <a:noFill/>
                      <a:prstDash val="solid"/>
                    </a:lnBlToTr>
                    <a:solidFill>
                      <a:schemeClr val="tx2">
                        <a:lumMod val="40000"/>
                        <a:lumOff val="60000"/>
                      </a:schemeClr>
                    </a:solidFill>
                  </a:tcPr>
                </a:tc>
              </a:tr>
              <a:tr h="551543">
                <a:tc>
                  <a:txBody>
                    <a:bodyPr/>
                    <a:lstStyle/>
                    <a:p>
                      <a:pPr algn="ctr"/>
                      <a:r>
                        <a:rPr lang="en-US" sz="1600" dirty="0" smtClean="0">
                          <a:solidFill>
                            <a:schemeClr val="bg1">
                              <a:lumMod val="65000"/>
                            </a:schemeClr>
                          </a:solidFill>
                        </a:rPr>
                        <a:t>10GB</a:t>
                      </a:r>
                      <a:endParaRPr lang="en-US" sz="1600" dirty="0">
                        <a:solidFill>
                          <a:schemeClr val="bg1">
                            <a:lumMod val="65000"/>
                          </a:schemeClr>
                        </a:solidFill>
                        <a:latin typeface="Arial" panose="020B0604020202020204" pitchFamily="34" charset="0"/>
                        <a:cs typeface="Arial" panose="020B0604020202020204" pitchFamily="34" charset="0"/>
                      </a:endParaRPr>
                    </a:p>
                  </a:txBody>
                  <a:tcPr marL="121920" marR="121920" marT="60960" marB="6096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51543">
                <a:tc>
                  <a:txBody>
                    <a:bodyPr/>
                    <a:lstStyle/>
                    <a:p>
                      <a:pPr algn="ctr"/>
                      <a:r>
                        <a:rPr lang="en-US" sz="1600" dirty="0" smtClean="0">
                          <a:solidFill>
                            <a:schemeClr val="bg1">
                              <a:lumMod val="65000"/>
                            </a:schemeClr>
                          </a:solidFill>
                        </a:rPr>
                        <a:t>25</a:t>
                      </a:r>
                      <a:endParaRPr lang="en-US" sz="1600" dirty="0">
                        <a:solidFill>
                          <a:schemeClr val="bg1">
                            <a:lumMod val="65000"/>
                          </a:schemeClr>
                        </a:solidFill>
                        <a:latin typeface="Arial" panose="020B0604020202020204" pitchFamily="34" charset="0"/>
                        <a:cs typeface="Arial" panose="020B0604020202020204" pitchFamily="34" charset="0"/>
                      </a:endParaRPr>
                    </a:p>
                  </a:txBody>
                  <a:tcPr marL="121920" marR="121920" marT="60960" marB="6096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51543">
                <a:tc>
                  <a:txBody>
                    <a:bodyPr/>
                    <a:lstStyle/>
                    <a:p>
                      <a:pPr algn="ctr"/>
                      <a:r>
                        <a:rPr lang="en-US" sz="1600" dirty="0" smtClean="0">
                          <a:solidFill>
                            <a:schemeClr val="bg1">
                              <a:lumMod val="65000"/>
                            </a:schemeClr>
                          </a:solidFill>
                        </a:rPr>
                        <a:t>10</a:t>
                      </a:r>
                      <a:endParaRPr lang="en-US" sz="1600" dirty="0">
                        <a:solidFill>
                          <a:schemeClr val="bg1">
                            <a:lumMod val="65000"/>
                          </a:schemeClr>
                        </a:solidFill>
                        <a:latin typeface="Arial" panose="020B0604020202020204" pitchFamily="34" charset="0"/>
                        <a:cs typeface="Arial" panose="020B0604020202020204" pitchFamily="34" charset="0"/>
                      </a:endParaRPr>
                    </a:p>
                  </a:txBody>
                  <a:tcPr marL="121920" marR="121920" marT="60960" marB="6096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51543">
                <a:tc>
                  <a:txBody>
                    <a:bodyPr/>
                    <a:lstStyle/>
                    <a:p>
                      <a:pPr algn="ctr"/>
                      <a:r>
                        <a:rPr lang="en-US" sz="1600" dirty="0" smtClean="0">
                          <a:solidFill>
                            <a:schemeClr val="bg1">
                              <a:lumMod val="65000"/>
                            </a:schemeClr>
                          </a:solidFill>
                        </a:rPr>
                        <a:t>No</a:t>
                      </a:r>
                      <a:endParaRPr lang="en-US" sz="1600" dirty="0">
                        <a:solidFill>
                          <a:schemeClr val="bg1">
                            <a:lumMod val="65000"/>
                          </a:schemeClr>
                        </a:solidFill>
                        <a:latin typeface="Arial" panose="020B0604020202020204" pitchFamily="34" charset="0"/>
                        <a:cs typeface="Arial" panose="020B0604020202020204" pitchFamily="34" charset="0"/>
                      </a:endParaRPr>
                    </a:p>
                  </a:txBody>
                  <a:tcPr marL="121920" marR="121920" marT="60960" marB="60960" anchor="ctr">
                    <a:lnL>
                      <a:noFill/>
                    </a:lnL>
                    <a:lnR>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51543">
                <a:tc>
                  <a:txBody>
                    <a:bodyPr/>
                    <a:lstStyle/>
                    <a:p>
                      <a:pPr marL="0" algn="ctr" defTabSz="914400" rtl="0" eaLnBrk="1" latinLnBrk="0" hangingPunct="1"/>
                      <a:r>
                        <a:rPr lang="en-US" sz="1600" kern="1200" dirty="0" smtClean="0">
                          <a:solidFill>
                            <a:schemeClr val="bg1">
                              <a:lumMod val="65000"/>
                            </a:schemeClr>
                          </a:solidFill>
                          <a:sym typeface="Symbol" panose="05050102010706020507"/>
                        </a:rPr>
                        <a:t></a:t>
                      </a:r>
                      <a:endParaRPr lang="en-US" sz="1600" b="1" kern="1200" dirty="0">
                        <a:solidFill>
                          <a:schemeClr val="bg1">
                            <a:lumMod val="65000"/>
                          </a:schemeClr>
                        </a:solidFill>
                        <a:latin typeface="Arial" panose="020B0604020202020204" pitchFamily="34" charset="0"/>
                        <a:ea typeface="+mn-ea"/>
                        <a:cs typeface="Arial" panose="020B0604020202020204" pitchFamily="34" charset="0"/>
                      </a:endParaRPr>
                    </a:p>
                  </a:txBody>
                  <a:tcPr marL="121920" marR="121920" marT="60960" marB="60960" anchor="ctr">
                    <a:lnL>
                      <a:noFill/>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799" name="Content Placeholder 3"/>
          <p:cNvGraphicFramePr/>
          <p:nvPr/>
        </p:nvGraphicFramePr>
        <p:xfrm>
          <a:off x="8839200" y="1832272"/>
          <a:ext cx="2743200" cy="4010298"/>
        </p:xfrm>
        <a:graphic>
          <a:graphicData uri="http://schemas.openxmlformats.org/drawingml/2006/table">
            <a:tbl>
              <a:tblPr>
                <a:effectLst>
                  <a:outerShdw blurRad="152400" sx="1000" sy="1000" rotWithShape="0">
                    <a:prstClr val="black">
                      <a:alpha val="15000"/>
                    </a:prstClr>
                  </a:outerShdw>
                </a:effectLst>
                <a:tableStyleId>{125E5076-3810-47DD-B79F-674D7AD40C01}</a:tableStyleId>
              </a:tblPr>
              <a:tblGrid>
                <a:gridCol w="2743200"/>
              </a:tblGrid>
              <a:tr h="690880">
                <a:tc>
                  <a:txBody>
                    <a:bodyPr/>
                    <a:lstStyle/>
                    <a:p>
                      <a:pPr algn="ctr"/>
                      <a:r>
                        <a:rPr lang="en-US" sz="1900" dirty="0" smtClean="0"/>
                        <a:t>Enterprise</a:t>
                      </a:r>
                      <a:endParaRPr lang="en-US" sz="1900" dirty="0" smtClean="0"/>
                    </a:p>
                    <a:p>
                      <a:pPr algn="ctr"/>
                      <a:r>
                        <a:rPr lang="en-US" sz="1900" dirty="0" smtClean="0">
                          <a:solidFill>
                            <a:schemeClr val="bg1">
                              <a:lumMod val="95000"/>
                            </a:schemeClr>
                          </a:solidFill>
                        </a:rPr>
                        <a:t>$50 Per Month</a:t>
                      </a:r>
                      <a:endParaRPr lang="en-US" sz="1900" b="1" dirty="0">
                        <a:solidFill>
                          <a:schemeClr val="bg1">
                            <a:lumMod val="95000"/>
                          </a:schemeClr>
                        </a:solidFill>
                      </a:endParaRPr>
                    </a:p>
                  </a:txBody>
                  <a:tcPr marL="121920" marR="121920" marT="60960" marB="60960" anchor="ctr">
                    <a:solidFill>
                      <a:schemeClr val="accent5">
                        <a:lumMod val="50000"/>
                      </a:schemeClr>
                    </a:solidFill>
                  </a:tcPr>
                </a:tc>
              </a:tr>
              <a:tr h="551543">
                <a:tc>
                  <a:txBody>
                    <a:bodyPr/>
                    <a:lstStyle/>
                    <a:p>
                      <a:pPr algn="ctr"/>
                      <a:r>
                        <a:rPr lang="en-US" sz="1600" dirty="0" smtClean="0"/>
                        <a:t>Unlimited</a:t>
                      </a:r>
                      <a:endParaRPr lang="en-US" sz="1600" dirty="0">
                        <a:solidFill>
                          <a:schemeClr val="tx1"/>
                        </a:solidFill>
                        <a:latin typeface="Arial" panose="020B0604020202020204" pitchFamily="34" charset="0"/>
                        <a:cs typeface="Arial" panose="020B0604020202020204" pitchFamily="34" charset="0"/>
                      </a:endParaRPr>
                    </a:p>
                  </a:txBody>
                  <a:tcPr marL="121920" marR="121920" marT="60960" marB="60960" anchor="ctr">
                    <a:solidFill>
                      <a:schemeClr val="accent5">
                        <a:lumMod val="75000"/>
                      </a:schemeClr>
                    </a:solidFill>
                  </a:tcPr>
                </a:tc>
              </a:tr>
              <a:tr h="551543">
                <a:tc>
                  <a:txBody>
                    <a:bodyPr/>
                    <a:lstStyle/>
                    <a:p>
                      <a:pPr algn="ctr"/>
                      <a:r>
                        <a:rPr lang="en-US" sz="1600" dirty="0" smtClean="0">
                          <a:solidFill>
                            <a:schemeClr val="bg1">
                              <a:lumMod val="65000"/>
                            </a:schemeClr>
                          </a:solidFill>
                        </a:rPr>
                        <a:t>Unlimited</a:t>
                      </a:r>
                      <a:endParaRPr lang="en-US" sz="1600" dirty="0">
                        <a:solidFill>
                          <a:schemeClr val="bg1">
                            <a:lumMod val="65000"/>
                          </a:schemeClr>
                        </a:solidFill>
                        <a:latin typeface="Arial" panose="020B0604020202020204" pitchFamily="34" charset="0"/>
                        <a:cs typeface="Arial" panose="020B0604020202020204" pitchFamily="34" charset="0"/>
                      </a:endParaRPr>
                    </a:p>
                  </a:txBody>
                  <a:tcPr marL="121920" marR="121920" marT="60960" marB="60960" anchor="ctr">
                    <a:solidFill>
                      <a:schemeClr val="bg1">
                        <a:lumMod val="95000"/>
                      </a:schemeClr>
                    </a:solidFill>
                  </a:tcPr>
                </a:tc>
              </a:tr>
              <a:tr h="551543">
                <a:tc>
                  <a:txBody>
                    <a:bodyPr/>
                    <a:lstStyle/>
                    <a:p>
                      <a:pPr algn="ctr"/>
                      <a:r>
                        <a:rPr lang="en-US" sz="1600" dirty="0" smtClean="0">
                          <a:solidFill>
                            <a:schemeClr val="bg1">
                              <a:lumMod val="65000"/>
                            </a:schemeClr>
                          </a:solidFill>
                        </a:rPr>
                        <a:t>200</a:t>
                      </a:r>
                      <a:endParaRPr lang="en-US" sz="1600" dirty="0">
                        <a:solidFill>
                          <a:schemeClr val="bg1">
                            <a:lumMod val="65000"/>
                          </a:schemeClr>
                        </a:solidFill>
                        <a:latin typeface="Arial" panose="020B0604020202020204" pitchFamily="34" charset="0"/>
                        <a:cs typeface="Arial" panose="020B0604020202020204" pitchFamily="34" charset="0"/>
                      </a:endParaRPr>
                    </a:p>
                  </a:txBody>
                  <a:tcPr marL="121920" marR="121920" marT="60960" marB="60960" anchor="ctr">
                    <a:solidFill>
                      <a:schemeClr val="bg1">
                        <a:lumMod val="95000"/>
                      </a:schemeClr>
                    </a:solidFill>
                  </a:tcPr>
                </a:tc>
              </a:tr>
              <a:tr h="551543">
                <a:tc>
                  <a:txBody>
                    <a:bodyPr/>
                    <a:lstStyle/>
                    <a:p>
                      <a:pPr algn="ctr"/>
                      <a:r>
                        <a:rPr lang="en-US" sz="1600" dirty="0" smtClean="0">
                          <a:solidFill>
                            <a:schemeClr val="bg1">
                              <a:lumMod val="65000"/>
                            </a:schemeClr>
                          </a:solidFill>
                        </a:rPr>
                        <a:t>250</a:t>
                      </a:r>
                      <a:endParaRPr lang="en-US" sz="1600" dirty="0">
                        <a:solidFill>
                          <a:schemeClr val="bg1">
                            <a:lumMod val="65000"/>
                          </a:schemeClr>
                        </a:solidFill>
                        <a:latin typeface="Arial" panose="020B0604020202020204" pitchFamily="34" charset="0"/>
                        <a:cs typeface="Arial" panose="020B0604020202020204" pitchFamily="34" charset="0"/>
                      </a:endParaRPr>
                    </a:p>
                  </a:txBody>
                  <a:tcPr marL="121920" marR="121920" marT="60960" marB="60960" anchor="ctr">
                    <a:solidFill>
                      <a:schemeClr val="bg1">
                        <a:lumMod val="95000"/>
                      </a:schemeClr>
                    </a:solidFill>
                  </a:tcPr>
                </a:tc>
              </a:tr>
              <a:tr h="551543">
                <a:tc>
                  <a:txBody>
                    <a:bodyPr/>
                    <a:lstStyle/>
                    <a:p>
                      <a:pPr algn="ctr"/>
                      <a:r>
                        <a:rPr lang="en-US" sz="1600" dirty="0" smtClean="0">
                          <a:solidFill>
                            <a:schemeClr val="bg1">
                              <a:lumMod val="65000"/>
                            </a:schemeClr>
                          </a:solidFill>
                        </a:rPr>
                        <a:t>Yes</a:t>
                      </a:r>
                      <a:endParaRPr lang="en-US" sz="1600" dirty="0">
                        <a:solidFill>
                          <a:schemeClr val="bg1">
                            <a:lumMod val="65000"/>
                          </a:schemeClr>
                        </a:solidFill>
                        <a:latin typeface="Arial" panose="020B0604020202020204" pitchFamily="34" charset="0"/>
                        <a:cs typeface="Arial" panose="020B0604020202020204" pitchFamily="34" charset="0"/>
                      </a:endParaRPr>
                    </a:p>
                  </a:txBody>
                  <a:tcPr marL="121920" marR="121920" marT="60960" marB="60960" anchor="ctr">
                    <a:solidFill>
                      <a:schemeClr val="bg1">
                        <a:lumMod val="95000"/>
                      </a:schemeClr>
                    </a:solidFill>
                  </a:tcPr>
                </a:tc>
              </a:tr>
              <a:tr h="551543">
                <a:tc>
                  <a:txBody>
                    <a:bodyPr/>
                    <a:lstStyle/>
                    <a:p>
                      <a:pPr marL="0" algn="ctr" defTabSz="914400" rtl="0" eaLnBrk="1" latinLnBrk="0" hangingPunct="1"/>
                      <a:r>
                        <a:rPr lang="en-US" sz="2700" kern="1200" dirty="0" smtClean="0">
                          <a:solidFill>
                            <a:schemeClr val="bg1">
                              <a:lumMod val="65000"/>
                            </a:schemeClr>
                          </a:solidFill>
                          <a:sym typeface="Symbol" panose="05050102010706020507"/>
                        </a:rPr>
                        <a:t></a:t>
                      </a:r>
                      <a:endParaRPr lang="en-US" sz="2700" b="1" kern="1200" dirty="0">
                        <a:solidFill>
                          <a:schemeClr val="bg1">
                            <a:lumMod val="65000"/>
                          </a:schemeClr>
                        </a:solidFill>
                        <a:latin typeface="Arial" panose="020B0604020202020204" pitchFamily="34" charset="0"/>
                        <a:ea typeface="+mn-ea"/>
                        <a:cs typeface="Arial" panose="020B0604020202020204" pitchFamily="34" charset="0"/>
                      </a:endParaRPr>
                    </a:p>
                  </a:txBody>
                  <a:tcPr marL="121920" marR="121920" marT="60960" marB="60960" anchor="ctr">
                    <a:solidFill>
                      <a:schemeClr val="bg1">
                        <a:lumMod val="95000"/>
                      </a:schemeClr>
                    </a:solidFill>
                  </a:tcPr>
                </a:tc>
              </a:tr>
            </a:tbl>
          </a:graphicData>
        </a:graphic>
      </p:graphicFrame>
      <p:grpSp>
        <p:nvGrpSpPr>
          <p:cNvPr id="18" name="Group 17"/>
          <p:cNvGrpSpPr/>
          <p:nvPr/>
        </p:nvGrpSpPr>
        <p:grpSpPr>
          <a:xfrm>
            <a:off x="6096000" y="1654474"/>
            <a:ext cx="2759269" cy="3937944"/>
            <a:chOff x="4572000" y="1240855"/>
            <a:chExt cx="2069452" cy="2953458"/>
          </a:xfrm>
        </p:grpSpPr>
        <p:graphicFrame>
          <p:nvGraphicFramePr>
            <p:cNvPr id="801" name="Content Placeholder 3"/>
            <p:cNvGraphicFramePr/>
            <p:nvPr/>
          </p:nvGraphicFramePr>
          <p:xfrm>
            <a:off x="4572000" y="1240855"/>
            <a:ext cx="1543050" cy="2953458"/>
          </p:xfrm>
          <a:graphic>
            <a:graphicData uri="http://schemas.openxmlformats.org/drawingml/2006/table">
              <a:tbl>
                <a:tblPr>
                  <a:effectLst>
                    <a:outerShdw blurRad="190500" sx="102000" sy="102000" algn="ctr" rotWithShape="0">
                      <a:prstClr val="black">
                        <a:alpha val="40000"/>
                      </a:prstClr>
                    </a:outerShdw>
                  </a:effectLst>
                  <a:tableStyleId>{37CE84F3-28C3-443E-9E96-99CF82512B78}</a:tableStyleId>
                </a:tblPr>
                <a:tblGrid>
                  <a:gridCol w="2057400"/>
                </a:tblGrid>
                <a:tr h="654737">
                  <a:tc>
                    <a:txBody>
                      <a:bodyPr/>
                      <a:lstStyle/>
                      <a:p>
                        <a:pPr algn="ctr"/>
                        <a:r>
                          <a:rPr lang="en-US" b="1" dirty="0" smtClean="0"/>
                          <a:t>Best Value</a:t>
                        </a:r>
                        <a:endParaRPr lang="en-US" b="1" dirty="0" smtClean="0"/>
                      </a:p>
                      <a:p>
                        <a:pPr algn="ctr"/>
                        <a:r>
                          <a:rPr lang="en-US" b="1" dirty="0" smtClean="0">
                            <a:solidFill>
                              <a:schemeClr val="bg1">
                                <a:lumMod val="95000"/>
                              </a:schemeClr>
                            </a:solidFill>
                          </a:rPr>
                          <a:t>$30 Per Month</a:t>
                        </a:r>
                        <a:endParaRPr lang="en-US" b="1" dirty="0" smtClean="0">
                          <a:solidFill>
                            <a:schemeClr val="bg1">
                              <a:lumMod val="95000"/>
                            </a:schemeClr>
                          </a:solidFill>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1">
                          <a:lumMod val="75000"/>
                        </a:schemeClr>
                      </a:solidFill>
                    </a:tcPr>
                  </a:tc>
                </a:tr>
                <a:tr h="458204">
                  <a:tc>
                    <a:txBody>
                      <a:bodyPr/>
                      <a:lstStyle/>
                      <a:p>
                        <a:pPr algn="ctr"/>
                        <a:r>
                          <a:rPr lang="en-US" sz="1400" dirty="0" smtClean="0">
                            <a:solidFill>
                              <a:schemeClr val="tx1"/>
                            </a:solidFill>
                            <a:latin typeface="+mn-lt"/>
                            <a:cs typeface="Arial" panose="020B0604020202020204" pitchFamily="34" charset="0"/>
                          </a:rPr>
                          <a:t>50 GB</a:t>
                        </a:r>
                        <a:endParaRPr lang="en-US" sz="1400" dirty="0">
                          <a:solidFill>
                            <a:schemeClr val="tx1"/>
                          </a:solidFill>
                          <a:latin typeface="+mn-lt"/>
                          <a:cs typeface="Arial" panose="020B0604020202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1">
                          <a:lumMod val="40000"/>
                          <a:lumOff val="60000"/>
                        </a:schemeClr>
                      </a:solidFill>
                    </a:tcPr>
                  </a:tc>
                </a:tr>
                <a:tr h="458204">
                  <a:tc>
                    <a:txBody>
                      <a:bodyPr/>
                      <a:lstStyle/>
                      <a:p>
                        <a:pPr algn="ctr"/>
                        <a:r>
                          <a:rPr lang="en-US" sz="1400" dirty="0" smtClean="0">
                            <a:solidFill>
                              <a:schemeClr val="tx1"/>
                            </a:solidFill>
                            <a:latin typeface="+mn-lt"/>
                            <a:cs typeface="Arial" panose="020B0604020202020204" pitchFamily="34" charset="0"/>
                          </a:rPr>
                          <a:t>100GB</a:t>
                        </a:r>
                        <a:endParaRPr lang="en-US" sz="1400" dirty="0">
                          <a:solidFill>
                            <a:schemeClr val="tx1"/>
                          </a:solidFill>
                          <a:latin typeface="+mn-lt"/>
                          <a:cs typeface="Arial" panose="020B0604020202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458204">
                  <a:tc>
                    <a:txBody>
                      <a:bodyPr/>
                      <a:lstStyle/>
                      <a:p>
                        <a:pPr algn="ctr"/>
                        <a:r>
                          <a:rPr lang="en-US" sz="1400" dirty="0" smtClean="0">
                            <a:solidFill>
                              <a:schemeClr val="tx1"/>
                            </a:solidFill>
                            <a:latin typeface="+mn-lt"/>
                            <a:cs typeface="Arial" panose="020B0604020202020204" pitchFamily="34" charset="0"/>
                          </a:rPr>
                          <a:t>50</a:t>
                        </a:r>
                        <a:endParaRPr lang="en-US" sz="1400" dirty="0">
                          <a:solidFill>
                            <a:schemeClr val="tx1"/>
                          </a:solidFill>
                          <a:latin typeface="+mn-lt"/>
                          <a:cs typeface="Arial" panose="020B0604020202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458204">
                  <a:tc>
                    <a:txBody>
                      <a:bodyPr/>
                      <a:lstStyle/>
                      <a:p>
                        <a:pPr algn="ctr"/>
                        <a:r>
                          <a:rPr lang="en-US" sz="1400" dirty="0" smtClean="0">
                            <a:solidFill>
                              <a:schemeClr val="tx1"/>
                            </a:solidFill>
                            <a:latin typeface="+mn-lt"/>
                            <a:cs typeface="Arial" panose="020B0604020202020204" pitchFamily="34" charset="0"/>
                          </a:rPr>
                          <a:t>100</a:t>
                        </a:r>
                        <a:endParaRPr lang="en-US" sz="1400" dirty="0">
                          <a:solidFill>
                            <a:schemeClr val="tx1"/>
                          </a:solidFill>
                          <a:latin typeface="+mn-lt"/>
                          <a:cs typeface="Arial" panose="020B0604020202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458204">
                  <a:tc>
                    <a:txBody>
                      <a:bodyPr/>
                      <a:lstStyle/>
                      <a:p>
                        <a:pPr algn="ctr"/>
                        <a:r>
                          <a:rPr lang="en-US" sz="1400" dirty="0" smtClean="0">
                            <a:solidFill>
                              <a:schemeClr val="tx1"/>
                            </a:solidFill>
                            <a:latin typeface="+mn-lt"/>
                            <a:cs typeface="Arial" panose="020B0604020202020204" pitchFamily="34" charset="0"/>
                          </a:rPr>
                          <a:t>Yes</a:t>
                        </a:r>
                        <a:endParaRPr lang="en-US" sz="1400" dirty="0">
                          <a:solidFill>
                            <a:schemeClr val="tx1"/>
                          </a:solidFill>
                          <a:latin typeface="+mn-lt"/>
                          <a:cs typeface="Arial" panose="020B0604020202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r>
                <a:tr h="458204">
                  <a:tc>
                    <a:txBody>
                      <a:bodyPr/>
                      <a:lstStyle/>
                      <a:p>
                        <a:pPr algn="ctr"/>
                        <a:r>
                          <a:rPr lang="id-ID" sz="1800" b="0" dirty="0" smtClean="0">
                            <a:solidFill>
                              <a:schemeClr val="bg1">
                                <a:lumMod val="95000"/>
                              </a:schemeClr>
                            </a:solidFill>
                            <a:latin typeface="+mn-lt"/>
                            <a:cs typeface="Arial" panose="020B0604020202020204" pitchFamily="34" charset="0"/>
                            <a:sym typeface="Symbol" panose="05050102010706020507"/>
                          </a:rPr>
                          <a:t>Purchase</a:t>
                        </a:r>
                        <a:endParaRPr lang="en-US" sz="1800" b="0" dirty="0">
                          <a:solidFill>
                            <a:schemeClr val="bg1">
                              <a:lumMod val="95000"/>
                            </a:schemeClr>
                          </a:solidFill>
                          <a:latin typeface="+mn-lt"/>
                          <a:cs typeface="Arial" panose="020B0604020202020204" pitchFamily="34" charset="0"/>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accent1">
                          <a:lumMod val="50000"/>
                        </a:schemeClr>
                      </a:solidFill>
                    </a:tcPr>
                  </a:tc>
                </a:tr>
              </a:tbl>
            </a:graphicData>
          </a:graphic>
        </p:graphicFrame>
        <p:sp>
          <p:nvSpPr>
            <p:cNvPr id="812" name="Right Triangle 811"/>
            <p:cNvSpPr/>
            <p:nvPr/>
          </p:nvSpPr>
          <p:spPr>
            <a:xfrm rot="-10800000">
              <a:off x="6367132" y="1244451"/>
              <a:ext cx="274320" cy="27432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a:solidFill>
                  <a:prstClr val="white"/>
                </a:solidFill>
                <a:latin typeface="Calibri" panose="020F0502020204030204"/>
              </a:endParaRPr>
            </a:p>
          </p:txBody>
        </p:sp>
      </p:grpSp>
      <p:sp>
        <p:nvSpPr>
          <p:cNvPr id="19"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20"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21" name="直接连接符 20"/>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536033" y="1203158"/>
            <a:ext cx="2899610" cy="6617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Calibri" panose="020F0502020204030204" pitchFamily="34" charset="0"/>
                <a:ea typeface="微软雅黑" panose="020B0503020204020204" pitchFamily="34" charset="-122"/>
                <a:sym typeface="Calibri" panose="020F0502020204030204" pitchFamily="34" charset="0"/>
              </a:rPr>
              <a:t>CONTENT</a:t>
            </a:r>
            <a:endParaRPr lang="zh-CN" altLang="en-US" sz="2400" b="1" dirty="0">
              <a:latin typeface="Calibri" panose="020F0502020204030204" pitchFamily="34" charset="0"/>
              <a:ea typeface="微软雅黑" panose="020B0503020204020204" pitchFamily="34" charset="-122"/>
              <a:sym typeface="Calibri" panose="020F0502020204030204" pitchFamily="34" charset="0"/>
            </a:endParaRPr>
          </a:p>
        </p:txBody>
      </p:sp>
      <p:grpSp>
        <p:nvGrpSpPr>
          <p:cNvPr id="18" name="组合 17"/>
          <p:cNvGrpSpPr/>
          <p:nvPr/>
        </p:nvGrpSpPr>
        <p:grpSpPr>
          <a:xfrm>
            <a:off x="2251576" y="2324753"/>
            <a:ext cx="4622467" cy="680481"/>
            <a:chOff x="6276473" y="1565822"/>
            <a:chExt cx="4622467" cy="680481"/>
          </a:xfrm>
        </p:grpSpPr>
        <p:sp>
          <p:nvSpPr>
            <p:cNvPr id="19" name="文本框 18"/>
            <p:cNvSpPr txBox="1"/>
            <p:nvPr/>
          </p:nvSpPr>
          <p:spPr>
            <a:xfrm>
              <a:off x="6276473" y="1565822"/>
              <a:ext cx="3262432" cy="461665"/>
            </a:xfrm>
            <a:prstGeom prst="rect">
              <a:avLst/>
            </a:prstGeom>
            <a:noFill/>
          </p:spPr>
          <p:txBody>
            <a:bodyPr wrap="none" rtlCol="0">
              <a:spAutoFit/>
            </a:bodyPr>
            <a:lstStyle/>
            <a:p>
              <a:r>
                <a:rPr lang="zh-CN" altLang="en-US" sz="2400" b="1" dirty="0" smtClean="0">
                  <a:latin typeface="Calibri" panose="020F0502020204030204" pitchFamily="34" charset="0"/>
                  <a:ea typeface="微软雅黑" panose="020B0503020204020204" pitchFamily="34" charset="-122"/>
                  <a:sym typeface="Calibri" panose="020F0502020204030204" pitchFamily="34" charset="0"/>
                </a:rPr>
                <a:t>请在此处输入标题内容</a:t>
              </a:r>
              <a:endParaRPr lang="zh-CN" altLang="en-US" sz="2400" b="1" dirty="0">
                <a:latin typeface="Calibri" panose="020F0502020204030204" pitchFamily="34" charset="0"/>
                <a:ea typeface="微软雅黑" panose="020B0503020204020204" pitchFamily="34" charset="-122"/>
                <a:sym typeface="Calibri" panose="020F0502020204030204" pitchFamily="34" charset="0"/>
              </a:endParaRPr>
            </a:p>
          </p:txBody>
        </p:sp>
        <p:sp>
          <p:nvSpPr>
            <p:cNvPr id="20" name="矩形 1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276473" y="2000082"/>
              <a:ext cx="4622467" cy="246221"/>
            </a:xfrm>
            <a:prstGeom prst="rect">
              <a:avLst/>
            </a:prstGeom>
          </p:spPr>
          <p:txBody>
            <a:bodyPr wrap="square">
              <a:spAutoFit/>
            </a:bodyPr>
            <a:lstStyle/>
            <a:p>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ipsum </a:t>
              </a:r>
              <a:r>
                <a:rPr lang="en-US" altLang="zh-CN" sz="1000" dirty="0" smtClean="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vitae</a:t>
              </a:r>
              <a:endParaRPr lang="zh-CN" altLang="en-US"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
        <p:nvSpPr>
          <p:cNvPr id="21" name="文本框 20"/>
          <p:cNvSpPr txBox="1"/>
          <p:nvPr/>
        </p:nvSpPr>
        <p:spPr>
          <a:xfrm>
            <a:off x="1421566" y="2250486"/>
            <a:ext cx="755335" cy="769441"/>
          </a:xfrm>
          <a:prstGeom prst="rect">
            <a:avLst/>
          </a:prstGeom>
          <a:noFill/>
        </p:spPr>
        <p:txBody>
          <a:bodyPr wrap="none" rtlCol="0">
            <a:spAutoFit/>
          </a:bodyPr>
          <a:lstStyle/>
          <a:p>
            <a:pPr algn="ctr"/>
            <a:r>
              <a:rPr lang="en-US" altLang="zh-CN" sz="4400" dirty="0" smtClean="0">
                <a:solidFill>
                  <a:schemeClr val="accent1"/>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4400" dirty="0">
              <a:solidFill>
                <a:schemeClr val="accent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22" name="组合 21"/>
          <p:cNvGrpSpPr/>
          <p:nvPr/>
        </p:nvGrpSpPr>
        <p:grpSpPr>
          <a:xfrm>
            <a:off x="2251576" y="3221746"/>
            <a:ext cx="4622467" cy="680481"/>
            <a:chOff x="6276473" y="1565822"/>
            <a:chExt cx="4622467" cy="680481"/>
          </a:xfrm>
        </p:grpSpPr>
        <p:sp>
          <p:nvSpPr>
            <p:cNvPr id="23" name="文本框 22"/>
            <p:cNvSpPr txBox="1"/>
            <p:nvPr/>
          </p:nvSpPr>
          <p:spPr>
            <a:xfrm>
              <a:off x="6276473" y="1565822"/>
              <a:ext cx="3262432" cy="461665"/>
            </a:xfrm>
            <a:prstGeom prst="rect">
              <a:avLst/>
            </a:prstGeom>
            <a:noFill/>
          </p:spPr>
          <p:txBody>
            <a:bodyPr wrap="none" rtlCol="0">
              <a:spAutoFit/>
            </a:bodyPr>
            <a:lstStyle/>
            <a:p>
              <a:r>
                <a:rPr lang="zh-CN" altLang="en-US" sz="2400" b="1" dirty="0" smtClean="0">
                  <a:latin typeface="Calibri" panose="020F0502020204030204" pitchFamily="34" charset="0"/>
                  <a:ea typeface="微软雅黑" panose="020B0503020204020204" pitchFamily="34" charset="-122"/>
                  <a:sym typeface="Calibri" panose="020F0502020204030204" pitchFamily="34" charset="0"/>
                </a:rPr>
                <a:t>请在此处输入标题内容</a:t>
              </a:r>
              <a:endParaRPr lang="zh-CN" altLang="en-US" sz="2400" b="1" dirty="0">
                <a:latin typeface="Calibri" panose="020F0502020204030204" pitchFamily="34" charset="0"/>
                <a:ea typeface="微软雅黑" panose="020B0503020204020204" pitchFamily="34" charset="-122"/>
                <a:sym typeface="Calibri" panose="020F0502020204030204" pitchFamily="34" charset="0"/>
              </a:endParaRPr>
            </a:p>
          </p:txBody>
        </p:sp>
        <p:sp>
          <p:nvSpPr>
            <p:cNvPr id="24" name="矩形 2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276473" y="2000082"/>
              <a:ext cx="4622467" cy="246221"/>
            </a:xfrm>
            <a:prstGeom prst="rect">
              <a:avLst/>
            </a:prstGeom>
          </p:spPr>
          <p:txBody>
            <a:bodyPr wrap="square">
              <a:spAutoFit/>
            </a:bodyPr>
            <a:lstStyle/>
            <a:p>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ipsum </a:t>
              </a:r>
              <a:r>
                <a:rPr lang="en-US" altLang="zh-CN" sz="1000" dirty="0" smtClean="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vitae</a:t>
              </a:r>
              <a:endParaRPr lang="zh-CN" altLang="en-US"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
        <p:nvSpPr>
          <p:cNvPr id="25" name="文本框 24"/>
          <p:cNvSpPr txBox="1"/>
          <p:nvPr/>
        </p:nvSpPr>
        <p:spPr>
          <a:xfrm>
            <a:off x="1421566" y="3147479"/>
            <a:ext cx="755335" cy="769441"/>
          </a:xfrm>
          <a:prstGeom prst="rect">
            <a:avLst/>
          </a:prstGeom>
          <a:noFill/>
        </p:spPr>
        <p:txBody>
          <a:bodyPr wrap="none" rtlCol="0">
            <a:spAutoFit/>
          </a:bodyPr>
          <a:lstStyle/>
          <a:p>
            <a:pPr algn="ctr"/>
            <a:r>
              <a:rPr lang="en-US" altLang="zh-CN" sz="4400" dirty="0" smtClean="0">
                <a:solidFill>
                  <a:schemeClr val="accent1"/>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4400" dirty="0">
              <a:solidFill>
                <a:schemeClr val="accent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26" name="组合 25"/>
          <p:cNvGrpSpPr/>
          <p:nvPr/>
        </p:nvGrpSpPr>
        <p:grpSpPr>
          <a:xfrm>
            <a:off x="2251576" y="4036887"/>
            <a:ext cx="4622467" cy="680481"/>
            <a:chOff x="6276473" y="1565822"/>
            <a:chExt cx="4622467" cy="680481"/>
          </a:xfrm>
        </p:grpSpPr>
        <p:sp>
          <p:nvSpPr>
            <p:cNvPr id="27" name="文本框 26"/>
            <p:cNvSpPr txBox="1"/>
            <p:nvPr/>
          </p:nvSpPr>
          <p:spPr>
            <a:xfrm>
              <a:off x="6276473" y="1565822"/>
              <a:ext cx="3262432" cy="461665"/>
            </a:xfrm>
            <a:prstGeom prst="rect">
              <a:avLst/>
            </a:prstGeom>
            <a:noFill/>
          </p:spPr>
          <p:txBody>
            <a:bodyPr wrap="none" rtlCol="0">
              <a:spAutoFit/>
            </a:bodyPr>
            <a:lstStyle/>
            <a:p>
              <a:r>
                <a:rPr lang="zh-CN" altLang="en-US" sz="2400" b="1" dirty="0" smtClean="0">
                  <a:latin typeface="Calibri" panose="020F0502020204030204" pitchFamily="34" charset="0"/>
                  <a:ea typeface="微软雅黑" panose="020B0503020204020204" pitchFamily="34" charset="-122"/>
                  <a:sym typeface="Calibri" panose="020F0502020204030204" pitchFamily="34" charset="0"/>
                </a:rPr>
                <a:t>请在此处输入标题内容</a:t>
              </a:r>
              <a:endParaRPr lang="zh-CN" altLang="en-US" sz="2400" b="1" dirty="0">
                <a:latin typeface="Calibri" panose="020F0502020204030204" pitchFamily="34" charset="0"/>
                <a:ea typeface="微软雅黑" panose="020B0503020204020204" pitchFamily="34" charset="-122"/>
                <a:sym typeface="Calibri" panose="020F0502020204030204" pitchFamily="34" charset="0"/>
              </a:endParaRPr>
            </a:p>
          </p:txBody>
        </p:sp>
        <p:sp>
          <p:nvSpPr>
            <p:cNvPr id="28" name="矩形 2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276473" y="2000082"/>
              <a:ext cx="4622467" cy="246221"/>
            </a:xfrm>
            <a:prstGeom prst="rect">
              <a:avLst/>
            </a:prstGeom>
          </p:spPr>
          <p:txBody>
            <a:bodyPr wrap="square">
              <a:spAutoFit/>
            </a:bodyPr>
            <a:lstStyle/>
            <a:p>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ipsum </a:t>
              </a:r>
              <a:r>
                <a:rPr lang="en-US" altLang="zh-CN" sz="1000" dirty="0" smtClean="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vitae</a:t>
              </a:r>
              <a:endParaRPr lang="zh-CN" altLang="en-US"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
        <p:nvSpPr>
          <p:cNvPr id="29" name="文本框 28"/>
          <p:cNvSpPr txBox="1"/>
          <p:nvPr/>
        </p:nvSpPr>
        <p:spPr>
          <a:xfrm>
            <a:off x="1421566" y="3962620"/>
            <a:ext cx="755335" cy="769441"/>
          </a:xfrm>
          <a:prstGeom prst="rect">
            <a:avLst/>
          </a:prstGeom>
          <a:noFill/>
        </p:spPr>
        <p:txBody>
          <a:bodyPr wrap="none" rtlCol="0">
            <a:spAutoFit/>
          </a:bodyPr>
          <a:lstStyle/>
          <a:p>
            <a:pPr algn="ctr"/>
            <a:r>
              <a:rPr lang="en-US" altLang="zh-CN" sz="4400" dirty="0" smtClean="0">
                <a:solidFill>
                  <a:schemeClr val="accent1"/>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4400" dirty="0">
              <a:solidFill>
                <a:schemeClr val="accent1"/>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36" name="组合 35"/>
          <p:cNvGrpSpPr/>
          <p:nvPr/>
        </p:nvGrpSpPr>
        <p:grpSpPr>
          <a:xfrm>
            <a:off x="2251576" y="4852028"/>
            <a:ext cx="4622467" cy="680481"/>
            <a:chOff x="6276473" y="1565822"/>
            <a:chExt cx="4622467" cy="680481"/>
          </a:xfrm>
        </p:grpSpPr>
        <p:sp>
          <p:nvSpPr>
            <p:cNvPr id="37" name="文本框 36"/>
            <p:cNvSpPr txBox="1"/>
            <p:nvPr/>
          </p:nvSpPr>
          <p:spPr>
            <a:xfrm>
              <a:off x="6276473" y="1565822"/>
              <a:ext cx="3262432" cy="461665"/>
            </a:xfrm>
            <a:prstGeom prst="rect">
              <a:avLst/>
            </a:prstGeom>
            <a:noFill/>
          </p:spPr>
          <p:txBody>
            <a:bodyPr wrap="none" rtlCol="0">
              <a:spAutoFit/>
            </a:bodyPr>
            <a:lstStyle/>
            <a:p>
              <a:r>
                <a:rPr lang="zh-CN" altLang="en-US" sz="2400" b="1" dirty="0" smtClean="0">
                  <a:latin typeface="Calibri" panose="020F0502020204030204" pitchFamily="34" charset="0"/>
                  <a:ea typeface="微软雅黑" panose="020B0503020204020204" pitchFamily="34" charset="-122"/>
                  <a:sym typeface="Calibri" panose="020F0502020204030204" pitchFamily="34" charset="0"/>
                </a:rPr>
                <a:t>请在此处输入标题内容</a:t>
              </a:r>
              <a:endParaRPr lang="zh-CN" altLang="en-US" sz="2400" b="1" dirty="0">
                <a:latin typeface="Calibri" panose="020F0502020204030204" pitchFamily="34" charset="0"/>
                <a:ea typeface="微软雅黑" panose="020B0503020204020204" pitchFamily="34" charset="-122"/>
                <a:sym typeface="Calibri" panose="020F0502020204030204" pitchFamily="34" charset="0"/>
              </a:endParaRPr>
            </a:p>
          </p:txBody>
        </p:sp>
        <p:sp>
          <p:nvSpPr>
            <p:cNvPr id="38" name="矩形 3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276473" y="2000082"/>
              <a:ext cx="4622467" cy="246221"/>
            </a:xfrm>
            <a:prstGeom prst="rect">
              <a:avLst/>
            </a:prstGeom>
          </p:spPr>
          <p:txBody>
            <a:bodyPr wrap="square">
              <a:spAutoFit/>
            </a:bodyPr>
            <a:lstStyle/>
            <a:p>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 ipsum </a:t>
              </a:r>
              <a:r>
                <a:rPr lang="en-US" altLang="zh-CN" sz="1000" dirty="0" smtClean="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vitae</a:t>
              </a:r>
              <a:endParaRPr lang="zh-CN" altLang="en-US" sz="1000"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
        <p:nvSpPr>
          <p:cNvPr id="39" name="文本框 38"/>
          <p:cNvSpPr txBox="1"/>
          <p:nvPr/>
        </p:nvSpPr>
        <p:spPr>
          <a:xfrm>
            <a:off x="1421566" y="4777761"/>
            <a:ext cx="755335" cy="769441"/>
          </a:xfrm>
          <a:prstGeom prst="rect">
            <a:avLst/>
          </a:prstGeom>
          <a:noFill/>
        </p:spPr>
        <p:txBody>
          <a:bodyPr wrap="none" rtlCol="0">
            <a:spAutoFit/>
          </a:bodyPr>
          <a:lstStyle/>
          <a:p>
            <a:pPr algn="ctr"/>
            <a:r>
              <a:rPr lang="en-US" altLang="zh-CN" sz="4400" dirty="0" smtClean="0">
                <a:solidFill>
                  <a:schemeClr val="accent1"/>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4400" dirty="0">
              <a:solidFill>
                <a:schemeClr val="accent1"/>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8" name="Group 227"/>
          <p:cNvGrpSpPr/>
          <p:nvPr/>
        </p:nvGrpSpPr>
        <p:grpSpPr>
          <a:xfrm>
            <a:off x="1320801" y="3234267"/>
            <a:ext cx="1996017" cy="2429933"/>
            <a:chOff x="3429000" y="1817688"/>
            <a:chExt cx="1497013" cy="1822450"/>
          </a:xfrm>
          <a:solidFill>
            <a:schemeClr val="tx2">
              <a:lumMod val="60000"/>
              <a:lumOff val="40000"/>
            </a:schemeClr>
          </a:solidFill>
        </p:grpSpPr>
        <p:sp>
          <p:nvSpPr>
            <p:cNvPr id="4101" name="Freeform 5"/>
            <p:cNvSpPr>
              <a:spLocks noEditPoints="1"/>
            </p:cNvSpPr>
            <p:nvPr/>
          </p:nvSpPr>
          <p:spPr bwMode="auto">
            <a:xfrm>
              <a:off x="3798888" y="2347913"/>
              <a:ext cx="265113" cy="176213"/>
            </a:xfrm>
            <a:custGeom>
              <a:avLst/>
              <a:gdLst/>
              <a:ahLst/>
              <a:cxnLst>
                <a:cxn ang="0">
                  <a:pos x="1" y="19"/>
                </a:cxn>
                <a:cxn ang="0">
                  <a:pos x="4" y="18"/>
                </a:cxn>
                <a:cxn ang="0">
                  <a:pos x="6" y="17"/>
                </a:cxn>
                <a:cxn ang="0">
                  <a:pos x="11" y="19"/>
                </a:cxn>
                <a:cxn ang="0">
                  <a:pos x="19" y="21"/>
                </a:cxn>
                <a:cxn ang="0">
                  <a:pos x="20" y="22"/>
                </a:cxn>
                <a:cxn ang="0">
                  <a:pos x="22" y="21"/>
                </a:cxn>
                <a:cxn ang="0">
                  <a:pos x="24" y="21"/>
                </a:cxn>
                <a:cxn ang="0">
                  <a:pos x="27" y="20"/>
                </a:cxn>
                <a:cxn ang="0">
                  <a:pos x="28" y="21"/>
                </a:cxn>
                <a:cxn ang="0">
                  <a:pos x="29" y="21"/>
                </a:cxn>
                <a:cxn ang="0">
                  <a:pos x="29" y="19"/>
                </a:cxn>
                <a:cxn ang="0">
                  <a:pos x="33" y="16"/>
                </a:cxn>
                <a:cxn ang="0">
                  <a:pos x="33" y="14"/>
                </a:cxn>
                <a:cxn ang="0">
                  <a:pos x="33" y="10"/>
                </a:cxn>
                <a:cxn ang="0">
                  <a:pos x="31" y="1"/>
                </a:cxn>
                <a:cxn ang="0">
                  <a:pos x="32" y="10"/>
                </a:cxn>
                <a:cxn ang="0">
                  <a:pos x="29" y="17"/>
                </a:cxn>
                <a:cxn ang="0">
                  <a:pos x="30" y="4"/>
                </a:cxn>
                <a:cxn ang="0">
                  <a:pos x="28" y="1"/>
                </a:cxn>
                <a:cxn ang="0">
                  <a:pos x="27" y="4"/>
                </a:cxn>
                <a:cxn ang="0">
                  <a:pos x="17" y="14"/>
                </a:cxn>
                <a:cxn ang="0">
                  <a:pos x="9" y="11"/>
                </a:cxn>
                <a:cxn ang="0">
                  <a:pos x="5" y="13"/>
                </a:cxn>
                <a:cxn ang="0">
                  <a:pos x="2" y="14"/>
                </a:cxn>
                <a:cxn ang="0">
                  <a:pos x="1" y="17"/>
                </a:cxn>
                <a:cxn ang="0">
                  <a:pos x="1" y="18"/>
                </a:cxn>
                <a:cxn ang="0">
                  <a:pos x="0" y="18"/>
                </a:cxn>
                <a:cxn ang="0">
                  <a:pos x="28" y="11"/>
                </a:cxn>
                <a:cxn ang="0">
                  <a:pos x="27" y="19"/>
                </a:cxn>
                <a:cxn ang="0">
                  <a:pos x="27" y="13"/>
                </a:cxn>
                <a:cxn ang="0">
                  <a:pos x="25" y="14"/>
                </a:cxn>
                <a:cxn ang="0">
                  <a:pos x="22" y="19"/>
                </a:cxn>
                <a:cxn ang="0">
                  <a:pos x="23" y="16"/>
                </a:cxn>
                <a:cxn ang="0">
                  <a:pos x="8" y="15"/>
                </a:cxn>
                <a:cxn ang="0">
                  <a:pos x="14" y="17"/>
                </a:cxn>
                <a:cxn ang="0">
                  <a:pos x="20" y="17"/>
                </a:cxn>
                <a:cxn ang="0">
                  <a:pos x="19" y="19"/>
                </a:cxn>
                <a:cxn ang="0">
                  <a:pos x="6" y="15"/>
                </a:cxn>
              </a:cxnLst>
              <a:rect l="0" t="0" r="r" b="b"/>
              <a:pathLst>
                <a:path w="33" h="22">
                  <a:moveTo>
                    <a:pt x="0" y="19"/>
                  </a:moveTo>
                  <a:cubicBezTo>
                    <a:pt x="1" y="19"/>
                    <a:pt x="1" y="19"/>
                    <a:pt x="1" y="19"/>
                  </a:cubicBezTo>
                  <a:cubicBezTo>
                    <a:pt x="2" y="19"/>
                    <a:pt x="3" y="19"/>
                    <a:pt x="3" y="18"/>
                  </a:cubicBezTo>
                  <a:cubicBezTo>
                    <a:pt x="4" y="18"/>
                    <a:pt x="4" y="18"/>
                    <a:pt x="4" y="18"/>
                  </a:cubicBezTo>
                  <a:cubicBezTo>
                    <a:pt x="4" y="18"/>
                    <a:pt x="5" y="18"/>
                    <a:pt x="5" y="18"/>
                  </a:cubicBezTo>
                  <a:cubicBezTo>
                    <a:pt x="5" y="17"/>
                    <a:pt x="6" y="17"/>
                    <a:pt x="6" y="17"/>
                  </a:cubicBezTo>
                  <a:cubicBezTo>
                    <a:pt x="6" y="17"/>
                    <a:pt x="6" y="17"/>
                    <a:pt x="6" y="17"/>
                  </a:cubicBezTo>
                  <a:cubicBezTo>
                    <a:pt x="8" y="17"/>
                    <a:pt x="10" y="18"/>
                    <a:pt x="11" y="19"/>
                  </a:cubicBezTo>
                  <a:cubicBezTo>
                    <a:pt x="14" y="20"/>
                    <a:pt x="16" y="20"/>
                    <a:pt x="19" y="21"/>
                  </a:cubicBezTo>
                  <a:cubicBezTo>
                    <a:pt x="19" y="21"/>
                    <a:pt x="19" y="21"/>
                    <a:pt x="19" y="21"/>
                  </a:cubicBezTo>
                  <a:cubicBezTo>
                    <a:pt x="19" y="22"/>
                    <a:pt x="19" y="22"/>
                    <a:pt x="19" y="22"/>
                  </a:cubicBezTo>
                  <a:cubicBezTo>
                    <a:pt x="20" y="22"/>
                    <a:pt x="20" y="22"/>
                    <a:pt x="20" y="22"/>
                  </a:cubicBezTo>
                  <a:cubicBezTo>
                    <a:pt x="20" y="21"/>
                    <a:pt x="20" y="21"/>
                    <a:pt x="20" y="21"/>
                  </a:cubicBezTo>
                  <a:cubicBezTo>
                    <a:pt x="21" y="21"/>
                    <a:pt x="22" y="21"/>
                    <a:pt x="22" y="21"/>
                  </a:cubicBezTo>
                  <a:cubicBezTo>
                    <a:pt x="23" y="21"/>
                    <a:pt x="23" y="21"/>
                    <a:pt x="24" y="21"/>
                  </a:cubicBezTo>
                  <a:cubicBezTo>
                    <a:pt x="24" y="21"/>
                    <a:pt x="24" y="21"/>
                    <a:pt x="24" y="21"/>
                  </a:cubicBezTo>
                  <a:cubicBezTo>
                    <a:pt x="25" y="21"/>
                    <a:pt x="25" y="21"/>
                    <a:pt x="25" y="21"/>
                  </a:cubicBezTo>
                  <a:cubicBezTo>
                    <a:pt x="26" y="20"/>
                    <a:pt x="26" y="20"/>
                    <a:pt x="27" y="20"/>
                  </a:cubicBezTo>
                  <a:cubicBezTo>
                    <a:pt x="27" y="20"/>
                    <a:pt x="28" y="20"/>
                    <a:pt x="28" y="20"/>
                  </a:cubicBezTo>
                  <a:cubicBezTo>
                    <a:pt x="28" y="20"/>
                    <a:pt x="28" y="21"/>
                    <a:pt x="28" y="21"/>
                  </a:cubicBezTo>
                  <a:cubicBezTo>
                    <a:pt x="29" y="21"/>
                    <a:pt x="29" y="21"/>
                    <a:pt x="29" y="21"/>
                  </a:cubicBezTo>
                  <a:cubicBezTo>
                    <a:pt x="29" y="21"/>
                    <a:pt x="29" y="21"/>
                    <a:pt x="29" y="21"/>
                  </a:cubicBezTo>
                  <a:cubicBezTo>
                    <a:pt x="29" y="20"/>
                    <a:pt x="29" y="20"/>
                    <a:pt x="29" y="20"/>
                  </a:cubicBezTo>
                  <a:cubicBezTo>
                    <a:pt x="29" y="20"/>
                    <a:pt x="29" y="19"/>
                    <a:pt x="29" y="19"/>
                  </a:cubicBezTo>
                  <a:cubicBezTo>
                    <a:pt x="31" y="18"/>
                    <a:pt x="32" y="17"/>
                    <a:pt x="32" y="16"/>
                  </a:cubicBezTo>
                  <a:cubicBezTo>
                    <a:pt x="33" y="16"/>
                    <a:pt x="33" y="16"/>
                    <a:pt x="33" y="16"/>
                  </a:cubicBezTo>
                  <a:cubicBezTo>
                    <a:pt x="33" y="15"/>
                    <a:pt x="33" y="15"/>
                    <a:pt x="33" y="15"/>
                  </a:cubicBezTo>
                  <a:cubicBezTo>
                    <a:pt x="33" y="15"/>
                    <a:pt x="33" y="14"/>
                    <a:pt x="33" y="14"/>
                  </a:cubicBezTo>
                  <a:cubicBezTo>
                    <a:pt x="33" y="14"/>
                    <a:pt x="33" y="14"/>
                    <a:pt x="33" y="14"/>
                  </a:cubicBezTo>
                  <a:cubicBezTo>
                    <a:pt x="33" y="12"/>
                    <a:pt x="33" y="11"/>
                    <a:pt x="33" y="10"/>
                  </a:cubicBezTo>
                  <a:cubicBezTo>
                    <a:pt x="33" y="7"/>
                    <a:pt x="33" y="4"/>
                    <a:pt x="32" y="1"/>
                  </a:cubicBezTo>
                  <a:cubicBezTo>
                    <a:pt x="31" y="1"/>
                    <a:pt x="31" y="0"/>
                    <a:pt x="31" y="1"/>
                  </a:cubicBezTo>
                  <a:cubicBezTo>
                    <a:pt x="30" y="1"/>
                    <a:pt x="30" y="1"/>
                    <a:pt x="30" y="2"/>
                  </a:cubicBezTo>
                  <a:cubicBezTo>
                    <a:pt x="31" y="4"/>
                    <a:pt x="32" y="7"/>
                    <a:pt x="32" y="10"/>
                  </a:cubicBezTo>
                  <a:cubicBezTo>
                    <a:pt x="32" y="12"/>
                    <a:pt x="32" y="13"/>
                    <a:pt x="31" y="15"/>
                  </a:cubicBezTo>
                  <a:cubicBezTo>
                    <a:pt x="31" y="16"/>
                    <a:pt x="30" y="16"/>
                    <a:pt x="29" y="17"/>
                  </a:cubicBezTo>
                  <a:cubicBezTo>
                    <a:pt x="29" y="14"/>
                    <a:pt x="29" y="11"/>
                    <a:pt x="29" y="8"/>
                  </a:cubicBezTo>
                  <a:cubicBezTo>
                    <a:pt x="30" y="7"/>
                    <a:pt x="30" y="5"/>
                    <a:pt x="30" y="4"/>
                  </a:cubicBezTo>
                  <a:cubicBezTo>
                    <a:pt x="30" y="3"/>
                    <a:pt x="30" y="3"/>
                    <a:pt x="30" y="2"/>
                  </a:cubicBezTo>
                  <a:cubicBezTo>
                    <a:pt x="30" y="1"/>
                    <a:pt x="29" y="1"/>
                    <a:pt x="28" y="1"/>
                  </a:cubicBezTo>
                  <a:cubicBezTo>
                    <a:pt x="28" y="1"/>
                    <a:pt x="27" y="2"/>
                    <a:pt x="27" y="3"/>
                  </a:cubicBezTo>
                  <a:cubicBezTo>
                    <a:pt x="27" y="3"/>
                    <a:pt x="27" y="3"/>
                    <a:pt x="27" y="4"/>
                  </a:cubicBezTo>
                  <a:cubicBezTo>
                    <a:pt x="27" y="6"/>
                    <a:pt x="26" y="9"/>
                    <a:pt x="24" y="11"/>
                  </a:cubicBezTo>
                  <a:cubicBezTo>
                    <a:pt x="22" y="13"/>
                    <a:pt x="20" y="14"/>
                    <a:pt x="17" y="14"/>
                  </a:cubicBezTo>
                  <a:cubicBezTo>
                    <a:pt x="16" y="14"/>
                    <a:pt x="16" y="14"/>
                    <a:pt x="15" y="14"/>
                  </a:cubicBezTo>
                  <a:cubicBezTo>
                    <a:pt x="13" y="13"/>
                    <a:pt x="11" y="12"/>
                    <a:pt x="9" y="11"/>
                  </a:cubicBezTo>
                  <a:cubicBezTo>
                    <a:pt x="8" y="11"/>
                    <a:pt x="8" y="11"/>
                    <a:pt x="8" y="11"/>
                  </a:cubicBezTo>
                  <a:cubicBezTo>
                    <a:pt x="7" y="11"/>
                    <a:pt x="6" y="12"/>
                    <a:pt x="5" y="13"/>
                  </a:cubicBezTo>
                  <a:cubicBezTo>
                    <a:pt x="4" y="13"/>
                    <a:pt x="3" y="14"/>
                    <a:pt x="3" y="14"/>
                  </a:cubicBezTo>
                  <a:cubicBezTo>
                    <a:pt x="3" y="14"/>
                    <a:pt x="2" y="14"/>
                    <a:pt x="2" y="14"/>
                  </a:cubicBezTo>
                  <a:cubicBezTo>
                    <a:pt x="1" y="14"/>
                    <a:pt x="1" y="14"/>
                    <a:pt x="0" y="15"/>
                  </a:cubicBezTo>
                  <a:cubicBezTo>
                    <a:pt x="0" y="16"/>
                    <a:pt x="0" y="17"/>
                    <a:pt x="1" y="17"/>
                  </a:cubicBezTo>
                  <a:cubicBezTo>
                    <a:pt x="2" y="17"/>
                    <a:pt x="2" y="17"/>
                    <a:pt x="2" y="17"/>
                  </a:cubicBezTo>
                  <a:cubicBezTo>
                    <a:pt x="2" y="18"/>
                    <a:pt x="1" y="18"/>
                    <a:pt x="1" y="18"/>
                  </a:cubicBezTo>
                  <a:cubicBezTo>
                    <a:pt x="1" y="18"/>
                    <a:pt x="1" y="18"/>
                    <a:pt x="1" y="18"/>
                  </a:cubicBezTo>
                  <a:cubicBezTo>
                    <a:pt x="1" y="18"/>
                    <a:pt x="0" y="18"/>
                    <a:pt x="0" y="18"/>
                  </a:cubicBezTo>
                  <a:cubicBezTo>
                    <a:pt x="0" y="19"/>
                    <a:pt x="0" y="19"/>
                    <a:pt x="0" y="19"/>
                  </a:cubicBezTo>
                  <a:close/>
                  <a:moveTo>
                    <a:pt x="28" y="11"/>
                  </a:moveTo>
                  <a:cubicBezTo>
                    <a:pt x="28" y="14"/>
                    <a:pt x="28" y="16"/>
                    <a:pt x="28" y="18"/>
                  </a:cubicBezTo>
                  <a:cubicBezTo>
                    <a:pt x="27" y="18"/>
                    <a:pt x="27" y="19"/>
                    <a:pt x="27" y="19"/>
                  </a:cubicBezTo>
                  <a:cubicBezTo>
                    <a:pt x="26" y="19"/>
                    <a:pt x="26" y="19"/>
                    <a:pt x="25" y="19"/>
                  </a:cubicBezTo>
                  <a:cubicBezTo>
                    <a:pt x="26" y="17"/>
                    <a:pt x="26" y="15"/>
                    <a:pt x="27" y="13"/>
                  </a:cubicBezTo>
                  <a:cubicBezTo>
                    <a:pt x="27" y="12"/>
                    <a:pt x="27" y="12"/>
                    <a:pt x="28" y="11"/>
                  </a:cubicBezTo>
                  <a:close/>
                  <a:moveTo>
                    <a:pt x="25" y="14"/>
                  </a:moveTo>
                  <a:cubicBezTo>
                    <a:pt x="24" y="16"/>
                    <a:pt x="24" y="18"/>
                    <a:pt x="24" y="19"/>
                  </a:cubicBezTo>
                  <a:cubicBezTo>
                    <a:pt x="23" y="19"/>
                    <a:pt x="23" y="19"/>
                    <a:pt x="22" y="19"/>
                  </a:cubicBezTo>
                  <a:cubicBezTo>
                    <a:pt x="22" y="19"/>
                    <a:pt x="21" y="19"/>
                    <a:pt x="21" y="19"/>
                  </a:cubicBezTo>
                  <a:cubicBezTo>
                    <a:pt x="21" y="18"/>
                    <a:pt x="22" y="17"/>
                    <a:pt x="23" y="16"/>
                  </a:cubicBezTo>
                  <a:cubicBezTo>
                    <a:pt x="23" y="15"/>
                    <a:pt x="24" y="15"/>
                    <a:pt x="25" y="14"/>
                  </a:cubicBezTo>
                  <a:close/>
                  <a:moveTo>
                    <a:pt x="8" y="15"/>
                  </a:moveTo>
                  <a:cubicBezTo>
                    <a:pt x="8" y="15"/>
                    <a:pt x="8" y="15"/>
                    <a:pt x="8" y="15"/>
                  </a:cubicBezTo>
                  <a:cubicBezTo>
                    <a:pt x="10" y="15"/>
                    <a:pt x="12" y="16"/>
                    <a:pt x="14" y="17"/>
                  </a:cubicBezTo>
                  <a:cubicBezTo>
                    <a:pt x="15" y="17"/>
                    <a:pt x="16" y="17"/>
                    <a:pt x="17" y="17"/>
                  </a:cubicBezTo>
                  <a:cubicBezTo>
                    <a:pt x="18" y="17"/>
                    <a:pt x="19" y="17"/>
                    <a:pt x="20" y="17"/>
                  </a:cubicBezTo>
                  <a:cubicBezTo>
                    <a:pt x="20" y="18"/>
                    <a:pt x="20" y="18"/>
                    <a:pt x="19" y="19"/>
                  </a:cubicBezTo>
                  <a:cubicBezTo>
                    <a:pt x="19" y="19"/>
                    <a:pt x="19" y="19"/>
                    <a:pt x="19" y="19"/>
                  </a:cubicBezTo>
                  <a:cubicBezTo>
                    <a:pt x="17" y="19"/>
                    <a:pt x="14" y="19"/>
                    <a:pt x="12" y="18"/>
                  </a:cubicBezTo>
                  <a:cubicBezTo>
                    <a:pt x="10" y="17"/>
                    <a:pt x="8" y="15"/>
                    <a:pt x="6" y="15"/>
                  </a:cubicBezTo>
                  <a:cubicBezTo>
                    <a:pt x="7" y="15"/>
                    <a:pt x="8" y="15"/>
                    <a:pt x="8" y="1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102" name="Freeform 6"/>
            <p:cNvSpPr>
              <a:spLocks noEditPoints="1"/>
            </p:cNvSpPr>
            <p:nvPr/>
          </p:nvSpPr>
          <p:spPr bwMode="auto">
            <a:xfrm>
              <a:off x="3429000" y="1817688"/>
              <a:ext cx="1497013" cy="1822450"/>
            </a:xfrm>
            <a:custGeom>
              <a:avLst/>
              <a:gdLst/>
              <a:ahLst/>
              <a:cxnLst>
                <a:cxn ang="0">
                  <a:pos x="49" y="11"/>
                </a:cxn>
                <a:cxn ang="0">
                  <a:pos x="63" y="224"/>
                </a:cxn>
                <a:cxn ang="0">
                  <a:pos x="174" y="155"/>
                </a:cxn>
                <a:cxn ang="0">
                  <a:pos x="173" y="132"/>
                </a:cxn>
                <a:cxn ang="0">
                  <a:pos x="161" y="125"/>
                </a:cxn>
                <a:cxn ang="0">
                  <a:pos x="166" y="97"/>
                </a:cxn>
                <a:cxn ang="0">
                  <a:pos x="153" y="108"/>
                </a:cxn>
                <a:cxn ang="0">
                  <a:pos x="127" y="55"/>
                </a:cxn>
                <a:cxn ang="0">
                  <a:pos x="160" y="54"/>
                </a:cxn>
                <a:cxn ang="0">
                  <a:pos x="143" y="60"/>
                </a:cxn>
                <a:cxn ang="0">
                  <a:pos x="153" y="91"/>
                </a:cxn>
                <a:cxn ang="0">
                  <a:pos x="151" y="111"/>
                </a:cxn>
                <a:cxn ang="0">
                  <a:pos x="167" y="123"/>
                </a:cxn>
                <a:cxn ang="0">
                  <a:pos x="175" y="153"/>
                </a:cxn>
                <a:cxn ang="0">
                  <a:pos x="167" y="176"/>
                </a:cxn>
                <a:cxn ang="0">
                  <a:pos x="135" y="190"/>
                </a:cxn>
                <a:cxn ang="0">
                  <a:pos x="125" y="191"/>
                </a:cxn>
                <a:cxn ang="0">
                  <a:pos x="100" y="183"/>
                </a:cxn>
                <a:cxn ang="0">
                  <a:pos x="104" y="135"/>
                </a:cxn>
                <a:cxn ang="0">
                  <a:pos x="123" y="112"/>
                </a:cxn>
                <a:cxn ang="0">
                  <a:pos x="109" y="98"/>
                </a:cxn>
                <a:cxn ang="0">
                  <a:pos x="118" y="26"/>
                </a:cxn>
                <a:cxn ang="0">
                  <a:pos x="119" y="36"/>
                </a:cxn>
                <a:cxn ang="0">
                  <a:pos x="158" y="182"/>
                </a:cxn>
                <a:cxn ang="0">
                  <a:pos x="28" y="181"/>
                </a:cxn>
                <a:cxn ang="0">
                  <a:pos x="20" y="185"/>
                </a:cxn>
                <a:cxn ang="0">
                  <a:pos x="54" y="213"/>
                </a:cxn>
                <a:cxn ang="0">
                  <a:pos x="89" y="201"/>
                </a:cxn>
                <a:cxn ang="0">
                  <a:pos x="46" y="108"/>
                </a:cxn>
                <a:cxn ang="0">
                  <a:pos x="78" y="126"/>
                </a:cxn>
                <a:cxn ang="0">
                  <a:pos x="98" y="28"/>
                </a:cxn>
                <a:cxn ang="0">
                  <a:pos x="126" y="122"/>
                </a:cxn>
                <a:cxn ang="0">
                  <a:pos x="108" y="127"/>
                </a:cxn>
                <a:cxn ang="0">
                  <a:pos x="96" y="154"/>
                </a:cxn>
                <a:cxn ang="0">
                  <a:pos x="84" y="53"/>
                </a:cxn>
                <a:cxn ang="0">
                  <a:pos x="103" y="209"/>
                </a:cxn>
                <a:cxn ang="0">
                  <a:pos x="131" y="214"/>
                </a:cxn>
                <a:cxn ang="0">
                  <a:pos x="95" y="8"/>
                </a:cxn>
                <a:cxn ang="0">
                  <a:pos x="66" y="19"/>
                </a:cxn>
                <a:cxn ang="0">
                  <a:pos x="57" y="52"/>
                </a:cxn>
                <a:cxn ang="0">
                  <a:pos x="35" y="108"/>
                </a:cxn>
                <a:cxn ang="0">
                  <a:pos x="22" y="105"/>
                </a:cxn>
                <a:cxn ang="0">
                  <a:pos x="16" y="109"/>
                </a:cxn>
                <a:cxn ang="0">
                  <a:pos x="26" y="101"/>
                </a:cxn>
                <a:cxn ang="0">
                  <a:pos x="25" y="80"/>
                </a:cxn>
                <a:cxn ang="0">
                  <a:pos x="71" y="44"/>
                </a:cxn>
                <a:cxn ang="0">
                  <a:pos x="72" y="35"/>
                </a:cxn>
                <a:cxn ang="0">
                  <a:pos x="70" y="26"/>
                </a:cxn>
                <a:cxn ang="0">
                  <a:pos x="80" y="97"/>
                </a:cxn>
                <a:cxn ang="0">
                  <a:pos x="61" y="108"/>
                </a:cxn>
                <a:cxn ang="0">
                  <a:pos x="82" y="135"/>
                </a:cxn>
                <a:cxn ang="0">
                  <a:pos x="84" y="184"/>
                </a:cxn>
                <a:cxn ang="0">
                  <a:pos x="50" y="206"/>
                </a:cxn>
                <a:cxn ang="0">
                  <a:pos x="60" y="185"/>
                </a:cxn>
                <a:cxn ang="0">
                  <a:pos x="36" y="169"/>
                </a:cxn>
                <a:cxn ang="0">
                  <a:pos x="49" y="154"/>
                </a:cxn>
                <a:cxn ang="0">
                  <a:pos x="51" y="132"/>
                </a:cxn>
                <a:cxn ang="0">
                  <a:pos x="12" y="162"/>
                </a:cxn>
                <a:cxn ang="0">
                  <a:pos x="6" y="122"/>
                </a:cxn>
                <a:cxn ang="0">
                  <a:pos x="48" y="137"/>
                </a:cxn>
                <a:cxn ang="0">
                  <a:pos x="35" y="201"/>
                </a:cxn>
                <a:cxn ang="0">
                  <a:pos x="98" y="209"/>
                </a:cxn>
                <a:cxn ang="0">
                  <a:pos x="154" y="200"/>
                </a:cxn>
              </a:cxnLst>
              <a:rect l="0" t="0" r="r" b="b"/>
              <a:pathLst>
                <a:path w="186" h="227">
                  <a:moveTo>
                    <a:pt x="181" y="126"/>
                  </a:moveTo>
                  <a:cubicBezTo>
                    <a:pt x="181" y="126"/>
                    <a:pt x="181" y="126"/>
                    <a:pt x="181" y="126"/>
                  </a:cubicBezTo>
                  <a:cubicBezTo>
                    <a:pt x="181" y="126"/>
                    <a:pt x="182" y="126"/>
                    <a:pt x="182" y="125"/>
                  </a:cubicBezTo>
                  <a:cubicBezTo>
                    <a:pt x="182" y="124"/>
                    <a:pt x="183" y="123"/>
                    <a:pt x="184" y="121"/>
                  </a:cubicBezTo>
                  <a:cubicBezTo>
                    <a:pt x="185" y="119"/>
                    <a:pt x="186" y="116"/>
                    <a:pt x="186" y="114"/>
                  </a:cubicBezTo>
                  <a:cubicBezTo>
                    <a:pt x="186" y="107"/>
                    <a:pt x="182" y="100"/>
                    <a:pt x="178" y="94"/>
                  </a:cubicBezTo>
                  <a:cubicBezTo>
                    <a:pt x="177" y="92"/>
                    <a:pt x="176" y="90"/>
                    <a:pt x="176" y="89"/>
                  </a:cubicBezTo>
                  <a:cubicBezTo>
                    <a:pt x="176" y="88"/>
                    <a:pt x="176" y="87"/>
                    <a:pt x="176" y="86"/>
                  </a:cubicBezTo>
                  <a:cubicBezTo>
                    <a:pt x="177" y="85"/>
                    <a:pt x="177" y="84"/>
                    <a:pt x="178" y="82"/>
                  </a:cubicBezTo>
                  <a:cubicBezTo>
                    <a:pt x="178" y="82"/>
                    <a:pt x="178" y="81"/>
                    <a:pt x="178" y="81"/>
                  </a:cubicBezTo>
                  <a:cubicBezTo>
                    <a:pt x="178" y="79"/>
                    <a:pt x="179" y="78"/>
                    <a:pt x="179" y="76"/>
                  </a:cubicBezTo>
                  <a:cubicBezTo>
                    <a:pt x="179" y="68"/>
                    <a:pt x="174" y="60"/>
                    <a:pt x="167" y="56"/>
                  </a:cubicBezTo>
                  <a:cubicBezTo>
                    <a:pt x="167" y="55"/>
                    <a:pt x="168" y="55"/>
                    <a:pt x="168" y="54"/>
                  </a:cubicBezTo>
                  <a:cubicBezTo>
                    <a:pt x="168" y="53"/>
                    <a:pt x="168" y="52"/>
                    <a:pt x="168" y="52"/>
                  </a:cubicBezTo>
                  <a:cubicBezTo>
                    <a:pt x="168" y="51"/>
                    <a:pt x="168" y="50"/>
                    <a:pt x="168" y="49"/>
                  </a:cubicBezTo>
                  <a:cubicBezTo>
                    <a:pt x="168" y="48"/>
                    <a:pt x="169" y="47"/>
                    <a:pt x="169" y="46"/>
                  </a:cubicBezTo>
                  <a:cubicBezTo>
                    <a:pt x="169" y="45"/>
                    <a:pt x="168" y="44"/>
                    <a:pt x="168" y="43"/>
                  </a:cubicBezTo>
                  <a:cubicBezTo>
                    <a:pt x="167" y="40"/>
                    <a:pt x="166" y="37"/>
                    <a:pt x="164" y="35"/>
                  </a:cubicBezTo>
                  <a:cubicBezTo>
                    <a:pt x="161" y="30"/>
                    <a:pt x="155" y="27"/>
                    <a:pt x="149" y="27"/>
                  </a:cubicBezTo>
                  <a:cubicBezTo>
                    <a:pt x="148" y="27"/>
                    <a:pt x="147" y="27"/>
                    <a:pt x="146" y="27"/>
                  </a:cubicBezTo>
                  <a:cubicBezTo>
                    <a:pt x="146" y="20"/>
                    <a:pt x="142" y="14"/>
                    <a:pt x="136" y="11"/>
                  </a:cubicBezTo>
                  <a:cubicBezTo>
                    <a:pt x="134" y="9"/>
                    <a:pt x="131" y="9"/>
                    <a:pt x="129" y="9"/>
                  </a:cubicBezTo>
                  <a:cubicBezTo>
                    <a:pt x="125" y="9"/>
                    <a:pt x="122" y="10"/>
                    <a:pt x="119" y="12"/>
                  </a:cubicBezTo>
                  <a:cubicBezTo>
                    <a:pt x="118" y="9"/>
                    <a:pt x="117" y="6"/>
                    <a:pt x="115" y="4"/>
                  </a:cubicBezTo>
                  <a:cubicBezTo>
                    <a:pt x="112" y="1"/>
                    <a:pt x="108" y="0"/>
                    <a:pt x="105" y="0"/>
                  </a:cubicBezTo>
                  <a:cubicBezTo>
                    <a:pt x="104" y="0"/>
                    <a:pt x="104" y="0"/>
                    <a:pt x="104" y="0"/>
                  </a:cubicBezTo>
                  <a:cubicBezTo>
                    <a:pt x="103" y="0"/>
                    <a:pt x="102" y="0"/>
                    <a:pt x="102" y="0"/>
                  </a:cubicBezTo>
                  <a:cubicBezTo>
                    <a:pt x="101" y="0"/>
                    <a:pt x="100" y="0"/>
                    <a:pt x="100" y="0"/>
                  </a:cubicBezTo>
                  <a:cubicBezTo>
                    <a:pt x="99" y="0"/>
                    <a:pt x="98" y="0"/>
                    <a:pt x="97" y="0"/>
                  </a:cubicBezTo>
                  <a:cubicBezTo>
                    <a:pt x="96" y="0"/>
                    <a:pt x="95" y="1"/>
                    <a:pt x="95" y="2"/>
                  </a:cubicBezTo>
                  <a:cubicBezTo>
                    <a:pt x="94" y="3"/>
                    <a:pt x="93" y="4"/>
                    <a:pt x="93" y="6"/>
                  </a:cubicBezTo>
                  <a:cubicBezTo>
                    <a:pt x="92" y="3"/>
                    <a:pt x="91" y="2"/>
                    <a:pt x="90" y="1"/>
                  </a:cubicBezTo>
                  <a:cubicBezTo>
                    <a:pt x="90" y="1"/>
                    <a:pt x="89" y="0"/>
                    <a:pt x="88" y="0"/>
                  </a:cubicBezTo>
                  <a:cubicBezTo>
                    <a:pt x="87" y="0"/>
                    <a:pt x="87" y="0"/>
                    <a:pt x="86" y="0"/>
                  </a:cubicBezTo>
                  <a:cubicBezTo>
                    <a:pt x="85" y="0"/>
                    <a:pt x="85" y="0"/>
                    <a:pt x="84" y="0"/>
                  </a:cubicBezTo>
                  <a:cubicBezTo>
                    <a:pt x="83" y="0"/>
                    <a:pt x="83" y="0"/>
                    <a:pt x="82" y="0"/>
                  </a:cubicBezTo>
                  <a:cubicBezTo>
                    <a:pt x="81" y="0"/>
                    <a:pt x="81" y="0"/>
                    <a:pt x="81" y="0"/>
                  </a:cubicBezTo>
                  <a:cubicBezTo>
                    <a:pt x="77" y="0"/>
                    <a:pt x="74" y="1"/>
                    <a:pt x="71" y="4"/>
                  </a:cubicBezTo>
                  <a:cubicBezTo>
                    <a:pt x="69" y="6"/>
                    <a:pt x="67" y="9"/>
                    <a:pt x="67" y="12"/>
                  </a:cubicBezTo>
                  <a:cubicBezTo>
                    <a:pt x="64" y="10"/>
                    <a:pt x="60" y="9"/>
                    <a:pt x="57" y="9"/>
                  </a:cubicBezTo>
                  <a:cubicBezTo>
                    <a:pt x="54" y="9"/>
                    <a:pt x="52" y="9"/>
                    <a:pt x="49" y="11"/>
                  </a:cubicBezTo>
                  <a:cubicBezTo>
                    <a:pt x="44" y="14"/>
                    <a:pt x="40" y="20"/>
                    <a:pt x="40" y="27"/>
                  </a:cubicBezTo>
                  <a:cubicBezTo>
                    <a:pt x="39" y="27"/>
                    <a:pt x="38" y="27"/>
                    <a:pt x="36" y="27"/>
                  </a:cubicBezTo>
                  <a:cubicBezTo>
                    <a:pt x="31" y="27"/>
                    <a:pt x="25" y="30"/>
                    <a:pt x="21" y="35"/>
                  </a:cubicBezTo>
                  <a:cubicBezTo>
                    <a:pt x="19" y="37"/>
                    <a:pt x="18" y="40"/>
                    <a:pt x="18" y="43"/>
                  </a:cubicBezTo>
                  <a:cubicBezTo>
                    <a:pt x="17" y="44"/>
                    <a:pt x="17" y="45"/>
                    <a:pt x="17" y="46"/>
                  </a:cubicBezTo>
                  <a:cubicBezTo>
                    <a:pt x="17" y="47"/>
                    <a:pt x="17" y="48"/>
                    <a:pt x="18" y="49"/>
                  </a:cubicBezTo>
                  <a:cubicBezTo>
                    <a:pt x="18" y="50"/>
                    <a:pt x="18" y="51"/>
                    <a:pt x="18" y="52"/>
                  </a:cubicBezTo>
                  <a:cubicBezTo>
                    <a:pt x="18" y="52"/>
                    <a:pt x="17" y="53"/>
                    <a:pt x="18" y="54"/>
                  </a:cubicBezTo>
                  <a:cubicBezTo>
                    <a:pt x="18" y="55"/>
                    <a:pt x="18" y="55"/>
                    <a:pt x="19" y="56"/>
                  </a:cubicBezTo>
                  <a:cubicBezTo>
                    <a:pt x="12" y="60"/>
                    <a:pt x="7" y="68"/>
                    <a:pt x="7" y="76"/>
                  </a:cubicBezTo>
                  <a:cubicBezTo>
                    <a:pt x="7" y="78"/>
                    <a:pt x="7" y="79"/>
                    <a:pt x="8" y="81"/>
                  </a:cubicBezTo>
                  <a:cubicBezTo>
                    <a:pt x="7" y="81"/>
                    <a:pt x="7" y="82"/>
                    <a:pt x="8" y="82"/>
                  </a:cubicBezTo>
                  <a:cubicBezTo>
                    <a:pt x="8" y="84"/>
                    <a:pt x="9" y="85"/>
                    <a:pt x="9" y="86"/>
                  </a:cubicBezTo>
                  <a:cubicBezTo>
                    <a:pt x="10" y="87"/>
                    <a:pt x="10" y="88"/>
                    <a:pt x="10" y="89"/>
                  </a:cubicBezTo>
                  <a:cubicBezTo>
                    <a:pt x="10" y="90"/>
                    <a:pt x="9" y="92"/>
                    <a:pt x="8" y="94"/>
                  </a:cubicBezTo>
                  <a:cubicBezTo>
                    <a:pt x="4" y="100"/>
                    <a:pt x="0" y="107"/>
                    <a:pt x="0" y="114"/>
                  </a:cubicBezTo>
                  <a:cubicBezTo>
                    <a:pt x="0" y="116"/>
                    <a:pt x="0" y="119"/>
                    <a:pt x="1" y="121"/>
                  </a:cubicBezTo>
                  <a:cubicBezTo>
                    <a:pt x="2" y="123"/>
                    <a:pt x="3" y="124"/>
                    <a:pt x="4" y="125"/>
                  </a:cubicBezTo>
                  <a:cubicBezTo>
                    <a:pt x="4" y="126"/>
                    <a:pt x="4" y="126"/>
                    <a:pt x="5" y="126"/>
                  </a:cubicBezTo>
                  <a:cubicBezTo>
                    <a:pt x="5" y="126"/>
                    <a:pt x="5" y="126"/>
                    <a:pt x="5" y="126"/>
                  </a:cubicBezTo>
                  <a:cubicBezTo>
                    <a:pt x="5" y="127"/>
                    <a:pt x="5" y="127"/>
                    <a:pt x="5" y="127"/>
                  </a:cubicBezTo>
                  <a:cubicBezTo>
                    <a:pt x="6" y="129"/>
                    <a:pt x="6" y="131"/>
                    <a:pt x="6" y="133"/>
                  </a:cubicBezTo>
                  <a:cubicBezTo>
                    <a:pt x="6" y="136"/>
                    <a:pt x="6" y="140"/>
                    <a:pt x="5" y="143"/>
                  </a:cubicBezTo>
                  <a:cubicBezTo>
                    <a:pt x="4" y="146"/>
                    <a:pt x="3" y="150"/>
                    <a:pt x="3" y="153"/>
                  </a:cubicBezTo>
                  <a:cubicBezTo>
                    <a:pt x="3" y="155"/>
                    <a:pt x="4" y="157"/>
                    <a:pt x="4" y="158"/>
                  </a:cubicBezTo>
                  <a:cubicBezTo>
                    <a:pt x="5" y="159"/>
                    <a:pt x="5" y="160"/>
                    <a:pt x="5" y="160"/>
                  </a:cubicBezTo>
                  <a:cubicBezTo>
                    <a:pt x="5" y="160"/>
                    <a:pt x="5" y="161"/>
                    <a:pt x="5" y="161"/>
                  </a:cubicBezTo>
                  <a:cubicBezTo>
                    <a:pt x="5" y="162"/>
                    <a:pt x="5" y="163"/>
                    <a:pt x="6" y="164"/>
                  </a:cubicBezTo>
                  <a:cubicBezTo>
                    <a:pt x="6" y="164"/>
                    <a:pt x="7" y="165"/>
                    <a:pt x="7" y="165"/>
                  </a:cubicBezTo>
                  <a:cubicBezTo>
                    <a:pt x="8" y="165"/>
                    <a:pt x="8" y="166"/>
                    <a:pt x="8" y="166"/>
                  </a:cubicBezTo>
                  <a:cubicBezTo>
                    <a:pt x="8" y="166"/>
                    <a:pt x="8" y="167"/>
                    <a:pt x="9" y="167"/>
                  </a:cubicBezTo>
                  <a:cubicBezTo>
                    <a:pt x="9" y="168"/>
                    <a:pt x="9" y="169"/>
                    <a:pt x="9" y="170"/>
                  </a:cubicBezTo>
                  <a:cubicBezTo>
                    <a:pt x="9" y="180"/>
                    <a:pt x="16" y="190"/>
                    <a:pt x="26" y="194"/>
                  </a:cubicBezTo>
                  <a:cubicBezTo>
                    <a:pt x="25" y="194"/>
                    <a:pt x="25" y="194"/>
                    <a:pt x="25" y="195"/>
                  </a:cubicBezTo>
                  <a:cubicBezTo>
                    <a:pt x="25" y="197"/>
                    <a:pt x="26" y="199"/>
                    <a:pt x="28" y="201"/>
                  </a:cubicBezTo>
                  <a:cubicBezTo>
                    <a:pt x="29" y="202"/>
                    <a:pt x="31" y="203"/>
                    <a:pt x="33" y="204"/>
                  </a:cubicBezTo>
                  <a:cubicBezTo>
                    <a:pt x="35" y="206"/>
                    <a:pt x="37" y="207"/>
                    <a:pt x="38" y="208"/>
                  </a:cubicBezTo>
                  <a:cubicBezTo>
                    <a:pt x="40" y="209"/>
                    <a:pt x="41" y="210"/>
                    <a:pt x="41" y="212"/>
                  </a:cubicBezTo>
                  <a:cubicBezTo>
                    <a:pt x="41" y="212"/>
                    <a:pt x="41" y="214"/>
                    <a:pt x="42" y="215"/>
                  </a:cubicBezTo>
                  <a:cubicBezTo>
                    <a:pt x="43" y="217"/>
                    <a:pt x="45" y="218"/>
                    <a:pt x="46" y="219"/>
                  </a:cubicBezTo>
                  <a:cubicBezTo>
                    <a:pt x="51" y="222"/>
                    <a:pt x="57" y="224"/>
                    <a:pt x="63" y="224"/>
                  </a:cubicBezTo>
                  <a:cubicBezTo>
                    <a:pt x="73" y="223"/>
                    <a:pt x="83" y="220"/>
                    <a:pt x="90" y="212"/>
                  </a:cubicBezTo>
                  <a:cubicBezTo>
                    <a:pt x="90" y="211"/>
                    <a:pt x="91" y="211"/>
                    <a:pt x="92" y="211"/>
                  </a:cubicBezTo>
                  <a:cubicBezTo>
                    <a:pt x="92" y="211"/>
                    <a:pt x="92" y="211"/>
                    <a:pt x="92" y="211"/>
                  </a:cubicBezTo>
                  <a:cubicBezTo>
                    <a:pt x="93" y="211"/>
                    <a:pt x="94" y="211"/>
                    <a:pt x="95" y="212"/>
                  </a:cubicBezTo>
                  <a:cubicBezTo>
                    <a:pt x="96" y="213"/>
                    <a:pt x="97" y="215"/>
                    <a:pt x="98" y="217"/>
                  </a:cubicBezTo>
                  <a:cubicBezTo>
                    <a:pt x="102" y="224"/>
                    <a:pt x="110" y="227"/>
                    <a:pt x="117" y="227"/>
                  </a:cubicBezTo>
                  <a:cubicBezTo>
                    <a:pt x="121" y="227"/>
                    <a:pt x="125" y="226"/>
                    <a:pt x="128" y="225"/>
                  </a:cubicBezTo>
                  <a:cubicBezTo>
                    <a:pt x="133" y="223"/>
                    <a:pt x="137" y="220"/>
                    <a:pt x="140" y="215"/>
                  </a:cubicBezTo>
                  <a:cubicBezTo>
                    <a:pt x="141" y="213"/>
                    <a:pt x="141" y="211"/>
                    <a:pt x="142" y="210"/>
                  </a:cubicBezTo>
                  <a:cubicBezTo>
                    <a:pt x="142" y="209"/>
                    <a:pt x="142" y="209"/>
                    <a:pt x="143" y="208"/>
                  </a:cubicBezTo>
                  <a:cubicBezTo>
                    <a:pt x="143" y="208"/>
                    <a:pt x="143" y="208"/>
                    <a:pt x="144" y="208"/>
                  </a:cubicBezTo>
                  <a:cubicBezTo>
                    <a:pt x="144" y="207"/>
                    <a:pt x="145" y="207"/>
                    <a:pt x="145" y="207"/>
                  </a:cubicBezTo>
                  <a:cubicBezTo>
                    <a:pt x="146" y="207"/>
                    <a:pt x="147" y="208"/>
                    <a:pt x="148" y="208"/>
                  </a:cubicBezTo>
                  <a:cubicBezTo>
                    <a:pt x="149" y="208"/>
                    <a:pt x="149" y="208"/>
                    <a:pt x="149" y="208"/>
                  </a:cubicBezTo>
                  <a:cubicBezTo>
                    <a:pt x="151" y="207"/>
                    <a:pt x="152" y="207"/>
                    <a:pt x="154" y="206"/>
                  </a:cubicBezTo>
                  <a:cubicBezTo>
                    <a:pt x="156" y="204"/>
                    <a:pt x="157" y="203"/>
                    <a:pt x="158" y="201"/>
                  </a:cubicBezTo>
                  <a:cubicBezTo>
                    <a:pt x="160" y="199"/>
                    <a:pt x="161" y="197"/>
                    <a:pt x="162" y="196"/>
                  </a:cubicBezTo>
                  <a:cubicBezTo>
                    <a:pt x="164" y="195"/>
                    <a:pt x="166" y="193"/>
                    <a:pt x="169" y="192"/>
                  </a:cubicBezTo>
                  <a:cubicBezTo>
                    <a:pt x="171" y="190"/>
                    <a:pt x="173" y="189"/>
                    <a:pt x="175" y="186"/>
                  </a:cubicBezTo>
                  <a:cubicBezTo>
                    <a:pt x="175" y="184"/>
                    <a:pt x="175" y="182"/>
                    <a:pt x="175" y="180"/>
                  </a:cubicBezTo>
                  <a:cubicBezTo>
                    <a:pt x="176" y="178"/>
                    <a:pt x="176" y="177"/>
                    <a:pt x="176" y="176"/>
                  </a:cubicBezTo>
                  <a:cubicBezTo>
                    <a:pt x="176" y="174"/>
                    <a:pt x="178" y="172"/>
                    <a:pt x="179" y="169"/>
                  </a:cubicBezTo>
                  <a:cubicBezTo>
                    <a:pt x="179" y="167"/>
                    <a:pt x="179" y="165"/>
                    <a:pt x="180" y="164"/>
                  </a:cubicBezTo>
                  <a:cubicBezTo>
                    <a:pt x="180" y="163"/>
                    <a:pt x="180" y="163"/>
                    <a:pt x="180" y="162"/>
                  </a:cubicBezTo>
                  <a:cubicBezTo>
                    <a:pt x="181" y="162"/>
                    <a:pt x="181" y="162"/>
                    <a:pt x="181" y="162"/>
                  </a:cubicBezTo>
                  <a:cubicBezTo>
                    <a:pt x="182" y="161"/>
                    <a:pt x="183" y="160"/>
                    <a:pt x="182" y="159"/>
                  </a:cubicBezTo>
                  <a:cubicBezTo>
                    <a:pt x="182" y="159"/>
                    <a:pt x="182" y="158"/>
                    <a:pt x="181" y="158"/>
                  </a:cubicBezTo>
                  <a:cubicBezTo>
                    <a:pt x="182" y="156"/>
                    <a:pt x="182" y="155"/>
                    <a:pt x="182" y="153"/>
                  </a:cubicBezTo>
                  <a:cubicBezTo>
                    <a:pt x="182" y="150"/>
                    <a:pt x="181" y="146"/>
                    <a:pt x="181" y="143"/>
                  </a:cubicBezTo>
                  <a:cubicBezTo>
                    <a:pt x="180" y="140"/>
                    <a:pt x="179" y="136"/>
                    <a:pt x="179" y="133"/>
                  </a:cubicBezTo>
                  <a:cubicBezTo>
                    <a:pt x="179" y="131"/>
                    <a:pt x="180" y="129"/>
                    <a:pt x="180" y="127"/>
                  </a:cubicBezTo>
                  <a:cubicBezTo>
                    <a:pt x="180" y="127"/>
                    <a:pt x="181" y="127"/>
                    <a:pt x="181" y="126"/>
                  </a:cubicBezTo>
                  <a:close/>
                  <a:moveTo>
                    <a:pt x="176" y="155"/>
                  </a:moveTo>
                  <a:cubicBezTo>
                    <a:pt x="176" y="156"/>
                    <a:pt x="175" y="158"/>
                    <a:pt x="175" y="159"/>
                  </a:cubicBezTo>
                  <a:cubicBezTo>
                    <a:pt x="175" y="160"/>
                    <a:pt x="175" y="160"/>
                    <a:pt x="175" y="160"/>
                  </a:cubicBezTo>
                  <a:cubicBezTo>
                    <a:pt x="175" y="160"/>
                    <a:pt x="175" y="160"/>
                    <a:pt x="175" y="160"/>
                  </a:cubicBezTo>
                  <a:cubicBezTo>
                    <a:pt x="175" y="160"/>
                    <a:pt x="174" y="160"/>
                    <a:pt x="174" y="160"/>
                  </a:cubicBezTo>
                  <a:cubicBezTo>
                    <a:pt x="174" y="160"/>
                    <a:pt x="174" y="160"/>
                    <a:pt x="173" y="160"/>
                  </a:cubicBezTo>
                  <a:cubicBezTo>
                    <a:pt x="173" y="159"/>
                    <a:pt x="173" y="157"/>
                    <a:pt x="173" y="156"/>
                  </a:cubicBezTo>
                  <a:cubicBezTo>
                    <a:pt x="173" y="156"/>
                    <a:pt x="173" y="156"/>
                    <a:pt x="172" y="156"/>
                  </a:cubicBezTo>
                  <a:cubicBezTo>
                    <a:pt x="173" y="156"/>
                    <a:pt x="173" y="156"/>
                    <a:pt x="174" y="155"/>
                  </a:cubicBezTo>
                  <a:cubicBezTo>
                    <a:pt x="174" y="155"/>
                    <a:pt x="175" y="155"/>
                    <a:pt x="176" y="154"/>
                  </a:cubicBezTo>
                  <a:cubicBezTo>
                    <a:pt x="176" y="155"/>
                    <a:pt x="176" y="155"/>
                    <a:pt x="176" y="155"/>
                  </a:cubicBezTo>
                  <a:close/>
                  <a:moveTo>
                    <a:pt x="174" y="162"/>
                  </a:moveTo>
                  <a:cubicBezTo>
                    <a:pt x="174" y="162"/>
                    <a:pt x="174" y="162"/>
                    <a:pt x="174" y="162"/>
                  </a:cubicBezTo>
                  <a:cubicBezTo>
                    <a:pt x="174" y="162"/>
                    <a:pt x="174" y="162"/>
                    <a:pt x="174" y="162"/>
                  </a:cubicBezTo>
                  <a:close/>
                  <a:moveTo>
                    <a:pt x="172" y="160"/>
                  </a:moveTo>
                  <a:cubicBezTo>
                    <a:pt x="169" y="159"/>
                    <a:pt x="167" y="157"/>
                    <a:pt x="166" y="155"/>
                  </a:cubicBezTo>
                  <a:cubicBezTo>
                    <a:pt x="167" y="156"/>
                    <a:pt x="168" y="156"/>
                    <a:pt x="170" y="156"/>
                  </a:cubicBezTo>
                  <a:cubicBezTo>
                    <a:pt x="170" y="156"/>
                    <a:pt x="171" y="156"/>
                    <a:pt x="171" y="156"/>
                  </a:cubicBezTo>
                  <a:cubicBezTo>
                    <a:pt x="171" y="156"/>
                    <a:pt x="171" y="156"/>
                    <a:pt x="171" y="156"/>
                  </a:cubicBezTo>
                  <a:cubicBezTo>
                    <a:pt x="171" y="157"/>
                    <a:pt x="171" y="158"/>
                    <a:pt x="172" y="160"/>
                  </a:cubicBezTo>
                  <a:close/>
                  <a:moveTo>
                    <a:pt x="172" y="161"/>
                  </a:moveTo>
                  <a:cubicBezTo>
                    <a:pt x="172" y="161"/>
                    <a:pt x="172" y="162"/>
                    <a:pt x="172" y="162"/>
                  </a:cubicBezTo>
                  <a:cubicBezTo>
                    <a:pt x="172" y="162"/>
                    <a:pt x="172" y="162"/>
                    <a:pt x="172" y="162"/>
                  </a:cubicBezTo>
                  <a:cubicBezTo>
                    <a:pt x="172" y="162"/>
                    <a:pt x="172" y="163"/>
                    <a:pt x="172" y="163"/>
                  </a:cubicBezTo>
                  <a:cubicBezTo>
                    <a:pt x="171" y="163"/>
                    <a:pt x="171" y="163"/>
                    <a:pt x="170" y="163"/>
                  </a:cubicBezTo>
                  <a:cubicBezTo>
                    <a:pt x="169" y="163"/>
                    <a:pt x="168" y="162"/>
                    <a:pt x="167" y="161"/>
                  </a:cubicBezTo>
                  <a:cubicBezTo>
                    <a:pt x="166" y="159"/>
                    <a:pt x="165" y="158"/>
                    <a:pt x="165" y="157"/>
                  </a:cubicBezTo>
                  <a:cubicBezTo>
                    <a:pt x="167" y="159"/>
                    <a:pt x="169" y="161"/>
                    <a:pt x="172" y="161"/>
                  </a:cubicBezTo>
                  <a:close/>
                  <a:moveTo>
                    <a:pt x="179" y="153"/>
                  </a:moveTo>
                  <a:cubicBezTo>
                    <a:pt x="179" y="155"/>
                    <a:pt x="179" y="156"/>
                    <a:pt x="178" y="157"/>
                  </a:cubicBezTo>
                  <a:cubicBezTo>
                    <a:pt x="178" y="158"/>
                    <a:pt x="178" y="158"/>
                    <a:pt x="178" y="158"/>
                  </a:cubicBezTo>
                  <a:cubicBezTo>
                    <a:pt x="177" y="159"/>
                    <a:pt x="177" y="159"/>
                    <a:pt x="177" y="159"/>
                  </a:cubicBezTo>
                  <a:cubicBezTo>
                    <a:pt x="177" y="158"/>
                    <a:pt x="177" y="156"/>
                    <a:pt x="177" y="155"/>
                  </a:cubicBezTo>
                  <a:cubicBezTo>
                    <a:pt x="177" y="154"/>
                    <a:pt x="177" y="154"/>
                    <a:pt x="177" y="153"/>
                  </a:cubicBezTo>
                  <a:cubicBezTo>
                    <a:pt x="178" y="153"/>
                    <a:pt x="178" y="152"/>
                    <a:pt x="179" y="151"/>
                  </a:cubicBezTo>
                  <a:cubicBezTo>
                    <a:pt x="179" y="152"/>
                    <a:pt x="179" y="152"/>
                    <a:pt x="179" y="153"/>
                  </a:cubicBezTo>
                  <a:close/>
                  <a:moveTo>
                    <a:pt x="176" y="136"/>
                  </a:moveTo>
                  <a:cubicBezTo>
                    <a:pt x="176" y="136"/>
                    <a:pt x="175" y="135"/>
                    <a:pt x="174" y="135"/>
                  </a:cubicBezTo>
                  <a:cubicBezTo>
                    <a:pt x="174" y="134"/>
                    <a:pt x="174" y="133"/>
                    <a:pt x="174" y="132"/>
                  </a:cubicBezTo>
                  <a:cubicBezTo>
                    <a:pt x="174" y="131"/>
                    <a:pt x="174" y="131"/>
                    <a:pt x="174" y="131"/>
                  </a:cubicBezTo>
                  <a:cubicBezTo>
                    <a:pt x="175" y="131"/>
                    <a:pt x="176" y="131"/>
                    <a:pt x="176" y="130"/>
                  </a:cubicBezTo>
                  <a:cubicBezTo>
                    <a:pt x="176" y="131"/>
                    <a:pt x="176" y="132"/>
                    <a:pt x="176" y="133"/>
                  </a:cubicBezTo>
                  <a:cubicBezTo>
                    <a:pt x="176" y="134"/>
                    <a:pt x="176" y="135"/>
                    <a:pt x="176" y="136"/>
                  </a:cubicBezTo>
                  <a:close/>
                  <a:moveTo>
                    <a:pt x="164" y="133"/>
                  </a:moveTo>
                  <a:cubicBezTo>
                    <a:pt x="163" y="132"/>
                    <a:pt x="162" y="131"/>
                    <a:pt x="160" y="130"/>
                  </a:cubicBezTo>
                  <a:cubicBezTo>
                    <a:pt x="161" y="130"/>
                    <a:pt x="161" y="130"/>
                    <a:pt x="161" y="130"/>
                  </a:cubicBezTo>
                  <a:cubicBezTo>
                    <a:pt x="161" y="130"/>
                    <a:pt x="162" y="131"/>
                    <a:pt x="163" y="131"/>
                  </a:cubicBezTo>
                  <a:cubicBezTo>
                    <a:pt x="164" y="132"/>
                    <a:pt x="166" y="133"/>
                    <a:pt x="168" y="133"/>
                  </a:cubicBezTo>
                  <a:cubicBezTo>
                    <a:pt x="169" y="133"/>
                    <a:pt x="170" y="133"/>
                    <a:pt x="170" y="133"/>
                  </a:cubicBezTo>
                  <a:cubicBezTo>
                    <a:pt x="171" y="133"/>
                    <a:pt x="172" y="132"/>
                    <a:pt x="173" y="132"/>
                  </a:cubicBezTo>
                  <a:cubicBezTo>
                    <a:pt x="173" y="133"/>
                    <a:pt x="173" y="134"/>
                    <a:pt x="172" y="134"/>
                  </a:cubicBezTo>
                  <a:cubicBezTo>
                    <a:pt x="169" y="134"/>
                    <a:pt x="166" y="134"/>
                    <a:pt x="164" y="133"/>
                  </a:cubicBezTo>
                  <a:close/>
                  <a:moveTo>
                    <a:pt x="147" y="137"/>
                  </a:moveTo>
                  <a:cubicBezTo>
                    <a:pt x="147" y="136"/>
                    <a:pt x="146" y="134"/>
                    <a:pt x="146" y="133"/>
                  </a:cubicBezTo>
                  <a:cubicBezTo>
                    <a:pt x="147" y="133"/>
                    <a:pt x="148" y="133"/>
                    <a:pt x="149" y="132"/>
                  </a:cubicBezTo>
                  <a:cubicBezTo>
                    <a:pt x="149" y="132"/>
                    <a:pt x="149" y="132"/>
                    <a:pt x="149" y="133"/>
                  </a:cubicBezTo>
                  <a:cubicBezTo>
                    <a:pt x="150" y="134"/>
                    <a:pt x="150" y="135"/>
                    <a:pt x="150" y="136"/>
                  </a:cubicBezTo>
                  <a:cubicBezTo>
                    <a:pt x="149" y="136"/>
                    <a:pt x="148" y="137"/>
                    <a:pt x="147" y="137"/>
                  </a:cubicBezTo>
                  <a:close/>
                  <a:moveTo>
                    <a:pt x="138" y="137"/>
                  </a:moveTo>
                  <a:cubicBezTo>
                    <a:pt x="138" y="137"/>
                    <a:pt x="138" y="137"/>
                    <a:pt x="138" y="137"/>
                  </a:cubicBezTo>
                  <a:cubicBezTo>
                    <a:pt x="137" y="136"/>
                    <a:pt x="137" y="136"/>
                    <a:pt x="137" y="135"/>
                  </a:cubicBezTo>
                  <a:cubicBezTo>
                    <a:pt x="137" y="135"/>
                    <a:pt x="136" y="134"/>
                    <a:pt x="136" y="135"/>
                  </a:cubicBezTo>
                  <a:cubicBezTo>
                    <a:pt x="136" y="135"/>
                    <a:pt x="135" y="135"/>
                    <a:pt x="136" y="136"/>
                  </a:cubicBezTo>
                  <a:cubicBezTo>
                    <a:pt x="136" y="136"/>
                    <a:pt x="136" y="137"/>
                    <a:pt x="136" y="137"/>
                  </a:cubicBezTo>
                  <a:cubicBezTo>
                    <a:pt x="136" y="138"/>
                    <a:pt x="136" y="138"/>
                    <a:pt x="136" y="138"/>
                  </a:cubicBezTo>
                  <a:cubicBezTo>
                    <a:pt x="135" y="142"/>
                    <a:pt x="132" y="144"/>
                    <a:pt x="129" y="146"/>
                  </a:cubicBezTo>
                  <a:cubicBezTo>
                    <a:pt x="133" y="143"/>
                    <a:pt x="135" y="139"/>
                    <a:pt x="136" y="134"/>
                  </a:cubicBezTo>
                  <a:cubicBezTo>
                    <a:pt x="137" y="134"/>
                    <a:pt x="138" y="134"/>
                    <a:pt x="139" y="134"/>
                  </a:cubicBezTo>
                  <a:cubicBezTo>
                    <a:pt x="139" y="134"/>
                    <a:pt x="140" y="134"/>
                    <a:pt x="140" y="134"/>
                  </a:cubicBezTo>
                  <a:cubicBezTo>
                    <a:pt x="140" y="135"/>
                    <a:pt x="141" y="136"/>
                    <a:pt x="141" y="137"/>
                  </a:cubicBezTo>
                  <a:cubicBezTo>
                    <a:pt x="140" y="137"/>
                    <a:pt x="139" y="137"/>
                    <a:pt x="138" y="137"/>
                  </a:cubicBezTo>
                  <a:close/>
                  <a:moveTo>
                    <a:pt x="143" y="137"/>
                  </a:moveTo>
                  <a:cubicBezTo>
                    <a:pt x="142" y="136"/>
                    <a:pt x="142" y="135"/>
                    <a:pt x="141" y="134"/>
                  </a:cubicBezTo>
                  <a:cubicBezTo>
                    <a:pt x="142" y="134"/>
                    <a:pt x="143" y="134"/>
                    <a:pt x="144" y="134"/>
                  </a:cubicBezTo>
                  <a:cubicBezTo>
                    <a:pt x="145" y="135"/>
                    <a:pt x="145" y="136"/>
                    <a:pt x="145" y="137"/>
                  </a:cubicBezTo>
                  <a:cubicBezTo>
                    <a:pt x="145" y="137"/>
                    <a:pt x="144" y="137"/>
                    <a:pt x="143" y="137"/>
                  </a:cubicBezTo>
                  <a:close/>
                  <a:moveTo>
                    <a:pt x="151" y="135"/>
                  </a:moveTo>
                  <a:cubicBezTo>
                    <a:pt x="151" y="134"/>
                    <a:pt x="151" y="133"/>
                    <a:pt x="151" y="132"/>
                  </a:cubicBezTo>
                  <a:cubicBezTo>
                    <a:pt x="151" y="132"/>
                    <a:pt x="150" y="132"/>
                    <a:pt x="150" y="132"/>
                  </a:cubicBezTo>
                  <a:cubicBezTo>
                    <a:pt x="151" y="131"/>
                    <a:pt x="152" y="130"/>
                    <a:pt x="153" y="130"/>
                  </a:cubicBezTo>
                  <a:cubicBezTo>
                    <a:pt x="154" y="131"/>
                    <a:pt x="154" y="132"/>
                    <a:pt x="154" y="133"/>
                  </a:cubicBezTo>
                  <a:cubicBezTo>
                    <a:pt x="153" y="134"/>
                    <a:pt x="152" y="134"/>
                    <a:pt x="151" y="135"/>
                  </a:cubicBezTo>
                  <a:close/>
                  <a:moveTo>
                    <a:pt x="161" y="122"/>
                  </a:moveTo>
                  <a:cubicBezTo>
                    <a:pt x="162" y="123"/>
                    <a:pt x="164" y="124"/>
                    <a:pt x="166" y="124"/>
                  </a:cubicBezTo>
                  <a:cubicBezTo>
                    <a:pt x="166" y="126"/>
                    <a:pt x="166" y="128"/>
                    <a:pt x="167" y="130"/>
                  </a:cubicBezTo>
                  <a:cubicBezTo>
                    <a:pt x="166" y="130"/>
                    <a:pt x="165" y="129"/>
                    <a:pt x="164" y="129"/>
                  </a:cubicBezTo>
                  <a:cubicBezTo>
                    <a:pt x="164" y="129"/>
                    <a:pt x="164" y="129"/>
                    <a:pt x="164" y="129"/>
                  </a:cubicBezTo>
                  <a:cubicBezTo>
                    <a:pt x="164" y="127"/>
                    <a:pt x="163" y="125"/>
                    <a:pt x="162" y="123"/>
                  </a:cubicBezTo>
                  <a:cubicBezTo>
                    <a:pt x="162" y="123"/>
                    <a:pt x="162" y="123"/>
                    <a:pt x="161" y="123"/>
                  </a:cubicBezTo>
                  <a:cubicBezTo>
                    <a:pt x="161" y="123"/>
                    <a:pt x="161" y="124"/>
                    <a:pt x="161" y="124"/>
                  </a:cubicBezTo>
                  <a:cubicBezTo>
                    <a:pt x="161" y="124"/>
                    <a:pt x="161" y="124"/>
                    <a:pt x="161" y="125"/>
                  </a:cubicBezTo>
                  <a:cubicBezTo>
                    <a:pt x="161" y="124"/>
                    <a:pt x="161" y="124"/>
                    <a:pt x="161" y="124"/>
                  </a:cubicBezTo>
                  <a:cubicBezTo>
                    <a:pt x="160" y="124"/>
                    <a:pt x="160" y="125"/>
                    <a:pt x="159" y="125"/>
                  </a:cubicBezTo>
                  <a:cubicBezTo>
                    <a:pt x="159" y="127"/>
                    <a:pt x="158" y="128"/>
                    <a:pt x="157" y="130"/>
                  </a:cubicBezTo>
                  <a:cubicBezTo>
                    <a:pt x="157" y="130"/>
                    <a:pt x="156" y="130"/>
                    <a:pt x="155" y="130"/>
                  </a:cubicBezTo>
                  <a:cubicBezTo>
                    <a:pt x="155" y="130"/>
                    <a:pt x="155" y="129"/>
                    <a:pt x="155" y="129"/>
                  </a:cubicBezTo>
                  <a:cubicBezTo>
                    <a:pt x="157" y="127"/>
                    <a:pt x="159" y="125"/>
                    <a:pt x="161" y="122"/>
                  </a:cubicBezTo>
                  <a:close/>
                  <a:moveTo>
                    <a:pt x="170" y="125"/>
                  </a:moveTo>
                  <a:cubicBezTo>
                    <a:pt x="171" y="126"/>
                    <a:pt x="171" y="128"/>
                    <a:pt x="171" y="129"/>
                  </a:cubicBezTo>
                  <a:cubicBezTo>
                    <a:pt x="171" y="130"/>
                    <a:pt x="170" y="130"/>
                    <a:pt x="170" y="130"/>
                  </a:cubicBezTo>
                  <a:cubicBezTo>
                    <a:pt x="169" y="130"/>
                    <a:pt x="169" y="130"/>
                    <a:pt x="168" y="130"/>
                  </a:cubicBezTo>
                  <a:cubicBezTo>
                    <a:pt x="168" y="128"/>
                    <a:pt x="167" y="127"/>
                    <a:pt x="167" y="125"/>
                  </a:cubicBezTo>
                  <a:cubicBezTo>
                    <a:pt x="168" y="125"/>
                    <a:pt x="169" y="125"/>
                    <a:pt x="170" y="125"/>
                  </a:cubicBezTo>
                  <a:close/>
                  <a:moveTo>
                    <a:pt x="178" y="124"/>
                  </a:moveTo>
                  <a:cubicBezTo>
                    <a:pt x="178" y="125"/>
                    <a:pt x="178" y="125"/>
                    <a:pt x="177" y="125"/>
                  </a:cubicBezTo>
                  <a:cubicBezTo>
                    <a:pt x="177" y="125"/>
                    <a:pt x="177" y="124"/>
                    <a:pt x="177" y="124"/>
                  </a:cubicBezTo>
                  <a:cubicBezTo>
                    <a:pt x="178" y="123"/>
                    <a:pt x="179" y="123"/>
                    <a:pt x="180" y="122"/>
                  </a:cubicBezTo>
                  <a:cubicBezTo>
                    <a:pt x="179" y="123"/>
                    <a:pt x="179" y="124"/>
                    <a:pt x="178" y="124"/>
                  </a:cubicBezTo>
                  <a:close/>
                  <a:moveTo>
                    <a:pt x="176" y="127"/>
                  </a:moveTo>
                  <a:cubicBezTo>
                    <a:pt x="175" y="127"/>
                    <a:pt x="174" y="128"/>
                    <a:pt x="173" y="129"/>
                  </a:cubicBezTo>
                  <a:cubicBezTo>
                    <a:pt x="173" y="127"/>
                    <a:pt x="172" y="126"/>
                    <a:pt x="172" y="125"/>
                  </a:cubicBezTo>
                  <a:cubicBezTo>
                    <a:pt x="173" y="125"/>
                    <a:pt x="174" y="125"/>
                    <a:pt x="176" y="124"/>
                  </a:cubicBezTo>
                  <a:cubicBezTo>
                    <a:pt x="176" y="125"/>
                    <a:pt x="176" y="126"/>
                    <a:pt x="176" y="127"/>
                  </a:cubicBezTo>
                  <a:close/>
                  <a:moveTo>
                    <a:pt x="179" y="101"/>
                  </a:moveTo>
                  <a:cubicBezTo>
                    <a:pt x="178" y="101"/>
                    <a:pt x="177" y="100"/>
                    <a:pt x="176" y="100"/>
                  </a:cubicBezTo>
                  <a:cubicBezTo>
                    <a:pt x="175" y="100"/>
                    <a:pt x="175" y="100"/>
                    <a:pt x="174" y="100"/>
                  </a:cubicBezTo>
                  <a:cubicBezTo>
                    <a:pt x="173" y="98"/>
                    <a:pt x="172" y="95"/>
                    <a:pt x="171" y="93"/>
                  </a:cubicBezTo>
                  <a:cubicBezTo>
                    <a:pt x="171" y="93"/>
                    <a:pt x="171" y="93"/>
                    <a:pt x="171" y="93"/>
                  </a:cubicBezTo>
                  <a:cubicBezTo>
                    <a:pt x="172" y="93"/>
                    <a:pt x="173" y="93"/>
                    <a:pt x="175" y="94"/>
                  </a:cubicBezTo>
                  <a:cubicBezTo>
                    <a:pt x="175" y="95"/>
                    <a:pt x="175" y="95"/>
                    <a:pt x="175" y="96"/>
                  </a:cubicBezTo>
                  <a:cubicBezTo>
                    <a:pt x="177" y="98"/>
                    <a:pt x="178" y="99"/>
                    <a:pt x="179" y="101"/>
                  </a:cubicBezTo>
                  <a:close/>
                  <a:moveTo>
                    <a:pt x="170" y="102"/>
                  </a:moveTo>
                  <a:cubicBezTo>
                    <a:pt x="169" y="100"/>
                    <a:pt x="168" y="98"/>
                    <a:pt x="167" y="96"/>
                  </a:cubicBezTo>
                  <a:cubicBezTo>
                    <a:pt x="167" y="95"/>
                    <a:pt x="168" y="94"/>
                    <a:pt x="169" y="93"/>
                  </a:cubicBezTo>
                  <a:cubicBezTo>
                    <a:pt x="170" y="96"/>
                    <a:pt x="171" y="98"/>
                    <a:pt x="173" y="100"/>
                  </a:cubicBezTo>
                  <a:cubicBezTo>
                    <a:pt x="172" y="100"/>
                    <a:pt x="172" y="100"/>
                    <a:pt x="172" y="100"/>
                  </a:cubicBezTo>
                  <a:cubicBezTo>
                    <a:pt x="172" y="101"/>
                    <a:pt x="171" y="101"/>
                    <a:pt x="171" y="101"/>
                  </a:cubicBezTo>
                  <a:cubicBezTo>
                    <a:pt x="171" y="102"/>
                    <a:pt x="171" y="102"/>
                    <a:pt x="170" y="102"/>
                  </a:cubicBezTo>
                  <a:close/>
                  <a:moveTo>
                    <a:pt x="168" y="108"/>
                  </a:moveTo>
                  <a:cubicBezTo>
                    <a:pt x="168" y="108"/>
                    <a:pt x="168" y="108"/>
                    <a:pt x="168" y="108"/>
                  </a:cubicBezTo>
                  <a:cubicBezTo>
                    <a:pt x="167" y="105"/>
                    <a:pt x="166" y="102"/>
                    <a:pt x="165" y="100"/>
                  </a:cubicBezTo>
                  <a:cubicBezTo>
                    <a:pt x="165" y="99"/>
                    <a:pt x="165" y="98"/>
                    <a:pt x="166" y="97"/>
                  </a:cubicBezTo>
                  <a:cubicBezTo>
                    <a:pt x="167" y="99"/>
                    <a:pt x="168" y="100"/>
                    <a:pt x="169" y="102"/>
                  </a:cubicBezTo>
                  <a:cubicBezTo>
                    <a:pt x="168" y="102"/>
                    <a:pt x="168" y="102"/>
                    <a:pt x="168" y="102"/>
                  </a:cubicBezTo>
                  <a:cubicBezTo>
                    <a:pt x="168" y="103"/>
                    <a:pt x="168" y="103"/>
                    <a:pt x="168" y="103"/>
                  </a:cubicBezTo>
                  <a:cubicBezTo>
                    <a:pt x="168" y="104"/>
                    <a:pt x="169" y="104"/>
                    <a:pt x="169" y="105"/>
                  </a:cubicBezTo>
                  <a:cubicBezTo>
                    <a:pt x="169" y="106"/>
                    <a:pt x="169" y="107"/>
                    <a:pt x="168" y="108"/>
                  </a:cubicBezTo>
                  <a:close/>
                  <a:moveTo>
                    <a:pt x="158" y="109"/>
                  </a:moveTo>
                  <a:cubicBezTo>
                    <a:pt x="158" y="109"/>
                    <a:pt x="158" y="109"/>
                    <a:pt x="158" y="109"/>
                  </a:cubicBezTo>
                  <a:cubicBezTo>
                    <a:pt x="158" y="108"/>
                    <a:pt x="158" y="107"/>
                    <a:pt x="158" y="106"/>
                  </a:cubicBezTo>
                  <a:cubicBezTo>
                    <a:pt x="158" y="106"/>
                    <a:pt x="158" y="105"/>
                    <a:pt x="158" y="105"/>
                  </a:cubicBezTo>
                  <a:cubicBezTo>
                    <a:pt x="159" y="106"/>
                    <a:pt x="160" y="107"/>
                    <a:pt x="161" y="107"/>
                  </a:cubicBezTo>
                  <a:cubicBezTo>
                    <a:pt x="160" y="107"/>
                    <a:pt x="160" y="107"/>
                    <a:pt x="160" y="107"/>
                  </a:cubicBezTo>
                  <a:cubicBezTo>
                    <a:pt x="159" y="108"/>
                    <a:pt x="159" y="108"/>
                    <a:pt x="159" y="108"/>
                  </a:cubicBezTo>
                  <a:cubicBezTo>
                    <a:pt x="158" y="109"/>
                    <a:pt x="158" y="109"/>
                    <a:pt x="158" y="109"/>
                  </a:cubicBezTo>
                  <a:close/>
                  <a:moveTo>
                    <a:pt x="151" y="108"/>
                  </a:moveTo>
                  <a:cubicBezTo>
                    <a:pt x="151" y="108"/>
                    <a:pt x="151" y="109"/>
                    <a:pt x="151" y="109"/>
                  </a:cubicBezTo>
                  <a:cubicBezTo>
                    <a:pt x="151" y="109"/>
                    <a:pt x="151" y="109"/>
                    <a:pt x="151" y="109"/>
                  </a:cubicBezTo>
                  <a:cubicBezTo>
                    <a:pt x="151" y="109"/>
                    <a:pt x="151" y="109"/>
                    <a:pt x="151" y="108"/>
                  </a:cubicBezTo>
                  <a:close/>
                  <a:moveTo>
                    <a:pt x="173" y="90"/>
                  </a:moveTo>
                  <a:cubicBezTo>
                    <a:pt x="172" y="90"/>
                    <a:pt x="172" y="90"/>
                    <a:pt x="171" y="90"/>
                  </a:cubicBezTo>
                  <a:cubicBezTo>
                    <a:pt x="168" y="90"/>
                    <a:pt x="166" y="92"/>
                    <a:pt x="164" y="94"/>
                  </a:cubicBezTo>
                  <a:cubicBezTo>
                    <a:pt x="164" y="94"/>
                    <a:pt x="164" y="95"/>
                    <a:pt x="163" y="95"/>
                  </a:cubicBezTo>
                  <a:cubicBezTo>
                    <a:pt x="163" y="92"/>
                    <a:pt x="162" y="89"/>
                    <a:pt x="161" y="87"/>
                  </a:cubicBezTo>
                  <a:cubicBezTo>
                    <a:pt x="163" y="88"/>
                    <a:pt x="166" y="89"/>
                    <a:pt x="169" y="89"/>
                  </a:cubicBezTo>
                  <a:cubicBezTo>
                    <a:pt x="170" y="89"/>
                    <a:pt x="171" y="89"/>
                    <a:pt x="173" y="88"/>
                  </a:cubicBezTo>
                  <a:cubicBezTo>
                    <a:pt x="172" y="89"/>
                    <a:pt x="172" y="89"/>
                    <a:pt x="172" y="89"/>
                  </a:cubicBezTo>
                  <a:cubicBezTo>
                    <a:pt x="172" y="89"/>
                    <a:pt x="173" y="90"/>
                    <a:pt x="173" y="90"/>
                  </a:cubicBezTo>
                  <a:close/>
                  <a:moveTo>
                    <a:pt x="164" y="103"/>
                  </a:moveTo>
                  <a:cubicBezTo>
                    <a:pt x="164" y="103"/>
                    <a:pt x="164" y="103"/>
                    <a:pt x="164" y="103"/>
                  </a:cubicBezTo>
                  <a:cubicBezTo>
                    <a:pt x="164" y="103"/>
                    <a:pt x="164" y="102"/>
                    <a:pt x="164" y="102"/>
                  </a:cubicBezTo>
                  <a:cubicBezTo>
                    <a:pt x="165" y="103"/>
                    <a:pt x="165" y="104"/>
                    <a:pt x="166" y="106"/>
                  </a:cubicBezTo>
                  <a:cubicBezTo>
                    <a:pt x="165" y="105"/>
                    <a:pt x="164" y="104"/>
                    <a:pt x="164" y="103"/>
                  </a:cubicBezTo>
                  <a:close/>
                  <a:moveTo>
                    <a:pt x="161" y="105"/>
                  </a:moveTo>
                  <a:cubicBezTo>
                    <a:pt x="162" y="105"/>
                    <a:pt x="162" y="106"/>
                    <a:pt x="162" y="106"/>
                  </a:cubicBezTo>
                  <a:cubicBezTo>
                    <a:pt x="162" y="106"/>
                    <a:pt x="162" y="106"/>
                    <a:pt x="162" y="107"/>
                  </a:cubicBezTo>
                  <a:cubicBezTo>
                    <a:pt x="161" y="106"/>
                    <a:pt x="160" y="105"/>
                    <a:pt x="159" y="104"/>
                  </a:cubicBezTo>
                  <a:cubicBezTo>
                    <a:pt x="160" y="104"/>
                    <a:pt x="161" y="105"/>
                    <a:pt x="161" y="105"/>
                  </a:cubicBezTo>
                  <a:close/>
                  <a:moveTo>
                    <a:pt x="156" y="106"/>
                  </a:moveTo>
                  <a:cubicBezTo>
                    <a:pt x="156" y="106"/>
                    <a:pt x="156" y="106"/>
                    <a:pt x="156" y="107"/>
                  </a:cubicBezTo>
                  <a:cubicBezTo>
                    <a:pt x="156" y="107"/>
                    <a:pt x="156" y="106"/>
                    <a:pt x="156" y="106"/>
                  </a:cubicBezTo>
                  <a:close/>
                  <a:moveTo>
                    <a:pt x="153" y="108"/>
                  </a:moveTo>
                  <a:cubicBezTo>
                    <a:pt x="153" y="108"/>
                    <a:pt x="153" y="108"/>
                    <a:pt x="153" y="108"/>
                  </a:cubicBezTo>
                  <a:cubicBezTo>
                    <a:pt x="153" y="108"/>
                    <a:pt x="152" y="108"/>
                    <a:pt x="152" y="107"/>
                  </a:cubicBezTo>
                  <a:cubicBezTo>
                    <a:pt x="152" y="107"/>
                    <a:pt x="153" y="108"/>
                    <a:pt x="153" y="108"/>
                  </a:cubicBezTo>
                  <a:close/>
                  <a:moveTo>
                    <a:pt x="155" y="109"/>
                  </a:moveTo>
                  <a:cubicBezTo>
                    <a:pt x="155" y="109"/>
                    <a:pt x="154" y="108"/>
                    <a:pt x="154" y="108"/>
                  </a:cubicBezTo>
                  <a:cubicBezTo>
                    <a:pt x="155" y="108"/>
                    <a:pt x="155" y="108"/>
                    <a:pt x="155" y="107"/>
                  </a:cubicBezTo>
                  <a:cubicBezTo>
                    <a:pt x="155" y="108"/>
                    <a:pt x="156" y="109"/>
                    <a:pt x="156" y="109"/>
                  </a:cubicBezTo>
                  <a:cubicBezTo>
                    <a:pt x="156" y="109"/>
                    <a:pt x="155" y="109"/>
                    <a:pt x="155" y="109"/>
                  </a:cubicBezTo>
                  <a:close/>
                  <a:moveTo>
                    <a:pt x="164" y="108"/>
                  </a:moveTo>
                  <a:cubicBezTo>
                    <a:pt x="164" y="107"/>
                    <a:pt x="164" y="106"/>
                    <a:pt x="164" y="105"/>
                  </a:cubicBezTo>
                  <a:cubicBezTo>
                    <a:pt x="164" y="106"/>
                    <a:pt x="165" y="107"/>
                    <a:pt x="166" y="108"/>
                  </a:cubicBezTo>
                  <a:cubicBezTo>
                    <a:pt x="165" y="108"/>
                    <a:pt x="164" y="108"/>
                    <a:pt x="164" y="108"/>
                  </a:cubicBezTo>
                  <a:close/>
                  <a:moveTo>
                    <a:pt x="156" y="59"/>
                  </a:moveTo>
                  <a:cubicBezTo>
                    <a:pt x="156" y="59"/>
                    <a:pt x="156" y="59"/>
                    <a:pt x="156" y="59"/>
                  </a:cubicBezTo>
                  <a:cubicBezTo>
                    <a:pt x="156" y="58"/>
                    <a:pt x="156" y="57"/>
                    <a:pt x="156" y="56"/>
                  </a:cubicBezTo>
                  <a:cubicBezTo>
                    <a:pt x="156" y="56"/>
                    <a:pt x="156" y="56"/>
                    <a:pt x="157" y="56"/>
                  </a:cubicBezTo>
                  <a:cubicBezTo>
                    <a:pt x="157" y="56"/>
                    <a:pt x="158" y="56"/>
                    <a:pt x="158" y="56"/>
                  </a:cubicBezTo>
                  <a:cubicBezTo>
                    <a:pt x="159" y="56"/>
                    <a:pt x="159" y="56"/>
                    <a:pt x="160" y="56"/>
                  </a:cubicBezTo>
                  <a:cubicBezTo>
                    <a:pt x="160" y="57"/>
                    <a:pt x="160" y="58"/>
                    <a:pt x="160" y="58"/>
                  </a:cubicBezTo>
                  <a:cubicBezTo>
                    <a:pt x="159" y="59"/>
                    <a:pt x="157" y="59"/>
                    <a:pt x="156" y="59"/>
                  </a:cubicBezTo>
                  <a:close/>
                  <a:moveTo>
                    <a:pt x="119" y="54"/>
                  </a:moveTo>
                  <a:cubicBezTo>
                    <a:pt x="118" y="52"/>
                    <a:pt x="117" y="51"/>
                    <a:pt x="117" y="49"/>
                  </a:cubicBezTo>
                  <a:cubicBezTo>
                    <a:pt x="118" y="50"/>
                    <a:pt x="119" y="50"/>
                    <a:pt x="119" y="50"/>
                  </a:cubicBezTo>
                  <a:cubicBezTo>
                    <a:pt x="120" y="52"/>
                    <a:pt x="121" y="54"/>
                    <a:pt x="121" y="56"/>
                  </a:cubicBezTo>
                  <a:cubicBezTo>
                    <a:pt x="120" y="56"/>
                    <a:pt x="120" y="55"/>
                    <a:pt x="119" y="54"/>
                  </a:cubicBezTo>
                  <a:close/>
                  <a:moveTo>
                    <a:pt x="123" y="57"/>
                  </a:moveTo>
                  <a:cubicBezTo>
                    <a:pt x="123" y="55"/>
                    <a:pt x="122" y="53"/>
                    <a:pt x="121" y="51"/>
                  </a:cubicBezTo>
                  <a:cubicBezTo>
                    <a:pt x="122" y="51"/>
                    <a:pt x="123" y="51"/>
                    <a:pt x="124" y="51"/>
                  </a:cubicBezTo>
                  <a:cubicBezTo>
                    <a:pt x="124" y="51"/>
                    <a:pt x="124" y="51"/>
                    <a:pt x="124" y="51"/>
                  </a:cubicBezTo>
                  <a:cubicBezTo>
                    <a:pt x="125" y="53"/>
                    <a:pt x="125" y="55"/>
                    <a:pt x="126" y="57"/>
                  </a:cubicBezTo>
                  <a:cubicBezTo>
                    <a:pt x="125" y="57"/>
                    <a:pt x="125" y="57"/>
                    <a:pt x="124" y="57"/>
                  </a:cubicBezTo>
                  <a:cubicBezTo>
                    <a:pt x="124" y="57"/>
                    <a:pt x="124" y="57"/>
                    <a:pt x="123" y="57"/>
                  </a:cubicBezTo>
                  <a:close/>
                  <a:moveTo>
                    <a:pt x="127" y="55"/>
                  </a:moveTo>
                  <a:cubicBezTo>
                    <a:pt x="127" y="54"/>
                    <a:pt x="126" y="52"/>
                    <a:pt x="126" y="51"/>
                  </a:cubicBezTo>
                  <a:cubicBezTo>
                    <a:pt x="127" y="51"/>
                    <a:pt x="128" y="51"/>
                    <a:pt x="129" y="51"/>
                  </a:cubicBezTo>
                  <a:cubicBezTo>
                    <a:pt x="129" y="51"/>
                    <a:pt x="130" y="52"/>
                    <a:pt x="130" y="52"/>
                  </a:cubicBezTo>
                  <a:cubicBezTo>
                    <a:pt x="130" y="52"/>
                    <a:pt x="130" y="52"/>
                    <a:pt x="130" y="53"/>
                  </a:cubicBezTo>
                  <a:cubicBezTo>
                    <a:pt x="130" y="52"/>
                    <a:pt x="129" y="52"/>
                    <a:pt x="129" y="52"/>
                  </a:cubicBezTo>
                  <a:cubicBezTo>
                    <a:pt x="128" y="52"/>
                    <a:pt x="127" y="52"/>
                    <a:pt x="127" y="53"/>
                  </a:cubicBezTo>
                  <a:cubicBezTo>
                    <a:pt x="127" y="53"/>
                    <a:pt x="127" y="53"/>
                    <a:pt x="127" y="53"/>
                  </a:cubicBezTo>
                  <a:cubicBezTo>
                    <a:pt x="127" y="54"/>
                    <a:pt x="127" y="54"/>
                    <a:pt x="127" y="55"/>
                  </a:cubicBezTo>
                  <a:cubicBezTo>
                    <a:pt x="127" y="55"/>
                    <a:pt x="127" y="55"/>
                    <a:pt x="127" y="55"/>
                  </a:cubicBezTo>
                  <a:close/>
                  <a:moveTo>
                    <a:pt x="133" y="57"/>
                  </a:moveTo>
                  <a:cubicBezTo>
                    <a:pt x="133" y="56"/>
                    <a:pt x="132" y="55"/>
                    <a:pt x="132" y="54"/>
                  </a:cubicBezTo>
                  <a:cubicBezTo>
                    <a:pt x="133" y="55"/>
                    <a:pt x="135" y="55"/>
                    <a:pt x="136" y="55"/>
                  </a:cubicBezTo>
                  <a:cubicBezTo>
                    <a:pt x="137" y="56"/>
                    <a:pt x="137" y="57"/>
                    <a:pt x="137" y="58"/>
                  </a:cubicBezTo>
                  <a:cubicBezTo>
                    <a:pt x="137" y="58"/>
                    <a:pt x="136" y="58"/>
                    <a:pt x="136" y="58"/>
                  </a:cubicBezTo>
                  <a:cubicBezTo>
                    <a:pt x="136" y="58"/>
                    <a:pt x="135" y="58"/>
                    <a:pt x="135" y="58"/>
                  </a:cubicBezTo>
                  <a:cubicBezTo>
                    <a:pt x="134" y="58"/>
                    <a:pt x="134" y="58"/>
                    <a:pt x="133" y="57"/>
                  </a:cubicBezTo>
                  <a:close/>
                  <a:moveTo>
                    <a:pt x="138" y="58"/>
                  </a:moveTo>
                  <a:cubicBezTo>
                    <a:pt x="138" y="57"/>
                    <a:pt x="138" y="56"/>
                    <a:pt x="138" y="55"/>
                  </a:cubicBezTo>
                  <a:cubicBezTo>
                    <a:pt x="138" y="55"/>
                    <a:pt x="138" y="55"/>
                    <a:pt x="138" y="55"/>
                  </a:cubicBezTo>
                  <a:cubicBezTo>
                    <a:pt x="139" y="55"/>
                    <a:pt x="140" y="55"/>
                    <a:pt x="141" y="55"/>
                  </a:cubicBezTo>
                  <a:cubicBezTo>
                    <a:pt x="141" y="55"/>
                    <a:pt x="141" y="56"/>
                    <a:pt x="141" y="57"/>
                  </a:cubicBezTo>
                  <a:cubicBezTo>
                    <a:pt x="140" y="57"/>
                    <a:pt x="139" y="58"/>
                    <a:pt x="138" y="58"/>
                  </a:cubicBezTo>
                  <a:close/>
                  <a:moveTo>
                    <a:pt x="143" y="56"/>
                  </a:moveTo>
                  <a:cubicBezTo>
                    <a:pt x="143" y="55"/>
                    <a:pt x="143" y="55"/>
                    <a:pt x="142" y="54"/>
                  </a:cubicBezTo>
                  <a:cubicBezTo>
                    <a:pt x="144" y="53"/>
                    <a:pt x="145" y="52"/>
                    <a:pt x="145" y="50"/>
                  </a:cubicBezTo>
                  <a:cubicBezTo>
                    <a:pt x="146" y="51"/>
                    <a:pt x="146" y="52"/>
                    <a:pt x="146" y="53"/>
                  </a:cubicBezTo>
                  <a:cubicBezTo>
                    <a:pt x="145" y="53"/>
                    <a:pt x="144" y="53"/>
                    <a:pt x="144" y="54"/>
                  </a:cubicBezTo>
                  <a:cubicBezTo>
                    <a:pt x="144" y="54"/>
                    <a:pt x="143" y="55"/>
                    <a:pt x="143" y="56"/>
                  </a:cubicBezTo>
                  <a:close/>
                  <a:moveTo>
                    <a:pt x="148" y="54"/>
                  </a:moveTo>
                  <a:cubicBezTo>
                    <a:pt x="147" y="53"/>
                    <a:pt x="147" y="51"/>
                    <a:pt x="147" y="50"/>
                  </a:cubicBezTo>
                  <a:cubicBezTo>
                    <a:pt x="148" y="51"/>
                    <a:pt x="149" y="52"/>
                    <a:pt x="150" y="52"/>
                  </a:cubicBezTo>
                  <a:cubicBezTo>
                    <a:pt x="150" y="54"/>
                    <a:pt x="150" y="56"/>
                    <a:pt x="151" y="58"/>
                  </a:cubicBezTo>
                  <a:cubicBezTo>
                    <a:pt x="149" y="57"/>
                    <a:pt x="148" y="56"/>
                    <a:pt x="148" y="54"/>
                  </a:cubicBezTo>
                  <a:close/>
                  <a:moveTo>
                    <a:pt x="152" y="59"/>
                  </a:moveTo>
                  <a:cubicBezTo>
                    <a:pt x="152" y="57"/>
                    <a:pt x="152" y="55"/>
                    <a:pt x="151" y="54"/>
                  </a:cubicBezTo>
                  <a:cubicBezTo>
                    <a:pt x="152" y="54"/>
                    <a:pt x="153" y="55"/>
                    <a:pt x="154" y="55"/>
                  </a:cubicBezTo>
                  <a:cubicBezTo>
                    <a:pt x="154" y="56"/>
                    <a:pt x="154" y="58"/>
                    <a:pt x="155" y="59"/>
                  </a:cubicBezTo>
                  <a:cubicBezTo>
                    <a:pt x="154" y="59"/>
                    <a:pt x="153" y="59"/>
                    <a:pt x="152" y="59"/>
                  </a:cubicBezTo>
                  <a:close/>
                  <a:moveTo>
                    <a:pt x="161" y="55"/>
                  </a:moveTo>
                  <a:cubicBezTo>
                    <a:pt x="162" y="55"/>
                    <a:pt x="163" y="55"/>
                    <a:pt x="163" y="55"/>
                  </a:cubicBezTo>
                  <a:cubicBezTo>
                    <a:pt x="163" y="55"/>
                    <a:pt x="163" y="56"/>
                    <a:pt x="163" y="56"/>
                  </a:cubicBezTo>
                  <a:cubicBezTo>
                    <a:pt x="163" y="56"/>
                    <a:pt x="162" y="56"/>
                    <a:pt x="162" y="57"/>
                  </a:cubicBezTo>
                  <a:cubicBezTo>
                    <a:pt x="162" y="57"/>
                    <a:pt x="162" y="57"/>
                    <a:pt x="161" y="57"/>
                  </a:cubicBezTo>
                  <a:cubicBezTo>
                    <a:pt x="161" y="57"/>
                    <a:pt x="161" y="56"/>
                    <a:pt x="161" y="55"/>
                  </a:cubicBezTo>
                  <a:close/>
                  <a:moveTo>
                    <a:pt x="162" y="36"/>
                  </a:moveTo>
                  <a:cubicBezTo>
                    <a:pt x="164" y="39"/>
                    <a:pt x="165" y="43"/>
                    <a:pt x="165" y="47"/>
                  </a:cubicBezTo>
                  <a:cubicBezTo>
                    <a:pt x="165" y="49"/>
                    <a:pt x="165" y="50"/>
                    <a:pt x="164" y="52"/>
                  </a:cubicBezTo>
                  <a:cubicBezTo>
                    <a:pt x="163" y="53"/>
                    <a:pt x="162" y="53"/>
                    <a:pt x="161" y="54"/>
                  </a:cubicBezTo>
                  <a:cubicBezTo>
                    <a:pt x="161" y="54"/>
                    <a:pt x="161" y="54"/>
                    <a:pt x="161" y="54"/>
                  </a:cubicBezTo>
                  <a:cubicBezTo>
                    <a:pt x="160" y="54"/>
                    <a:pt x="160" y="54"/>
                    <a:pt x="160" y="54"/>
                  </a:cubicBezTo>
                  <a:cubicBezTo>
                    <a:pt x="159" y="54"/>
                    <a:pt x="159" y="54"/>
                    <a:pt x="158" y="54"/>
                  </a:cubicBezTo>
                  <a:cubicBezTo>
                    <a:pt x="158" y="54"/>
                    <a:pt x="157" y="54"/>
                    <a:pt x="157" y="54"/>
                  </a:cubicBezTo>
                  <a:cubicBezTo>
                    <a:pt x="155" y="54"/>
                    <a:pt x="153" y="53"/>
                    <a:pt x="151" y="52"/>
                  </a:cubicBezTo>
                  <a:cubicBezTo>
                    <a:pt x="151" y="51"/>
                    <a:pt x="151" y="51"/>
                    <a:pt x="150" y="51"/>
                  </a:cubicBezTo>
                  <a:cubicBezTo>
                    <a:pt x="149" y="50"/>
                    <a:pt x="147" y="48"/>
                    <a:pt x="146" y="47"/>
                  </a:cubicBezTo>
                  <a:cubicBezTo>
                    <a:pt x="145" y="47"/>
                    <a:pt x="145" y="47"/>
                    <a:pt x="145" y="47"/>
                  </a:cubicBezTo>
                  <a:cubicBezTo>
                    <a:pt x="145" y="47"/>
                    <a:pt x="145" y="47"/>
                    <a:pt x="145" y="47"/>
                  </a:cubicBezTo>
                  <a:cubicBezTo>
                    <a:pt x="144" y="51"/>
                    <a:pt x="141" y="53"/>
                    <a:pt x="138" y="54"/>
                  </a:cubicBezTo>
                  <a:cubicBezTo>
                    <a:pt x="137" y="54"/>
                    <a:pt x="137" y="54"/>
                    <a:pt x="137" y="54"/>
                  </a:cubicBezTo>
                  <a:cubicBezTo>
                    <a:pt x="137" y="54"/>
                    <a:pt x="137" y="54"/>
                    <a:pt x="137" y="54"/>
                  </a:cubicBezTo>
                  <a:cubicBezTo>
                    <a:pt x="137" y="54"/>
                    <a:pt x="136" y="54"/>
                    <a:pt x="136" y="54"/>
                  </a:cubicBezTo>
                  <a:cubicBezTo>
                    <a:pt x="134" y="53"/>
                    <a:pt x="131" y="52"/>
                    <a:pt x="130" y="49"/>
                  </a:cubicBezTo>
                  <a:cubicBezTo>
                    <a:pt x="129" y="49"/>
                    <a:pt x="129" y="49"/>
                    <a:pt x="129" y="49"/>
                  </a:cubicBezTo>
                  <a:cubicBezTo>
                    <a:pt x="128" y="49"/>
                    <a:pt x="126" y="50"/>
                    <a:pt x="124" y="50"/>
                  </a:cubicBezTo>
                  <a:cubicBezTo>
                    <a:pt x="123" y="50"/>
                    <a:pt x="122" y="49"/>
                    <a:pt x="121" y="49"/>
                  </a:cubicBezTo>
                  <a:cubicBezTo>
                    <a:pt x="119" y="49"/>
                    <a:pt x="117" y="48"/>
                    <a:pt x="116" y="46"/>
                  </a:cubicBezTo>
                  <a:cubicBezTo>
                    <a:pt x="116" y="46"/>
                    <a:pt x="116" y="46"/>
                    <a:pt x="116" y="46"/>
                  </a:cubicBezTo>
                  <a:cubicBezTo>
                    <a:pt x="116" y="45"/>
                    <a:pt x="115" y="45"/>
                    <a:pt x="115" y="45"/>
                  </a:cubicBezTo>
                  <a:cubicBezTo>
                    <a:pt x="115" y="45"/>
                    <a:pt x="115" y="44"/>
                    <a:pt x="114" y="44"/>
                  </a:cubicBezTo>
                  <a:cubicBezTo>
                    <a:pt x="114" y="43"/>
                    <a:pt x="114" y="43"/>
                    <a:pt x="113" y="43"/>
                  </a:cubicBezTo>
                  <a:cubicBezTo>
                    <a:pt x="113" y="44"/>
                    <a:pt x="113" y="44"/>
                    <a:pt x="113" y="44"/>
                  </a:cubicBezTo>
                  <a:cubicBezTo>
                    <a:pt x="113" y="45"/>
                    <a:pt x="114" y="46"/>
                    <a:pt x="115" y="47"/>
                  </a:cubicBezTo>
                  <a:cubicBezTo>
                    <a:pt x="115" y="49"/>
                    <a:pt x="116" y="51"/>
                    <a:pt x="117" y="53"/>
                  </a:cubicBezTo>
                  <a:cubicBezTo>
                    <a:pt x="116" y="53"/>
                    <a:pt x="116" y="53"/>
                    <a:pt x="116" y="54"/>
                  </a:cubicBezTo>
                  <a:cubicBezTo>
                    <a:pt x="116" y="54"/>
                    <a:pt x="116" y="54"/>
                    <a:pt x="116" y="54"/>
                  </a:cubicBezTo>
                  <a:cubicBezTo>
                    <a:pt x="115" y="51"/>
                    <a:pt x="113" y="48"/>
                    <a:pt x="112" y="44"/>
                  </a:cubicBezTo>
                  <a:cubicBezTo>
                    <a:pt x="112" y="44"/>
                    <a:pt x="112" y="44"/>
                    <a:pt x="111" y="44"/>
                  </a:cubicBezTo>
                  <a:cubicBezTo>
                    <a:pt x="111" y="44"/>
                    <a:pt x="111" y="44"/>
                    <a:pt x="111" y="45"/>
                  </a:cubicBezTo>
                  <a:cubicBezTo>
                    <a:pt x="112" y="48"/>
                    <a:pt x="113" y="51"/>
                    <a:pt x="114" y="55"/>
                  </a:cubicBezTo>
                  <a:cubicBezTo>
                    <a:pt x="114" y="55"/>
                    <a:pt x="115" y="55"/>
                    <a:pt x="115" y="55"/>
                  </a:cubicBezTo>
                  <a:cubicBezTo>
                    <a:pt x="115" y="55"/>
                    <a:pt x="115" y="55"/>
                    <a:pt x="115" y="55"/>
                  </a:cubicBezTo>
                  <a:cubicBezTo>
                    <a:pt x="116" y="55"/>
                    <a:pt x="116" y="56"/>
                    <a:pt x="116" y="56"/>
                  </a:cubicBezTo>
                  <a:cubicBezTo>
                    <a:pt x="118" y="58"/>
                    <a:pt x="121" y="60"/>
                    <a:pt x="124" y="60"/>
                  </a:cubicBezTo>
                  <a:cubicBezTo>
                    <a:pt x="124" y="60"/>
                    <a:pt x="124" y="60"/>
                    <a:pt x="124" y="60"/>
                  </a:cubicBezTo>
                  <a:cubicBezTo>
                    <a:pt x="126" y="60"/>
                    <a:pt x="127" y="60"/>
                    <a:pt x="129" y="59"/>
                  </a:cubicBezTo>
                  <a:cubicBezTo>
                    <a:pt x="129" y="58"/>
                    <a:pt x="129" y="58"/>
                    <a:pt x="129" y="58"/>
                  </a:cubicBezTo>
                  <a:cubicBezTo>
                    <a:pt x="129" y="58"/>
                    <a:pt x="129" y="58"/>
                    <a:pt x="130" y="59"/>
                  </a:cubicBezTo>
                  <a:cubicBezTo>
                    <a:pt x="131" y="60"/>
                    <a:pt x="133" y="61"/>
                    <a:pt x="135" y="61"/>
                  </a:cubicBezTo>
                  <a:cubicBezTo>
                    <a:pt x="135" y="61"/>
                    <a:pt x="136" y="61"/>
                    <a:pt x="136" y="61"/>
                  </a:cubicBezTo>
                  <a:cubicBezTo>
                    <a:pt x="138" y="61"/>
                    <a:pt x="140" y="61"/>
                    <a:pt x="142" y="60"/>
                  </a:cubicBezTo>
                  <a:cubicBezTo>
                    <a:pt x="142" y="60"/>
                    <a:pt x="143" y="60"/>
                    <a:pt x="143" y="60"/>
                  </a:cubicBezTo>
                  <a:cubicBezTo>
                    <a:pt x="143" y="60"/>
                    <a:pt x="143" y="60"/>
                    <a:pt x="143" y="60"/>
                  </a:cubicBezTo>
                  <a:cubicBezTo>
                    <a:pt x="144" y="60"/>
                    <a:pt x="144" y="59"/>
                    <a:pt x="144" y="59"/>
                  </a:cubicBezTo>
                  <a:cubicBezTo>
                    <a:pt x="145" y="59"/>
                    <a:pt x="145" y="59"/>
                    <a:pt x="145" y="59"/>
                  </a:cubicBezTo>
                  <a:cubicBezTo>
                    <a:pt x="145" y="58"/>
                    <a:pt x="145" y="58"/>
                    <a:pt x="146" y="57"/>
                  </a:cubicBezTo>
                  <a:cubicBezTo>
                    <a:pt x="148" y="60"/>
                    <a:pt x="151" y="62"/>
                    <a:pt x="155" y="62"/>
                  </a:cubicBezTo>
                  <a:cubicBezTo>
                    <a:pt x="155" y="62"/>
                    <a:pt x="155" y="63"/>
                    <a:pt x="155" y="63"/>
                  </a:cubicBezTo>
                  <a:cubicBezTo>
                    <a:pt x="156" y="63"/>
                    <a:pt x="156" y="63"/>
                    <a:pt x="156" y="62"/>
                  </a:cubicBezTo>
                  <a:cubicBezTo>
                    <a:pt x="157" y="62"/>
                    <a:pt x="157" y="62"/>
                    <a:pt x="157" y="62"/>
                  </a:cubicBezTo>
                  <a:cubicBezTo>
                    <a:pt x="158" y="62"/>
                    <a:pt x="159" y="62"/>
                    <a:pt x="160" y="62"/>
                  </a:cubicBezTo>
                  <a:cubicBezTo>
                    <a:pt x="160" y="62"/>
                    <a:pt x="160" y="62"/>
                    <a:pt x="160" y="62"/>
                  </a:cubicBezTo>
                  <a:cubicBezTo>
                    <a:pt x="161" y="62"/>
                    <a:pt x="161" y="62"/>
                    <a:pt x="161" y="61"/>
                  </a:cubicBezTo>
                  <a:cubicBezTo>
                    <a:pt x="161" y="61"/>
                    <a:pt x="161" y="61"/>
                    <a:pt x="161" y="61"/>
                  </a:cubicBezTo>
                  <a:cubicBezTo>
                    <a:pt x="162" y="61"/>
                    <a:pt x="164" y="60"/>
                    <a:pt x="165" y="59"/>
                  </a:cubicBezTo>
                  <a:cubicBezTo>
                    <a:pt x="171" y="61"/>
                    <a:pt x="175" y="69"/>
                    <a:pt x="175" y="76"/>
                  </a:cubicBezTo>
                  <a:cubicBezTo>
                    <a:pt x="175" y="78"/>
                    <a:pt x="175" y="80"/>
                    <a:pt x="174" y="82"/>
                  </a:cubicBezTo>
                  <a:cubicBezTo>
                    <a:pt x="174" y="83"/>
                    <a:pt x="174" y="84"/>
                    <a:pt x="174" y="84"/>
                  </a:cubicBezTo>
                  <a:cubicBezTo>
                    <a:pt x="173" y="85"/>
                    <a:pt x="173" y="85"/>
                    <a:pt x="172" y="85"/>
                  </a:cubicBezTo>
                  <a:cubicBezTo>
                    <a:pt x="171" y="86"/>
                    <a:pt x="170" y="86"/>
                    <a:pt x="169" y="86"/>
                  </a:cubicBezTo>
                  <a:cubicBezTo>
                    <a:pt x="165" y="86"/>
                    <a:pt x="161" y="84"/>
                    <a:pt x="161" y="80"/>
                  </a:cubicBezTo>
                  <a:cubicBezTo>
                    <a:pt x="160" y="79"/>
                    <a:pt x="160" y="79"/>
                    <a:pt x="159" y="79"/>
                  </a:cubicBezTo>
                  <a:cubicBezTo>
                    <a:pt x="159" y="79"/>
                    <a:pt x="158" y="79"/>
                    <a:pt x="158" y="80"/>
                  </a:cubicBezTo>
                  <a:cubicBezTo>
                    <a:pt x="156" y="82"/>
                    <a:pt x="154" y="83"/>
                    <a:pt x="152" y="83"/>
                  </a:cubicBezTo>
                  <a:cubicBezTo>
                    <a:pt x="151" y="83"/>
                    <a:pt x="151" y="83"/>
                    <a:pt x="151" y="83"/>
                  </a:cubicBezTo>
                  <a:cubicBezTo>
                    <a:pt x="150" y="83"/>
                    <a:pt x="150" y="83"/>
                    <a:pt x="149" y="84"/>
                  </a:cubicBezTo>
                  <a:cubicBezTo>
                    <a:pt x="149" y="85"/>
                    <a:pt x="150" y="85"/>
                    <a:pt x="150" y="85"/>
                  </a:cubicBezTo>
                  <a:cubicBezTo>
                    <a:pt x="150" y="86"/>
                    <a:pt x="150" y="86"/>
                    <a:pt x="150" y="86"/>
                  </a:cubicBezTo>
                  <a:cubicBezTo>
                    <a:pt x="150" y="86"/>
                    <a:pt x="149" y="87"/>
                    <a:pt x="148" y="88"/>
                  </a:cubicBezTo>
                  <a:cubicBezTo>
                    <a:pt x="148" y="89"/>
                    <a:pt x="147" y="89"/>
                    <a:pt x="147" y="91"/>
                  </a:cubicBezTo>
                  <a:cubicBezTo>
                    <a:pt x="147" y="91"/>
                    <a:pt x="147" y="91"/>
                    <a:pt x="148" y="91"/>
                  </a:cubicBezTo>
                  <a:cubicBezTo>
                    <a:pt x="148" y="91"/>
                    <a:pt x="149" y="91"/>
                    <a:pt x="149" y="91"/>
                  </a:cubicBezTo>
                  <a:cubicBezTo>
                    <a:pt x="149" y="90"/>
                    <a:pt x="149" y="90"/>
                    <a:pt x="150" y="89"/>
                  </a:cubicBezTo>
                  <a:cubicBezTo>
                    <a:pt x="150" y="89"/>
                    <a:pt x="150" y="89"/>
                    <a:pt x="150" y="88"/>
                  </a:cubicBezTo>
                  <a:cubicBezTo>
                    <a:pt x="150" y="89"/>
                    <a:pt x="150" y="90"/>
                    <a:pt x="151" y="91"/>
                  </a:cubicBezTo>
                  <a:cubicBezTo>
                    <a:pt x="151" y="92"/>
                    <a:pt x="151" y="92"/>
                    <a:pt x="151" y="92"/>
                  </a:cubicBezTo>
                  <a:cubicBezTo>
                    <a:pt x="152" y="92"/>
                    <a:pt x="152" y="91"/>
                    <a:pt x="152" y="91"/>
                  </a:cubicBezTo>
                  <a:cubicBezTo>
                    <a:pt x="152" y="89"/>
                    <a:pt x="151" y="88"/>
                    <a:pt x="151" y="86"/>
                  </a:cubicBezTo>
                  <a:cubicBezTo>
                    <a:pt x="151" y="86"/>
                    <a:pt x="152" y="86"/>
                    <a:pt x="152" y="86"/>
                  </a:cubicBezTo>
                  <a:cubicBezTo>
                    <a:pt x="152" y="86"/>
                    <a:pt x="152" y="86"/>
                    <a:pt x="153" y="86"/>
                  </a:cubicBezTo>
                  <a:cubicBezTo>
                    <a:pt x="153" y="87"/>
                    <a:pt x="153" y="89"/>
                    <a:pt x="154" y="91"/>
                  </a:cubicBezTo>
                  <a:cubicBezTo>
                    <a:pt x="153" y="91"/>
                    <a:pt x="153" y="91"/>
                    <a:pt x="153" y="91"/>
                  </a:cubicBezTo>
                  <a:cubicBezTo>
                    <a:pt x="153" y="91"/>
                    <a:pt x="153" y="91"/>
                    <a:pt x="153" y="91"/>
                  </a:cubicBezTo>
                  <a:cubicBezTo>
                    <a:pt x="153" y="92"/>
                    <a:pt x="153" y="92"/>
                    <a:pt x="153" y="92"/>
                  </a:cubicBezTo>
                  <a:cubicBezTo>
                    <a:pt x="153" y="92"/>
                    <a:pt x="154" y="92"/>
                    <a:pt x="154" y="93"/>
                  </a:cubicBezTo>
                  <a:cubicBezTo>
                    <a:pt x="155" y="92"/>
                    <a:pt x="155" y="92"/>
                    <a:pt x="155" y="92"/>
                  </a:cubicBezTo>
                  <a:cubicBezTo>
                    <a:pt x="155" y="92"/>
                    <a:pt x="155" y="91"/>
                    <a:pt x="155" y="91"/>
                  </a:cubicBezTo>
                  <a:cubicBezTo>
                    <a:pt x="155" y="90"/>
                    <a:pt x="155" y="90"/>
                    <a:pt x="155" y="90"/>
                  </a:cubicBezTo>
                  <a:cubicBezTo>
                    <a:pt x="155" y="89"/>
                    <a:pt x="155" y="87"/>
                    <a:pt x="154" y="86"/>
                  </a:cubicBezTo>
                  <a:cubicBezTo>
                    <a:pt x="155" y="86"/>
                    <a:pt x="155" y="85"/>
                    <a:pt x="156" y="85"/>
                  </a:cubicBezTo>
                  <a:cubicBezTo>
                    <a:pt x="156" y="87"/>
                    <a:pt x="156" y="89"/>
                    <a:pt x="157" y="91"/>
                  </a:cubicBezTo>
                  <a:cubicBezTo>
                    <a:pt x="157" y="91"/>
                    <a:pt x="158" y="92"/>
                    <a:pt x="158" y="91"/>
                  </a:cubicBezTo>
                  <a:cubicBezTo>
                    <a:pt x="159" y="91"/>
                    <a:pt x="159" y="91"/>
                    <a:pt x="159" y="90"/>
                  </a:cubicBezTo>
                  <a:cubicBezTo>
                    <a:pt x="158" y="89"/>
                    <a:pt x="157" y="87"/>
                    <a:pt x="157" y="85"/>
                  </a:cubicBezTo>
                  <a:cubicBezTo>
                    <a:pt x="157" y="85"/>
                    <a:pt x="157" y="85"/>
                    <a:pt x="157" y="85"/>
                  </a:cubicBezTo>
                  <a:cubicBezTo>
                    <a:pt x="157" y="85"/>
                    <a:pt x="157" y="84"/>
                    <a:pt x="157" y="84"/>
                  </a:cubicBezTo>
                  <a:cubicBezTo>
                    <a:pt x="158" y="84"/>
                    <a:pt x="158" y="84"/>
                    <a:pt x="158" y="83"/>
                  </a:cubicBezTo>
                  <a:cubicBezTo>
                    <a:pt x="159" y="84"/>
                    <a:pt x="159" y="85"/>
                    <a:pt x="160" y="85"/>
                  </a:cubicBezTo>
                  <a:cubicBezTo>
                    <a:pt x="160" y="85"/>
                    <a:pt x="159" y="86"/>
                    <a:pt x="159" y="86"/>
                  </a:cubicBezTo>
                  <a:cubicBezTo>
                    <a:pt x="160" y="90"/>
                    <a:pt x="161" y="93"/>
                    <a:pt x="162" y="97"/>
                  </a:cubicBezTo>
                  <a:cubicBezTo>
                    <a:pt x="162" y="98"/>
                    <a:pt x="161" y="100"/>
                    <a:pt x="161" y="102"/>
                  </a:cubicBezTo>
                  <a:cubicBezTo>
                    <a:pt x="160" y="101"/>
                    <a:pt x="160" y="101"/>
                    <a:pt x="159" y="101"/>
                  </a:cubicBezTo>
                  <a:cubicBezTo>
                    <a:pt x="158" y="101"/>
                    <a:pt x="156" y="102"/>
                    <a:pt x="155" y="103"/>
                  </a:cubicBezTo>
                  <a:cubicBezTo>
                    <a:pt x="154" y="104"/>
                    <a:pt x="154" y="104"/>
                    <a:pt x="154" y="105"/>
                  </a:cubicBezTo>
                  <a:cubicBezTo>
                    <a:pt x="153" y="104"/>
                    <a:pt x="153" y="104"/>
                    <a:pt x="152" y="104"/>
                  </a:cubicBezTo>
                  <a:cubicBezTo>
                    <a:pt x="152" y="104"/>
                    <a:pt x="151" y="104"/>
                    <a:pt x="151" y="105"/>
                  </a:cubicBezTo>
                  <a:cubicBezTo>
                    <a:pt x="151" y="106"/>
                    <a:pt x="151" y="107"/>
                    <a:pt x="152" y="107"/>
                  </a:cubicBezTo>
                  <a:cubicBezTo>
                    <a:pt x="151" y="107"/>
                    <a:pt x="151" y="106"/>
                    <a:pt x="151" y="106"/>
                  </a:cubicBezTo>
                  <a:cubicBezTo>
                    <a:pt x="150" y="106"/>
                    <a:pt x="150" y="106"/>
                    <a:pt x="150" y="106"/>
                  </a:cubicBezTo>
                  <a:cubicBezTo>
                    <a:pt x="149" y="107"/>
                    <a:pt x="149" y="107"/>
                    <a:pt x="149" y="107"/>
                  </a:cubicBezTo>
                  <a:cubicBezTo>
                    <a:pt x="149" y="107"/>
                    <a:pt x="149" y="108"/>
                    <a:pt x="149" y="108"/>
                  </a:cubicBezTo>
                  <a:cubicBezTo>
                    <a:pt x="149" y="109"/>
                    <a:pt x="149" y="110"/>
                    <a:pt x="149" y="110"/>
                  </a:cubicBezTo>
                  <a:cubicBezTo>
                    <a:pt x="149" y="110"/>
                    <a:pt x="149" y="110"/>
                    <a:pt x="149" y="111"/>
                  </a:cubicBezTo>
                  <a:cubicBezTo>
                    <a:pt x="148" y="111"/>
                    <a:pt x="148" y="112"/>
                    <a:pt x="147" y="112"/>
                  </a:cubicBezTo>
                  <a:cubicBezTo>
                    <a:pt x="147" y="112"/>
                    <a:pt x="147" y="112"/>
                    <a:pt x="146" y="112"/>
                  </a:cubicBezTo>
                  <a:cubicBezTo>
                    <a:pt x="145" y="112"/>
                    <a:pt x="145" y="112"/>
                    <a:pt x="145" y="112"/>
                  </a:cubicBezTo>
                  <a:cubicBezTo>
                    <a:pt x="145" y="113"/>
                    <a:pt x="145" y="113"/>
                    <a:pt x="145" y="113"/>
                  </a:cubicBezTo>
                  <a:cubicBezTo>
                    <a:pt x="146" y="114"/>
                    <a:pt x="147" y="114"/>
                    <a:pt x="148" y="114"/>
                  </a:cubicBezTo>
                  <a:cubicBezTo>
                    <a:pt x="148" y="114"/>
                    <a:pt x="148" y="114"/>
                    <a:pt x="148" y="114"/>
                  </a:cubicBezTo>
                  <a:cubicBezTo>
                    <a:pt x="149" y="113"/>
                    <a:pt x="149" y="113"/>
                    <a:pt x="150" y="112"/>
                  </a:cubicBezTo>
                  <a:cubicBezTo>
                    <a:pt x="150" y="113"/>
                    <a:pt x="150" y="113"/>
                    <a:pt x="150" y="113"/>
                  </a:cubicBezTo>
                  <a:cubicBezTo>
                    <a:pt x="151" y="113"/>
                    <a:pt x="151" y="113"/>
                    <a:pt x="151" y="113"/>
                  </a:cubicBezTo>
                  <a:cubicBezTo>
                    <a:pt x="151" y="112"/>
                    <a:pt x="151" y="112"/>
                    <a:pt x="151" y="112"/>
                  </a:cubicBezTo>
                  <a:cubicBezTo>
                    <a:pt x="151" y="111"/>
                    <a:pt x="151" y="111"/>
                    <a:pt x="151" y="111"/>
                  </a:cubicBezTo>
                  <a:cubicBezTo>
                    <a:pt x="151" y="111"/>
                    <a:pt x="152" y="110"/>
                    <a:pt x="152" y="110"/>
                  </a:cubicBezTo>
                  <a:cubicBezTo>
                    <a:pt x="152" y="110"/>
                    <a:pt x="153" y="110"/>
                    <a:pt x="153" y="110"/>
                  </a:cubicBezTo>
                  <a:cubicBezTo>
                    <a:pt x="153" y="111"/>
                    <a:pt x="154" y="111"/>
                    <a:pt x="154" y="111"/>
                  </a:cubicBezTo>
                  <a:cubicBezTo>
                    <a:pt x="155" y="111"/>
                    <a:pt x="155" y="111"/>
                    <a:pt x="155" y="111"/>
                  </a:cubicBezTo>
                  <a:cubicBezTo>
                    <a:pt x="156" y="111"/>
                    <a:pt x="157" y="111"/>
                    <a:pt x="158" y="111"/>
                  </a:cubicBezTo>
                  <a:cubicBezTo>
                    <a:pt x="158" y="111"/>
                    <a:pt x="158" y="111"/>
                    <a:pt x="158" y="111"/>
                  </a:cubicBezTo>
                  <a:cubicBezTo>
                    <a:pt x="158" y="111"/>
                    <a:pt x="159" y="111"/>
                    <a:pt x="160" y="110"/>
                  </a:cubicBezTo>
                  <a:cubicBezTo>
                    <a:pt x="160" y="109"/>
                    <a:pt x="160" y="109"/>
                    <a:pt x="160" y="109"/>
                  </a:cubicBezTo>
                  <a:cubicBezTo>
                    <a:pt x="160" y="109"/>
                    <a:pt x="160" y="109"/>
                    <a:pt x="160" y="109"/>
                  </a:cubicBezTo>
                  <a:cubicBezTo>
                    <a:pt x="160" y="109"/>
                    <a:pt x="161" y="109"/>
                    <a:pt x="161" y="109"/>
                  </a:cubicBezTo>
                  <a:cubicBezTo>
                    <a:pt x="161" y="109"/>
                    <a:pt x="161" y="109"/>
                    <a:pt x="161" y="109"/>
                  </a:cubicBezTo>
                  <a:cubicBezTo>
                    <a:pt x="161" y="109"/>
                    <a:pt x="162" y="109"/>
                    <a:pt x="162" y="109"/>
                  </a:cubicBezTo>
                  <a:cubicBezTo>
                    <a:pt x="162" y="109"/>
                    <a:pt x="163" y="109"/>
                    <a:pt x="163" y="109"/>
                  </a:cubicBezTo>
                  <a:cubicBezTo>
                    <a:pt x="164" y="110"/>
                    <a:pt x="164" y="110"/>
                    <a:pt x="164" y="110"/>
                  </a:cubicBezTo>
                  <a:cubicBezTo>
                    <a:pt x="164" y="109"/>
                    <a:pt x="164" y="109"/>
                    <a:pt x="164" y="109"/>
                  </a:cubicBezTo>
                  <a:cubicBezTo>
                    <a:pt x="166" y="109"/>
                    <a:pt x="167" y="109"/>
                    <a:pt x="169" y="110"/>
                  </a:cubicBezTo>
                  <a:cubicBezTo>
                    <a:pt x="170" y="109"/>
                    <a:pt x="170" y="109"/>
                    <a:pt x="170" y="109"/>
                  </a:cubicBezTo>
                  <a:cubicBezTo>
                    <a:pt x="170" y="109"/>
                    <a:pt x="170" y="109"/>
                    <a:pt x="170" y="109"/>
                  </a:cubicBezTo>
                  <a:cubicBezTo>
                    <a:pt x="170" y="109"/>
                    <a:pt x="170" y="109"/>
                    <a:pt x="170" y="109"/>
                  </a:cubicBezTo>
                  <a:cubicBezTo>
                    <a:pt x="170" y="108"/>
                    <a:pt x="170" y="107"/>
                    <a:pt x="170" y="106"/>
                  </a:cubicBezTo>
                  <a:cubicBezTo>
                    <a:pt x="170" y="106"/>
                    <a:pt x="171" y="106"/>
                    <a:pt x="171" y="106"/>
                  </a:cubicBezTo>
                  <a:cubicBezTo>
                    <a:pt x="172" y="106"/>
                    <a:pt x="172" y="106"/>
                    <a:pt x="172" y="106"/>
                  </a:cubicBezTo>
                  <a:cubicBezTo>
                    <a:pt x="172" y="105"/>
                    <a:pt x="172" y="105"/>
                    <a:pt x="172" y="105"/>
                  </a:cubicBezTo>
                  <a:cubicBezTo>
                    <a:pt x="172" y="105"/>
                    <a:pt x="171" y="104"/>
                    <a:pt x="171" y="104"/>
                  </a:cubicBezTo>
                  <a:cubicBezTo>
                    <a:pt x="171" y="103"/>
                    <a:pt x="172" y="103"/>
                    <a:pt x="172" y="102"/>
                  </a:cubicBezTo>
                  <a:cubicBezTo>
                    <a:pt x="172" y="102"/>
                    <a:pt x="173" y="102"/>
                    <a:pt x="173" y="102"/>
                  </a:cubicBezTo>
                  <a:cubicBezTo>
                    <a:pt x="173" y="102"/>
                    <a:pt x="174" y="103"/>
                    <a:pt x="175" y="103"/>
                  </a:cubicBezTo>
                  <a:cubicBezTo>
                    <a:pt x="176" y="102"/>
                    <a:pt x="176" y="102"/>
                    <a:pt x="176" y="102"/>
                  </a:cubicBezTo>
                  <a:cubicBezTo>
                    <a:pt x="176" y="102"/>
                    <a:pt x="176" y="102"/>
                    <a:pt x="176" y="102"/>
                  </a:cubicBezTo>
                  <a:cubicBezTo>
                    <a:pt x="177" y="102"/>
                    <a:pt x="179" y="103"/>
                    <a:pt x="180" y="105"/>
                  </a:cubicBezTo>
                  <a:cubicBezTo>
                    <a:pt x="182" y="108"/>
                    <a:pt x="183" y="111"/>
                    <a:pt x="183" y="114"/>
                  </a:cubicBezTo>
                  <a:cubicBezTo>
                    <a:pt x="183" y="115"/>
                    <a:pt x="182" y="117"/>
                    <a:pt x="182" y="119"/>
                  </a:cubicBezTo>
                  <a:cubicBezTo>
                    <a:pt x="180" y="120"/>
                    <a:pt x="179" y="121"/>
                    <a:pt x="177" y="122"/>
                  </a:cubicBezTo>
                  <a:cubicBezTo>
                    <a:pt x="177" y="122"/>
                    <a:pt x="177" y="122"/>
                    <a:pt x="177" y="122"/>
                  </a:cubicBezTo>
                  <a:cubicBezTo>
                    <a:pt x="177" y="121"/>
                    <a:pt x="176" y="121"/>
                    <a:pt x="176" y="121"/>
                  </a:cubicBezTo>
                  <a:cubicBezTo>
                    <a:pt x="176" y="121"/>
                    <a:pt x="175" y="121"/>
                    <a:pt x="175" y="122"/>
                  </a:cubicBezTo>
                  <a:cubicBezTo>
                    <a:pt x="175" y="122"/>
                    <a:pt x="175" y="122"/>
                    <a:pt x="175" y="123"/>
                  </a:cubicBezTo>
                  <a:cubicBezTo>
                    <a:pt x="174" y="123"/>
                    <a:pt x="173" y="123"/>
                    <a:pt x="171" y="123"/>
                  </a:cubicBezTo>
                  <a:cubicBezTo>
                    <a:pt x="171" y="123"/>
                    <a:pt x="171" y="123"/>
                    <a:pt x="170" y="123"/>
                  </a:cubicBezTo>
                  <a:cubicBezTo>
                    <a:pt x="170" y="123"/>
                    <a:pt x="170" y="123"/>
                    <a:pt x="170" y="123"/>
                  </a:cubicBezTo>
                  <a:cubicBezTo>
                    <a:pt x="169" y="123"/>
                    <a:pt x="168" y="123"/>
                    <a:pt x="167" y="123"/>
                  </a:cubicBezTo>
                  <a:cubicBezTo>
                    <a:pt x="167" y="123"/>
                    <a:pt x="166" y="123"/>
                    <a:pt x="166" y="123"/>
                  </a:cubicBezTo>
                  <a:cubicBezTo>
                    <a:pt x="164" y="122"/>
                    <a:pt x="163" y="122"/>
                    <a:pt x="161" y="120"/>
                  </a:cubicBezTo>
                  <a:cubicBezTo>
                    <a:pt x="160" y="120"/>
                    <a:pt x="160" y="120"/>
                    <a:pt x="160" y="120"/>
                  </a:cubicBezTo>
                  <a:cubicBezTo>
                    <a:pt x="160" y="121"/>
                    <a:pt x="160" y="121"/>
                    <a:pt x="160" y="121"/>
                  </a:cubicBezTo>
                  <a:cubicBezTo>
                    <a:pt x="159" y="123"/>
                    <a:pt x="157" y="125"/>
                    <a:pt x="154" y="127"/>
                  </a:cubicBezTo>
                  <a:cubicBezTo>
                    <a:pt x="154" y="127"/>
                    <a:pt x="154" y="127"/>
                    <a:pt x="154" y="127"/>
                  </a:cubicBezTo>
                  <a:cubicBezTo>
                    <a:pt x="154" y="126"/>
                    <a:pt x="154" y="126"/>
                    <a:pt x="154" y="126"/>
                  </a:cubicBezTo>
                  <a:cubicBezTo>
                    <a:pt x="153" y="126"/>
                    <a:pt x="153" y="127"/>
                    <a:pt x="153" y="127"/>
                  </a:cubicBezTo>
                  <a:cubicBezTo>
                    <a:pt x="153" y="127"/>
                    <a:pt x="153" y="128"/>
                    <a:pt x="153" y="128"/>
                  </a:cubicBezTo>
                  <a:cubicBezTo>
                    <a:pt x="151" y="130"/>
                    <a:pt x="148" y="131"/>
                    <a:pt x="145" y="132"/>
                  </a:cubicBezTo>
                  <a:cubicBezTo>
                    <a:pt x="145" y="131"/>
                    <a:pt x="145" y="131"/>
                    <a:pt x="144" y="131"/>
                  </a:cubicBezTo>
                  <a:cubicBezTo>
                    <a:pt x="144" y="131"/>
                    <a:pt x="144" y="132"/>
                    <a:pt x="144" y="132"/>
                  </a:cubicBezTo>
                  <a:cubicBezTo>
                    <a:pt x="143" y="132"/>
                    <a:pt x="142" y="133"/>
                    <a:pt x="141" y="133"/>
                  </a:cubicBezTo>
                  <a:cubicBezTo>
                    <a:pt x="140" y="132"/>
                    <a:pt x="140" y="132"/>
                    <a:pt x="140" y="132"/>
                  </a:cubicBezTo>
                  <a:cubicBezTo>
                    <a:pt x="139" y="132"/>
                    <a:pt x="139" y="132"/>
                    <a:pt x="139" y="133"/>
                  </a:cubicBezTo>
                  <a:cubicBezTo>
                    <a:pt x="138" y="133"/>
                    <a:pt x="136" y="133"/>
                    <a:pt x="135" y="132"/>
                  </a:cubicBezTo>
                  <a:cubicBezTo>
                    <a:pt x="134" y="132"/>
                    <a:pt x="134" y="132"/>
                    <a:pt x="134" y="132"/>
                  </a:cubicBezTo>
                  <a:cubicBezTo>
                    <a:pt x="134" y="133"/>
                    <a:pt x="134" y="133"/>
                    <a:pt x="134" y="133"/>
                  </a:cubicBezTo>
                  <a:cubicBezTo>
                    <a:pt x="134" y="134"/>
                    <a:pt x="134" y="134"/>
                    <a:pt x="134" y="134"/>
                  </a:cubicBezTo>
                  <a:cubicBezTo>
                    <a:pt x="134" y="137"/>
                    <a:pt x="133" y="140"/>
                    <a:pt x="130" y="143"/>
                  </a:cubicBezTo>
                  <a:cubicBezTo>
                    <a:pt x="129" y="144"/>
                    <a:pt x="126" y="146"/>
                    <a:pt x="124" y="146"/>
                  </a:cubicBezTo>
                  <a:cubicBezTo>
                    <a:pt x="124" y="146"/>
                    <a:pt x="123" y="146"/>
                    <a:pt x="122" y="146"/>
                  </a:cubicBezTo>
                  <a:cubicBezTo>
                    <a:pt x="122" y="145"/>
                    <a:pt x="121" y="146"/>
                    <a:pt x="120" y="147"/>
                  </a:cubicBezTo>
                  <a:cubicBezTo>
                    <a:pt x="120" y="147"/>
                    <a:pt x="120" y="147"/>
                    <a:pt x="120" y="147"/>
                  </a:cubicBezTo>
                  <a:cubicBezTo>
                    <a:pt x="120" y="148"/>
                    <a:pt x="121" y="148"/>
                    <a:pt x="121" y="149"/>
                  </a:cubicBezTo>
                  <a:cubicBezTo>
                    <a:pt x="123" y="149"/>
                    <a:pt x="124" y="149"/>
                    <a:pt x="126" y="149"/>
                  </a:cubicBezTo>
                  <a:cubicBezTo>
                    <a:pt x="131" y="149"/>
                    <a:pt x="137" y="146"/>
                    <a:pt x="139" y="140"/>
                  </a:cubicBezTo>
                  <a:cubicBezTo>
                    <a:pt x="140" y="140"/>
                    <a:pt x="141" y="141"/>
                    <a:pt x="143" y="141"/>
                  </a:cubicBezTo>
                  <a:cubicBezTo>
                    <a:pt x="144" y="141"/>
                    <a:pt x="145" y="140"/>
                    <a:pt x="147" y="140"/>
                  </a:cubicBezTo>
                  <a:cubicBezTo>
                    <a:pt x="147" y="140"/>
                    <a:pt x="147" y="140"/>
                    <a:pt x="147" y="140"/>
                  </a:cubicBezTo>
                  <a:cubicBezTo>
                    <a:pt x="147" y="140"/>
                    <a:pt x="148" y="140"/>
                    <a:pt x="148" y="140"/>
                  </a:cubicBezTo>
                  <a:cubicBezTo>
                    <a:pt x="152" y="139"/>
                    <a:pt x="157" y="136"/>
                    <a:pt x="159" y="132"/>
                  </a:cubicBezTo>
                  <a:cubicBezTo>
                    <a:pt x="161" y="132"/>
                    <a:pt x="162" y="134"/>
                    <a:pt x="163" y="134"/>
                  </a:cubicBezTo>
                  <a:cubicBezTo>
                    <a:pt x="166" y="136"/>
                    <a:pt x="170" y="135"/>
                    <a:pt x="172" y="136"/>
                  </a:cubicBezTo>
                  <a:cubicBezTo>
                    <a:pt x="174" y="136"/>
                    <a:pt x="176" y="138"/>
                    <a:pt x="177" y="139"/>
                  </a:cubicBezTo>
                  <a:cubicBezTo>
                    <a:pt x="177" y="141"/>
                    <a:pt x="177" y="142"/>
                    <a:pt x="178" y="144"/>
                  </a:cubicBezTo>
                  <a:cubicBezTo>
                    <a:pt x="178" y="145"/>
                    <a:pt x="178" y="147"/>
                    <a:pt x="178" y="148"/>
                  </a:cubicBezTo>
                  <a:cubicBezTo>
                    <a:pt x="178" y="149"/>
                    <a:pt x="177" y="150"/>
                    <a:pt x="177" y="151"/>
                  </a:cubicBezTo>
                  <a:cubicBezTo>
                    <a:pt x="177" y="151"/>
                    <a:pt x="176" y="151"/>
                    <a:pt x="176" y="151"/>
                  </a:cubicBezTo>
                  <a:cubicBezTo>
                    <a:pt x="176" y="151"/>
                    <a:pt x="175" y="152"/>
                    <a:pt x="175" y="152"/>
                  </a:cubicBezTo>
                  <a:cubicBezTo>
                    <a:pt x="175" y="152"/>
                    <a:pt x="175" y="152"/>
                    <a:pt x="175" y="153"/>
                  </a:cubicBezTo>
                  <a:cubicBezTo>
                    <a:pt x="175" y="153"/>
                    <a:pt x="174" y="154"/>
                    <a:pt x="173" y="154"/>
                  </a:cubicBezTo>
                  <a:cubicBezTo>
                    <a:pt x="172" y="154"/>
                    <a:pt x="171" y="154"/>
                    <a:pt x="170" y="154"/>
                  </a:cubicBezTo>
                  <a:cubicBezTo>
                    <a:pt x="168" y="154"/>
                    <a:pt x="166" y="154"/>
                    <a:pt x="165" y="153"/>
                  </a:cubicBezTo>
                  <a:cubicBezTo>
                    <a:pt x="165" y="153"/>
                    <a:pt x="165" y="153"/>
                    <a:pt x="164" y="152"/>
                  </a:cubicBezTo>
                  <a:cubicBezTo>
                    <a:pt x="164" y="152"/>
                    <a:pt x="164" y="151"/>
                    <a:pt x="163" y="150"/>
                  </a:cubicBezTo>
                  <a:cubicBezTo>
                    <a:pt x="163" y="150"/>
                    <a:pt x="163" y="150"/>
                    <a:pt x="163" y="150"/>
                  </a:cubicBezTo>
                  <a:cubicBezTo>
                    <a:pt x="163" y="150"/>
                    <a:pt x="162" y="149"/>
                    <a:pt x="162" y="149"/>
                  </a:cubicBezTo>
                  <a:cubicBezTo>
                    <a:pt x="161" y="148"/>
                    <a:pt x="160" y="148"/>
                    <a:pt x="158" y="148"/>
                  </a:cubicBezTo>
                  <a:cubicBezTo>
                    <a:pt x="157" y="148"/>
                    <a:pt x="156" y="148"/>
                    <a:pt x="155" y="149"/>
                  </a:cubicBezTo>
                  <a:cubicBezTo>
                    <a:pt x="154" y="150"/>
                    <a:pt x="154" y="150"/>
                    <a:pt x="154" y="151"/>
                  </a:cubicBezTo>
                  <a:cubicBezTo>
                    <a:pt x="154" y="151"/>
                    <a:pt x="154" y="151"/>
                    <a:pt x="154" y="151"/>
                  </a:cubicBezTo>
                  <a:cubicBezTo>
                    <a:pt x="153" y="152"/>
                    <a:pt x="153" y="153"/>
                    <a:pt x="153" y="154"/>
                  </a:cubicBezTo>
                  <a:cubicBezTo>
                    <a:pt x="152" y="156"/>
                    <a:pt x="149" y="157"/>
                    <a:pt x="147" y="157"/>
                  </a:cubicBezTo>
                  <a:cubicBezTo>
                    <a:pt x="147" y="158"/>
                    <a:pt x="147" y="158"/>
                    <a:pt x="147" y="158"/>
                  </a:cubicBezTo>
                  <a:cubicBezTo>
                    <a:pt x="144" y="158"/>
                    <a:pt x="140" y="155"/>
                    <a:pt x="138" y="153"/>
                  </a:cubicBezTo>
                  <a:cubicBezTo>
                    <a:pt x="136" y="153"/>
                    <a:pt x="136" y="153"/>
                    <a:pt x="136" y="153"/>
                  </a:cubicBezTo>
                  <a:cubicBezTo>
                    <a:pt x="137" y="154"/>
                    <a:pt x="137" y="154"/>
                    <a:pt x="137" y="154"/>
                  </a:cubicBezTo>
                  <a:cubicBezTo>
                    <a:pt x="137" y="154"/>
                    <a:pt x="137" y="155"/>
                    <a:pt x="137" y="155"/>
                  </a:cubicBezTo>
                  <a:cubicBezTo>
                    <a:pt x="137" y="155"/>
                    <a:pt x="137" y="155"/>
                    <a:pt x="137" y="155"/>
                  </a:cubicBezTo>
                  <a:cubicBezTo>
                    <a:pt x="134" y="155"/>
                    <a:pt x="133" y="157"/>
                    <a:pt x="131" y="158"/>
                  </a:cubicBezTo>
                  <a:cubicBezTo>
                    <a:pt x="130" y="159"/>
                    <a:pt x="130" y="160"/>
                    <a:pt x="131" y="160"/>
                  </a:cubicBezTo>
                  <a:cubicBezTo>
                    <a:pt x="131" y="161"/>
                    <a:pt x="132" y="161"/>
                    <a:pt x="133" y="161"/>
                  </a:cubicBezTo>
                  <a:cubicBezTo>
                    <a:pt x="135" y="159"/>
                    <a:pt x="136" y="158"/>
                    <a:pt x="137" y="158"/>
                  </a:cubicBezTo>
                  <a:cubicBezTo>
                    <a:pt x="138" y="158"/>
                    <a:pt x="138" y="158"/>
                    <a:pt x="138" y="158"/>
                  </a:cubicBezTo>
                  <a:cubicBezTo>
                    <a:pt x="138" y="158"/>
                    <a:pt x="139" y="158"/>
                    <a:pt x="139" y="159"/>
                  </a:cubicBezTo>
                  <a:cubicBezTo>
                    <a:pt x="140" y="159"/>
                    <a:pt x="140" y="159"/>
                    <a:pt x="140" y="160"/>
                  </a:cubicBezTo>
                  <a:cubicBezTo>
                    <a:pt x="140" y="160"/>
                    <a:pt x="140" y="160"/>
                    <a:pt x="140" y="160"/>
                  </a:cubicBezTo>
                  <a:cubicBezTo>
                    <a:pt x="140" y="162"/>
                    <a:pt x="141" y="163"/>
                    <a:pt x="143" y="163"/>
                  </a:cubicBezTo>
                  <a:cubicBezTo>
                    <a:pt x="144" y="164"/>
                    <a:pt x="145" y="164"/>
                    <a:pt x="146" y="164"/>
                  </a:cubicBezTo>
                  <a:cubicBezTo>
                    <a:pt x="149" y="164"/>
                    <a:pt x="152" y="163"/>
                    <a:pt x="153" y="161"/>
                  </a:cubicBezTo>
                  <a:cubicBezTo>
                    <a:pt x="155" y="159"/>
                    <a:pt x="155" y="157"/>
                    <a:pt x="156" y="155"/>
                  </a:cubicBezTo>
                  <a:cubicBezTo>
                    <a:pt x="156" y="154"/>
                    <a:pt x="156" y="153"/>
                    <a:pt x="157" y="151"/>
                  </a:cubicBezTo>
                  <a:cubicBezTo>
                    <a:pt x="157" y="151"/>
                    <a:pt x="158" y="151"/>
                    <a:pt x="158" y="151"/>
                  </a:cubicBezTo>
                  <a:cubicBezTo>
                    <a:pt x="159" y="151"/>
                    <a:pt x="159" y="151"/>
                    <a:pt x="160" y="152"/>
                  </a:cubicBezTo>
                  <a:cubicBezTo>
                    <a:pt x="161" y="152"/>
                    <a:pt x="161" y="153"/>
                    <a:pt x="161" y="153"/>
                  </a:cubicBezTo>
                  <a:cubicBezTo>
                    <a:pt x="162" y="154"/>
                    <a:pt x="162" y="155"/>
                    <a:pt x="162" y="157"/>
                  </a:cubicBezTo>
                  <a:cubicBezTo>
                    <a:pt x="162" y="158"/>
                    <a:pt x="163" y="160"/>
                    <a:pt x="164" y="163"/>
                  </a:cubicBezTo>
                  <a:cubicBezTo>
                    <a:pt x="165" y="164"/>
                    <a:pt x="167" y="166"/>
                    <a:pt x="169" y="166"/>
                  </a:cubicBezTo>
                  <a:cubicBezTo>
                    <a:pt x="169" y="167"/>
                    <a:pt x="169" y="168"/>
                    <a:pt x="169" y="168"/>
                  </a:cubicBezTo>
                  <a:cubicBezTo>
                    <a:pt x="169" y="170"/>
                    <a:pt x="169" y="171"/>
                    <a:pt x="168" y="173"/>
                  </a:cubicBezTo>
                  <a:cubicBezTo>
                    <a:pt x="168" y="174"/>
                    <a:pt x="168" y="175"/>
                    <a:pt x="167" y="176"/>
                  </a:cubicBezTo>
                  <a:cubicBezTo>
                    <a:pt x="167" y="176"/>
                    <a:pt x="167" y="176"/>
                    <a:pt x="167" y="176"/>
                  </a:cubicBezTo>
                  <a:cubicBezTo>
                    <a:pt x="167" y="176"/>
                    <a:pt x="166" y="175"/>
                    <a:pt x="166" y="175"/>
                  </a:cubicBezTo>
                  <a:cubicBezTo>
                    <a:pt x="166" y="175"/>
                    <a:pt x="165" y="176"/>
                    <a:pt x="165" y="176"/>
                  </a:cubicBezTo>
                  <a:cubicBezTo>
                    <a:pt x="166" y="177"/>
                    <a:pt x="166" y="177"/>
                    <a:pt x="166" y="177"/>
                  </a:cubicBezTo>
                  <a:cubicBezTo>
                    <a:pt x="166" y="177"/>
                    <a:pt x="165" y="178"/>
                    <a:pt x="164" y="179"/>
                  </a:cubicBezTo>
                  <a:cubicBezTo>
                    <a:pt x="164" y="179"/>
                    <a:pt x="163" y="180"/>
                    <a:pt x="162" y="180"/>
                  </a:cubicBezTo>
                  <a:cubicBezTo>
                    <a:pt x="161" y="180"/>
                    <a:pt x="161" y="180"/>
                    <a:pt x="160" y="180"/>
                  </a:cubicBezTo>
                  <a:cubicBezTo>
                    <a:pt x="159" y="180"/>
                    <a:pt x="159" y="180"/>
                    <a:pt x="158" y="180"/>
                  </a:cubicBezTo>
                  <a:cubicBezTo>
                    <a:pt x="158" y="179"/>
                    <a:pt x="158" y="179"/>
                    <a:pt x="158" y="179"/>
                  </a:cubicBezTo>
                  <a:cubicBezTo>
                    <a:pt x="157" y="178"/>
                    <a:pt x="157" y="179"/>
                    <a:pt x="157" y="179"/>
                  </a:cubicBezTo>
                  <a:cubicBezTo>
                    <a:pt x="155" y="179"/>
                    <a:pt x="153" y="178"/>
                    <a:pt x="151" y="176"/>
                  </a:cubicBezTo>
                  <a:cubicBezTo>
                    <a:pt x="152" y="175"/>
                    <a:pt x="152" y="174"/>
                    <a:pt x="152" y="173"/>
                  </a:cubicBezTo>
                  <a:cubicBezTo>
                    <a:pt x="152" y="172"/>
                    <a:pt x="152" y="171"/>
                    <a:pt x="153" y="170"/>
                  </a:cubicBezTo>
                  <a:cubicBezTo>
                    <a:pt x="153" y="170"/>
                    <a:pt x="153" y="169"/>
                    <a:pt x="154" y="169"/>
                  </a:cubicBezTo>
                  <a:cubicBezTo>
                    <a:pt x="155" y="169"/>
                    <a:pt x="155" y="168"/>
                    <a:pt x="155" y="167"/>
                  </a:cubicBezTo>
                  <a:cubicBezTo>
                    <a:pt x="155" y="167"/>
                    <a:pt x="154" y="166"/>
                    <a:pt x="153" y="166"/>
                  </a:cubicBezTo>
                  <a:cubicBezTo>
                    <a:pt x="152" y="167"/>
                    <a:pt x="150" y="168"/>
                    <a:pt x="150" y="169"/>
                  </a:cubicBezTo>
                  <a:cubicBezTo>
                    <a:pt x="149" y="170"/>
                    <a:pt x="149" y="172"/>
                    <a:pt x="149" y="174"/>
                  </a:cubicBezTo>
                  <a:cubicBezTo>
                    <a:pt x="148" y="174"/>
                    <a:pt x="148" y="174"/>
                    <a:pt x="148" y="174"/>
                  </a:cubicBezTo>
                  <a:cubicBezTo>
                    <a:pt x="148" y="175"/>
                    <a:pt x="148" y="175"/>
                    <a:pt x="148" y="175"/>
                  </a:cubicBezTo>
                  <a:cubicBezTo>
                    <a:pt x="148" y="175"/>
                    <a:pt x="148" y="175"/>
                    <a:pt x="148" y="176"/>
                  </a:cubicBezTo>
                  <a:cubicBezTo>
                    <a:pt x="148" y="177"/>
                    <a:pt x="148" y="178"/>
                    <a:pt x="148" y="179"/>
                  </a:cubicBezTo>
                  <a:cubicBezTo>
                    <a:pt x="147" y="181"/>
                    <a:pt x="144" y="182"/>
                    <a:pt x="142" y="182"/>
                  </a:cubicBezTo>
                  <a:cubicBezTo>
                    <a:pt x="141" y="182"/>
                    <a:pt x="139" y="181"/>
                    <a:pt x="138" y="180"/>
                  </a:cubicBezTo>
                  <a:cubicBezTo>
                    <a:pt x="138" y="180"/>
                    <a:pt x="137" y="180"/>
                    <a:pt x="136" y="181"/>
                  </a:cubicBezTo>
                  <a:cubicBezTo>
                    <a:pt x="136" y="181"/>
                    <a:pt x="136" y="182"/>
                    <a:pt x="137" y="183"/>
                  </a:cubicBezTo>
                  <a:cubicBezTo>
                    <a:pt x="138" y="184"/>
                    <a:pt x="140" y="185"/>
                    <a:pt x="142" y="185"/>
                  </a:cubicBezTo>
                  <a:cubicBezTo>
                    <a:pt x="143" y="185"/>
                    <a:pt x="145" y="184"/>
                    <a:pt x="146" y="184"/>
                  </a:cubicBezTo>
                  <a:cubicBezTo>
                    <a:pt x="146" y="184"/>
                    <a:pt x="146" y="184"/>
                    <a:pt x="146" y="184"/>
                  </a:cubicBezTo>
                  <a:cubicBezTo>
                    <a:pt x="148" y="186"/>
                    <a:pt x="149" y="187"/>
                    <a:pt x="151" y="188"/>
                  </a:cubicBezTo>
                  <a:cubicBezTo>
                    <a:pt x="151" y="191"/>
                    <a:pt x="150" y="194"/>
                    <a:pt x="148" y="196"/>
                  </a:cubicBezTo>
                  <a:cubicBezTo>
                    <a:pt x="148" y="196"/>
                    <a:pt x="147" y="197"/>
                    <a:pt x="147" y="197"/>
                  </a:cubicBezTo>
                  <a:cubicBezTo>
                    <a:pt x="146" y="197"/>
                    <a:pt x="146" y="197"/>
                    <a:pt x="146" y="197"/>
                  </a:cubicBezTo>
                  <a:cubicBezTo>
                    <a:pt x="145" y="197"/>
                    <a:pt x="143" y="196"/>
                    <a:pt x="142" y="195"/>
                  </a:cubicBezTo>
                  <a:cubicBezTo>
                    <a:pt x="142" y="195"/>
                    <a:pt x="142" y="195"/>
                    <a:pt x="142" y="195"/>
                  </a:cubicBezTo>
                  <a:cubicBezTo>
                    <a:pt x="142" y="194"/>
                    <a:pt x="142" y="194"/>
                    <a:pt x="142" y="194"/>
                  </a:cubicBezTo>
                  <a:cubicBezTo>
                    <a:pt x="142" y="194"/>
                    <a:pt x="141" y="193"/>
                    <a:pt x="141" y="193"/>
                  </a:cubicBezTo>
                  <a:cubicBezTo>
                    <a:pt x="141" y="193"/>
                    <a:pt x="141" y="193"/>
                    <a:pt x="140" y="193"/>
                  </a:cubicBezTo>
                  <a:cubicBezTo>
                    <a:pt x="140" y="192"/>
                    <a:pt x="139" y="192"/>
                    <a:pt x="139" y="192"/>
                  </a:cubicBezTo>
                  <a:cubicBezTo>
                    <a:pt x="138" y="191"/>
                    <a:pt x="137" y="191"/>
                    <a:pt x="136" y="190"/>
                  </a:cubicBezTo>
                  <a:cubicBezTo>
                    <a:pt x="136" y="190"/>
                    <a:pt x="135" y="190"/>
                    <a:pt x="135" y="190"/>
                  </a:cubicBezTo>
                  <a:cubicBezTo>
                    <a:pt x="134" y="189"/>
                    <a:pt x="134" y="189"/>
                    <a:pt x="134" y="189"/>
                  </a:cubicBezTo>
                  <a:cubicBezTo>
                    <a:pt x="134" y="189"/>
                    <a:pt x="134" y="189"/>
                    <a:pt x="134" y="189"/>
                  </a:cubicBezTo>
                  <a:cubicBezTo>
                    <a:pt x="133" y="189"/>
                    <a:pt x="133" y="189"/>
                    <a:pt x="133" y="189"/>
                  </a:cubicBezTo>
                  <a:cubicBezTo>
                    <a:pt x="133" y="189"/>
                    <a:pt x="133" y="188"/>
                    <a:pt x="133" y="188"/>
                  </a:cubicBezTo>
                  <a:cubicBezTo>
                    <a:pt x="133" y="188"/>
                    <a:pt x="132" y="188"/>
                    <a:pt x="132" y="188"/>
                  </a:cubicBezTo>
                  <a:cubicBezTo>
                    <a:pt x="131" y="188"/>
                    <a:pt x="129" y="188"/>
                    <a:pt x="128" y="188"/>
                  </a:cubicBezTo>
                  <a:cubicBezTo>
                    <a:pt x="128" y="188"/>
                    <a:pt x="127" y="188"/>
                    <a:pt x="126" y="188"/>
                  </a:cubicBezTo>
                  <a:cubicBezTo>
                    <a:pt x="125" y="188"/>
                    <a:pt x="124" y="186"/>
                    <a:pt x="124" y="185"/>
                  </a:cubicBezTo>
                  <a:cubicBezTo>
                    <a:pt x="124" y="185"/>
                    <a:pt x="124" y="185"/>
                    <a:pt x="125" y="185"/>
                  </a:cubicBezTo>
                  <a:cubicBezTo>
                    <a:pt x="125" y="185"/>
                    <a:pt x="126" y="185"/>
                    <a:pt x="126" y="185"/>
                  </a:cubicBezTo>
                  <a:cubicBezTo>
                    <a:pt x="126" y="185"/>
                    <a:pt x="126" y="185"/>
                    <a:pt x="126" y="185"/>
                  </a:cubicBezTo>
                  <a:cubicBezTo>
                    <a:pt x="131" y="182"/>
                    <a:pt x="135" y="176"/>
                    <a:pt x="135" y="169"/>
                  </a:cubicBezTo>
                  <a:cubicBezTo>
                    <a:pt x="135" y="169"/>
                    <a:pt x="135" y="168"/>
                    <a:pt x="135" y="167"/>
                  </a:cubicBezTo>
                  <a:cubicBezTo>
                    <a:pt x="135" y="166"/>
                    <a:pt x="134" y="166"/>
                    <a:pt x="133" y="166"/>
                  </a:cubicBezTo>
                  <a:cubicBezTo>
                    <a:pt x="133" y="166"/>
                    <a:pt x="132" y="166"/>
                    <a:pt x="132" y="166"/>
                  </a:cubicBezTo>
                  <a:cubicBezTo>
                    <a:pt x="131" y="164"/>
                    <a:pt x="130" y="162"/>
                    <a:pt x="129" y="160"/>
                  </a:cubicBezTo>
                  <a:cubicBezTo>
                    <a:pt x="129" y="160"/>
                    <a:pt x="128" y="160"/>
                    <a:pt x="128" y="160"/>
                  </a:cubicBezTo>
                  <a:cubicBezTo>
                    <a:pt x="127" y="160"/>
                    <a:pt x="127" y="161"/>
                    <a:pt x="127" y="161"/>
                  </a:cubicBezTo>
                  <a:cubicBezTo>
                    <a:pt x="129" y="164"/>
                    <a:pt x="130" y="166"/>
                    <a:pt x="132" y="168"/>
                  </a:cubicBezTo>
                  <a:cubicBezTo>
                    <a:pt x="132" y="169"/>
                    <a:pt x="132" y="169"/>
                    <a:pt x="132" y="169"/>
                  </a:cubicBezTo>
                  <a:cubicBezTo>
                    <a:pt x="132" y="170"/>
                    <a:pt x="132" y="171"/>
                    <a:pt x="132" y="171"/>
                  </a:cubicBezTo>
                  <a:cubicBezTo>
                    <a:pt x="130" y="169"/>
                    <a:pt x="129" y="167"/>
                    <a:pt x="128" y="164"/>
                  </a:cubicBezTo>
                  <a:cubicBezTo>
                    <a:pt x="127" y="164"/>
                    <a:pt x="127" y="164"/>
                    <a:pt x="127" y="164"/>
                  </a:cubicBezTo>
                  <a:cubicBezTo>
                    <a:pt x="126" y="164"/>
                    <a:pt x="126" y="164"/>
                    <a:pt x="126" y="165"/>
                  </a:cubicBezTo>
                  <a:cubicBezTo>
                    <a:pt x="128" y="168"/>
                    <a:pt x="129" y="171"/>
                    <a:pt x="131" y="174"/>
                  </a:cubicBezTo>
                  <a:cubicBezTo>
                    <a:pt x="131" y="174"/>
                    <a:pt x="130" y="175"/>
                    <a:pt x="130" y="176"/>
                  </a:cubicBezTo>
                  <a:cubicBezTo>
                    <a:pt x="129" y="174"/>
                    <a:pt x="128" y="172"/>
                    <a:pt x="126" y="170"/>
                  </a:cubicBezTo>
                  <a:cubicBezTo>
                    <a:pt x="125" y="170"/>
                    <a:pt x="125" y="170"/>
                    <a:pt x="125" y="170"/>
                  </a:cubicBezTo>
                  <a:cubicBezTo>
                    <a:pt x="125" y="171"/>
                    <a:pt x="125" y="171"/>
                    <a:pt x="125" y="171"/>
                  </a:cubicBezTo>
                  <a:cubicBezTo>
                    <a:pt x="126" y="173"/>
                    <a:pt x="128" y="175"/>
                    <a:pt x="129" y="177"/>
                  </a:cubicBezTo>
                  <a:cubicBezTo>
                    <a:pt x="128" y="179"/>
                    <a:pt x="127" y="180"/>
                    <a:pt x="126" y="181"/>
                  </a:cubicBezTo>
                  <a:cubicBezTo>
                    <a:pt x="125" y="179"/>
                    <a:pt x="124" y="177"/>
                    <a:pt x="123" y="176"/>
                  </a:cubicBezTo>
                  <a:cubicBezTo>
                    <a:pt x="122" y="176"/>
                    <a:pt x="122" y="176"/>
                    <a:pt x="122" y="176"/>
                  </a:cubicBezTo>
                  <a:cubicBezTo>
                    <a:pt x="122" y="177"/>
                    <a:pt x="122" y="177"/>
                    <a:pt x="122" y="177"/>
                  </a:cubicBezTo>
                  <a:cubicBezTo>
                    <a:pt x="123" y="178"/>
                    <a:pt x="124" y="179"/>
                    <a:pt x="125" y="181"/>
                  </a:cubicBezTo>
                  <a:cubicBezTo>
                    <a:pt x="124" y="182"/>
                    <a:pt x="124" y="182"/>
                    <a:pt x="124" y="182"/>
                  </a:cubicBezTo>
                  <a:cubicBezTo>
                    <a:pt x="124" y="182"/>
                    <a:pt x="124" y="182"/>
                    <a:pt x="124" y="182"/>
                  </a:cubicBezTo>
                  <a:cubicBezTo>
                    <a:pt x="124" y="182"/>
                    <a:pt x="123" y="182"/>
                    <a:pt x="122" y="183"/>
                  </a:cubicBezTo>
                  <a:cubicBezTo>
                    <a:pt x="122" y="183"/>
                    <a:pt x="122" y="183"/>
                    <a:pt x="121" y="184"/>
                  </a:cubicBezTo>
                  <a:cubicBezTo>
                    <a:pt x="121" y="184"/>
                    <a:pt x="121" y="185"/>
                    <a:pt x="121" y="185"/>
                  </a:cubicBezTo>
                  <a:cubicBezTo>
                    <a:pt x="121" y="188"/>
                    <a:pt x="123" y="190"/>
                    <a:pt x="125" y="191"/>
                  </a:cubicBezTo>
                  <a:cubicBezTo>
                    <a:pt x="126" y="191"/>
                    <a:pt x="127" y="191"/>
                    <a:pt x="128" y="191"/>
                  </a:cubicBezTo>
                  <a:cubicBezTo>
                    <a:pt x="129" y="191"/>
                    <a:pt x="130" y="191"/>
                    <a:pt x="131" y="191"/>
                  </a:cubicBezTo>
                  <a:cubicBezTo>
                    <a:pt x="131" y="193"/>
                    <a:pt x="131" y="194"/>
                    <a:pt x="131" y="196"/>
                  </a:cubicBezTo>
                  <a:cubicBezTo>
                    <a:pt x="131" y="197"/>
                    <a:pt x="131" y="197"/>
                    <a:pt x="132" y="197"/>
                  </a:cubicBezTo>
                  <a:cubicBezTo>
                    <a:pt x="134" y="197"/>
                    <a:pt x="135" y="197"/>
                    <a:pt x="137" y="197"/>
                  </a:cubicBezTo>
                  <a:cubicBezTo>
                    <a:pt x="137" y="199"/>
                    <a:pt x="138" y="200"/>
                    <a:pt x="138" y="201"/>
                  </a:cubicBezTo>
                  <a:cubicBezTo>
                    <a:pt x="138" y="201"/>
                    <a:pt x="139" y="201"/>
                    <a:pt x="139" y="202"/>
                  </a:cubicBezTo>
                  <a:cubicBezTo>
                    <a:pt x="135" y="209"/>
                    <a:pt x="128" y="213"/>
                    <a:pt x="120" y="213"/>
                  </a:cubicBezTo>
                  <a:cubicBezTo>
                    <a:pt x="120" y="213"/>
                    <a:pt x="120" y="213"/>
                    <a:pt x="120" y="213"/>
                  </a:cubicBezTo>
                  <a:cubicBezTo>
                    <a:pt x="118" y="213"/>
                    <a:pt x="115" y="213"/>
                    <a:pt x="113" y="212"/>
                  </a:cubicBezTo>
                  <a:cubicBezTo>
                    <a:pt x="113" y="212"/>
                    <a:pt x="113" y="211"/>
                    <a:pt x="112" y="211"/>
                  </a:cubicBezTo>
                  <a:cubicBezTo>
                    <a:pt x="112" y="211"/>
                    <a:pt x="112" y="211"/>
                    <a:pt x="112" y="211"/>
                  </a:cubicBezTo>
                  <a:cubicBezTo>
                    <a:pt x="112" y="211"/>
                    <a:pt x="112" y="210"/>
                    <a:pt x="112" y="210"/>
                  </a:cubicBezTo>
                  <a:cubicBezTo>
                    <a:pt x="109" y="208"/>
                    <a:pt x="107" y="204"/>
                    <a:pt x="107" y="200"/>
                  </a:cubicBezTo>
                  <a:cubicBezTo>
                    <a:pt x="108" y="200"/>
                    <a:pt x="108" y="200"/>
                    <a:pt x="108" y="200"/>
                  </a:cubicBezTo>
                  <a:cubicBezTo>
                    <a:pt x="108" y="199"/>
                    <a:pt x="108" y="199"/>
                    <a:pt x="108" y="199"/>
                  </a:cubicBezTo>
                  <a:cubicBezTo>
                    <a:pt x="107" y="199"/>
                    <a:pt x="107" y="199"/>
                    <a:pt x="107" y="198"/>
                  </a:cubicBezTo>
                  <a:cubicBezTo>
                    <a:pt x="107" y="197"/>
                    <a:pt x="107" y="197"/>
                    <a:pt x="107" y="196"/>
                  </a:cubicBezTo>
                  <a:cubicBezTo>
                    <a:pt x="107" y="196"/>
                    <a:pt x="108" y="196"/>
                    <a:pt x="108" y="196"/>
                  </a:cubicBezTo>
                  <a:cubicBezTo>
                    <a:pt x="109" y="195"/>
                    <a:pt x="109" y="195"/>
                    <a:pt x="109" y="195"/>
                  </a:cubicBezTo>
                  <a:cubicBezTo>
                    <a:pt x="108" y="195"/>
                    <a:pt x="108" y="195"/>
                    <a:pt x="108" y="194"/>
                  </a:cubicBezTo>
                  <a:cubicBezTo>
                    <a:pt x="109" y="192"/>
                    <a:pt x="110" y="191"/>
                    <a:pt x="111" y="190"/>
                  </a:cubicBezTo>
                  <a:cubicBezTo>
                    <a:pt x="112" y="189"/>
                    <a:pt x="112" y="189"/>
                    <a:pt x="112" y="188"/>
                  </a:cubicBezTo>
                  <a:cubicBezTo>
                    <a:pt x="112" y="188"/>
                    <a:pt x="112" y="187"/>
                    <a:pt x="111" y="187"/>
                  </a:cubicBezTo>
                  <a:cubicBezTo>
                    <a:pt x="110" y="186"/>
                    <a:pt x="109" y="185"/>
                    <a:pt x="107" y="185"/>
                  </a:cubicBezTo>
                  <a:cubicBezTo>
                    <a:pt x="107" y="185"/>
                    <a:pt x="107" y="185"/>
                    <a:pt x="107" y="185"/>
                  </a:cubicBezTo>
                  <a:cubicBezTo>
                    <a:pt x="107" y="184"/>
                    <a:pt x="106" y="184"/>
                    <a:pt x="106" y="184"/>
                  </a:cubicBezTo>
                  <a:cubicBezTo>
                    <a:pt x="106" y="183"/>
                    <a:pt x="105" y="182"/>
                    <a:pt x="105" y="181"/>
                  </a:cubicBezTo>
                  <a:cubicBezTo>
                    <a:pt x="105" y="180"/>
                    <a:pt x="106" y="177"/>
                    <a:pt x="108" y="175"/>
                  </a:cubicBezTo>
                  <a:cubicBezTo>
                    <a:pt x="109" y="174"/>
                    <a:pt x="111" y="174"/>
                    <a:pt x="113" y="173"/>
                  </a:cubicBezTo>
                  <a:cubicBezTo>
                    <a:pt x="113" y="172"/>
                    <a:pt x="114" y="171"/>
                    <a:pt x="113" y="171"/>
                  </a:cubicBezTo>
                  <a:cubicBezTo>
                    <a:pt x="113" y="170"/>
                    <a:pt x="112" y="169"/>
                    <a:pt x="111" y="170"/>
                  </a:cubicBezTo>
                  <a:cubicBezTo>
                    <a:pt x="109" y="171"/>
                    <a:pt x="108" y="172"/>
                    <a:pt x="106" y="173"/>
                  </a:cubicBezTo>
                  <a:cubicBezTo>
                    <a:pt x="105" y="173"/>
                    <a:pt x="105" y="173"/>
                    <a:pt x="105" y="173"/>
                  </a:cubicBezTo>
                  <a:cubicBezTo>
                    <a:pt x="103" y="176"/>
                    <a:pt x="102" y="179"/>
                    <a:pt x="102" y="181"/>
                  </a:cubicBezTo>
                  <a:cubicBezTo>
                    <a:pt x="102" y="183"/>
                    <a:pt x="103" y="184"/>
                    <a:pt x="103" y="185"/>
                  </a:cubicBezTo>
                  <a:cubicBezTo>
                    <a:pt x="104" y="186"/>
                    <a:pt x="105" y="187"/>
                    <a:pt x="106" y="187"/>
                  </a:cubicBezTo>
                  <a:cubicBezTo>
                    <a:pt x="106" y="188"/>
                    <a:pt x="107" y="188"/>
                    <a:pt x="108" y="189"/>
                  </a:cubicBezTo>
                  <a:cubicBezTo>
                    <a:pt x="107" y="189"/>
                    <a:pt x="106" y="190"/>
                    <a:pt x="106" y="191"/>
                  </a:cubicBezTo>
                  <a:cubicBezTo>
                    <a:pt x="104" y="189"/>
                    <a:pt x="103" y="186"/>
                    <a:pt x="101" y="184"/>
                  </a:cubicBezTo>
                  <a:cubicBezTo>
                    <a:pt x="101" y="183"/>
                    <a:pt x="101" y="183"/>
                    <a:pt x="100" y="183"/>
                  </a:cubicBezTo>
                  <a:cubicBezTo>
                    <a:pt x="100" y="184"/>
                    <a:pt x="100" y="184"/>
                    <a:pt x="100" y="184"/>
                  </a:cubicBezTo>
                  <a:cubicBezTo>
                    <a:pt x="102" y="187"/>
                    <a:pt x="103" y="190"/>
                    <a:pt x="105" y="193"/>
                  </a:cubicBezTo>
                  <a:cubicBezTo>
                    <a:pt x="105" y="193"/>
                    <a:pt x="105" y="194"/>
                    <a:pt x="104" y="195"/>
                  </a:cubicBezTo>
                  <a:cubicBezTo>
                    <a:pt x="103" y="192"/>
                    <a:pt x="101" y="190"/>
                    <a:pt x="100" y="187"/>
                  </a:cubicBezTo>
                  <a:cubicBezTo>
                    <a:pt x="100" y="187"/>
                    <a:pt x="99" y="186"/>
                    <a:pt x="99" y="187"/>
                  </a:cubicBezTo>
                  <a:cubicBezTo>
                    <a:pt x="98" y="187"/>
                    <a:pt x="98" y="187"/>
                    <a:pt x="98" y="188"/>
                  </a:cubicBezTo>
                  <a:cubicBezTo>
                    <a:pt x="100" y="191"/>
                    <a:pt x="102" y="194"/>
                    <a:pt x="104" y="197"/>
                  </a:cubicBezTo>
                  <a:cubicBezTo>
                    <a:pt x="104" y="198"/>
                    <a:pt x="104" y="198"/>
                    <a:pt x="104" y="199"/>
                  </a:cubicBezTo>
                  <a:cubicBezTo>
                    <a:pt x="104" y="200"/>
                    <a:pt x="104" y="200"/>
                    <a:pt x="104" y="200"/>
                  </a:cubicBezTo>
                  <a:cubicBezTo>
                    <a:pt x="102" y="198"/>
                    <a:pt x="100" y="195"/>
                    <a:pt x="99" y="192"/>
                  </a:cubicBezTo>
                  <a:cubicBezTo>
                    <a:pt x="98" y="192"/>
                    <a:pt x="98" y="192"/>
                    <a:pt x="98" y="192"/>
                  </a:cubicBezTo>
                  <a:cubicBezTo>
                    <a:pt x="97" y="189"/>
                    <a:pt x="97" y="185"/>
                    <a:pt x="96" y="182"/>
                  </a:cubicBezTo>
                  <a:cubicBezTo>
                    <a:pt x="96" y="182"/>
                    <a:pt x="96" y="182"/>
                    <a:pt x="96" y="181"/>
                  </a:cubicBezTo>
                  <a:cubicBezTo>
                    <a:pt x="97" y="181"/>
                    <a:pt x="97" y="181"/>
                    <a:pt x="97" y="181"/>
                  </a:cubicBezTo>
                  <a:cubicBezTo>
                    <a:pt x="97" y="180"/>
                    <a:pt x="97" y="179"/>
                    <a:pt x="97" y="179"/>
                  </a:cubicBezTo>
                  <a:cubicBezTo>
                    <a:pt x="97" y="174"/>
                    <a:pt x="97" y="168"/>
                    <a:pt x="99" y="165"/>
                  </a:cubicBezTo>
                  <a:cubicBezTo>
                    <a:pt x="99" y="164"/>
                    <a:pt x="100" y="163"/>
                    <a:pt x="100" y="162"/>
                  </a:cubicBezTo>
                  <a:cubicBezTo>
                    <a:pt x="101" y="162"/>
                    <a:pt x="101" y="162"/>
                    <a:pt x="101" y="162"/>
                  </a:cubicBezTo>
                  <a:cubicBezTo>
                    <a:pt x="101" y="161"/>
                    <a:pt x="101" y="161"/>
                    <a:pt x="101" y="161"/>
                  </a:cubicBezTo>
                  <a:cubicBezTo>
                    <a:pt x="101" y="161"/>
                    <a:pt x="102" y="161"/>
                    <a:pt x="102" y="161"/>
                  </a:cubicBezTo>
                  <a:cubicBezTo>
                    <a:pt x="103" y="160"/>
                    <a:pt x="104" y="159"/>
                    <a:pt x="106" y="159"/>
                  </a:cubicBezTo>
                  <a:cubicBezTo>
                    <a:pt x="106" y="159"/>
                    <a:pt x="107" y="159"/>
                    <a:pt x="107" y="159"/>
                  </a:cubicBezTo>
                  <a:cubicBezTo>
                    <a:pt x="108" y="159"/>
                    <a:pt x="108" y="158"/>
                    <a:pt x="108" y="157"/>
                  </a:cubicBezTo>
                  <a:cubicBezTo>
                    <a:pt x="108" y="157"/>
                    <a:pt x="107" y="156"/>
                    <a:pt x="107" y="156"/>
                  </a:cubicBezTo>
                  <a:cubicBezTo>
                    <a:pt x="106" y="156"/>
                    <a:pt x="106" y="156"/>
                    <a:pt x="106" y="156"/>
                  </a:cubicBezTo>
                  <a:cubicBezTo>
                    <a:pt x="106" y="156"/>
                    <a:pt x="106" y="156"/>
                    <a:pt x="106" y="156"/>
                  </a:cubicBezTo>
                  <a:cubicBezTo>
                    <a:pt x="104" y="156"/>
                    <a:pt x="102" y="155"/>
                    <a:pt x="100" y="152"/>
                  </a:cubicBezTo>
                  <a:cubicBezTo>
                    <a:pt x="99" y="151"/>
                    <a:pt x="98" y="148"/>
                    <a:pt x="98" y="146"/>
                  </a:cubicBezTo>
                  <a:cubicBezTo>
                    <a:pt x="98" y="145"/>
                    <a:pt x="98" y="144"/>
                    <a:pt x="99" y="143"/>
                  </a:cubicBezTo>
                  <a:cubicBezTo>
                    <a:pt x="99" y="143"/>
                    <a:pt x="99" y="143"/>
                    <a:pt x="99" y="143"/>
                  </a:cubicBezTo>
                  <a:cubicBezTo>
                    <a:pt x="99" y="143"/>
                    <a:pt x="99" y="144"/>
                    <a:pt x="100" y="143"/>
                  </a:cubicBezTo>
                  <a:cubicBezTo>
                    <a:pt x="100" y="143"/>
                    <a:pt x="100" y="143"/>
                    <a:pt x="100" y="142"/>
                  </a:cubicBezTo>
                  <a:cubicBezTo>
                    <a:pt x="100" y="142"/>
                    <a:pt x="100" y="141"/>
                    <a:pt x="99" y="141"/>
                  </a:cubicBezTo>
                  <a:cubicBezTo>
                    <a:pt x="100" y="140"/>
                    <a:pt x="100" y="140"/>
                    <a:pt x="100" y="140"/>
                  </a:cubicBezTo>
                  <a:cubicBezTo>
                    <a:pt x="100" y="140"/>
                    <a:pt x="101" y="140"/>
                    <a:pt x="101" y="140"/>
                  </a:cubicBezTo>
                  <a:cubicBezTo>
                    <a:pt x="102" y="140"/>
                    <a:pt x="102" y="140"/>
                    <a:pt x="102" y="139"/>
                  </a:cubicBezTo>
                  <a:cubicBezTo>
                    <a:pt x="101" y="139"/>
                    <a:pt x="101" y="138"/>
                    <a:pt x="101" y="138"/>
                  </a:cubicBezTo>
                  <a:cubicBezTo>
                    <a:pt x="102" y="137"/>
                    <a:pt x="102" y="137"/>
                    <a:pt x="103" y="136"/>
                  </a:cubicBezTo>
                  <a:cubicBezTo>
                    <a:pt x="103" y="136"/>
                    <a:pt x="103" y="136"/>
                    <a:pt x="104" y="136"/>
                  </a:cubicBezTo>
                  <a:cubicBezTo>
                    <a:pt x="104" y="136"/>
                    <a:pt x="104" y="136"/>
                    <a:pt x="104" y="135"/>
                  </a:cubicBezTo>
                  <a:cubicBezTo>
                    <a:pt x="104" y="135"/>
                    <a:pt x="104" y="135"/>
                    <a:pt x="104" y="135"/>
                  </a:cubicBezTo>
                  <a:cubicBezTo>
                    <a:pt x="105" y="134"/>
                    <a:pt x="106" y="133"/>
                    <a:pt x="108" y="132"/>
                  </a:cubicBezTo>
                  <a:cubicBezTo>
                    <a:pt x="108" y="132"/>
                    <a:pt x="108" y="131"/>
                    <a:pt x="108" y="131"/>
                  </a:cubicBezTo>
                  <a:cubicBezTo>
                    <a:pt x="108" y="131"/>
                    <a:pt x="108" y="131"/>
                    <a:pt x="108" y="131"/>
                  </a:cubicBezTo>
                  <a:cubicBezTo>
                    <a:pt x="111" y="129"/>
                    <a:pt x="114" y="127"/>
                    <a:pt x="115" y="123"/>
                  </a:cubicBezTo>
                  <a:cubicBezTo>
                    <a:pt x="117" y="124"/>
                    <a:pt x="120" y="125"/>
                    <a:pt x="123" y="125"/>
                  </a:cubicBezTo>
                  <a:cubicBezTo>
                    <a:pt x="124" y="125"/>
                    <a:pt x="126" y="125"/>
                    <a:pt x="127" y="124"/>
                  </a:cubicBezTo>
                  <a:cubicBezTo>
                    <a:pt x="127" y="124"/>
                    <a:pt x="128" y="124"/>
                    <a:pt x="128" y="124"/>
                  </a:cubicBezTo>
                  <a:cubicBezTo>
                    <a:pt x="128" y="124"/>
                    <a:pt x="128" y="124"/>
                    <a:pt x="128" y="124"/>
                  </a:cubicBezTo>
                  <a:cubicBezTo>
                    <a:pt x="129" y="124"/>
                    <a:pt x="129" y="124"/>
                    <a:pt x="129" y="124"/>
                  </a:cubicBezTo>
                  <a:cubicBezTo>
                    <a:pt x="129" y="123"/>
                    <a:pt x="129" y="123"/>
                    <a:pt x="129" y="123"/>
                  </a:cubicBezTo>
                  <a:cubicBezTo>
                    <a:pt x="130" y="122"/>
                    <a:pt x="131" y="122"/>
                    <a:pt x="131" y="121"/>
                  </a:cubicBezTo>
                  <a:cubicBezTo>
                    <a:pt x="132" y="120"/>
                    <a:pt x="132" y="120"/>
                    <a:pt x="132" y="120"/>
                  </a:cubicBezTo>
                  <a:cubicBezTo>
                    <a:pt x="133" y="118"/>
                    <a:pt x="133" y="117"/>
                    <a:pt x="133" y="115"/>
                  </a:cubicBezTo>
                  <a:cubicBezTo>
                    <a:pt x="133" y="115"/>
                    <a:pt x="133" y="114"/>
                    <a:pt x="133" y="113"/>
                  </a:cubicBezTo>
                  <a:cubicBezTo>
                    <a:pt x="135" y="113"/>
                    <a:pt x="136" y="113"/>
                    <a:pt x="138" y="112"/>
                  </a:cubicBezTo>
                  <a:cubicBezTo>
                    <a:pt x="139" y="113"/>
                    <a:pt x="139" y="113"/>
                    <a:pt x="139" y="113"/>
                  </a:cubicBezTo>
                  <a:cubicBezTo>
                    <a:pt x="139" y="113"/>
                    <a:pt x="139" y="113"/>
                    <a:pt x="139" y="113"/>
                  </a:cubicBezTo>
                  <a:cubicBezTo>
                    <a:pt x="140" y="112"/>
                    <a:pt x="140" y="112"/>
                    <a:pt x="140" y="112"/>
                  </a:cubicBezTo>
                  <a:cubicBezTo>
                    <a:pt x="140" y="112"/>
                    <a:pt x="140" y="112"/>
                    <a:pt x="140" y="112"/>
                  </a:cubicBezTo>
                  <a:cubicBezTo>
                    <a:pt x="141" y="111"/>
                    <a:pt x="143" y="110"/>
                    <a:pt x="144" y="109"/>
                  </a:cubicBezTo>
                  <a:cubicBezTo>
                    <a:pt x="147" y="107"/>
                    <a:pt x="149" y="103"/>
                    <a:pt x="149" y="99"/>
                  </a:cubicBezTo>
                  <a:cubicBezTo>
                    <a:pt x="149" y="98"/>
                    <a:pt x="148" y="96"/>
                    <a:pt x="148" y="95"/>
                  </a:cubicBezTo>
                  <a:cubicBezTo>
                    <a:pt x="147" y="94"/>
                    <a:pt x="146" y="94"/>
                    <a:pt x="146" y="94"/>
                  </a:cubicBezTo>
                  <a:cubicBezTo>
                    <a:pt x="145" y="94"/>
                    <a:pt x="145" y="95"/>
                    <a:pt x="145" y="96"/>
                  </a:cubicBezTo>
                  <a:cubicBezTo>
                    <a:pt x="145" y="97"/>
                    <a:pt x="146" y="98"/>
                    <a:pt x="146" y="99"/>
                  </a:cubicBezTo>
                  <a:cubicBezTo>
                    <a:pt x="146" y="102"/>
                    <a:pt x="145" y="104"/>
                    <a:pt x="143" y="106"/>
                  </a:cubicBezTo>
                  <a:cubicBezTo>
                    <a:pt x="143" y="105"/>
                    <a:pt x="143" y="104"/>
                    <a:pt x="143" y="104"/>
                  </a:cubicBezTo>
                  <a:cubicBezTo>
                    <a:pt x="143" y="103"/>
                    <a:pt x="144" y="103"/>
                    <a:pt x="144" y="102"/>
                  </a:cubicBezTo>
                  <a:cubicBezTo>
                    <a:pt x="144" y="101"/>
                    <a:pt x="145" y="100"/>
                    <a:pt x="145" y="99"/>
                  </a:cubicBezTo>
                  <a:cubicBezTo>
                    <a:pt x="145" y="97"/>
                    <a:pt x="144" y="95"/>
                    <a:pt x="143" y="94"/>
                  </a:cubicBezTo>
                  <a:cubicBezTo>
                    <a:pt x="142" y="94"/>
                    <a:pt x="142" y="94"/>
                    <a:pt x="142" y="94"/>
                  </a:cubicBezTo>
                  <a:cubicBezTo>
                    <a:pt x="142" y="95"/>
                    <a:pt x="142" y="95"/>
                    <a:pt x="142" y="95"/>
                  </a:cubicBezTo>
                  <a:cubicBezTo>
                    <a:pt x="143" y="96"/>
                    <a:pt x="143" y="97"/>
                    <a:pt x="143" y="99"/>
                  </a:cubicBezTo>
                  <a:cubicBezTo>
                    <a:pt x="143" y="99"/>
                    <a:pt x="143" y="100"/>
                    <a:pt x="142" y="101"/>
                  </a:cubicBezTo>
                  <a:cubicBezTo>
                    <a:pt x="141" y="103"/>
                    <a:pt x="140" y="104"/>
                    <a:pt x="138" y="105"/>
                  </a:cubicBezTo>
                  <a:cubicBezTo>
                    <a:pt x="136" y="106"/>
                    <a:pt x="134" y="106"/>
                    <a:pt x="131" y="106"/>
                  </a:cubicBezTo>
                  <a:cubicBezTo>
                    <a:pt x="129" y="106"/>
                    <a:pt x="127" y="106"/>
                    <a:pt x="125" y="105"/>
                  </a:cubicBezTo>
                  <a:cubicBezTo>
                    <a:pt x="125" y="106"/>
                    <a:pt x="125" y="106"/>
                    <a:pt x="125" y="106"/>
                  </a:cubicBezTo>
                  <a:cubicBezTo>
                    <a:pt x="125" y="106"/>
                    <a:pt x="125" y="106"/>
                    <a:pt x="125" y="106"/>
                  </a:cubicBezTo>
                  <a:cubicBezTo>
                    <a:pt x="125" y="107"/>
                    <a:pt x="125" y="108"/>
                    <a:pt x="125" y="108"/>
                  </a:cubicBezTo>
                  <a:cubicBezTo>
                    <a:pt x="125" y="110"/>
                    <a:pt x="124" y="111"/>
                    <a:pt x="123" y="112"/>
                  </a:cubicBezTo>
                  <a:cubicBezTo>
                    <a:pt x="123" y="112"/>
                    <a:pt x="123" y="112"/>
                    <a:pt x="123" y="112"/>
                  </a:cubicBezTo>
                  <a:cubicBezTo>
                    <a:pt x="122" y="112"/>
                    <a:pt x="122" y="113"/>
                    <a:pt x="122" y="113"/>
                  </a:cubicBezTo>
                  <a:cubicBezTo>
                    <a:pt x="122" y="113"/>
                    <a:pt x="121" y="114"/>
                    <a:pt x="121" y="114"/>
                  </a:cubicBezTo>
                  <a:cubicBezTo>
                    <a:pt x="120" y="114"/>
                    <a:pt x="120" y="114"/>
                    <a:pt x="119" y="114"/>
                  </a:cubicBezTo>
                  <a:cubicBezTo>
                    <a:pt x="119" y="114"/>
                    <a:pt x="119" y="114"/>
                    <a:pt x="119" y="114"/>
                  </a:cubicBezTo>
                  <a:cubicBezTo>
                    <a:pt x="119" y="113"/>
                    <a:pt x="118" y="113"/>
                    <a:pt x="118" y="113"/>
                  </a:cubicBezTo>
                  <a:cubicBezTo>
                    <a:pt x="118" y="113"/>
                    <a:pt x="118" y="114"/>
                    <a:pt x="118" y="114"/>
                  </a:cubicBezTo>
                  <a:cubicBezTo>
                    <a:pt x="116" y="114"/>
                    <a:pt x="114" y="113"/>
                    <a:pt x="112" y="111"/>
                  </a:cubicBezTo>
                  <a:cubicBezTo>
                    <a:pt x="111" y="111"/>
                    <a:pt x="111" y="111"/>
                    <a:pt x="111" y="111"/>
                  </a:cubicBezTo>
                  <a:cubicBezTo>
                    <a:pt x="111" y="112"/>
                    <a:pt x="111" y="112"/>
                    <a:pt x="111" y="112"/>
                  </a:cubicBezTo>
                  <a:cubicBezTo>
                    <a:pt x="111" y="114"/>
                    <a:pt x="110" y="117"/>
                    <a:pt x="110" y="119"/>
                  </a:cubicBezTo>
                  <a:cubicBezTo>
                    <a:pt x="109" y="121"/>
                    <a:pt x="109" y="123"/>
                    <a:pt x="108" y="124"/>
                  </a:cubicBezTo>
                  <a:cubicBezTo>
                    <a:pt x="108" y="124"/>
                    <a:pt x="107" y="125"/>
                    <a:pt x="107" y="125"/>
                  </a:cubicBezTo>
                  <a:cubicBezTo>
                    <a:pt x="107" y="125"/>
                    <a:pt x="107" y="125"/>
                    <a:pt x="106" y="125"/>
                  </a:cubicBezTo>
                  <a:cubicBezTo>
                    <a:pt x="106" y="125"/>
                    <a:pt x="106" y="125"/>
                    <a:pt x="106" y="125"/>
                  </a:cubicBezTo>
                  <a:cubicBezTo>
                    <a:pt x="106" y="125"/>
                    <a:pt x="106" y="125"/>
                    <a:pt x="106" y="125"/>
                  </a:cubicBezTo>
                  <a:cubicBezTo>
                    <a:pt x="106" y="125"/>
                    <a:pt x="106" y="125"/>
                    <a:pt x="105" y="125"/>
                  </a:cubicBezTo>
                  <a:cubicBezTo>
                    <a:pt x="104" y="125"/>
                    <a:pt x="104" y="125"/>
                    <a:pt x="104" y="125"/>
                  </a:cubicBezTo>
                  <a:cubicBezTo>
                    <a:pt x="104" y="125"/>
                    <a:pt x="104" y="125"/>
                    <a:pt x="103" y="125"/>
                  </a:cubicBezTo>
                  <a:cubicBezTo>
                    <a:pt x="103" y="126"/>
                    <a:pt x="103" y="126"/>
                    <a:pt x="104" y="126"/>
                  </a:cubicBezTo>
                  <a:cubicBezTo>
                    <a:pt x="104" y="127"/>
                    <a:pt x="105" y="127"/>
                    <a:pt x="105" y="127"/>
                  </a:cubicBezTo>
                  <a:cubicBezTo>
                    <a:pt x="106" y="127"/>
                    <a:pt x="106" y="127"/>
                    <a:pt x="106" y="127"/>
                  </a:cubicBezTo>
                  <a:cubicBezTo>
                    <a:pt x="106" y="127"/>
                    <a:pt x="106" y="128"/>
                    <a:pt x="107" y="128"/>
                  </a:cubicBezTo>
                  <a:cubicBezTo>
                    <a:pt x="105" y="129"/>
                    <a:pt x="104" y="129"/>
                    <a:pt x="103" y="129"/>
                  </a:cubicBezTo>
                  <a:cubicBezTo>
                    <a:pt x="102" y="129"/>
                    <a:pt x="102" y="129"/>
                    <a:pt x="101" y="129"/>
                  </a:cubicBezTo>
                  <a:cubicBezTo>
                    <a:pt x="100" y="128"/>
                    <a:pt x="99" y="127"/>
                    <a:pt x="98" y="126"/>
                  </a:cubicBezTo>
                  <a:cubicBezTo>
                    <a:pt x="97" y="125"/>
                    <a:pt x="97" y="124"/>
                    <a:pt x="97" y="122"/>
                  </a:cubicBezTo>
                  <a:cubicBezTo>
                    <a:pt x="97" y="122"/>
                    <a:pt x="97" y="121"/>
                    <a:pt x="97" y="121"/>
                  </a:cubicBezTo>
                  <a:cubicBezTo>
                    <a:pt x="98" y="121"/>
                    <a:pt x="98" y="120"/>
                    <a:pt x="98" y="120"/>
                  </a:cubicBezTo>
                  <a:cubicBezTo>
                    <a:pt x="98" y="118"/>
                    <a:pt x="100" y="117"/>
                    <a:pt x="101" y="117"/>
                  </a:cubicBezTo>
                  <a:cubicBezTo>
                    <a:pt x="102" y="118"/>
                    <a:pt x="102" y="118"/>
                    <a:pt x="102" y="118"/>
                  </a:cubicBezTo>
                  <a:cubicBezTo>
                    <a:pt x="103" y="117"/>
                    <a:pt x="103" y="117"/>
                    <a:pt x="103" y="117"/>
                  </a:cubicBezTo>
                  <a:cubicBezTo>
                    <a:pt x="103" y="116"/>
                    <a:pt x="103" y="116"/>
                    <a:pt x="103" y="116"/>
                  </a:cubicBezTo>
                  <a:cubicBezTo>
                    <a:pt x="101" y="114"/>
                    <a:pt x="99" y="111"/>
                    <a:pt x="98" y="108"/>
                  </a:cubicBezTo>
                  <a:cubicBezTo>
                    <a:pt x="98" y="108"/>
                    <a:pt x="98" y="108"/>
                    <a:pt x="97" y="108"/>
                  </a:cubicBezTo>
                  <a:cubicBezTo>
                    <a:pt x="97" y="108"/>
                    <a:pt x="97" y="108"/>
                    <a:pt x="97" y="108"/>
                  </a:cubicBezTo>
                  <a:cubicBezTo>
                    <a:pt x="97" y="108"/>
                    <a:pt x="97" y="107"/>
                    <a:pt x="97" y="107"/>
                  </a:cubicBezTo>
                  <a:cubicBezTo>
                    <a:pt x="97" y="107"/>
                    <a:pt x="98" y="107"/>
                    <a:pt x="98" y="106"/>
                  </a:cubicBezTo>
                  <a:cubicBezTo>
                    <a:pt x="99" y="103"/>
                    <a:pt x="101" y="101"/>
                    <a:pt x="103" y="99"/>
                  </a:cubicBezTo>
                  <a:cubicBezTo>
                    <a:pt x="103" y="98"/>
                    <a:pt x="104" y="98"/>
                    <a:pt x="105" y="97"/>
                  </a:cubicBezTo>
                  <a:cubicBezTo>
                    <a:pt x="106" y="98"/>
                    <a:pt x="107" y="98"/>
                    <a:pt x="109" y="98"/>
                  </a:cubicBezTo>
                  <a:cubicBezTo>
                    <a:pt x="109" y="98"/>
                    <a:pt x="110" y="98"/>
                    <a:pt x="110" y="98"/>
                  </a:cubicBezTo>
                  <a:cubicBezTo>
                    <a:pt x="111" y="98"/>
                    <a:pt x="112" y="97"/>
                    <a:pt x="112" y="97"/>
                  </a:cubicBezTo>
                  <a:cubicBezTo>
                    <a:pt x="112" y="96"/>
                    <a:pt x="112" y="95"/>
                    <a:pt x="111" y="95"/>
                  </a:cubicBezTo>
                  <a:cubicBezTo>
                    <a:pt x="110" y="94"/>
                    <a:pt x="108" y="94"/>
                    <a:pt x="107" y="94"/>
                  </a:cubicBezTo>
                  <a:cubicBezTo>
                    <a:pt x="106" y="94"/>
                    <a:pt x="106" y="94"/>
                    <a:pt x="105" y="94"/>
                  </a:cubicBezTo>
                  <a:cubicBezTo>
                    <a:pt x="104" y="93"/>
                    <a:pt x="102" y="92"/>
                    <a:pt x="101" y="91"/>
                  </a:cubicBezTo>
                  <a:cubicBezTo>
                    <a:pt x="99" y="89"/>
                    <a:pt x="97" y="86"/>
                    <a:pt x="97" y="82"/>
                  </a:cubicBezTo>
                  <a:cubicBezTo>
                    <a:pt x="97" y="82"/>
                    <a:pt x="98" y="81"/>
                    <a:pt x="98" y="80"/>
                  </a:cubicBezTo>
                  <a:cubicBezTo>
                    <a:pt x="98" y="79"/>
                    <a:pt x="97" y="78"/>
                    <a:pt x="97" y="78"/>
                  </a:cubicBezTo>
                  <a:cubicBezTo>
                    <a:pt x="97" y="78"/>
                    <a:pt x="96" y="78"/>
                    <a:pt x="96" y="78"/>
                  </a:cubicBezTo>
                  <a:cubicBezTo>
                    <a:pt x="96" y="74"/>
                    <a:pt x="96" y="70"/>
                    <a:pt x="96" y="66"/>
                  </a:cubicBezTo>
                  <a:cubicBezTo>
                    <a:pt x="96" y="66"/>
                    <a:pt x="96" y="66"/>
                    <a:pt x="96" y="66"/>
                  </a:cubicBezTo>
                  <a:cubicBezTo>
                    <a:pt x="96" y="63"/>
                    <a:pt x="98" y="60"/>
                    <a:pt x="100" y="58"/>
                  </a:cubicBezTo>
                  <a:cubicBezTo>
                    <a:pt x="101" y="57"/>
                    <a:pt x="102" y="56"/>
                    <a:pt x="104" y="56"/>
                  </a:cubicBezTo>
                  <a:cubicBezTo>
                    <a:pt x="104" y="56"/>
                    <a:pt x="104" y="56"/>
                    <a:pt x="104" y="56"/>
                  </a:cubicBezTo>
                  <a:cubicBezTo>
                    <a:pt x="105" y="56"/>
                    <a:pt x="105" y="56"/>
                    <a:pt x="105" y="56"/>
                  </a:cubicBezTo>
                  <a:cubicBezTo>
                    <a:pt x="106" y="55"/>
                    <a:pt x="106" y="55"/>
                    <a:pt x="106" y="55"/>
                  </a:cubicBezTo>
                  <a:cubicBezTo>
                    <a:pt x="106" y="55"/>
                    <a:pt x="107" y="55"/>
                    <a:pt x="107" y="55"/>
                  </a:cubicBezTo>
                  <a:cubicBezTo>
                    <a:pt x="108" y="55"/>
                    <a:pt x="108" y="55"/>
                    <a:pt x="108" y="55"/>
                  </a:cubicBezTo>
                  <a:cubicBezTo>
                    <a:pt x="108" y="55"/>
                    <a:pt x="109" y="54"/>
                    <a:pt x="109" y="53"/>
                  </a:cubicBezTo>
                  <a:cubicBezTo>
                    <a:pt x="109" y="53"/>
                    <a:pt x="109" y="52"/>
                    <a:pt x="108" y="52"/>
                  </a:cubicBezTo>
                  <a:cubicBezTo>
                    <a:pt x="108" y="52"/>
                    <a:pt x="108" y="52"/>
                    <a:pt x="108" y="52"/>
                  </a:cubicBezTo>
                  <a:cubicBezTo>
                    <a:pt x="104" y="48"/>
                    <a:pt x="100" y="43"/>
                    <a:pt x="97" y="38"/>
                  </a:cubicBezTo>
                  <a:cubicBezTo>
                    <a:pt x="97" y="38"/>
                    <a:pt x="97" y="37"/>
                    <a:pt x="97" y="37"/>
                  </a:cubicBezTo>
                  <a:cubicBezTo>
                    <a:pt x="97" y="37"/>
                    <a:pt x="98" y="36"/>
                    <a:pt x="98" y="36"/>
                  </a:cubicBezTo>
                  <a:cubicBezTo>
                    <a:pt x="98" y="35"/>
                    <a:pt x="98" y="35"/>
                    <a:pt x="98" y="34"/>
                  </a:cubicBezTo>
                  <a:cubicBezTo>
                    <a:pt x="98" y="32"/>
                    <a:pt x="100" y="29"/>
                    <a:pt x="102" y="28"/>
                  </a:cubicBezTo>
                  <a:cubicBezTo>
                    <a:pt x="104" y="28"/>
                    <a:pt x="105" y="27"/>
                    <a:pt x="107" y="27"/>
                  </a:cubicBezTo>
                  <a:cubicBezTo>
                    <a:pt x="108" y="27"/>
                    <a:pt x="109" y="27"/>
                    <a:pt x="110" y="27"/>
                  </a:cubicBezTo>
                  <a:cubicBezTo>
                    <a:pt x="110" y="28"/>
                    <a:pt x="110" y="28"/>
                    <a:pt x="110" y="28"/>
                  </a:cubicBezTo>
                  <a:cubicBezTo>
                    <a:pt x="110" y="29"/>
                    <a:pt x="110" y="29"/>
                    <a:pt x="110" y="29"/>
                  </a:cubicBezTo>
                  <a:cubicBezTo>
                    <a:pt x="111" y="29"/>
                    <a:pt x="111" y="29"/>
                    <a:pt x="111" y="29"/>
                  </a:cubicBezTo>
                  <a:cubicBezTo>
                    <a:pt x="111" y="29"/>
                    <a:pt x="112" y="28"/>
                    <a:pt x="112" y="28"/>
                  </a:cubicBezTo>
                  <a:cubicBezTo>
                    <a:pt x="113" y="28"/>
                    <a:pt x="113" y="28"/>
                    <a:pt x="114" y="27"/>
                  </a:cubicBezTo>
                  <a:cubicBezTo>
                    <a:pt x="114" y="27"/>
                    <a:pt x="114" y="27"/>
                    <a:pt x="114" y="26"/>
                  </a:cubicBezTo>
                  <a:cubicBezTo>
                    <a:pt x="114" y="26"/>
                    <a:pt x="114" y="26"/>
                    <a:pt x="114" y="26"/>
                  </a:cubicBezTo>
                  <a:cubicBezTo>
                    <a:pt x="115" y="26"/>
                    <a:pt x="115" y="26"/>
                    <a:pt x="115" y="26"/>
                  </a:cubicBezTo>
                  <a:cubicBezTo>
                    <a:pt x="116" y="26"/>
                    <a:pt x="116" y="26"/>
                    <a:pt x="116" y="26"/>
                  </a:cubicBezTo>
                  <a:cubicBezTo>
                    <a:pt x="116" y="25"/>
                    <a:pt x="117" y="25"/>
                    <a:pt x="117" y="25"/>
                  </a:cubicBezTo>
                  <a:cubicBezTo>
                    <a:pt x="117" y="25"/>
                    <a:pt x="117" y="25"/>
                    <a:pt x="118" y="25"/>
                  </a:cubicBezTo>
                  <a:cubicBezTo>
                    <a:pt x="118" y="26"/>
                    <a:pt x="118" y="26"/>
                    <a:pt x="118" y="26"/>
                  </a:cubicBezTo>
                  <a:cubicBezTo>
                    <a:pt x="119" y="26"/>
                    <a:pt x="119" y="25"/>
                    <a:pt x="119" y="25"/>
                  </a:cubicBezTo>
                  <a:cubicBezTo>
                    <a:pt x="119" y="25"/>
                    <a:pt x="119" y="25"/>
                    <a:pt x="119" y="25"/>
                  </a:cubicBezTo>
                  <a:cubicBezTo>
                    <a:pt x="120" y="25"/>
                    <a:pt x="120" y="25"/>
                    <a:pt x="120" y="25"/>
                  </a:cubicBezTo>
                  <a:cubicBezTo>
                    <a:pt x="120" y="24"/>
                    <a:pt x="120" y="24"/>
                    <a:pt x="120" y="24"/>
                  </a:cubicBezTo>
                  <a:cubicBezTo>
                    <a:pt x="120" y="24"/>
                    <a:pt x="120" y="23"/>
                    <a:pt x="120" y="23"/>
                  </a:cubicBezTo>
                  <a:cubicBezTo>
                    <a:pt x="120" y="23"/>
                    <a:pt x="120" y="23"/>
                    <a:pt x="120" y="22"/>
                  </a:cubicBezTo>
                  <a:cubicBezTo>
                    <a:pt x="121" y="23"/>
                    <a:pt x="121" y="23"/>
                    <a:pt x="121" y="23"/>
                  </a:cubicBezTo>
                  <a:cubicBezTo>
                    <a:pt x="121" y="22"/>
                    <a:pt x="122" y="22"/>
                    <a:pt x="121" y="22"/>
                  </a:cubicBezTo>
                  <a:cubicBezTo>
                    <a:pt x="121" y="21"/>
                    <a:pt x="121" y="20"/>
                    <a:pt x="121" y="19"/>
                  </a:cubicBezTo>
                  <a:cubicBezTo>
                    <a:pt x="122" y="17"/>
                    <a:pt x="123" y="15"/>
                    <a:pt x="126" y="14"/>
                  </a:cubicBezTo>
                  <a:cubicBezTo>
                    <a:pt x="127" y="13"/>
                    <a:pt x="128" y="13"/>
                    <a:pt x="129" y="13"/>
                  </a:cubicBezTo>
                  <a:cubicBezTo>
                    <a:pt x="130" y="13"/>
                    <a:pt x="131" y="12"/>
                    <a:pt x="132" y="12"/>
                  </a:cubicBezTo>
                  <a:cubicBezTo>
                    <a:pt x="133" y="13"/>
                    <a:pt x="134" y="13"/>
                    <a:pt x="135" y="13"/>
                  </a:cubicBezTo>
                  <a:cubicBezTo>
                    <a:pt x="136" y="14"/>
                    <a:pt x="137" y="15"/>
                    <a:pt x="138" y="16"/>
                  </a:cubicBezTo>
                  <a:cubicBezTo>
                    <a:pt x="139" y="17"/>
                    <a:pt x="139" y="17"/>
                    <a:pt x="139" y="17"/>
                  </a:cubicBezTo>
                  <a:cubicBezTo>
                    <a:pt x="140" y="19"/>
                    <a:pt x="141" y="20"/>
                    <a:pt x="141" y="22"/>
                  </a:cubicBezTo>
                  <a:cubicBezTo>
                    <a:pt x="141" y="22"/>
                    <a:pt x="141" y="22"/>
                    <a:pt x="141" y="22"/>
                  </a:cubicBezTo>
                  <a:cubicBezTo>
                    <a:pt x="141" y="23"/>
                    <a:pt x="141" y="23"/>
                    <a:pt x="141" y="23"/>
                  </a:cubicBezTo>
                  <a:cubicBezTo>
                    <a:pt x="142" y="23"/>
                    <a:pt x="142" y="23"/>
                    <a:pt x="142" y="23"/>
                  </a:cubicBezTo>
                  <a:cubicBezTo>
                    <a:pt x="142" y="23"/>
                    <a:pt x="142" y="23"/>
                    <a:pt x="142" y="23"/>
                  </a:cubicBezTo>
                  <a:cubicBezTo>
                    <a:pt x="142" y="25"/>
                    <a:pt x="143" y="26"/>
                    <a:pt x="143" y="27"/>
                  </a:cubicBezTo>
                  <a:cubicBezTo>
                    <a:pt x="143" y="27"/>
                    <a:pt x="143" y="27"/>
                    <a:pt x="143" y="28"/>
                  </a:cubicBezTo>
                  <a:cubicBezTo>
                    <a:pt x="141" y="29"/>
                    <a:pt x="139" y="30"/>
                    <a:pt x="137" y="30"/>
                  </a:cubicBezTo>
                  <a:cubicBezTo>
                    <a:pt x="136" y="30"/>
                    <a:pt x="136" y="30"/>
                    <a:pt x="136" y="30"/>
                  </a:cubicBezTo>
                  <a:cubicBezTo>
                    <a:pt x="135" y="29"/>
                    <a:pt x="134" y="29"/>
                    <a:pt x="134" y="28"/>
                  </a:cubicBezTo>
                  <a:cubicBezTo>
                    <a:pt x="133" y="27"/>
                    <a:pt x="132" y="27"/>
                    <a:pt x="132" y="26"/>
                  </a:cubicBezTo>
                  <a:cubicBezTo>
                    <a:pt x="133" y="25"/>
                    <a:pt x="133" y="25"/>
                    <a:pt x="133" y="25"/>
                  </a:cubicBezTo>
                  <a:cubicBezTo>
                    <a:pt x="133" y="24"/>
                    <a:pt x="132" y="24"/>
                    <a:pt x="132" y="23"/>
                  </a:cubicBezTo>
                  <a:cubicBezTo>
                    <a:pt x="131" y="23"/>
                    <a:pt x="131" y="23"/>
                    <a:pt x="130" y="23"/>
                  </a:cubicBezTo>
                  <a:cubicBezTo>
                    <a:pt x="128" y="23"/>
                    <a:pt x="127" y="24"/>
                    <a:pt x="126" y="25"/>
                  </a:cubicBezTo>
                  <a:cubicBezTo>
                    <a:pt x="126" y="26"/>
                    <a:pt x="125" y="27"/>
                    <a:pt x="124" y="28"/>
                  </a:cubicBezTo>
                  <a:cubicBezTo>
                    <a:pt x="124" y="29"/>
                    <a:pt x="124" y="29"/>
                    <a:pt x="123" y="30"/>
                  </a:cubicBezTo>
                  <a:cubicBezTo>
                    <a:pt x="122" y="30"/>
                    <a:pt x="122" y="30"/>
                    <a:pt x="122" y="30"/>
                  </a:cubicBezTo>
                  <a:cubicBezTo>
                    <a:pt x="121" y="30"/>
                    <a:pt x="121" y="29"/>
                    <a:pt x="120" y="29"/>
                  </a:cubicBezTo>
                  <a:cubicBezTo>
                    <a:pt x="120" y="29"/>
                    <a:pt x="119" y="29"/>
                    <a:pt x="119" y="29"/>
                  </a:cubicBezTo>
                  <a:cubicBezTo>
                    <a:pt x="118" y="30"/>
                    <a:pt x="117" y="32"/>
                    <a:pt x="117" y="33"/>
                  </a:cubicBezTo>
                  <a:cubicBezTo>
                    <a:pt x="116" y="33"/>
                    <a:pt x="115" y="33"/>
                    <a:pt x="115" y="33"/>
                  </a:cubicBezTo>
                  <a:cubicBezTo>
                    <a:pt x="114" y="33"/>
                    <a:pt x="113" y="34"/>
                    <a:pt x="113" y="35"/>
                  </a:cubicBezTo>
                  <a:cubicBezTo>
                    <a:pt x="113" y="36"/>
                    <a:pt x="114" y="36"/>
                    <a:pt x="115" y="36"/>
                  </a:cubicBezTo>
                  <a:cubicBezTo>
                    <a:pt x="116" y="36"/>
                    <a:pt x="117" y="36"/>
                    <a:pt x="118" y="36"/>
                  </a:cubicBezTo>
                  <a:cubicBezTo>
                    <a:pt x="119" y="36"/>
                    <a:pt x="119" y="36"/>
                    <a:pt x="119" y="36"/>
                  </a:cubicBezTo>
                  <a:cubicBezTo>
                    <a:pt x="120" y="35"/>
                    <a:pt x="120" y="35"/>
                    <a:pt x="120" y="35"/>
                  </a:cubicBezTo>
                  <a:cubicBezTo>
                    <a:pt x="120" y="34"/>
                    <a:pt x="120" y="33"/>
                    <a:pt x="120" y="33"/>
                  </a:cubicBezTo>
                  <a:cubicBezTo>
                    <a:pt x="121" y="33"/>
                    <a:pt x="121" y="33"/>
                    <a:pt x="122" y="33"/>
                  </a:cubicBezTo>
                  <a:cubicBezTo>
                    <a:pt x="123" y="33"/>
                    <a:pt x="124" y="33"/>
                    <a:pt x="125" y="32"/>
                  </a:cubicBezTo>
                  <a:cubicBezTo>
                    <a:pt x="126" y="31"/>
                    <a:pt x="127" y="30"/>
                    <a:pt x="127" y="29"/>
                  </a:cubicBezTo>
                  <a:cubicBezTo>
                    <a:pt x="128" y="29"/>
                    <a:pt x="128" y="28"/>
                    <a:pt x="129" y="27"/>
                  </a:cubicBezTo>
                  <a:cubicBezTo>
                    <a:pt x="129" y="27"/>
                    <a:pt x="129" y="26"/>
                    <a:pt x="129" y="26"/>
                  </a:cubicBezTo>
                  <a:cubicBezTo>
                    <a:pt x="130" y="28"/>
                    <a:pt x="130" y="29"/>
                    <a:pt x="131" y="30"/>
                  </a:cubicBezTo>
                  <a:cubicBezTo>
                    <a:pt x="133" y="32"/>
                    <a:pt x="134" y="32"/>
                    <a:pt x="136" y="33"/>
                  </a:cubicBezTo>
                  <a:cubicBezTo>
                    <a:pt x="137" y="33"/>
                    <a:pt x="137" y="33"/>
                    <a:pt x="137" y="33"/>
                  </a:cubicBezTo>
                  <a:cubicBezTo>
                    <a:pt x="139" y="33"/>
                    <a:pt x="142" y="32"/>
                    <a:pt x="144" y="31"/>
                  </a:cubicBezTo>
                  <a:cubicBezTo>
                    <a:pt x="144" y="31"/>
                    <a:pt x="144" y="31"/>
                    <a:pt x="145" y="31"/>
                  </a:cubicBezTo>
                  <a:cubicBezTo>
                    <a:pt x="146" y="30"/>
                    <a:pt x="148" y="30"/>
                    <a:pt x="149" y="30"/>
                  </a:cubicBezTo>
                  <a:cubicBezTo>
                    <a:pt x="154" y="30"/>
                    <a:pt x="159" y="32"/>
                    <a:pt x="162" y="36"/>
                  </a:cubicBezTo>
                  <a:close/>
                  <a:moveTo>
                    <a:pt x="143" y="159"/>
                  </a:moveTo>
                  <a:cubicBezTo>
                    <a:pt x="143" y="159"/>
                    <a:pt x="143" y="159"/>
                    <a:pt x="143" y="158"/>
                  </a:cubicBezTo>
                  <a:cubicBezTo>
                    <a:pt x="144" y="159"/>
                    <a:pt x="145" y="159"/>
                    <a:pt x="147" y="159"/>
                  </a:cubicBezTo>
                  <a:cubicBezTo>
                    <a:pt x="147" y="159"/>
                    <a:pt x="147" y="159"/>
                    <a:pt x="147" y="159"/>
                  </a:cubicBezTo>
                  <a:cubicBezTo>
                    <a:pt x="149" y="159"/>
                    <a:pt x="150" y="158"/>
                    <a:pt x="152" y="157"/>
                  </a:cubicBezTo>
                  <a:cubicBezTo>
                    <a:pt x="151" y="158"/>
                    <a:pt x="151" y="158"/>
                    <a:pt x="151" y="159"/>
                  </a:cubicBezTo>
                  <a:cubicBezTo>
                    <a:pt x="150" y="160"/>
                    <a:pt x="148" y="161"/>
                    <a:pt x="146" y="161"/>
                  </a:cubicBezTo>
                  <a:cubicBezTo>
                    <a:pt x="145" y="161"/>
                    <a:pt x="145" y="161"/>
                    <a:pt x="144" y="160"/>
                  </a:cubicBezTo>
                  <a:cubicBezTo>
                    <a:pt x="143" y="160"/>
                    <a:pt x="143" y="160"/>
                    <a:pt x="143" y="159"/>
                  </a:cubicBezTo>
                  <a:close/>
                  <a:moveTo>
                    <a:pt x="153" y="184"/>
                  </a:moveTo>
                  <a:cubicBezTo>
                    <a:pt x="153" y="184"/>
                    <a:pt x="153" y="184"/>
                    <a:pt x="153" y="184"/>
                  </a:cubicBezTo>
                  <a:cubicBezTo>
                    <a:pt x="152" y="184"/>
                    <a:pt x="152" y="184"/>
                    <a:pt x="152" y="184"/>
                  </a:cubicBezTo>
                  <a:cubicBezTo>
                    <a:pt x="151" y="184"/>
                    <a:pt x="150" y="183"/>
                    <a:pt x="149" y="182"/>
                  </a:cubicBezTo>
                  <a:cubicBezTo>
                    <a:pt x="149" y="182"/>
                    <a:pt x="150" y="181"/>
                    <a:pt x="151" y="180"/>
                  </a:cubicBezTo>
                  <a:cubicBezTo>
                    <a:pt x="151" y="180"/>
                    <a:pt x="151" y="180"/>
                    <a:pt x="151" y="180"/>
                  </a:cubicBezTo>
                  <a:cubicBezTo>
                    <a:pt x="151" y="179"/>
                    <a:pt x="151" y="179"/>
                    <a:pt x="151" y="178"/>
                  </a:cubicBezTo>
                  <a:cubicBezTo>
                    <a:pt x="151" y="178"/>
                    <a:pt x="151" y="178"/>
                    <a:pt x="152" y="178"/>
                  </a:cubicBezTo>
                  <a:cubicBezTo>
                    <a:pt x="152" y="181"/>
                    <a:pt x="152" y="182"/>
                    <a:pt x="153" y="184"/>
                  </a:cubicBezTo>
                  <a:close/>
                  <a:moveTo>
                    <a:pt x="155" y="185"/>
                  </a:moveTo>
                  <a:cubicBezTo>
                    <a:pt x="154" y="183"/>
                    <a:pt x="154" y="181"/>
                    <a:pt x="153" y="180"/>
                  </a:cubicBezTo>
                  <a:cubicBezTo>
                    <a:pt x="154" y="180"/>
                    <a:pt x="155" y="181"/>
                    <a:pt x="156" y="181"/>
                  </a:cubicBezTo>
                  <a:cubicBezTo>
                    <a:pt x="156" y="181"/>
                    <a:pt x="156" y="181"/>
                    <a:pt x="156" y="182"/>
                  </a:cubicBezTo>
                  <a:cubicBezTo>
                    <a:pt x="156" y="183"/>
                    <a:pt x="156" y="183"/>
                    <a:pt x="157" y="184"/>
                  </a:cubicBezTo>
                  <a:cubicBezTo>
                    <a:pt x="156" y="184"/>
                    <a:pt x="155" y="185"/>
                    <a:pt x="155" y="185"/>
                  </a:cubicBezTo>
                  <a:cubicBezTo>
                    <a:pt x="155" y="185"/>
                    <a:pt x="155" y="185"/>
                    <a:pt x="155" y="185"/>
                  </a:cubicBezTo>
                  <a:close/>
                  <a:moveTo>
                    <a:pt x="158" y="184"/>
                  </a:moveTo>
                  <a:cubicBezTo>
                    <a:pt x="158" y="183"/>
                    <a:pt x="158" y="182"/>
                    <a:pt x="158" y="182"/>
                  </a:cubicBezTo>
                  <a:cubicBezTo>
                    <a:pt x="158" y="181"/>
                    <a:pt x="158" y="181"/>
                    <a:pt x="158" y="181"/>
                  </a:cubicBezTo>
                  <a:cubicBezTo>
                    <a:pt x="159" y="181"/>
                    <a:pt x="159" y="181"/>
                    <a:pt x="160" y="181"/>
                  </a:cubicBezTo>
                  <a:cubicBezTo>
                    <a:pt x="161" y="181"/>
                    <a:pt x="161" y="181"/>
                    <a:pt x="162" y="181"/>
                  </a:cubicBezTo>
                  <a:cubicBezTo>
                    <a:pt x="163" y="181"/>
                    <a:pt x="163" y="181"/>
                    <a:pt x="164" y="181"/>
                  </a:cubicBezTo>
                  <a:cubicBezTo>
                    <a:pt x="162" y="182"/>
                    <a:pt x="160" y="183"/>
                    <a:pt x="158" y="184"/>
                  </a:cubicBezTo>
                  <a:close/>
                  <a:moveTo>
                    <a:pt x="140" y="195"/>
                  </a:moveTo>
                  <a:cubicBezTo>
                    <a:pt x="140" y="195"/>
                    <a:pt x="140" y="194"/>
                    <a:pt x="140" y="194"/>
                  </a:cubicBezTo>
                  <a:cubicBezTo>
                    <a:pt x="140" y="194"/>
                    <a:pt x="140" y="194"/>
                    <a:pt x="140" y="194"/>
                  </a:cubicBezTo>
                  <a:cubicBezTo>
                    <a:pt x="140" y="195"/>
                    <a:pt x="140" y="195"/>
                    <a:pt x="140" y="195"/>
                  </a:cubicBezTo>
                  <a:close/>
                  <a:moveTo>
                    <a:pt x="137" y="193"/>
                  </a:moveTo>
                  <a:cubicBezTo>
                    <a:pt x="137" y="193"/>
                    <a:pt x="137" y="193"/>
                    <a:pt x="137" y="194"/>
                  </a:cubicBezTo>
                  <a:cubicBezTo>
                    <a:pt x="137" y="193"/>
                    <a:pt x="137" y="193"/>
                    <a:pt x="137" y="193"/>
                  </a:cubicBezTo>
                  <a:cubicBezTo>
                    <a:pt x="137" y="193"/>
                    <a:pt x="137" y="193"/>
                    <a:pt x="137" y="193"/>
                  </a:cubicBezTo>
                  <a:close/>
                  <a:moveTo>
                    <a:pt x="134" y="192"/>
                  </a:moveTo>
                  <a:cubicBezTo>
                    <a:pt x="134" y="192"/>
                    <a:pt x="134" y="192"/>
                    <a:pt x="134" y="192"/>
                  </a:cubicBezTo>
                  <a:cubicBezTo>
                    <a:pt x="134" y="191"/>
                    <a:pt x="134" y="191"/>
                    <a:pt x="134" y="191"/>
                  </a:cubicBezTo>
                  <a:cubicBezTo>
                    <a:pt x="134" y="191"/>
                    <a:pt x="134" y="191"/>
                    <a:pt x="134" y="192"/>
                  </a:cubicBezTo>
                  <a:close/>
                  <a:moveTo>
                    <a:pt x="134" y="194"/>
                  </a:moveTo>
                  <a:cubicBezTo>
                    <a:pt x="134" y="194"/>
                    <a:pt x="134" y="194"/>
                    <a:pt x="134" y="193"/>
                  </a:cubicBezTo>
                  <a:cubicBezTo>
                    <a:pt x="134" y="193"/>
                    <a:pt x="135" y="193"/>
                    <a:pt x="135" y="193"/>
                  </a:cubicBezTo>
                  <a:cubicBezTo>
                    <a:pt x="135" y="193"/>
                    <a:pt x="135" y="193"/>
                    <a:pt x="135" y="193"/>
                  </a:cubicBezTo>
                  <a:cubicBezTo>
                    <a:pt x="136" y="194"/>
                    <a:pt x="136" y="194"/>
                    <a:pt x="136" y="194"/>
                  </a:cubicBezTo>
                  <a:cubicBezTo>
                    <a:pt x="135" y="194"/>
                    <a:pt x="135" y="194"/>
                    <a:pt x="134" y="194"/>
                  </a:cubicBezTo>
                  <a:close/>
                  <a:moveTo>
                    <a:pt x="143" y="197"/>
                  </a:moveTo>
                  <a:cubicBezTo>
                    <a:pt x="143" y="198"/>
                    <a:pt x="144" y="198"/>
                    <a:pt x="145" y="198"/>
                  </a:cubicBezTo>
                  <a:cubicBezTo>
                    <a:pt x="144" y="199"/>
                    <a:pt x="144" y="199"/>
                    <a:pt x="143" y="199"/>
                  </a:cubicBezTo>
                  <a:cubicBezTo>
                    <a:pt x="143" y="199"/>
                    <a:pt x="143" y="198"/>
                    <a:pt x="143" y="197"/>
                  </a:cubicBezTo>
                  <a:close/>
                  <a:moveTo>
                    <a:pt x="53" y="218"/>
                  </a:moveTo>
                  <a:cubicBezTo>
                    <a:pt x="55" y="217"/>
                    <a:pt x="56" y="216"/>
                    <a:pt x="57" y="215"/>
                  </a:cubicBezTo>
                  <a:cubicBezTo>
                    <a:pt x="57" y="215"/>
                    <a:pt x="57" y="215"/>
                    <a:pt x="58" y="215"/>
                  </a:cubicBezTo>
                  <a:cubicBezTo>
                    <a:pt x="57" y="216"/>
                    <a:pt x="57" y="217"/>
                    <a:pt x="56" y="219"/>
                  </a:cubicBezTo>
                  <a:cubicBezTo>
                    <a:pt x="55" y="218"/>
                    <a:pt x="54" y="218"/>
                    <a:pt x="53" y="218"/>
                  </a:cubicBezTo>
                  <a:close/>
                  <a:moveTo>
                    <a:pt x="49" y="216"/>
                  </a:moveTo>
                  <a:cubicBezTo>
                    <a:pt x="50" y="215"/>
                    <a:pt x="51" y="215"/>
                    <a:pt x="51" y="214"/>
                  </a:cubicBezTo>
                  <a:cubicBezTo>
                    <a:pt x="51" y="215"/>
                    <a:pt x="51" y="216"/>
                    <a:pt x="51" y="217"/>
                  </a:cubicBezTo>
                  <a:cubicBezTo>
                    <a:pt x="50" y="217"/>
                    <a:pt x="49" y="216"/>
                    <a:pt x="49" y="216"/>
                  </a:cubicBezTo>
                  <a:close/>
                  <a:moveTo>
                    <a:pt x="24" y="189"/>
                  </a:moveTo>
                  <a:cubicBezTo>
                    <a:pt x="25" y="188"/>
                    <a:pt x="26" y="188"/>
                    <a:pt x="27" y="188"/>
                  </a:cubicBezTo>
                  <a:cubicBezTo>
                    <a:pt x="27" y="188"/>
                    <a:pt x="27" y="189"/>
                    <a:pt x="26" y="190"/>
                  </a:cubicBezTo>
                  <a:cubicBezTo>
                    <a:pt x="26" y="189"/>
                    <a:pt x="25" y="189"/>
                    <a:pt x="24" y="189"/>
                  </a:cubicBezTo>
                  <a:close/>
                  <a:moveTo>
                    <a:pt x="28" y="181"/>
                  </a:moveTo>
                  <a:cubicBezTo>
                    <a:pt x="28" y="181"/>
                    <a:pt x="28" y="181"/>
                    <a:pt x="28" y="182"/>
                  </a:cubicBezTo>
                  <a:cubicBezTo>
                    <a:pt x="28" y="182"/>
                    <a:pt x="28" y="183"/>
                    <a:pt x="27" y="184"/>
                  </a:cubicBezTo>
                  <a:cubicBezTo>
                    <a:pt x="25" y="183"/>
                    <a:pt x="23" y="182"/>
                    <a:pt x="22" y="181"/>
                  </a:cubicBezTo>
                  <a:cubicBezTo>
                    <a:pt x="22" y="181"/>
                    <a:pt x="23" y="181"/>
                    <a:pt x="24" y="181"/>
                  </a:cubicBezTo>
                  <a:cubicBezTo>
                    <a:pt x="24" y="181"/>
                    <a:pt x="25" y="181"/>
                    <a:pt x="25" y="181"/>
                  </a:cubicBezTo>
                  <a:cubicBezTo>
                    <a:pt x="26" y="181"/>
                    <a:pt x="27" y="181"/>
                    <a:pt x="28" y="181"/>
                  </a:cubicBezTo>
                  <a:close/>
                  <a:moveTo>
                    <a:pt x="46" y="194"/>
                  </a:moveTo>
                  <a:cubicBezTo>
                    <a:pt x="46" y="194"/>
                    <a:pt x="46" y="194"/>
                    <a:pt x="46" y="194"/>
                  </a:cubicBezTo>
                  <a:cubicBezTo>
                    <a:pt x="46" y="194"/>
                    <a:pt x="46" y="195"/>
                    <a:pt x="46" y="195"/>
                  </a:cubicBezTo>
                  <a:cubicBezTo>
                    <a:pt x="46" y="195"/>
                    <a:pt x="46" y="195"/>
                    <a:pt x="46" y="194"/>
                  </a:cubicBezTo>
                  <a:close/>
                  <a:moveTo>
                    <a:pt x="48" y="193"/>
                  </a:moveTo>
                  <a:cubicBezTo>
                    <a:pt x="48" y="193"/>
                    <a:pt x="48" y="193"/>
                    <a:pt x="48" y="193"/>
                  </a:cubicBezTo>
                  <a:cubicBezTo>
                    <a:pt x="48" y="193"/>
                    <a:pt x="48" y="193"/>
                    <a:pt x="48" y="194"/>
                  </a:cubicBezTo>
                  <a:cubicBezTo>
                    <a:pt x="48" y="193"/>
                    <a:pt x="48" y="193"/>
                    <a:pt x="48" y="193"/>
                  </a:cubicBezTo>
                  <a:close/>
                  <a:moveTo>
                    <a:pt x="50" y="193"/>
                  </a:moveTo>
                  <a:cubicBezTo>
                    <a:pt x="50" y="193"/>
                    <a:pt x="50" y="193"/>
                    <a:pt x="51" y="193"/>
                  </a:cubicBezTo>
                  <a:cubicBezTo>
                    <a:pt x="51" y="193"/>
                    <a:pt x="51" y="193"/>
                    <a:pt x="52" y="193"/>
                  </a:cubicBezTo>
                  <a:cubicBezTo>
                    <a:pt x="52" y="194"/>
                    <a:pt x="52" y="194"/>
                    <a:pt x="52" y="194"/>
                  </a:cubicBezTo>
                  <a:cubicBezTo>
                    <a:pt x="51" y="194"/>
                    <a:pt x="50" y="194"/>
                    <a:pt x="50" y="194"/>
                  </a:cubicBezTo>
                  <a:cubicBezTo>
                    <a:pt x="50" y="194"/>
                    <a:pt x="50" y="194"/>
                    <a:pt x="50" y="193"/>
                  </a:cubicBezTo>
                  <a:close/>
                  <a:moveTo>
                    <a:pt x="51" y="192"/>
                  </a:moveTo>
                  <a:cubicBezTo>
                    <a:pt x="52" y="191"/>
                    <a:pt x="52" y="191"/>
                    <a:pt x="52" y="191"/>
                  </a:cubicBezTo>
                  <a:cubicBezTo>
                    <a:pt x="52" y="191"/>
                    <a:pt x="52" y="191"/>
                    <a:pt x="52" y="192"/>
                  </a:cubicBezTo>
                  <a:cubicBezTo>
                    <a:pt x="52" y="192"/>
                    <a:pt x="52" y="192"/>
                    <a:pt x="51" y="192"/>
                  </a:cubicBezTo>
                  <a:close/>
                  <a:moveTo>
                    <a:pt x="43" y="199"/>
                  </a:moveTo>
                  <a:cubicBezTo>
                    <a:pt x="42" y="199"/>
                    <a:pt x="41" y="199"/>
                    <a:pt x="41" y="198"/>
                  </a:cubicBezTo>
                  <a:cubicBezTo>
                    <a:pt x="41" y="198"/>
                    <a:pt x="42" y="198"/>
                    <a:pt x="43" y="197"/>
                  </a:cubicBezTo>
                  <a:cubicBezTo>
                    <a:pt x="43" y="198"/>
                    <a:pt x="43" y="199"/>
                    <a:pt x="43" y="199"/>
                  </a:cubicBezTo>
                  <a:close/>
                  <a:moveTo>
                    <a:pt x="28" y="190"/>
                  </a:moveTo>
                  <a:cubicBezTo>
                    <a:pt x="29" y="189"/>
                    <a:pt x="29" y="188"/>
                    <a:pt x="29" y="187"/>
                  </a:cubicBezTo>
                  <a:cubicBezTo>
                    <a:pt x="30" y="188"/>
                    <a:pt x="30" y="188"/>
                    <a:pt x="31" y="188"/>
                  </a:cubicBezTo>
                  <a:cubicBezTo>
                    <a:pt x="31" y="188"/>
                    <a:pt x="31" y="188"/>
                    <a:pt x="31" y="188"/>
                  </a:cubicBezTo>
                  <a:cubicBezTo>
                    <a:pt x="31" y="188"/>
                    <a:pt x="31" y="189"/>
                    <a:pt x="31" y="189"/>
                  </a:cubicBezTo>
                  <a:cubicBezTo>
                    <a:pt x="30" y="189"/>
                    <a:pt x="29" y="190"/>
                    <a:pt x="28" y="190"/>
                  </a:cubicBezTo>
                  <a:close/>
                  <a:moveTo>
                    <a:pt x="24" y="187"/>
                  </a:moveTo>
                  <a:cubicBezTo>
                    <a:pt x="24" y="186"/>
                    <a:pt x="24" y="186"/>
                    <a:pt x="24" y="186"/>
                  </a:cubicBezTo>
                  <a:cubicBezTo>
                    <a:pt x="24" y="186"/>
                    <a:pt x="25" y="186"/>
                    <a:pt x="25" y="186"/>
                  </a:cubicBezTo>
                  <a:cubicBezTo>
                    <a:pt x="25" y="186"/>
                    <a:pt x="24" y="187"/>
                    <a:pt x="24" y="187"/>
                  </a:cubicBezTo>
                  <a:close/>
                  <a:moveTo>
                    <a:pt x="20" y="184"/>
                  </a:moveTo>
                  <a:cubicBezTo>
                    <a:pt x="21" y="184"/>
                    <a:pt x="21" y="184"/>
                    <a:pt x="21" y="184"/>
                  </a:cubicBezTo>
                  <a:cubicBezTo>
                    <a:pt x="21" y="184"/>
                    <a:pt x="21" y="185"/>
                    <a:pt x="20" y="185"/>
                  </a:cubicBezTo>
                  <a:cubicBezTo>
                    <a:pt x="20" y="184"/>
                    <a:pt x="20" y="184"/>
                    <a:pt x="20" y="184"/>
                  </a:cubicBezTo>
                  <a:close/>
                  <a:moveTo>
                    <a:pt x="35" y="180"/>
                  </a:moveTo>
                  <a:cubicBezTo>
                    <a:pt x="35" y="180"/>
                    <a:pt x="35" y="180"/>
                    <a:pt x="35" y="180"/>
                  </a:cubicBezTo>
                  <a:cubicBezTo>
                    <a:pt x="36" y="181"/>
                    <a:pt x="36" y="182"/>
                    <a:pt x="37" y="182"/>
                  </a:cubicBezTo>
                  <a:cubicBezTo>
                    <a:pt x="36" y="183"/>
                    <a:pt x="35" y="184"/>
                    <a:pt x="34" y="184"/>
                  </a:cubicBezTo>
                  <a:cubicBezTo>
                    <a:pt x="34" y="184"/>
                    <a:pt x="33" y="184"/>
                    <a:pt x="33" y="184"/>
                  </a:cubicBezTo>
                  <a:cubicBezTo>
                    <a:pt x="33" y="184"/>
                    <a:pt x="33" y="184"/>
                    <a:pt x="33" y="184"/>
                  </a:cubicBezTo>
                  <a:cubicBezTo>
                    <a:pt x="33" y="182"/>
                    <a:pt x="34" y="181"/>
                    <a:pt x="34" y="179"/>
                  </a:cubicBezTo>
                  <a:cubicBezTo>
                    <a:pt x="34" y="178"/>
                    <a:pt x="34" y="178"/>
                    <a:pt x="34" y="178"/>
                  </a:cubicBezTo>
                  <a:cubicBezTo>
                    <a:pt x="35" y="179"/>
                    <a:pt x="35" y="179"/>
                    <a:pt x="35" y="180"/>
                  </a:cubicBezTo>
                  <a:close/>
                  <a:moveTo>
                    <a:pt x="31" y="185"/>
                  </a:moveTo>
                  <a:cubicBezTo>
                    <a:pt x="31" y="185"/>
                    <a:pt x="31" y="185"/>
                    <a:pt x="31" y="185"/>
                  </a:cubicBezTo>
                  <a:cubicBezTo>
                    <a:pt x="30" y="185"/>
                    <a:pt x="30" y="184"/>
                    <a:pt x="29" y="184"/>
                  </a:cubicBezTo>
                  <a:cubicBezTo>
                    <a:pt x="29" y="183"/>
                    <a:pt x="29" y="183"/>
                    <a:pt x="29" y="182"/>
                  </a:cubicBezTo>
                  <a:cubicBezTo>
                    <a:pt x="29" y="181"/>
                    <a:pt x="29" y="181"/>
                    <a:pt x="29" y="181"/>
                  </a:cubicBezTo>
                  <a:cubicBezTo>
                    <a:pt x="30" y="181"/>
                    <a:pt x="31" y="180"/>
                    <a:pt x="32" y="180"/>
                  </a:cubicBezTo>
                  <a:cubicBezTo>
                    <a:pt x="32" y="181"/>
                    <a:pt x="31" y="183"/>
                    <a:pt x="31" y="185"/>
                  </a:cubicBezTo>
                  <a:close/>
                  <a:moveTo>
                    <a:pt x="22" y="186"/>
                  </a:moveTo>
                  <a:cubicBezTo>
                    <a:pt x="22" y="186"/>
                    <a:pt x="22" y="187"/>
                    <a:pt x="22" y="187"/>
                  </a:cubicBezTo>
                  <a:cubicBezTo>
                    <a:pt x="22" y="187"/>
                    <a:pt x="22" y="187"/>
                    <a:pt x="21" y="186"/>
                  </a:cubicBezTo>
                  <a:cubicBezTo>
                    <a:pt x="22" y="186"/>
                    <a:pt x="22" y="186"/>
                    <a:pt x="22" y="186"/>
                  </a:cubicBezTo>
                  <a:close/>
                  <a:moveTo>
                    <a:pt x="30" y="192"/>
                  </a:moveTo>
                  <a:cubicBezTo>
                    <a:pt x="30" y="192"/>
                    <a:pt x="30" y="192"/>
                    <a:pt x="31" y="191"/>
                  </a:cubicBezTo>
                  <a:cubicBezTo>
                    <a:pt x="30" y="192"/>
                    <a:pt x="30" y="193"/>
                    <a:pt x="29" y="194"/>
                  </a:cubicBezTo>
                  <a:cubicBezTo>
                    <a:pt x="30" y="194"/>
                    <a:pt x="30" y="194"/>
                    <a:pt x="30" y="193"/>
                  </a:cubicBezTo>
                  <a:cubicBezTo>
                    <a:pt x="30" y="193"/>
                    <a:pt x="30" y="192"/>
                    <a:pt x="30" y="192"/>
                  </a:cubicBezTo>
                  <a:close/>
                  <a:moveTo>
                    <a:pt x="32" y="192"/>
                  </a:moveTo>
                  <a:cubicBezTo>
                    <a:pt x="33" y="193"/>
                    <a:pt x="33" y="194"/>
                    <a:pt x="33" y="194"/>
                  </a:cubicBezTo>
                  <a:cubicBezTo>
                    <a:pt x="32" y="195"/>
                    <a:pt x="32" y="195"/>
                    <a:pt x="31" y="196"/>
                  </a:cubicBezTo>
                  <a:cubicBezTo>
                    <a:pt x="32" y="195"/>
                    <a:pt x="32" y="194"/>
                    <a:pt x="32" y="192"/>
                  </a:cubicBezTo>
                  <a:close/>
                  <a:moveTo>
                    <a:pt x="42" y="203"/>
                  </a:moveTo>
                  <a:cubicBezTo>
                    <a:pt x="42" y="203"/>
                    <a:pt x="42" y="202"/>
                    <a:pt x="42" y="202"/>
                  </a:cubicBezTo>
                  <a:cubicBezTo>
                    <a:pt x="42" y="202"/>
                    <a:pt x="43" y="202"/>
                    <a:pt x="43" y="203"/>
                  </a:cubicBezTo>
                  <a:cubicBezTo>
                    <a:pt x="43" y="203"/>
                    <a:pt x="42" y="203"/>
                    <a:pt x="42" y="203"/>
                  </a:cubicBezTo>
                  <a:close/>
                  <a:moveTo>
                    <a:pt x="50" y="210"/>
                  </a:moveTo>
                  <a:cubicBezTo>
                    <a:pt x="51" y="211"/>
                    <a:pt x="51" y="211"/>
                    <a:pt x="52" y="212"/>
                  </a:cubicBezTo>
                  <a:cubicBezTo>
                    <a:pt x="51" y="212"/>
                    <a:pt x="50" y="213"/>
                    <a:pt x="49" y="214"/>
                  </a:cubicBezTo>
                  <a:cubicBezTo>
                    <a:pt x="49" y="212"/>
                    <a:pt x="50" y="211"/>
                    <a:pt x="50" y="210"/>
                  </a:cubicBezTo>
                  <a:close/>
                  <a:moveTo>
                    <a:pt x="55" y="214"/>
                  </a:moveTo>
                  <a:cubicBezTo>
                    <a:pt x="55" y="214"/>
                    <a:pt x="54" y="215"/>
                    <a:pt x="53" y="215"/>
                  </a:cubicBezTo>
                  <a:cubicBezTo>
                    <a:pt x="54" y="215"/>
                    <a:pt x="54" y="214"/>
                    <a:pt x="54" y="213"/>
                  </a:cubicBezTo>
                  <a:cubicBezTo>
                    <a:pt x="54" y="213"/>
                    <a:pt x="55" y="214"/>
                    <a:pt x="55" y="214"/>
                  </a:cubicBezTo>
                  <a:close/>
                  <a:moveTo>
                    <a:pt x="66" y="216"/>
                  </a:moveTo>
                  <a:cubicBezTo>
                    <a:pt x="66" y="216"/>
                    <a:pt x="66" y="216"/>
                    <a:pt x="67" y="216"/>
                  </a:cubicBezTo>
                  <a:cubicBezTo>
                    <a:pt x="66" y="217"/>
                    <a:pt x="66" y="217"/>
                    <a:pt x="66" y="217"/>
                  </a:cubicBezTo>
                  <a:cubicBezTo>
                    <a:pt x="66" y="217"/>
                    <a:pt x="66" y="217"/>
                    <a:pt x="66" y="216"/>
                  </a:cubicBezTo>
                  <a:close/>
                  <a:moveTo>
                    <a:pt x="59" y="215"/>
                  </a:moveTo>
                  <a:cubicBezTo>
                    <a:pt x="60" y="216"/>
                    <a:pt x="61" y="216"/>
                    <a:pt x="62" y="216"/>
                  </a:cubicBezTo>
                  <a:cubicBezTo>
                    <a:pt x="61" y="217"/>
                    <a:pt x="60" y="217"/>
                    <a:pt x="59" y="218"/>
                  </a:cubicBezTo>
                  <a:cubicBezTo>
                    <a:pt x="59" y="217"/>
                    <a:pt x="59" y="216"/>
                    <a:pt x="59" y="215"/>
                  </a:cubicBezTo>
                  <a:close/>
                  <a:moveTo>
                    <a:pt x="64" y="217"/>
                  </a:moveTo>
                  <a:cubicBezTo>
                    <a:pt x="64" y="218"/>
                    <a:pt x="63" y="219"/>
                    <a:pt x="63" y="219"/>
                  </a:cubicBezTo>
                  <a:cubicBezTo>
                    <a:pt x="62" y="219"/>
                    <a:pt x="61" y="219"/>
                    <a:pt x="60" y="219"/>
                  </a:cubicBezTo>
                  <a:cubicBezTo>
                    <a:pt x="61" y="219"/>
                    <a:pt x="63" y="218"/>
                    <a:pt x="64" y="217"/>
                  </a:cubicBezTo>
                  <a:close/>
                  <a:moveTo>
                    <a:pt x="70" y="216"/>
                  </a:moveTo>
                  <a:cubicBezTo>
                    <a:pt x="70" y="216"/>
                    <a:pt x="71" y="216"/>
                    <a:pt x="72" y="216"/>
                  </a:cubicBezTo>
                  <a:cubicBezTo>
                    <a:pt x="72" y="216"/>
                    <a:pt x="72" y="217"/>
                    <a:pt x="72" y="218"/>
                  </a:cubicBezTo>
                  <a:cubicBezTo>
                    <a:pt x="73" y="218"/>
                    <a:pt x="73" y="218"/>
                    <a:pt x="73" y="218"/>
                  </a:cubicBezTo>
                  <a:cubicBezTo>
                    <a:pt x="71" y="219"/>
                    <a:pt x="69" y="219"/>
                    <a:pt x="66" y="219"/>
                  </a:cubicBezTo>
                  <a:cubicBezTo>
                    <a:pt x="68" y="218"/>
                    <a:pt x="69" y="217"/>
                    <a:pt x="70" y="216"/>
                  </a:cubicBezTo>
                  <a:close/>
                  <a:moveTo>
                    <a:pt x="81" y="204"/>
                  </a:moveTo>
                  <a:cubicBezTo>
                    <a:pt x="84" y="201"/>
                    <a:pt x="85" y="198"/>
                    <a:pt x="87" y="195"/>
                  </a:cubicBezTo>
                  <a:cubicBezTo>
                    <a:pt x="87" y="197"/>
                    <a:pt x="86" y="199"/>
                    <a:pt x="85" y="201"/>
                  </a:cubicBezTo>
                  <a:cubicBezTo>
                    <a:pt x="84" y="204"/>
                    <a:pt x="82" y="206"/>
                    <a:pt x="79" y="208"/>
                  </a:cubicBezTo>
                  <a:cubicBezTo>
                    <a:pt x="80" y="207"/>
                    <a:pt x="81" y="205"/>
                    <a:pt x="81" y="204"/>
                  </a:cubicBezTo>
                  <a:close/>
                  <a:moveTo>
                    <a:pt x="74" y="216"/>
                  </a:moveTo>
                  <a:cubicBezTo>
                    <a:pt x="74" y="215"/>
                    <a:pt x="74" y="215"/>
                    <a:pt x="74" y="215"/>
                  </a:cubicBezTo>
                  <a:cubicBezTo>
                    <a:pt x="74" y="215"/>
                    <a:pt x="74" y="215"/>
                    <a:pt x="75" y="215"/>
                  </a:cubicBezTo>
                  <a:cubicBezTo>
                    <a:pt x="75" y="215"/>
                    <a:pt x="74" y="215"/>
                    <a:pt x="74" y="216"/>
                  </a:cubicBezTo>
                  <a:close/>
                  <a:moveTo>
                    <a:pt x="82" y="210"/>
                  </a:moveTo>
                  <a:cubicBezTo>
                    <a:pt x="83" y="211"/>
                    <a:pt x="83" y="211"/>
                    <a:pt x="83" y="211"/>
                  </a:cubicBezTo>
                  <a:cubicBezTo>
                    <a:pt x="83" y="211"/>
                    <a:pt x="84" y="211"/>
                    <a:pt x="85" y="211"/>
                  </a:cubicBezTo>
                  <a:cubicBezTo>
                    <a:pt x="85" y="211"/>
                    <a:pt x="85" y="211"/>
                    <a:pt x="85" y="211"/>
                  </a:cubicBezTo>
                  <a:cubicBezTo>
                    <a:pt x="82" y="214"/>
                    <a:pt x="78" y="216"/>
                    <a:pt x="75" y="217"/>
                  </a:cubicBezTo>
                  <a:cubicBezTo>
                    <a:pt x="77" y="215"/>
                    <a:pt x="80" y="213"/>
                    <a:pt x="82" y="210"/>
                  </a:cubicBezTo>
                  <a:close/>
                  <a:moveTo>
                    <a:pt x="86" y="207"/>
                  </a:moveTo>
                  <a:cubicBezTo>
                    <a:pt x="86" y="208"/>
                    <a:pt x="85" y="209"/>
                    <a:pt x="85" y="209"/>
                  </a:cubicBezTo>
                  <a:cubicBezTo>
                    <a:pt x="85" y="209"/>
                    <a:pt x="84" y="209"/>
                    <a:pt x="84" y="209"/>
                  </a:cubicBezTo>
                  <a:cubicBezTo>
                    <a:pt x="84" y="209"/>
                    <a:pt x="84" y="209"/>
                    <a:pt x="84" y="209"/>
                  </a:cubicBezTo>
                  <a:cubicBezTo>
                    <a:pt x="84" y="209"/>
                    <a:pt x="84" y="209"/>
                    <a:pt x="84" y="208"/>
                  </a:cubicBezTo>
                  <a:cubicBezTo>
                    <a:pt x="85" y="207"/>
                    <a:pt x="87" y="205"/>
                    <a:pt x="88" y="203"/>
                  </a:cubicBezTo>
                  <a:cubicBezTo>
                    <a:pt x="88" y="202"/>
                    <a:pt x="88" y="202"/>
                    <a:pt x="89" y="201"/>
                  </a:cubicBezTo>
                  <a:cubicBezTo>
                    <a:pt x="88" y="203"/>
                    <a:pt x="87" y="205"/>
                    <a:pt x="86" y="207"/>
                  </a:cubicBezTo>
                  <a:close/>
                  <a:moveTo>
                    <a:pt x="90" y="164"/>
                  </a:moveTo>
                  <a:cubicBezTo>
                    <a:pt x="89" y="162"/>
                    <a:pt x="88" y="161"/>
                    <a:pt x="87" y="160"/>
                  </a:cubicBezTo>
                  <a:cubicBezTo>
                    <a:pt x="88" y="159"/>
                    <a:pt x="89" y="158"/>
                    <a:pt x="90" y="157"/>
                  </a:cubicBezTo>
                  <a:cubicBezTo>
                    <a:pt x="90" y="158"/>
                    <a:pt x="90" y="159"/>
                    <a:pt x="90" y="161"/>
                  </a:cubicBezTo>
                  <a:cubicBezTo>
                    <a:pt x="90" y="162"/>
                    <a:pt x="90" y="163"/>
                    <a:pt x="90" y="164"/>
                  </a:cubicBezTo>
                  <a:cubicBezTo>
                    <a:pt x="90" y="164"/>
                    <a:pt x="90" y="164"/>
                    <a:pt x="90" y="164"/>
                  </a:cubicBezTo>
                  <a:close/>
                  <a:moveTo>
                    <a:pt x="86" y="158"/>
                  </a:moveTo>
                  <a:cubicBezTo>
                    <a:pt x="85" y="158"/>
                    <a:pt x="85" y="158"/>
                    <a:pt x="85" y="157"/>
                  </a:cubicBezTo>
                  <a:cubicBezTo>
                    <a:pt x="86" y="157"/>
                    <a:pt x="87" y="155"/>
                    <a:pt x="88" y="154"/>
                  </a:cubicBezTo>
                  <a:cubicBezTo>
                    <a:pt x="89" y="153"/>
                    <a:pt x="89" y="152"/>
                    <a:pt x="90" y="151"/>
                  </a:cubicBezTo>
                  <a:cubicBezTo>
                    <a:pt x="90" y="152"/>
                    <a:pt x="90" y="153"/>
                    <a:pt x="90" y="154"/>
                  </a:cubicBezTo>
                  <a:cubicBezTo>
                    <a:pt x="86" y="159"/>
                    <a:pt x="86" y="159"/>
                    <a:pt x="86" y="159"/>
                  </a:cubicBezTo>
                  <a:cubicBezTo>
                    <a:pt x="86" y="159"/>
                    <a:pt x="86" y="158"/>
                    <a:pt x="86" y="158"/>
                  </a:cubicBezTo>
                  <a:close/>
                  <a:moveTo>
                    <a:pt x="89" y="137"/>
                  </a:moveTo>
                  <a:cubicBezTo>
                    <a:pt x="89" y="137"/>
                    <a:pt x="88" y="137"/>
                    <a:pt x="88" y="137"/>
                  </a:cubicBezTo>
                  <a:cubicBezTo>
                    <a:pt x="88" y="138"/>
                    <a:pt x="87" y="139"/>
                    <a:pt x="87" y="139"/>
                  </a:cubicBezTo>
                  <a:cubicBezTo>
                    <a:pt x="87" y="139"/>
                    <a:pt x="87" y="138"/>
                    <a:pt x="86" y="138"/>
                  </a:cubicBezTo>
                  <a:cubicBezTo>
                    <a:pt x="87" y="136"/>
                    <a:pt x="88" y="134"/>
                    <a:pt x="89" y="133"/>
                  </a:cubicBezTo>
                  <a:cubicBezTo>
                    <a:pt x="89" y="136"/>
                    <a:pt x="89" y="139"/>
                    <a:pt x="90" y="142"/>
                  </a:cubicBezTo>
                  <a:cubicBezTo>
                    <a:pt x="89" y="142"/>
                    <a:pt x="89" y="142"/>
                    <a:pt x="89" y="143"/>
                  </a:cubicBezTo>
                  <a:cubicBezTo>
                    <a:pt x="88" y="142"/>
                    <a:pt x="88" y="141"/>
                    <a:pt x="88" y="141"/>
                  </a:cubicBezTo>
                  <a:cubicBezTo>
                    <a:pt x="88" y="140"/>
                    <a:pt x="89" y="139"/>
                    <a:pt x="89" y="138"/>
                  </a:cubicBezTo>
                  <a:cubicBezTo>
                    <a:pt x="90" y="138"/>
                    <a:pt x="89" y="137"/>
                    <a:pt x="89" y="137"/>
                  </a:cubicBezTo>
                  <a:close/>
                  <a:moveTo>
                    <a:pt x="72" y="119"/>
                  </a:moveTo>
                  <a:cubicBezTo>
                    <a:pt x="72" y="119"/>
                    <a:pt x="71" y="119"/>
                    <a:pt x="71" y="119"/>
                  </a:cubicBezTo>
                  <a:cubicBezTo>
                    <a:pt x="72" y="118"/>
                    <a:pt x="72" y="117"/>
                    <a:pt x="73" y="116"/>
                  </a:cubicBezTo>
                  <a:cubicBezTo>
                    <a:pt x="73" y="115"/>
                    <a:pt x="73" y="115"/>
                    <a:pt x="73" y="115"/>
                  </a:cubicBezTo>
                  <a:cubicBezTo>
                    <a:pt x="72" y="115"/>
                    <a:pt x="72" y="115"/>
                    <a:pt x="72" y="115"/>
                  </a:cubicBezTo>
                  <a:cubicBezTo>
                    <a:pt x="70" y="117"/>
                    <a:pt x="69" y="119"/>
                    <a:pt x="68" y="121"/>
                  </a:cubicBezTo>
                  <a:cubicBezTo>
                    <a:pt x="67" y="121"/>
                    <a:pt x="66" y="122"/>
                    <a:pt x="64" y="122"/>
                  </a:cubicBezTo>
                  <a:cubicBezTo>
                    <a:pt x="66" y="120"/>
                    <a:pt x="67" y="118"/>
                    <a:pt x="68" y="115"/>
                  </a:cubicBezTo>
                  <a:cubicBezTo>
                    <a:pt x="70" y="115"/>
                    <a:pt x="72" y="114"/>
                    <a:pt x="73" y="113"/>
                  </a:cubicBezTo>
                  <a:cubicBezTo>
                    <a:pt x="74" y="115"/>
                    <a:pt x="74" y="117"/>
                    <a:pt x="74" y="119"/>
                  </a:cubicBezTo>
                  <a:cubicBezTo>
                    <a:pt x="74" y="119"/>
                    <a:pt x="73" y="119"/>
                    <a:pt x="73" y="120"/>
                  </a:cubicBezTo>
                  <a:cubicBezTo>
                    <a:pt x="73" y="120"/>
                    <a:pt x="73" y="121"/>
                    <a:pt x="73" y="121"/>
                  </a:cubicBezTo>
                  <a:cubicBezTo>
                    <a:pt x="73" y="121"/>
                    <a:pt x="73" y="121"/>
                    <a:pt x="73" y="120"/>
                  </a:cubicBezTo>
                  <a:cubicBezTo>
                    <a:pt x="73" y="120"/>
                    <a:pt x="73" y="119"/>
                    <a:pt x="72" y="119"/>
                  </a:cubicBezTo>
                  <a:close/>
                  <a:moveTo>
                    <a:pt x="44" y="107"/>
                  </a:moveTo>
                  <a:cubicBezTo>
                    <a:pt x="44" y="107"/>
                    <a:pt x="44" y="106"/>
                    <a:pt x="44" y="105"/>
                  </a:cubicBezTo>
                  <a:cubicBezTo>
                    <a:pt x="45" y="106"/>
                    <a:pt x="45" y="107"/>
                    <a:pt x="46" y="108"/>
                  </a:cubicBezTo>
                  <a:cubicBezTo>
                    <a:pt x="45" y="108"/>
                    <a:pt x="45" y="108"/>
                    <a:pt x="44" y="107"/>
                  </a:cubicBezTo>
                  <a:close/>
                  <a:moveTo>
                    <a:pt x="47" y="109"/>
                  </a:moveTo>
                  <a:cubicBezTo>
                    <a:pt x="47" y="108"/>
                    <a:pt x="47" y="107"/>
                    <a:pt x="47" y="106"/>
                  </a:cubicBezTo>
                  <a:cubicBezTo>
                    <a:pt x="47" y="106"/>
                    <a:pt x="47" y="107"/>
                    <a:pt x="47" y="107"/>
                  </a:cubicBezTo>
                  <a:cubicBezTo>
                    <a:pt x="48" y="107"/>
                    <a:pt x="49" y="107"/>
                    <a:pt x="50" y="108"/>
                  </a:cubicBezTo>
                  <a:cubicBezTo>
                    <a:pt x="50" y="108"/>
                    <a:pt x="50" y="108"/>
                    <a:pt x="50" y="108"/>
                  </a:cubicBezTo>
                  <a:cubicBezTo>
                    <a:pt x="50" y="109"/>
                    <a:pt x="50" y="109"/>
                    <a:pt x="49" y="110"/>
                  </a:cubicBezTo>
                  <a:cubicBezTo>
                    <a:pt x="49" y="109"/>
                    <a:pt x="48" y="109"/>
                    <a:pt x="47" y="109"/>
                  </a:cubicBezTo>
                  <a:close/>
                  <a:moveTo>
                    <a:pt x="51" y="108"/>
                  </a:moveTo>
                  <a:cubicBezTo>
                    <a:pt x="51" y="108"/>
                    <a:pt x="51" y="108"/>
                    <a:pt x="51" y="108"/>
                  </a:cubicBezTo>
                  <a:cubicBezTo>
                    <a:pt x="52" y="108"/>
                    <a:pt x="53" y="108"/>
                    <a:pt x="54" y="108"/>
                  </a:cubicBezTo>
                  <a:cubicBezTo>
                    <a:pt x="54" y="108"/>
                    <a:pt x="55" y="108"/>
                    <a:pt x="55" y="108"/>
                  </a:cubicBezTo>
                  <a:cubicBezTo>
                    <a:pt x="55" y="109"/>
                    <a:pt x="54" y="109"/>
                    <a:pt x="54" y="110"/>
                  </a:cubicBezTo>
                  <a:cubicBezTo>
                    <a:pt x="53" y="110"/>
                    <a:pt x="52" y="110"/>
                    <a:pt x="51" y="110"/>
                  </a:cubicBezTo>
                  <a:cubicBezTo>
                    <a:pt x="51" y="109"/>
                    <a:pt x="51" y="109"/>
                    <a:pt x="51" y="108"/>
                  </a:cubicBezTo>
                  <a:close/>
                  <a:moveTo>
                    <a:pt x="56" y="115"/>
                  </a:moveTo>
                  <a:cubicBezTo>
                    <a:pt x="56" y="114"/>
                    <a:pt x="56" y="113"/>
                    <a:pt x="56" y="113"/>
                  </a:cubicBezTo>
                  <a:cubicBezTo>
                    <a:pt x="57" y="112"/>
                    <a:pt x="57" y="112"/>
                    <a:pt x="56" y="111"/>
                  </a:cubicBezTo>
                  <a:cubicBezTo>
                    <a:pt x="56" y="111"/>
                    <a:pt x="56" y="110"/>
                    <a:pt x="55" y="110"/>
                  </a:cubicBezTo>
                  <a:cubicBezTo>
                    <a:pt x="56" y="109"/>
                    <a:pt x="56" y="109"/>
                    <a:pt x="57" y="108"/>
                  </a:cubicBezTo>
                  <a:cubicBezTo>
                    <a:pt x="58" y="108"/>
                    <a:pt x="58" y="107"/>
                    <a:pt x="59" y="107"/>
                  </a:cubicBezTo>
                  <a:cubicBezTo>
                    <a:pt x="59" y="108"/>
                    <a:pt x="59" y="108"/>
                    <a:pt x="59" y="108"/>
                  </a:cubicBezTo>
                  <a:cubicBezTo>
                    <a:pt x="59" y="109"/>
                    <a:pt x="59" y="110"/>
                    <a:pt x="60" y="110"/>
                  </a:cubicBezTo>
                  <a:cubicBezTo>
                    <a:pt x="58" y="111"/>
                    <a:pt x="58" y="111"/>
                    <a:pt x="58" y="111"/>
                  </a:cubicBezTo>
                  <a:cubicBezTo>
                    <a:pt x="57" y="112"/>
                    <a:pt x="56" y="114"/>
                    <a:pt x="56" y="115"/>
                  </a:cubicBezTo>
                  <a:close/>
                  <a:moveTo>
                    <a:pt x="60" y="111"/>
                  </a:moveTo>
                  <a:cubicBezTo>
                    <a:pt x="60" y="110"/>
                    <a:pt x="60" y="110"/>
                    <a:pt x="60" y="110"/>
                  </a:cubicBezTo>
                  <a:cubicBezTo>
                    <a:pt x="60" y="112"/>
                    <a:pt x="61" y="113"/>
                    <a:pt x="62" y="113"/>
                  </a:cubicBezTo>
                  <a:cubicBezTo>
                    <a:pt x="60" y="116"/>
                    <a:pt x="59" y="118"/>
                    <a:pt x="58" y="120"/>
                  </a:cubicBezTo>
                  <a:cubicBezTo>
                    <a:pt x="57" y="120"/>
                    <a:pt x="57" y="119"/>
                    <a:pt x="56" y="118"/>
                  </a:cubicBezTo>
                  <a:cubicBezTo>
                    <a:pt x="57" y="116"/>
                    <a:pt x="58" y="113"/>
                    <a:pt x="60" y="111"/>
                  </a:cubicBezTo>
                  <a:close/>
                  <a:moveTo>
                    <a:pt x="63" y="114"/>
                  </a:moveTo>
                  <a:cubicBezTo>
                    <a:pt x="63" y="115"/>
                    <a:pt x="64" y="115"/>
                    <a:pt x="64" y="115"/>
                  </a:cubicBezTo>
                  <a:cubicBezTo>
                    <a:pt x="65" y="115"/>
                    <a:pt x="65" y="115"/>
                    <a:pt x="66" y="115"/>
                  </a:cubicBezTo>
                  <a:cubicBezTo>
                    <a:pt x="65" y="118"/>
                    <a:pt x="64" y="120"/>
                    <a:pt x="63" y="122"/>
                  </a:cubicBezTo>
                  <a:cubicBezTo>
                    <a:pt x="62" y="122"/>
                    <a:pt x="61" y="122"/>
                    <a:pt x="60" y="122"/>
                  </a:cubicBezTo>
                  <a:cubicBezTo>
                    <a:pt x="60" y="122"/>
                    <a:pt x="59" y="121"/>
                    <a:pt x="59" y="121"/>
                  </a:cubicBezTo>
                  <a:cubicBezTo>
                    <a:pt x="60" y="119"/>
                    <a:pt x="62" y="117"/>
                    <a:pt x="63" y="114"/>
                  </a:cubicBezTo>
                  <a:close/>
                  <a:moveTo>
                    <a:pt x="75" y="122"/>
                  </a:moveTo>
                  <a:cubicBezTo>
                    <a:pt x="75" y="123"/>
                    <a:pt x="76" y="124"/>
                    <a:pt x="76" y="125"/>
                  </a:cubicBezTo>
                  <a:cubicBezTo>
                    <a:pt x="77" y="125"/>
                    <a:pt x="77" y="126"/>
                    <a:pt x="78" y="126"/>
                  </a:cubicBezTo>
                  <a:cubicBezTo>
                    <a:pt x="78" y="126"/>
                    <a:pt x="78" y="127"/>
                    <a:pt x="78" y="127"/>
                  </a:cubicBezTo>
                  <a:cubicBezTo>
                    <a:pt x="76" y="126"/>
                    <a:pt x="75" y="125"/>
                    <a:pt x="75" y="124"/>
                  </a:cubicBezTo>
                  <a:cubicBezTo>
                    <a:pt x="75" y="123"/>
                    <a:pt x="75" y="123"/>
                    <a:pt x="75" y="122"/>
                  </a:cubicBezTo>
                  <a:close/>
                  <a:moveTo>
                    <a:pt x="83" y="134"/>
                  </a:moveTo>
                  <a:cubicBezTo>
                    <a:pt x="82" y="133"/>
                    <a:pt x="81" y="132"/>
                    <a:pt x="80" y="132"/>
                  </a:cubicBezTo>
                  <a:cubicBezTo>
                    <a:pt x="81" y="132"/>
                    <a:pt x="82" y="132"/>
                    <a:pt x="83" y="132"/>
                  </a:cubicBezTo>
                  <a:cubicBezTo>
                    <a:pt x="83" y="132"/>
                    <a:pt x="83" y="132"/>
                    <a:pt x="84" y="132"/>
                  </a:cubicBezTo>
                  <a:cubicBezTo>
                    <a:pt x="83" y="132"/>
                    <a:pt x="83" y="133"/>
                    <a:pt x="83" y="134"/>
                  </a:cubicBezTo>
                  <a:close/>
                  <a:moveTo>
                    <a:pt x="86" y="131"/>
                  </a:moveTo>
                  <a:cubicBezTo>
                    <a:pt x="87" y="131"/>
                    <a:pt x="88" y="130"/>
                    <a:pt x="89" y="129"/>
                  </a:cubicBezTo>
                  <a:cubicBezTo>
                    <a:pt x="89" y="130"/>
                    <a:pt x="89" y="130"/>
                    <a:pt x="89" y="131"/>
                  </a:cubicBezTo>
                  <a:cubicBezTo>
                    <a:pt x="88" y="131"/>
                    <a:pt x="88" y="131"/>
                    <a:pt x="88" y="131"/>
                  </a:cubicBezTo>
                  <a:cubicBezTo>
                    <a:pt x="87" y="133"/>
                    <a:pt x="86" y="135"/>
                    <a:pt x="85" y="137"/>
                  </a:cubicBezTo>
                  <a:cubicBezTo>
                    <a:pt x="85" y="136"/>
                    <a:pt x="84" y="135"/>
                    <a:pt x="84" y="135"/>
                  </a:cubicBezTo>
                  <a:cubicBezTo>
                    <a:pt x="84" y="134"/>
                    <a:pt x="85" y="132"/>
                    <a:pt x="86" y="131"/>
                  </a:cubicBezTo>
                  <a:close/>
                  <a:moveTo>
                    <a:pt x="86" y="98"/>
                  </a:moveTo>
                  <a:cubicBezTo>
                    <a:pt x="87" y="97"/>
                    <a:pt x="88" y="96"/>
                    <a:pt x="88" y="95"/>
                  </a:cubicBezTo>
                  <a:cubicBezTo>
                    <a:pt x="88" y="97"/>
                    <a:pt x="88" y="99"/>
                    <a:pt x="88" y="101"/>
                  </a:cubicBezTo>
                  <a:cubicBezTo>
                    <a:pt x="88" y="100"/>
                    <a:pt x="87" y="99"/>
                    <a:pt x="86" y="98"/>
                  </a:cubicBezTo>
                  <a:close/>
                  <a:moveTo>
                    <a:pt x="85" y="25"/>
                  </a:moveTo>
                  <a:cubicBezTo>
                    <a:pt x="84" y="25"/>
                    <a:pt x="83" y="25"/>
                    <a:pt x="82" y="25"/>
                  </a:cubicBezTo>
                  <a:cubicBezTo>
                    <a:pt x="83" y="24"/>
                    <a:pt x="84" y="23"/>
                    <a:pt x="84" y="23"/>
                  </a:cubicBezTo>
                  <a:cubicBezTo>
                    <a:pt x="84" y="24"/>
                    <a:pt x="84" y="24"/>
                    <a:pt x="85" y="25"/>
                  </a:cubicBezTo>
                  <a:close/>
                  <a:moveTo>
                    <a:pt x="86" y="26"/>
                  </a:moveTo>
                  <a:cubicBezTo>
                    <a:pt x="86" y="24"/>
                    <a:pt x="86" y="23"/>
                    <a:pt x="85" y="21"/>
                  </a:cubicBezTo>
                  <a:cubicBezTo>
                    <a:pt x="86" y="21"/>
                    <a:pt x="86" y="20"/>
                    <a:pt x="86" y="20"/>
                  </a:cubicBezTo>
                  <a:cubicBezTo>
                    <a:pt x="87" y="19"/>
                    <a:pt x="87" y="18"/>
                    <a:pt x="88" y="18"/>
                  </a:cubicBezTo>
                  <a:cubicBezTo>
                    <a:pt x="88" y="18"/>
                    <a:pt x="88" y="19"/>
                    <a:pt x="88" y="20"/>
                  </a:cubicBezTo>
                  <a:cubicBezTo>
                    <a:pt x="88" y="22"/>
                    <a:pt x="88" y="25"/>
                    <a:pt x="88" y="28"/>
                  </a:cubicBezTo>
                  <a:cubicBezTo>
                    <a:pt x="87" y="27"/>
                    <a:pt x="87" y="27"/>
                    <a:pt x="86" y="26"/>
                  </a:cubicBezTo>
                  <a:close/>
                  <a:moveTo>
                    <a:pt x="93" y="37"/>
                  </a:moveTo>
                  <a:cubicBezTo>
                    <a:pt x="93" y="46"/>
                    <a:pt x="93" y="56"/>
                    <a:pt x="93" y="66"/>
                  </a:cubicBezTo>
                  <a:cubicBezTo>
                    <a:pt x="93" y="56"/>
                    <a:pt x="92" y="46"/>
                    <a:pt x="92" y="37"/>
                  </a:cubicBezTo>
                  <a:cubicBezTo>
                    <a:pt x="92" y="35"/>
                    <a:pt x="92" y="33"/>
                    <a:pt x="93" y="30"/>
                  </a:cubicBezTo>
                  <a:cubicBezTo>
                    <a:pt x="93" y="33"/>
                    <a:pt x="93" y="35"/>
                    <a:pt x="93" y="37"/>
                  </a:cubicBezTo>
                  <a:close/>
                  <a:moveTo>
                    <a:pt x="101" y="23"/>
                  </a:moveTo>
                  <a:cubicBezTo>
                    <a:pt x="102" y="23"/>
                    <a:pt x="103" y="24"/>
                    <a:pt x="103" y="25"/>
                  </a:cubicBezTo>
                  <a:cubicBezTo>
                    <a:pt x="103" y="25"/>
                    <a:pt x="102" y="25"/>
                    <a:pt x="101" y="25"/>
                  </a:cubicBezTo>
                  <a:cubicBezTo>
                    <a:pt x="101" y="24"/>
                    <a:pt x="101" y="24"/>
                    <a:pt x="101" y="23"/>
                  </a:cubicBezTo>
                  <a:close/>
                  <a:moveTo>
                    <a:pt x="99" y="26"/>
                  </a:moveTo>
                  <a:cubicBezTo>
                    <a:pt x="99" y="27"/>
                    <a:pt x="98" y="27"/>
                    <a:pt x="98" y="28"/>
                  </a:cubicBezTo>
                  <a:cubicBezTo>
                    <a:pt x="98" y="25"/>
                    <a:pt x="98" y="22"/>
                    <a:pt x="98" y="20"/>
                  </a:cubicBezTo>
                  <a:cubicBezTo>
                    <a:pt x="98" y="19"/>
                    <a:pt x="98" y="18"/>
                    <a:pt x="98" y="18"/>
                  </a:cubicBezTo>
                  <a:cubicBezTo>
                    <a:pt x="98" y="18"/>
                    <a:pt x="99" y="19"/>
                    <a:pt x="99" y="20"/>
                  </a:cubicBezTo>
                  <a:cubicBezTo>
                    <a:pt x="100" y="20"/>
                    <a:pt x="100" y="21"/>
                    <a:pt x="100" y="21"/>
                  </a:cubicBezTo>
                  <a:cubicBezTo>
                    <a:pt x="100" y="23"/>
                    <a:pt x="100" y="24"/>
                    <a:pt x="99" y="26"/>
                  </a:cubicBezTo>
                  <a:close/>
                  <a:moveTo>
                    <a:pt x="100" y="54"/>
                  </a:moveTo>
                  <a:cubicBezTo>
                    <a:pt x="99" y="52"/>
                    <a:pt x="98" y="50"/>
                    <a:pt x="96" y="49"/>
                  </a:cubicBezTo>
                  <a:cubicBezTo>
                    <a:pt x="96" y="48"/>
                    <a:pt x="96" y="46"/>
                    <a:pt x="96" y="45"/>
                  </a:cubicBezTo>
                  <a:cubicBezTo>
                    <a:pt x="98" y="48"/>
                    <a:pt x="100" y="50"/>
                    <a:pt x="102" y="53"/>
                  </a:cubicBezTo>
                  <a:cubicBezTo>
                    <a:pt x="101" y="53"/>
                    <a:pt x="101" y="53"/>
                    <a:pt x="100" y="54"/>
                  </a:cubicBezTo>
                  <a:close/>
                  <a:moveTo>
                    <a:pt x="103" y="52"/>
                  </a:moveTo>
                  <a:cubicBezTo>
                    <a:pt x="101" y="49"/>
                    <a:pt x="99" y="46"/>
                    <a:pt x="96" y="43"/>
                  </a:cubicBezTo>
                  <a:cubicBezTo>
                    <a:pt x="96" y="42"/>
                    <a:pt x="96" y="41"/>
                    <a:pt x="96" y="39"/>
                  </a:cubicBezTo>
                  <a:cubicBezTo>
                    <a:pt x="99" y="44"/>
                    <a:pt x="102" y="48"/>
                    <a:pt x="106" y="52"/>
                  </a:cubicBezTo>
                  <a:cubicBezTo>
                    <a:pt x="105" y="52"/>
                    <a:pt x="104" y="52"/>
                    <a:pt x="103" y="52"/>
                  </a:cubicBezTo>
                  <a:close/>
                  <a:moveTo>
                    <a:pt x="96" y="51"/>
                  </a:moveTo>
                  <a:cubicBezTo>
                    <a:pt x="97" y="52"/>
                    <a:pt x="98" y="53"/>
                    <a:pt x="99" y="55"/>
                  </a:cubicBezTo>
                  <a:cubicBezTo>
                    <a:pt x="99" y="55"/>
                    <a:pt x="98" y="55"/>
                    <a:pt x="98" y="56"/>
                  </a:cubicBezTo>
                  <a:cubicBezTo>
                    <a:pt x="97" y="56"/>
                    <a:pt x="97" y="57"/>
                    <a:pt x="96" y="58"/>
                  </a:cubicBezTo>
                  <a:cubicBezTo>
                    <a:pt x="96" y="55"/>
                    <a:pt x="96" y="53"/>
                    <a:pt x="96" y="51"/>
                  </a:cubicBezTo>
                  <a:close/>
                  <a:moveTo>
                    <a:pt x="97" y="101"/>
                  </a:moveTo>
                  <a:cubicBezTo>
                    <a:pt x="97" y="99"/>
                    <a:pt x="97" y="97"/>
                    <a:pt x="97" y="95"/>
                  </a:cubicBezTo>
                  <a:cubicBezTo>
                    <a:pt x="98" y="96"/>
                    <a:pt x="99" y="97"/>
                    <a:pt x="99" y="98"/>
                  </a:cubicBezTo>
                  <a:cubicBezTo>
                    <a:pt x="99" y="99"/>
                    <a:pt x="98" y="100"/>
                    <a:pt x="97" y="101"/>
                  </a:cubicBezTo>
                  <a:close/>
                  <a:moveTo>
                    <a:pt x="118" y="115"/>
                  </a:moveTo>
                  <a:cubicBezTo>
                    <a:pt x="119" y="118"/>
                    <a:pt x="120" y="120"/>
                    <a:pt x="121" y="122"/>
                  </a:cubicBezTo>
                  <a:cubicBezTo>
                    <a:pt x="120" y="122"/>
                    <a:pt x="118" y="121"/>
                    <a:pt x="117" y="121"/>
                  </a:cubicBezTo>
                  <a:cubicBezTo>
                    <a:pt x="116" y="119"/>
                    <a:pt x="115" y="117"/>
                    <a:pt x="114" y="115"/>
                  </a:cubicBezTo>
                  <a:cubicBezTo>
                    <a:pt x="113" y="115"/>
                    <a:pt x="113" y="115"/>
                    <a:pt x="113" y="115"/>
                  </a:cubicBezTo>
                  <a:cubicBezTo>
                    <a:pt x="113" y="116"/>
                    <a:pt x="113" y="116"/>
                    <a:pt x="113" y="116"/>
                  </a:cubicBezTo>
                  <a:cubicBezTo>
                    <a:pt x="113" y="117"/>
                    <a:pt x="114" y="118"/>
                    <a:pt x="115" y="119"/>
                  </a:cubicBezTo>
                  <a:cubicBezTo>
                    <a:pt x="114" y="119"/>
                    <a:pt x="114" y="119"/>
                    <a:pt x="113" y="119"/>
                  </a:cubicBezTo>
                  <a:cubicBezTo>
                    <a:pt x="113" y="119"/>
                    <a:pt x="113" y="120"/>
                    <a:pt x="112" y="120"/>
                  </a:cubicBezTo>
                  <a:cubicBezTo>
                    <a:pt x="112" y="121"/>
                    <a:pt x="112" y="121"/>
                    <a:pt x="112" y="121"/>
                  </a:cubicBezTo>
                  <a:cubicBezTo>
                    <a:pt x="112" y="121"/>
                    <a:pt x="112" y="120"/>
                    <a:pt x="112" y="120"/>
                  </a:cubicBezTo>
                  <a:cubicBezTo>
                    <a:pt x="112" y="119"/>
                    <a:pt x="112" y="119"/>
                    <a:pt x="111" y="119"/>
                  </a:cubicBezTo>
                  <a:cubicBezTo>
                    <a:pt x="112" y="117"/>
                    <a:pt x="112" y="115"/>
                    <a:pt x="112" y="113"/>
                  </a:cubicBezTo>
                  <a:cubicBezTo>
                    <a:pt x="114" y="114"/>
                    <a:pt x="116" y="115"/>
                    <a:pt x="118" y="115"/>
                  </a:cubicBezTo>
                  <a:close/>
                  <a:moveTo>
                    <a:pt x="123" y="114"/>
                  </a:moveTo>
                  <a:cubicBezTo>
                    <a:pt x="124" y="117"/>
                    <a:pt x="125" y="119"/>
                    <a:pt x="126" y="121"/>
                  </a:cubicBezTo>
                  <a:cubicBezTo>
                    <a:pt x="126" y="121"/>
                    <a:pt x="126" y="122"/>
                    <a:pt x="126" y="122"/>
                  </a:cubicBezTo>
                  <a:cubicBezTo>
                    <a:pt x="125" y="122"/>
                    <a:pt x="124" y="122"/>
                    <a:pt x="123" y="122"/>
                  </a:cubicBezTo>
                  <a:cubicBezTo>
                    <a:pt x="122" y="120"/>
                    <a:pt x="121" y="118"/>
                    <a:pt x="120" y="115"/>
                  </a:cubicBezTo>
                  <a:cubicBezTo>
                    <a:pt x="120" y="115"/>
                    <a:pt x="121" y="115"/>
                    <a:pt x="121" y="115"/>
                  </a:cubicBezTo>
                  <a:cubicBezTo>
                    <a:pt x="122" y="115"/>
                    <a:pt x="122" y="115"/>
                    <a:pt x="123" y="114"/>
                  </a:cubicBezTo>
                  <a:close/>
                  <a:moveTo>
                    <a:pt x="141" y="107"/>
                  </a:moveTo>
                  <a:cubicBezTo>
                    <a:pt x="141" y="108"/>
                    <a:pt x="140" y="108"/>
                    <a:pt x="140" y="108"/>
                  </a:cubicBezTo>
                  <a:cubicBezTo>
                    <a:pt x="140" y="107"/>
                    <a:pt x="141" y="106"/>
                    <a:pt x="141" y="105"/>
                  </a:cubicBezTo>
                  <a:cubicBezTo>
                    <a:pt x="141" y="106"/>
                    <a:pt x="141" y="107"/>
                    <a:pt x="141" y="107"/>
                  </a:cubicBezTo>
                  <a:close/>
                  <a:moveTo>
                    <a:pt x="138" y="109"/>
                  </a:moveTo>
                  <a:cubicBezTo>
                    <a:pt x="138" y="109"/>
                    <a:pt x="137" y="109"/>
                    <a:pt x="136" y="110"/>
                  </a:cubicBezTo>
                  <a:cubicBezTo>
                    <a:pt x="136" y="109"/>
                    <a:pt x="136" y="109"/>
                    <a:pt x="136" y="108"/>
                  </a:cubicBezTo>
                  <a:cubicBezTo>
                    <a:pt x="136" y="108"/>
                    <a:pt x="135" y="108"/>
                    <a:pt x="135" y="108"/>
                  </a:cubicBezTo>
                  <a:cubicBezTo>
                    <a:pt x="136" y="107"/>
                    <a:pt x="137" y="107"/>
                    <a:pt x="138" y="107"/>
                  </a:cubicBezTo>
                  <a:cubicBezTo>
                    <a:pt x="138" y="107"/>
                    <a:pt x="139" y="106"/>
                    <a:pt x="139" y="106"/>
                  </a:cubicBezTo>
                  <a:cubicBezTo>
                    <a:pt x="139" y="107"/>
                    <a:pt x="138" y="108"/>
                    <a:pt x="138" y="109"/>
                  </a:cubicBezTo>
                  <a:close/>
                  <a:moveTo>
                    <a:pt x="134" y="108"/>
                  </a:moveTo>
                  <a:cubicBezTo>
                    <a:pt x="134" y="109"/>
                    <a:pt x="135" y="109"/>
                    <a:pt x="135" y="110"/>
                  </a:cubicBezTo>
                  <a:cubicBezTo>
                    <a:pt x="134" y="110"/>
                    <a:pt x="133" y="110"/>
                    <a:pt x="132" y="110"/>
                  </a:cubicBezTo>
                  <a:cubicBezTo>
                    <a:pt x="131" y="109"/>
                    <a:pt x="131" y="109"/>
                    <a:pt x="131" y="108"/>
                  </a:cubicBezTo>
                  <a:cubicBezTo>
                    <a:pt x="131" y="108"/>
                    <a:pt x="131" y="108"/>
                    <a:pt x="131" y="108"/>
                  </a:cubicBezTo>
                  <a:cubicBezTo>
                    <a:pt x="133" y="108"/>
                    <a:pt x="134" y="108"/>
                    <a:pt x="135" y="108"/>
                  </a:cubicBezTo>
                  <a:cubicBezTo>
                    <a:pt x="134" y="108"/>
                    <a:pt x="134" y="108"/>
                    <a:pt x="134" y="108"/>
                  </a:cubicBezTo>
                  <a:close/>
                  <a:moveTo>
                    <a:pt x="129" y="108"/>
                  </a:moveTo>
                  <a:cubicBezTo>
                    <a:pt x="129" y="109"/>
                    <a:pt x="130" y="109"/>
                    <a:pt x="130" y="110"/>
                  </a:cubicBezTo>
                  <a:cubicBezTo>
                    <a:pt x="130" y="110"/>
                    <a:pt x="129" y="111"/>
                    <a:pt x="129" y="111"/>
                  </a:cubicBezTo>
                  <a:cubicBezTo>
                    <a:pt x="129" y="112"/>
                    <a:pt x="129" y="112"/>
                    <a:pt x="129" y="113"/>
                  </a:cubicBezTo>
                  <a:cubicBezTo>
                    <a:pt x="130" y="113"/>
                    <a:pt x="130" y="114"/>
                    <a:pt x="130" y="115"/>
                  </a:cubicBezTo>
                  <a:cubicBezTo>
                    <a:pt x="129" y="114"/>
                    <a:pt x="128" y="112"/>
                    <a:pt x="127" y="111"/>
                  </a:cubicBezTo>
                  <a:cubicBezTo>
                    <a:pt x="126" y="110"/>
                    <a:pt x="126" y="110"/>
                    <a:pt x="126" y="110"/>
                  </a:cubicBezTo>
                  <a:cubicBezTo>
                    <a:pt x="126" y="110"/>
                    <a:pt x="126" y="109"/>
                    <a:pt x="126" y="108"/>
                  </a:cubicBezTo>
                  <a:cubicBezTo>
                    <a:pt x="126" y="108"/>
                    <a:pt x="126" y="108"/>
                    <a:pt x="126" y="107"/>
                  </a:cubicBezTo>
                  <a:cubicBezTo>
                    <a:pt x="127" y="107"/>
                    <a:pt x="128" y="108"/>
                    <a:pt x="129" y="108"/>
                  </a:cubicBezTo>
                  <a:close/>
                  <a:moveTo>
                    <a:pt x="126" y="110"/>
                  </a:moveTo>
                  <a:cubicBezTo>
                    <a:pt x="126" y="111"/>
                    <a:pt x="126" y="111"/>
                    <a:pt x="126" y="111"/>
                  </a:cubicBezTo>
                  <a:cubicBezTo>
                    <a:pt x="127" y="113"/>
                    <a:pt x="128" y="116"/>
                    <a:pt x="129" y="118"/>
                  </a:cubicBezTo>
                  <a:cubicBezTo>
                    <a:pt x="129" y="119"/>
                    <a:pt x="128" y="120"/>
                    <a:pt x="128" y="120"/>
                  </a:cubicBezTo>
                  <a:cubicBezTo>
                    <a:pt x="126" y="118"/>
                    <a:pt x="125" y="116"/>
                    <a:pt x="124" y="113"/>
                  </a:cubicBezTo>
                  <a:cubicBezTo>
                    <a:pt x="125" y="113"/>
                    <a:pt x="126" y="112"/>
                    <a:pt x="126" y="110"/>
                  </a:cubicBezTo>
                  <a:close/>
                  <a:moveTo>
                    <a:pt x="111" y="122"/>
                  </a:moveTo>
                  <a:cubicBezTo>
                    <a:pt x="111" y="123"/>
                    <a:pt x="111" y="123"/>
                    <a:pt x="111" y="124"/>
                  </a:cubicBezTo>
                  <a:cubicBezTo>
                    <a:pt x="110" y="125"/>
                    <a:pt x="109" y="126"/>
                    <a:pt x="108" y="127"/>
                  </a:cubicBezTo>
                  <a:cubicBezTo>
                    <a:pt x="108" y="127"/>
                    <a:pt x="108" y="126"/>
                    <a:pt x="108" y="126"/>
                  </a:cubicBezTo>
                  <a:cubicBezTo>
                    <a:pt x="108" y="126"/>
                    <a:pt x="109" y="125"/>
                    <a:pt x="109" y="125"/>
                  </a:cubicBezTo>
                  <a:cubicBezTo>
                    <a:pt x="110" y="124"/>
                    <a:pt x="110" y="123"/>
                    <a:pt x="111" y="122"/>
                  </a:cubicBezTo>
                  <a:close/>
                  <a:moveTo>
                    <a:pt x="102" y="132"/>
                  </a:moveTo>
                  <a:cubicBezTo>
                    <a:pt x="102" y="132"/>
                    <a:pt x="103" y="132"/>
                    <a:pt x="103" y="132"/>
                  </a:cubicBezTo>
                  <a:cubicBezTo>
                    <a:pt x="104" y="132"/>
                    <a:pt x="105" y="132"/>
                    <a:pt x="106" y="132"/>
                  </a:cubicBezTo>
                  <a:cubicBezTo>
                    <a:pt x="105" y="132"/>
                    <a:pt x="104" y="133"/>
                    <a:pt x="103" y="134"/>
                  </a:cubicBezTo>
                  <a:cubicBezTo>
                    <a:pt x="103" y="133"/>
                    <a:pt x="102" y="132"/>
                    <a:pt x="102" y="132"/>
                  </a:cubicBezTo>
                  <a:close/>
                  <a:moveTo>
                    <a:pt x="100" y="131"/>
                  </a:moveTo>
                  <a:cubicBezTo>
                    <a:pt x="101" y="132"/>
                    <a:pt x="101" y="134"/>
                    <a:pt x="102" y="135"/>
                  </a:cubicBezTo>
                  <a:cubicBezTo>
                    <a:pt x="101" y="135"/>
                    <a:pt x="101" y="136"/>
                    <a:pt x="100" y="137"/>
                  </a:cubicBezTo>
                  <a:cubicBezTo>
                    <a:pt x="99" y="135"/>
                    <a:pt x="98" y="133"/>
                    <a:pt x="97" y="131"/>
                  </a:cubicBezTo>
                  <a:cubicBezTo>
                    <a:pt x="96" y="131"/>
                    <a:pt x="96" y="131"/>
                    <a:pt x="96" y="131"/>
                  </a:cubicBezTo>
                  <a:cubicBezTo>
                    <a:pt x="96" y="130"/>
                    <a:pt x="97" y="130"/>
                    <a:pt x="97" y="129"/>
                  </a:cubicBezTo>
                  <a:cubicBezTo>
                    <a:pt x="97" y="130"/>
                    <a:pt x="99" y="131"/>
                    <a:pt x="100" y="131"/>
                  </a:cubicBezTo>
                  <a:close/>
                  <a:moveTo>
                    <a:pt x="96" y="138"/>
                  </a:moveTo>
                  <a:cubicBezTo>
                    <a:pt x="97" y="139"/>
                    <a:pt x="97" y="140"/>
                    <a:pt x="98" y="141"/>
                  </a:cubicBezTo>
                  <a:cubicBezTo>
                    <a:pt x="97" y="141"/>
                    <a:pt x="97" y="142"/>
                    <a:pt x="97" y="143"/>
                  </a:cubicBezTo>
                  <a:cubicBezTo>
                    <a:pt x="97" y="142"/>
                    <a:pt x="96" y="142"/>
                    <a:pt x="96" y="142"/>
                  </a:cubicBezTo>
                  <a:cubicBezTo>
                    <a:pt x="96" y="139"/>
                    <a:pt x="96" y="136"/>
                    <a:pt x="96" y="133"/>
                  </a:cubicBezTo>
                  <a:cubicBezTo>
                    <a:pt x="98" y="134"/>
                    <a:pt x="98" y="136"/>
                    <a:pt x="99" y="138"/>
                  </a:cubicBezTo>
                  <a:cubicBezTo>
                    <a:pt x="99" y="138"/>
                    <a:pt x="99" y="139"/>
                    <a:pt x="99" y="139"/>
                  </a:cubicBezTo>
                  <a:cubicBezTo>
                    <a:pt x="98" y="139"/>
                    <a:pt x="98" y="138"/>
                    <a:pt x="98" y="137"/>
                  </a:cubicBezTo>
                  <a:cubicBezTo>
                    <a:pt x="97" y="137"/>
                    <a:pt x="97" y="137"/>
                    <a:pt x="97" y="137"/>
                  </a:cubicBezTo>
                  <a:cubicBezTo>
                    <a:pt x="96" y="137"/>
                    <a:pt x="96" y="138"/>
                    <a:pt x="96" y="138"/>
                  </a:cubicBezTo>
                  <a:close/>
                  <a:moveTo>
                    <a:pt x="93" y="147"/>
                  </a:moveTo>
                  <a:cubicBezTo>
                    <a:pt x="92" y="132"/>
                    <a:pt x="91" y="117"/>
                    <a:pt x="91" y="102"/>
                  </a:cubicBezTo>
                  <a:cubicBezTo>
                    <a:pt x="91" y="95"/>
                    <a:pt x="92" y="88"/>
                    <a:pt x="92" y="81"/>
                  </a:cubicBezTo>
                  <a:cubicBezTo>
                    <a:pt x="93" y="76"/>
                    <a:pt x="93" y="71"/>
                    <a:pt x="93" y="66"/>
                  </a:cubicBezTo>
                  <a:cubicBezTo>
                    <a:pt x="93" y="71"/>
                    <a:pt x="93" y="76"/>
                    <a:pt x="93" y="81"/>
                  </a:cubicBezTo>
                  <a:cubicBezTo>
                    <a:pt x="94" y="88"/>
                    <a:pt x="94" y="95"/>
                    <a:pt x="94" y="102"/>
                  </a:cubicBezTo>
                  <a:cubicBezTo>
                    <a:pt x="94" y="117"/>
                    <a:pt x="93" y="132"/>
                    <a:pt x="93" y="147"/>
                  </a:cubicBezTo>
                  <a:close/>
                  <a:moveTo>
                    <a:pt x="96" y="164"/>
                  </a:moveTo>
                  <a:cubicBezTo>
                    <a:pt x="96" y="163"/>
                    <a:pt x="96" y="162"/>
                    <a:pt x="96" y="161"/>
                  </a:cubicBezTo>
                  <a:cubicBezTo>
                    <a:pt x="96" y="159"/>
                    <a:pt x="96" y="158"/>
                    <a:pt x="96" y="157"/>
                  </a:cubicBezTo>
                  <a:cubicBezTo>
                    <a:pt x="96" y="158"/>
                    <a:pt x="97" y="159"/>
                    <a:pt x="98" y="160"/>
                  </a:cubicBezTo>
                  <a:cubicBezTo>
                    <a:pt x="97" y="161"/>
                    <a:pt x="96" y="162"/>
                    <a:pt x="96" y="164"/>
                  </a:cubicBezTo>
                  <a:cubicBezTo>
                    <a:pt x="96" y="164"/>
                    <a:pt x="96" y="164"/>
                    <a:pt x="96" y="164"/>
                  </a:cubicBezTo>
                  <a:close/>
                  <a:moveTo>
                    <a:pt x="100" y="158"/>
                  </a:moveTo>
                  <a:cubicBezTo>
                    <a:pt x="100" y="158"/>
                    <a:pt x="99" y="159"/>
                    <a:pt x="99" y="159"/>
                  </a:cubicBezTo>
                  <a:cubicBezTo>
                    <a:pt x="96" y="154"/>
                    <a:pt x="96" y="154"/>
                    <a:pt x="96" y="154"/>
                  </a:cubicBezTo>
                  <a:cubicBezTo>
                    <a:pt x="96" y="153"/>
                    <a:pt x="96" y="152"/>
                    <a:pt x="96" y="151"/>
                  </a:cubicBezTo>
                  <a:cubicBezTo>
                    <a:pt x="96" y="152"/>
                    <a:pt x="97" y="153"/>
                    <a:pt x="97" y="154"/>
                  </a:cubicBezTo>
                  <a:cubicBezTo>
                    <a:pt x="98" y="155"/>
                    <a:pt x="100" y="157"/>
                    <a:pt x="101" y="157"/>
                  </a:cubicBezTo>
                  <a:cubicBezTo>
                    <a:pt x="101" y="158"/>
                    <a:pt x="100" y="158"/>
                    <a:pt x="100" y="158"/>
                  </a:cubicBezTo>
                  <a:close/>
                  <a:moveTo>
                    <a:pt x="97" y="118"/>
                  </a:moveTo>
                  <a:cubicBezTo>
                    <a:pt x="97" y="117"/>
                    <a:pt x="97" y="116"/>
                    <a:pt x="97" y="115"/>
                  </a:cubicBezTo>
                  <a:cubicBezTo>
                    <a:pt x="98" y="116"/>
                    <a:pt x="98" y="116"/>
                    <a:pt x="99" y="117"/>
                  </a:cubicBezTo>
                  <a:cubicBezTo>
                    <a:pt x="98" y="117"/>
                    <a:pt x="97" y="117"/>
                    <a:pt x="97" y="118"/>
                  </a:cubicBezTo>
                  <a:close/>
                  <a:moveTo>
                    <a:pt x="100" y="116"/>
                  </a:moveTo>
                  <a:cubicBezTo>
                    <a:pt x="99" y="115"/>
                    <a:pt x="98" y="114"/>
                    <a:pt x="97" y="113"/>
                  </a:cubicBezTo>
                  <a:cubicBezTo>
                    <a:pt x="97" y="112"/>
                    <a:pt x="97" y="110"/>
                    <a:pt x="97" y="109"/>
                  </a:cubicBezTo>
                  <a:cubicBezTo>
                    <a:pt x="98" y="112"/>
                    <a:pt x="99" y="114"/>
                    <a:pt x="101" y="116"/>
                  </a:cubicBezTo>
                  <a:cubicBezTo>
                    <a:pt x="101" y="116"/>
                    <a:pt x="100" y="116"/>
                    <a:pt x="100" y="116"/>
                  </a:cubicBezTo>
                  <a:close/>
                  <a:moveTo>
                    <a:pt x="101" y="96"/>
                  </a:moveTo>
                  <a:cubicBezTo>
                    <a:pt x="101" y="97"/>
                    <a:pt x="101" y="97"/>
                    <a:pt x="100" y="97"/>
                  </a:cubicBezTo>
                  <a:cubicBezTo>
                    <a:pt x="99" y="95"/>
                    <a:pt x="98" y="94"/>
                    <a:pt x="97" y="92"/>
                  </a:cubicBezTo>
                  <a:cubicBezTo>
                    <a:pt x="97" y="92"/>
                    <a:pt x="97" y="91"/>
                    <a:pt x="97" y="91"/>
                  </a:cubicBezTo>
                  <a:cubicBezTo>
                    <a:pt x="97" y="92"/>
                    <a:pt x="98" y="92"/>
                    <a:pt x="99" y="93"/>
                  </a:cubicBezTo>
                  <a:cubicBezTo>
                    <a:pt x="100" y="94"/>
                    <a:pt x="101" y="95"/>
                    <a:pt x="102" y="96"/>
                  </a:cubicBezTo>
                  <a:cubicBezTo>
                    <a:pt x="101" y="96"/>
                    <a:pt x="101" y="96"/>
                    <a:pt x="101" y="96"/>
                  </a:cubicBezTo>
                  <a:close/>
                  <a:moveTo>
                    <a:pt x="91" y="14"/>
                  </a:moveTo>
                  <a:cubicBezTo>
                    <a:pt x="91" y="18"/>
                    <a:pt x="91" y="22"/>
                    <a:pt x="90" y="26"/>
                  </a:cubicBezTo>
                  <a:cubicBezTo>
                    <a:pt x="90" y="27"/>
                    <a:pt x="90" y="29"/>
                    <a:pt x="90" y="30"/>
                  </a:cubicBezTo>
                  <a:cubicBezTo>
                    <a:pt x="89" y="29"/>
                    <a:pt x="89" y="29"/>
                    <a:pt x="89" y="29"/>
                  </a:cubicBezTo>
                  <a:cubicBezTo>
                    <a:pt x="89" y="29"/>
                    <a:pt x="90" y="28"/>
                    <a:pt x="90" y="28"/>
                  </a:cubicBezTo>
                  <a:cubicBezTo>
                    <a:pt x="89" y="25"/>
                    <a:pt x="89" y="22"/>
                    <a:pt x="89" y="20"/>
                  </a:cubicBezTo>
                  <a:cubicBezTo>
                    <a:pt x="89" y="18"/>
                    <a:pt x="89" y="17"/>
                    <a:pt x="89" y="15"/>
                  </a:cubicBezTo>
                  <a:cubicBezTo>
                    <a:pt x="89" y="15"/>
                    <a:pt x="89" y="15"/>
                    <a:pt x="89" y="15"/>
                  </a:cubicBezTo>
                  <a:cubicBezTo>
                    <a:pt x="90" y="13"/>
                    <a:pt x="91" y="11"/>
                    <a:pt x="91" y="9"/>
                  </a:cubicBezTo>
                  <a:cubicBezTo>
                    <a:pt x="91" y="11"/>
                    <a:pt x="91" y="12"/>
                    <a:pt x="91" y="13"/>
                  </a:cubicBezTo>
                  <a:cubicBezTo>
                    <a:pt x="91" y="14"/>
                    <a:pt x="91" y="14"/>
                    <a:pt x="91" y="14"/>
                  </a:cubicBezTo>
                  <a:cubicBezTo>
                    <a:pt x="91" y="14"/>
                    <a:pt x="91" y="14"/>
                    <a:pt x="91" y="14"/>
                  </a:cubicBezTo>
                  <a:close/>
                  <a:moveTo>
                    <a:pt x="89" y="39"/>
                  </a:moveTo>
                  <a:cubicBezTo>
                    <a:pt x="89" y="41"/>
                    <a:pt x="89" y="42"/>
                    <a:pt x="89" y="43"/>
                  </a:cubicBezTo>
                  <a:cubicBezTo>
                    <a:pt x="87" y="46"/>
                    <a:pt x="85" y="49"/>
                    <a:pt x="82" y="52"/>
                  </a:cubicBezTo>
                  <a:cubicBezTo>
                    <a:pt x="81" y="52"/>
                    <a:pt x="80" y="52"/>
                    <a:pt x="79" y="52"/>
                  </a:cubicBezTo>
                  <a:cubicBezTo>
                    <a:pt x="83" y="48"/>
                    <a:pt x="87" y="44"/>
                    <a:pt x="89" y="39"/>
                  </a:cubicBezTo>
                  <a:close/>
                  <a:moveTo>
                    <a:pt x="89" y="45"/>
                  </a:moveTo>
                  <a:cubicBezTo>
                    <a:pt x="89" y="46"/>
                    <a:pt x="89" y="48"/>
                    <a:pt x="89" y="49"/>
                  </a:cubicBezTo>
                  <a:cubicBezTo>
                    <a:pt x="88" y="50"/>
                    <a:pt x="86" y="52"/>
                    <a:pt x="85" y="54"/>
                  </a:cubicBezTo>
                  <a:cubicBezTo>
                    <a:pt x="85" y="53"/>
                    <a:pt x="84" y="53"/>
                    <a:pt x="84" y="53"/>
                  </a:cubicBezTo>
                  <a:cubicBezTo>
                    <a:pt x="86" y="50"/>
                    <a:pt x="87" y="48"/>
                    <a:pt x="89" y="45"/>
                  </a:cubicBezTo>
                  <a:close/>
                  <a:moveTo>
                    <a:pt x="89" y="51"/>
                  </a:moveTo>
                  <a:cubicBezTo>
                    <a:pt x="89" y="53"/>
                    <a:pt x="90" y="55"/>
                    <a:pt x="90" y="58"/>
                  </a:cubicBezTo>
                  <a:cubicBezTo>
                    <a:pt x="89" y="57"/>
                    <a:pt x="89" y="56"/>
                    <a:pt x="88" y="56"/>
                  </a:cubicBezTo>
                  <a:cubicBezTo>
                    <a:pt x="88" y="55"/>
                    <a:pt x="87" y="55"/>
                    <a:pt x="86" y="55"/>
                  </a:cubicBezTo>
                  <a:cubicBezTo>
                    <a:pt x="87" y="53"/>
                    <a:pt x="88" y="52"/>
                    <a:pt x="89" y="51"/>
                  </a:cubicBezTo>
                  <a:close/>
                  <a:moveTo>
                    <a:pt x="89" y="92"/>
                  </a:moveTo>
                  <a:cubicBezTo>
                    <a:pt x="87" y="94"/>
                    <a:pt x="86" y="95"/>
                    <a:pt x="85" y="97"/>
                  </a:cubicBezTo>
                  <a:cubicBezTo>
                    <a:pt x="85" y="97"/>
                    <a:pt x="85" y="97"/>
                    <a:pt x="85" y="96"/>
                  </a:cubicBezTo>
                  <a:cubicBezTo>
                    <a:pt x="85" y="96"/>
                    <a:pt x="84" y="96"/>
                    <a:pt x="84" y="96"/>
                  </a:cubicBezTo>
                  <a:cubicBezTo>
                    <a:pt x="85" y="95"/>
                    <a:pt x="86" y="94"/>
                    <a:pt x="87" y="93"/>
                  </a:cubicBezTo>
                  <a:cubicBezTo>
                    <a:pt x="88" y="92"/>
                    <a:pt x="88" y="92"/>
                    <a:pt x="89" y="91"/>
                  </a:cubicBezTo>
                  <a:cubicBezTo>
                    <a:pt x="89" y="91"/>
                    <a:pt x="89" y="92"/>
                    <a:pt x="89" y="92"/>
                  </a:cubicBezTo>
                  <a:close/>
                  <a:moveTo>
                    <a:pt x="89" y="113"/>
                  </a:moveTo>
                  <a:cubicBezTo>
                    <a:pt x="88" y="114"/>
                    <a:pt x="87" y="115"/>
                    <a:pt x="86" y="116"/>
                  </a:cubicBezTo>
                  <a:cubicBezTo>
                    <a:pt x="85" y="116"/>
                    <a:pt x="85" y="116"/>
                    <a:pt x="85" y="116"/>
                  </a:cubicBezTo>
                  <a:cubicBezTo>
                    <a:pt x="86" y="114"/>
                    <a:pt x="88" y="112"/>
                    <a:pt x="88" y="109"/>
                  </a:cubicBezTo>
                  <a:cubicBezTo>
                    <a:pt x="88" y="110"/>
                    <a:pt x="89" y="112"/>
                    <a:pt x="89" y="113"/>
                  </a:cubicBezTo>
                  <a:close/>
                  <a:moveTo>
                    <a:pt x="89" y="115"/>
                  </a:moveTo>
                  <a:cubicBezTo>
                    <a:pt x="89" y="116"/>
                    <a:pt x="89" y="117"/>
                    <a:pt x="89" y="118"/>
                  </a:cubicBezTo>
                  <a:cubicBezTo>
                    <a:pt x="88" y="117"/>
                    <a:pt x="88" y="117"/>
                    <a:pt x="87" y="117"/>
                  </a:cubicBezTo>
                  <a:cubicBezTo>
                    <a:pt x="88" y="116"/>
                    <a:pt x="88" y="116"/>
                    <a:pt x="89" y="115"/>
                  </a:cubicBezTo>
                  <a:close/>
                  <a:moveTo>
                    <a:pt x="93" y="191"/>
                  </a:moveTo>
                  <a:cubicBezTo>
                    <a:pt x="93" y="190"/>
                    <a:pt x="92" y="190"/>
                    <a:pt x="92" y="190"/>
                  </a:cubicBezTo>
                  <a:cubicBezTo>
                    <a:pt x="92" y="190"/>
                    <a:pt x="92" y="190"/>
                    <a:pt x="91" y="190"/>
                  </a:cubicBezTo>
                  <a:cubicBezTo>
                    <a:pt x="92" y="187"/>
                    <a:pt x="92" y="185"/>
                    <a:pt x="92" y="182"/>
                  </a:cubicBezTo>
                  <a:cubicBezTo>
                    <a:pt x="93" y="179"/>
                    <a:pt x="93" y="176"/>
                    <a:pt x="93" y="172"/>
                  </a:cubicBezTo>
                  <a:cubicBezTo>
                    <a:pt x="93" y="176"/>
                    <a:pt x="93" y="179"/>
                    <a:pt x="93" y="182"/>
                  </a:cubicBezTo>
                  <a:cubicBezTo>
                    <a:pt x="94" y="187"/>
                    <a:pt x="94" y="193"/>
                    <a:pt x="96" y="198"/>
                  </a:cubicBezTo>
                  <a:cubicBezTo>
                    <a:pt x="95" y="199"/>
                    <a:pt x="94" y="200"/>
                    <a:pt x="93" y="202"/>
                  </a:cubicBezTo>
                  <a:cubicBezTo>
                    <a:pt x="93" y="201"/>
                    <a:pt x="93" y="200"/>
                    <a:pt x="93" y="199"/>
                  </a:cubicBezTo>
                  <a:cubicBezTo>
                    <a:pt x="93" y="196"/>
                    <a:pt x="93" y="193"/>
                    <a:pt x="93" y="191"/>
                  </a:cubicBezTo>
                  <a:close/>
                  <a:moveTo>
                    <a:pt x="98" y="203"/>
                  </a:moveTo>
                  <a:cubicBezTo>
                    <a:pt x="98" y="203"/>
                    <a:pt x="98" y="203"/>
                    <a:pt x="98" y="203"/>
                  </a:cubicBezTo>
                  <a:cubicBezTo>
                    <a:pt x="97" y="204"/>
                    <a:pt x="97" y="204"/>
                    <a:pt x="96" y="205"/>
                  </a:cubicBezTo>
                  <a:cubicBezTo>
                    <a:pt x="96" y="204"/>
                    <a:pt x="97" y="202"/>
                    <a:pt x="97" y="201"/>
                  </a:cubicBezTo>
                  <a:cubicBezTo>
                    <a:pt x="97" y="202"/>
                    <a:pt x="98" y="202"/>
                    <a:pt x="98" y="203"/>
                  </a:cubicBezTo>
                  <a:close/>
                  <a:moveTo>
                    <a:pt x="103" y="209"/>
                  </a:moveTo>
                  <a:cubicBezTo>
                    <a:pt x="103" y="209"/>
                    <a:pt x="103" y="209"/>
                    <a:pt x="103" y="210"/>
                  </a:cubicBezTo>
                  <a:cubicBezTo>
                    <a:pt x="103" y="210"/>
                    <a:pt x="103" y="210"/>
                    <a:pt x="103" y="210"/>
                  </a:cubicBezTo>
                  <a:cubicBezTo>
                    <a:pt x="103" y="210"/>
                    <a:pt x="103" y="210"/>
                    <a:pt x="103" y="209"/>
                  </a:cubicBezTo>
                  <a:close/>
                  <a:moveTo>
                    <a:pt x="103" y="205"/>
                  </a:moveTo>
                  <a:cubicBezTo>
                    <a:pt x="103" y="204"/>
                    <a:pt x="103" y="203"/>
                    <a:pt x="103" y="202"/>
                  </a:cubicBezTo>
                  <a:cubicBezTo>
                    <a:pt x="102" y="201"/>
                    <a:pt x="102" y="201"/>
                    <a:pt x="102" y="201"/>
                  </a:cubicBezTo>
                  <a:cubicBezTo>
                    <a:pt x="101" y="201"/>
                    <a:pt x="101" y="201"/>
                    <a:pt x="101" y="201"/>
                  </a:cubicBezTo>
                  <a:cubicBezTo>
                    <a:pt x="101" y="202"/>
                    <a:pt x="101" y="202"/>
                    <a:pt x="101" y="202"/>
                  </a:cubicBezTo>
                  <a:cubicBezTo>
                    <a:pt x="101" y="202"/>
                    <a:pt x="101" y="201"/>
                    <a:pt x="101" y="201"/>
                  </a:cubicBezTo>
                  <a:cubicBezTo>
                    <a:pt x="100" y="199"/>
                    <a:pt x="99" y="197"/>
                    <a:pt x="98" y="195"/>
                  </a:cubicBezTo>
                  <a:cubicBezTo>
                    <a:pt x="100" y="198"/>
                    <a:pt x="102" y="201"/>
                    <a:pt x="104" y="204"/>
                  </a:cubicBezTo>
                  <a:cubicBezTo>
                    <a:pt x="105" y="205"/>
                    <a:pt x="105" y="206"/>
                    <a:pt x="106" y="207"/>
                  </a:cubicBezTo>
                  <a:cubicBezTo>
                    <a:pt x="106" y="207"/>
                    <a:pt x="106" y="207"/>
                    <a:pt x="105" y="208"/>
                  </a:cubicBezTo>
                  <a:cubicBezTo>
                    <a:pt x="104" y="207"/>
                    <a:pt x="104" y="206"/>
                    <a:pt x="103" y="205"/>
                  </a:cubicBezTo>
                  <a:close/>
                  <a:moveTo>
                    <a:pt x="112" y="215"/>
                  </a:moveTo>
                  <a:cubicBezTo>
                    <a:pt x="112" y="215"/>
                    <a:pt x="113" y="215"/>
                    <a:pt x="113" y="215"/>
                  </a:cubicBezTo>
                  <a:cubicBezTo>
                    <a:pt x="112" y="216"/>
                    <a:pt x="112" y="216"/>
                    <a:pt x="112" y="216"/>
                  </a:cubicBezTo>
                  <a:cubicBezTo>
                    <a:pt x="112" y="216"/>
                    <a:pt x="112" y="216"/>
                    <a:pt x="112" y="215"/>
                  </a:cubicBezTo>
                  <a:close/>
                  <a:moveTo>
                    <a:pt x="115" y="216"/>
                  </a:moveTo>
                  <a:cubicBezTo>
                    <a:pt x="116" y="216"/>
                    <a:pt x="116" y="216"/>
                    <a:pt x="117" y="216"/>
                  </a:cubicBezTo>
                  <a:cubicBezTo>
                    <a:pt x="116" y="217"/>
                    <a:pt x="116" y="218"/>
                    <a:pt x="115" y="219"/>
                  </a:cubicBezTo>
                  <a:cubicBezTo>
                    <a:pt x="115" y="218"/>
                    <a:pt x="115" y="217"/>
                    <a:pt x="115" y="216"/>
                  </a:cubicBezTo>
                  <a:close/>
                  <a:moveTo>
                    <a:pt x="120" y="217"/>
                  </a:moveTo>
                  <a:cubicBezTo>
                    <a:pt x="120" y="217"/>
                    <a:pt x="120" y="217"/>
                    <a:pt x="120" y="216"/>
                  </a:cubicBezTo>
                  <a:cubicBezTo>
                    <a:pt x="121" y="216"/>
                    <a:pt x="122" y="216"/>
                    <a:pt x="122" y="216"/>
                  </a:cubicBezTo>
                  <a:cubicBezTo>
                    <a:pt x="121" y="217"/>
                    <a:pt x="121" y="218"/>
                    <a:pt x="120" y="219"/>
                  </a:cubicBezTo>
                  <a:cubicBezTo>
                    <a:pt x="120" y="218"/>
                    <a:pt x="120" y="217"/>
                    <a:pt x="120" y="217"/>
                  </a:cubicBezTo>
                  <a:close/>
                  <a:moveTo>
                    <a:pt x="118" y="218"/>
                  </a:moveTo>
                  <a:cubicBezTo>
                    <a:pt x="118" y="220"/>
                    <a:pt x="118" y="221"/>
                    <a:pt x="117" y="223"/>
                  </a:cubicBezTo>
                  <a:cubicBezTo>
                    <a:pt x="116" y="223"/>
                    <a:pt x="115" y="223"/>
                    <a:pt x="114" y="222"/>
                  </a:cubicBezTo>
                  <a:cubicBezTo>
                    <a:pt x="116" y="221"/>
                    <a:pt x="117" y="220"/>
                    <a:pt x="118" y="218"/>
                  </a:cubicBezTo>
                  <a:close/>
                  <a:moveTo>
                    <a:pt x="123" y="218"/>
                  </a:moveTo>
                  <a:cubicBezTo>
                    <a:pt x="123" y="219"/>
                    <a:pt x="123" y="220"/>
                    <a:pt x="123" y="221"/>
                  </a:cubicBezTo>
                  <a:cubicBezTo>
                    <a:pt x="123" y="222"/>
                    <a:pt x="123" y="222"/>
                    <a:pt x="123" y="222"/>
                  </a:cubicBezTo>
                  <a:cubicBezTo>
                    <a:pt x="122" y="222"/>
                    <a:pt x="121" y="222"/>
                    <a:pt x="120" y="223"/>
                  </a:cubicBezTo>
                  <a:cubicBezTo>
                    <a:pt x="121" y="221"/>
                    <a:pt x="122" y="220"/>
                    <a:pt x="123" y="218"/>
                  </a:cubicBezTo>
                  <a:close/>
                  <a:moveTo>
                    <a:pt x="125" y="216"/>
                  </a:moveTo>
                  <a:cubicBezTo>
                    <a:pt x="126" y="216"/>
                    <a:pt x="126" y="215"/>
                    <a:pt x="127" y="215"/>
                  </a:cubicBezTo>
                  <a:cubicBezTo>
                    <a:pt x="126" y="216"/>
                    <a:pt x="126" y="217"/>
                    <a:pt x="125" y="218"/>
                  </a:cubicBezTo>
                  <a:cubicBezTo>
                    <a:pt x="125" y="217"/>
                    <a:pt x="125" y="216"/>
                    <a:pt x="125" y="216"/>
                  </a:cubicBezTo>
                  <a:close/>
                  <a:moveTo>
                    <a:pt x="131" y="214"/>
                  </a:moveTo>
                  <a:cubicBezTo>
                    <a:pt x="131" y="213"/>
                    <a:pt x="132" y="213"/>
                    <a:pt x="133" y="212"/>
                  </a:cubicBezTo>
                  <a:cubicBezTo>
                    <a:pt x="132" y="214"/>
                    <a:pt x="131" y="215"/>
                    <a:pt x="131" y="216"/>
                  </a:cubicBezTo>
                  <a:cubicBezTo>
                    <a:pt x="131" y="215"/>
                    <a:pt x="131" y="215"/>
                    <a:pt x="131" y="214"/>
                  </a:cubicBezTo>
                  <a:close/>
                  <a:moveTo>
                    <a:pt x="116" y="20"/>
                  </a:moveTo>
                  <a:cubicBezTo>
                    <a:pt x="116" y="21"/>
                    <a:pt x="117" y="22"/>
                    <a:pt x="117" y="23"/>
                  </a:cubicBezTo>
                  <a:cubicBezTo>
                    <a:pt x="116" y="24"/>
                    <a:pt x="116" y="24"/>
                    <a:pt x="115" y="24"/>
                  </a:cubicBezTo>
                  <a:cubicBezTo>
                    <a:pt x="115" y="23"/>
                    <a:pt x="114" y="23"/>
                    <a:pt x="114" y="22"/>
                  </a:cubicBezTo>
                  <a:cubicBezTo>
                    <a:pt x="114" y="21"/>
                    <a:pt x="115" y="20"/>
                    <a:pt x="116" y="20"/>
                  </a:cubicBezTo>
                  <a:close/>
                  <a:moveTo>
                    <a:pt x="120" y="16"/>
                  </a:moveTo>
                  <a:cubicBezTo>
                    <a:pt x="120" y="16"/>
                    <a:pt x="121" y="15"/>
                    <a:pt x="121" y="15"/>
                  </a:cubicBezTo>
                  <a:cubicBezTo>
                    <a:pt x="121" y="15"/>
                    <a:pt x="120" y="15"/>
                    <a:pt x="120" y="15"/>
                  </a:cubicBezTo>
                  <a:cubicBezTo>
                    <a:pt x="122" y="14"/>
                    <a:pt x="123" y="13"/>
                    <a:pt x="124" y="13"/>
                  </a:cubicBezTo>
                  <a:cubicBezTo>
                    <a:pt x="123" y="14"/>
                    <a:pt x="121" y="15"/>
                    <a:pt x="121" y="17"/>
                  </a:cubicBezTo>
                  <a:cubicBezTo>
                    <a:pt x="121" y="16"/>
                    <a:pt x="120" y="16"/>
                    <a:pt x="120" y="16"/>
                  </a:cubicBezTo>
                  <a:close/>
                  <a:moveTo>
                    <a:pt x="98" y="3"/>
                  </a:moveTo>
                  <a:cubicBezTo>
                    <a:pt x="98" y="3"/>
                    <a:pt x="98" y="3"/>
                    <a:pt x="98" y="3"/>
                  </a:cubicBezTo>
                  <a:cubicBezTo>
                    <a:pt x="98" y="3"/>
                    <a:pt x="99" y="3"/>
                    <a:pt x="100" y="3"/>
                  </a:cubicBezTo>
                  <a:cubicBezTo>
                    <a:pt x="100" y="3"/>
                    <a:pt x="101" y="3"/>
                    <a:pt x="102" y="3"/>
                  </a:cubicBezTo>
                  <a:cubicBezTo>
                    <a:pt x="102" y="3"/>
                    <a:pt x="103" y="3"/>
                    <a:pt x="104" y="3"/>
                  </a:cubicBezTo>
                  <a:cubicBezTo>
                    <a:pt x="105" y="3"/>
                    <a:pt x="105" y="3"/>
                    <a:pt x="105" y="3"/>
                  </a:cubicBezTo>
                  <a:cubicBezTo>
                    <a:pt x="107" y="3"/>
                    <a:pt x="110" y="4"/>
                    <a:pt x="113" y="6"/>
                  </a:cubicBezTo>
                  <a:cubicBezTo>
                    <a:pt x="115" y="8"/>
                    <a:pt x="116" y="11"/>
                    <a:pt x="116" y="14"/>
                  </a:cubicBezTo>
                  <a:cubicBezTo>
                    <a:pt x="116" y="14"/>
                    <a:pt x="116" y="15"/>
                    <a:pt x="116" y="15"/>
                  </a:cubicBezTo>
                  <a:cubicBezTo>
                    <a:pt x="116" y="16"/>
                    <a:pt x="116" y="16"/>
                    <a:pt x="117" y="17"/>
                  </a:cubicBezTo>
                  <a:cubicBezTo>
                    <a:pt x="117" y="17"/>
                    <a:pt x="118" y="17"/>
                    <a:pt x="119" y="16"/>
                  </a:cubicBezTo>
                  <a:cubicBezTo>
                    <a:pt x="119" y="16"/>
                    <a:pt x="119" y="16"/>
                    <a:pt x="119" y="16"/>
                  </a:cubicBezTo>
                  <a:cubicBezTo>
                    <a:pt x="119" y="17"/>
                    <a:pt x="119" y="18"/>
                    <a:pt x="119" y="19"/>
                  </a:cubicBezTo>
                  <a:cubicBezTo>
                    <a:pt x="119" y="20"/>
                    <a:pt x="119" y="22"/>
                    <a:pt x="119" y="23"/>
                  </a:cubicBezTo>
                  <a:cubicBezTo>
                    <a:pt x="119" y="23"/>
                    <a:pt x="119" y="23"/>
                    <a:pt x="119" y="23"/>
                  </a:cubicBezTo>
                  <a:cubicBezTo>
                    <a:pt x="118" y="21"/>
                    <a:pt x="117" y="19"/>
                    <a:pt x="116" y="17"/>
                  </a:cubicBezTo>
                  <a:cubicBezTo>
                    <a:pt x="115" y="17"/>
                    <a:pt x="115" y="17"/>
                    <a:pt x="115" y="17"/>
                  </a:cubicBezTo>
                  <a:cubicBezTo>
                    <a:pt x="115" y="17"/>
                    <a:pt x="115" y="17"/>
                    <a:pt x="115" y="17"/>
                  </a:cubicBezTo>
                  <a:cubicBezTo>
                    <a:pt x="114" y="17"/>
                    <a:pt x="114" y="17"/>
                    <a:pt x="114" y="17"/>
                  </a:cubicBezTo>
                  <a:cubicBezTo>
                    <a:pt x="112" y="19"/>
                    <a:pt x="111" y="22"/>
                    <a:pt x="111" y="24"/>
                  </a:cubicBezTo>
                  <a:cubicBezTo>
                    <a:pt x="111" y="24"/>
                    <a:pt x="111" y="24"/>
                    <a:pt x="111" y="24"/>
                  </a:cubicBezTo>
                  <a:cubicBezTo>
                    <a:pt x="110" y="24"/>
                    <a:pt x="108" y="24"/>
                    <a:pt x="107" y="24"/>
                  </a:cubicBezTo>
                  <a:cubicBezTo>
                    <a:pt x="107" y="24"/>
                    <a:pt x="106" y="24"/>
                    <a:pt x="106" y="24"/>
                  </a:cubicBezTo>
                  <a:cubicBezTo>
                    <a:pt x="104" y="24"/>
                    <a:pt x="103" y="22"/>
                    <a:pt x="102" y="21"/>
                  </a:cubicBezTo>
                  <a:cubicBezTo>
                    <a:pt x="102" y="20"/>
                    <a:pt x="102" y="20"/>
                    <a:pt x="101" y="20"/>
                  </a:cubicBezTo>
                  <a:cubicBezTo>
                    <a:pt x="101" y="20"/>
                    <a:pt x="101" y="20"/>
                    <a:pt x="101" y="20"/>
                  </a:cubicBezTo>
                  <a:cubicBezTo>
                    <a:pt x="101" y="19"/>
                    <a:pt x="101" y="19"/>
                    <a:pt x="101" y="19"/>
                  </a:cubicBezTo>
                  <a:cubicBezTo>
                    <a:pt x="98" y="16"/>
                    <a:pt x="96" y="13"/>
                    <a:pt x="96" y="9"/>
                  </a:cubicBezTo>
                  <a:cubicBezTo>
                    <a:pt x="96" y="8"/>
                    <a:pt x="96" y="8"/>
                    <a:pt x="95" y="8"/>
                  </a:cubicBezTo>
                  <a:cubicBezTo>
                    <a:pt x="95" y="8"/>
                    <a:pt x="95" y="8"/>
                    <a:pt x="95" y="8"/>
                  </a:cubicBezTo>
                  <a:cubicBezTo>
                    <a:pt x="95" y="8"/>
                    <a:pt x="95" y="8"/>
                    <a:pt x="95" y="8"/>
                  </a:cubicBezTo>
                  <a:cubicBezTo>
                    <a:pt x="96" y="5"/>
                    <a:pt x="97" y="4"/>
                    <a:pt x="98" y="3"/>
                  </a:cubicBezTo>
                  <a:close/>
                  <a:moveTo>
                    <a:pt x="95" y="9"/>
                  </a:moveTo>
                  <a:cubicBezTo>
                    <a:pt x="95" y="11"/>
                    <a:pt x="95" y="13"/>
                    <a:pt x="96" y="15"/>
                  </a:cubicBezTo>
                  <a:cubicBezTo>
                    <a:pt x="96" y="15"/>
                    <a:pt x="96" y="15"/>
                    <a:pt x="96" y="15"/>
                  </a:cubicBezTo>
                  <a:cubicBezTo>
                    <a:pt x="96" y="17"/>
                    <a:pt x="96" y="18"/>
                    <a:pt x="96" y="20"/>
                  </a:cubicBezTo>
                  <a:cubicBezTo>
                    <a:pt x="96" y="22"/>
                    <a:pt x="96" y="25"/>
                    <a:pt x="96" y="28"/>
                  </a:cubicBezTo>
                  <a:cubicBezTo>
                    <a:pt x="96" y="28"/>
                    <a:pt x="96" y="29"/>
                    <a:pt x="97" y="29"/>
                  </a:cubicBezTo>
                  <a:cubicBezTo>
                    <a:pt x="96" y="29"/>
                    <a:pt x="96" y="29"/>
                    <a:pt x="96" y="30"/>
                  </a:cubicBezTo>
                  <a:cubicBezTo>
                    <a:pt x="96" y="29"/>
                    <a:pt x="96" y="27"/>
                    <a:pt x="95" y="26"/>
                  </a:cubicBezTo>
                  <a:cubicBezTo>
                    <a:pt x="95" y="22"/>
                    <a:pt x="94" y="18"/>
                    <a:pt x="94" y="14"/>
                  </a:cubicBezTo>
                  <a:cubicBezTo>
                    <a:pt x="94" y="14"/>
                    <a:pt x="94" y="14"/>
                    <a:pt x="94" y="14"/>
                  </a:cubicBezTo>
                  <a:cubicBezTo>
                    <a:pt x="94" y="14"/>
                    <a:pt x="94" y="14"/>
                    <a:pt x="94" y="13"/>
                  </a:cubicBezTo>
                  <a:cubicBezTo>
                    <a:pt x="94" y="12"/>
                    <a:pt x="95" y="11"/>
                    <a:pt x="95" y="9"/>
                  </a:cubicBezTo>
                  <a:close/>
                  <a:moveTo>
                    <a:pt x="70" y="14"/>
                  </a:moveTo>
                  <a:cubicBezTo>
                    <a:pt x="70" y="11"/>
                    <a:pt x="71" y="8"/>
                    <a:pt x="73" y="6"/>
                  </a:cubicBezTo>
                  <a:cubicBezTo>
                    <a:pt x="75" y="4"/>
                    <a:pt x="78" y="3"/>
                    <a:pt x="81" y="3"/>
                  </a:cubicBezTo>
                  <a:cubicBezTo>
                    <a:pt x="81" y="3"/>
                    <a:pt x="81" y="3"/>
                    <a:pt x="81" y="3"/>
                  </a:cubicBezTo>
                  <a:cubicBezTo>
                    <a:pt x="82" y="3"/>
                    <a:pt x="83" y="3"/>
                    <a:pt x="84" y="3"/>
                  </a:cubicBezTo>
                  <a:cubicBezTo>
                    <a:pt x="85" y="3"/>
                    <a:pt x="85" y="3"/>
                    <a:pt x="86" y="3"/>
                  </a:cubicBezTo>
                  <a:cubicBezTo>
                    <a:pt x="87" y="3"/>
                    <a:pt x="87" y="3"/>
                    <a:pt x="87" y="3"/>
                  </a:cubicBezTo>
                  <a:cubicBezTo>
                    <a:pt x="88" y="3"/>
                    <a:pt x="88" y="3"/>
                    <a:pt x="88" y="4"/>
                  </a:cubicBezTo>
                  <a:cubicBezTo>
                    <a:pt x="89" y="4"/>
                    <a:pt x="89" y="6"/>
                    <a:pt x="90" y="8"/>
                  </a:cubicBezTo>
                  <a:cubicBezTo>
                    <a:pt x="90" y="8"/>
                    <a:pt x="90" y="8"/>
                    <a:pt x="91" y="8"/>
                  </a:cubicBezTo>
                  <a:cubicBezTo>
                    <a:pt x="90" y="8"/>
                    <a:pt x="90" y="8"/>
                    <a:pt x="90" y="8"/>
                  </a:cubicBezTo>
                  <a:cubicBezTo>
                    <a:pt x="90" y="8"/>
                    <a:pt x="89" y="8"/>
                    <a:pt x="89" y="9"/>
                  </a:cubicBezTo>
                  <a:cubicBezTo>
                    <a:pt x="89" y="13"/>
                    <a:pt x="87" y="16"/>
                    <a:pt x="85" y="19"/>
                  </a:cubicBezTo>
                  <a:cubicBezTo>
                    <a:pt x="85" y="19"/>
                    <a:pt x="85" y="19"/>
                    <a:pt x="85" y="20"/>
                  </a:cubicBezTo>
                  <a:cubicBezTo>
                    <a:pt x="84" y="20"/>
                    <a:pt x="84" y="20"/>
                    <a:pt x="84" y="20"/>
                  </a:cubicBezTo>
                  <a:cubicBezTo>
                    <a:pt x="84" y="20"/>
                    <a:pt x="84" y="20"/>
                    <a:pt x="84" y="21"/>
                  </a:cubicBezTo>
                  <a:cubicBezTo>
                    <a:pt x="83" y="22"/>
                    <a:pt x="81" y="24"/>
                    <a:pt x="80" y="24"/>
                  </a:cubicBezTo>
                  <a:cubicBezTo>
                    <a:pt x="79" y="24"/>
                    <a:pt x="79" y="24"/>
                    <a:pt x="78" y="24"/>
                  </a:cubicBezTo>
                  <a:cubicBezTo>
                    <a:pt x="77" y="24"/>
                    <a:pt x="76" y="24"/>
                    <a:pt x="75" y="24"/>
                  </a:cubicBezTo>
                  <a:cubicBezTo>
                    <a:pt x="75" y="24"/>
                    <a:pt x="75" y="24"/>
                    <a:pt x="75" y="24"/>
                  </a:cubicBezTo>
                  <a:cubicBezTo>
                    <a:pt x="75" y="22"/>
                    <a:pt x="74" y="19"/>
                    <a:pt x="72" y="17"/>
                  </a:cubicBezTo>
                  <a:cubicBezTo>
                    <a:pt x="72" y="17"/>
                    <a:pt x="71" y="17"/>
                    <a:pt x="71" y="17"/>
                  </a:cubicBezTo>
                  <a:cubicBezTo>
                    <a:pt x="71" y="17"/>
                    <a:pt x="71" y="17"/>
                    <a:pt x="71" y="17"/>
                  </a:cubicBezTo>
                  <a:cubicBezTo>
                    <a:pt x="70" y="17"/>
                    <a:pt x="70" y="17"/>
                    <a:pt x="70" y="17"/>
                  </a:cubicBezTo>
                  <a:cubicBezTo>
                    <a:pt x="68" y="19"/>
                    <a:pt x="68" y="21"/>
                    <a:pt x="67" y="23"/>
                  </a:cubicBezTo>
                  <a:cubicBezTo>
                    <a:pt x="67" y="23"/>
                    <a:pt x="67" y="23"/>
                    <a:pt x="67" y="23"/>
                  </a:cubicBezTo>
                  <a:cubicBezTo>
                    <a:pt x="67" y="22"/>
                    <a:pt x="67" y="20"/>
                    <a:pt x="66" y="19"/>
                  </a:cubicBezTo>
                  <a:cubicBezTo>
                    <a:pt x="67" y="18"/>
                    <a:pt x="67" y="17"/>
                    <a:pt x="67" y="16"/>
                  </a:cubicBezTo>
                  <a:cubicBezTo>
                    <a:pt x="67" y="16"/>
                    <a:pt x="67" y="16"/>
                    <a:pt x="67" y="16"/>
                  </a:cubicBezTo>
                  <a:cubicBezTo>
                    <a:pt x="67" y="17"/>
                    <a:pt x="68" y="17"/>
                    <a:pt x="69" y="17"/>
                  </a:cubicBezTo>
                  <a:cubicBezTo>
                    <a:pt x="69" y="16"/>
                    <a:pt x="70" y="16"/>
                    <a:pt x="70" y="15"/>
                  </a:cubicBezTo>
                  <a:cubicBezTo>
                    <a:pt x="70" y="15"/>
                    <a:pt x="70" y="14"/>
                    <a:pt x="70" y="14"/>
                  </a:cubicBezTo>
                  <a:close/>
                  <a:moveTo>
                    <a:pt x="69" y="23"/>
                  </a:moveTo>
                  <a:cubicBezTo>
                    <a:pt x="69" y="22"/>
                    <a:pt x="69" y="21"/>
                    <a:pt x="70" y="20"/>
                  </a:cubicBezTo>
                  <a:cubicBezTo>
                    <a:pt x="71" y="20"/>
                    <a:pt x="71" y="21"/>
                    <a:pt x="72" y="22"/>
                  </a:cubicBezTo>
                  <a:cubicBezTo>
                    <a:pt x="71" y="23"/>
                    <a:pt x="71" y="23"/>
                    <a:pt x="71" y="24"/>
                  </a:cubicBezTo>
                  <a:cubicBezTo>
                    <a:pt x="70" y="24"/>
                    <a:pt x="69" y="24"/>
                    <a:pt x="69" y="23"/>
                  </a:cubicBezTo>
                  <a:close/>
                  <a:moveTo>
                    <a:pt x="65" y="16"/>
                  </a:moveTo>
                  <a:cubicBezTo>
                    <a:pt x="65" y="16"/>
                    <a:pt x="65" y="16"/>
                    <a:pt x="65" y="17"/>
                  </a:cubicBezTo>
                  <a:cubicBezTo>
                    <a:pt x="64" y="15"/>
                    <a:pt x="63" y="14"/>
                    <a:pt x="61" y="13"/>
                  </a:cubicBezTo>
                  <a:cubicBezTo>
                    <a:pt x="63" y="13"/>
                    <a:pt x="64" y="14"/>
                    <a:pt x="65" y="15"/>
                  </a:cubicBezTo>
                  <a:cubicBezTo>
                    <a:pt x="65" y="15"/>
                    <a:pt x="65" y="15"/>
                    <a:pt x="65" y="15"/>
                  </a:cubicBezTo>
                  <a:cubicBezTo>
                    <a:pt x="65" y="15"/>
                    <a:pt x="65" y="16"/>
                    <a:pt x="65" y="16"/>
                  </a:cubicBezTo>
                  <a:close/>
                  <a:moveTo>
                    <a:pt x="24" y="55"/>
                  </a:moveTo>
                  <a:cubicBezTo>
                    <a:pt x="24" y="56"/>
                    <a:pt x="24" y="57"/>
                    <a:pt x="24" y="57"/>
                  </a:cubicBezTo>
                  <a:cubicBezTo>
                    <a:pt x="24" y="57"/>
                    <a:pt x="24" y="57"/>
                    <a:pt x="23" y="57"/>
                  </a:cubicBezTo>
                  <a:cubicBezTo>
                    <a:pt x="23" y="56"/>
                    <a:pt x="23" y="56"/>
                    <a:pt x="23" y="56"/>
                  </a:cubicBezTo>
                  <a:cubicBezTo>
                    <a:pt x="23" y="56"/>
                    <a:pt x="23" y="55"/>
                    <a:pt x="22" y="55"/>
                  </a:cubicBezTo>
                  <a:cubicBezTo>
                    <a:pt x="23" y="55"/>
                    <a:pt x="24" y="55"/>
                    <a:pt x="24" y="55"/>
                  </a:cubicBezTo>
                  <a:close/>
                  <a:moveTo>
                    <a:pt x="39" y="50"/>
                  </a:moveTo>
                  <a:cubicBezTo>
                    <a:pt x="38" y="51"/>
                    <a:pt x="38" y="53"/>
                    <a:pt x="38" y="54"/>
                  </a:cubicBezTo>
                  <a:cubicBezTo>
                    <a:pt x="37" y="56"/>
                    <a:pt x="36" y="57"/>
                    <a:pt x="35" y="58"/>
                  </a:cubicBezTo>
                  <a:cubicBezTo>
                    <a:pt x="35" y="56"/>
                    <a:pt x="36" y="54"/>
                    <a:pt x="36" y="52"/>
                  </a:cubicBezTo>
                  <a:cubicBezTo>
                    <a:pt x="37" y="52"/>
                    <a:pt x="38" y="51"/>
                    <a:pt x="39" y="50"/>
                  </a:cubicBezTo>
                  <a:close/>
                  <a:moveTo>
                    <a:pt x="54" y="54"/>
                  </a:moveTo>
                  <a:cubicBezTo>
                    <a:pt x="53" y="55"/>
                    <a:pt x="53" y="56"/>
                    <a:pt x="52" y="57"/>
                  </a:cubicBezTo>
                  <a:cubicBezTo>
                    <a:pt x="52" y="58"/>
                    <a:pt x="51" y="58"/>
                    <a:pt x="51" y="58"/>
                  </a:cubicBezTo>
                  <a:cubicBezTo>
                    <a:pt x="50" y="58"/>
                    <a:pt x="50" y="58"/>
                    <a:pt x="49" y="58"/>
                  </a:cubicBezTo>
                  <a:cubicBezTo>
                    <a:pt x="49" y="58"/>
                    <a:pt x="49" y="58"/>
                    <a:pt x="49" y="58"/>
                  </a:cubicBezTo>
                  <a:cubicBezTo>
                    <a:pt x="49" y="57"/>
                    <a:pt x="49" y="56"/>
                    <a:pt x="49" y="55"/>
                  </a:cubicBezTo>
                  <a:cubicBezTo>
                    <a:pt x="51" y="55"/>
                    <a:pt x="52" y="55"/>
                    <a:pt x="54" y="54"/>
                  </a:cubicBezTo>
                  <a:close/>
                  <a:moveTo>
                    <a:pt x="56" y="51"/>
                  </a:moveTo>
                  <a:cubicBezTo>
                    <a:pt x="58" y="51"/>
                    <a:pt x="59" y="51"/>
                    <a:pt x="60" y="51"/>
                  </a:cubicBezTo>
                  <a:cubicBezTo>
                    <a:pt x="59" y="52"/>
                    <a:pt x="59" y="54"/>
                    <a:pt x="58" y="55"/>
                  </a:cubicBezTo>
                  <a:cubicBezTo>
                    <a:pt x="58" y="55"/>
                    <a:pt x="58" y="55"/>
                    <a:pt x="58" y="55"/>
                  </a:cubicBezTo>
                  <a:cubicBezTo>
                    <a:pt x="58" y="54"/>
                    <a:pt x="58" y="54"/>
                    <a:pt x="58" y="53"/>
                  </a:cubicBezTo>
                  <a:cubicBezTo>
                    <a:pt x="58" y="53"/>
                    <a:pt x="58" y="53"/>
                    <a:pt x="58" y="53"/>
                  </a:cubicBezTo>
                  <a:cubicBezTo>
                    <a:pt x="58" y="53"/>
                    <a:pt x="58" y="52"/>
                    <a:pt x="57" y="52"/>
                  </a:cubicBezTo>
                  <a:cubicBezTo>
                    <a:pt x="56" y="52"/>
                    <a:pt x="56" y="52"/>
                    <a:pt x="55" y="53"/>
                  </a:cubicBezTo>
                  <a:cubicBezTo>
                    <a:pt x="55" y="52"/>
                    <a:pt x="55" y="52"/>
                    <a:pt x="55" y="52"/>
                  </a:cubicBezTo>
                  <a:cubicBezTo>
                    <a:pt x="56" y="52"/>
                    <a:pt x="56" y="51"/>
                    <a:pt x="56" y="51"/>
                  </a:cubicBezTo>
                  <a:close/>
                  <a:moveTo>
                    <a:pt x="67" y="54"/>
                  </a:moveTo>
                  <a:cubicBezTo>
                    <a:pt x="66" y="55"/>
                    <a:pt x="65" y="56"/>
                    <a:pt x="64" y="56"/>
                  </a:cubicBezTo>
                  <a:cubicBezTo>
                    <a:pt x="65" y="54"/>
                    <a:pt x="66" y="52"/>
                    <a:pt x="66" y="50"/>
                  </a:cubicBezTo>
                  <a:cubicBezTo>
                    <a:pt x="67" y="50"/>
                    <a:pt x="68" y="50"/>
                    <a:pt x="69" y="49"/>
                  </a:cubicBezTo>
                  <a:cubicBezTo>
                    <a:pt x="68" y="51"/>
                    <a:pt x="68" y="52"/>
                    <a:pt x="67" y="54"/>
                  </a:cubicBezTo>
                  <a:close/>
                  <a:moveTo>
                    <a:pt x="62" y="57"/>
                  </a:moveTo>
                  <a:cubicBezTo>
                    <a:pt x="62" y="57"/>
                    <a:pt x="62" y="57"/>
                    <a:pt x="61" y="57"/>
                  </a:cubicBezTo>
                  <a:cubicBezTo>
                    <a:pt x="61" y="57"/>
                    <a:pt x="60" y="57"/>
                    <a:pt x="60" y="57"/>
                  </a:cubicBezTo>
                  <a:cubicBezTo>
                    <a:pt x="60" y="55"/>
                    <a:pt x="61" y="53"/>
                    <a:pt x="61" y="51"/>
                  </a:cubicBezTo>
                  <a:cubicBezTo>
                    <a:pt x="61" y="51"/>
                    <a:pt x="61" y="51"/>
                    <a:pt x="62" y="51"/>
                  </a:cubicBezTo>
                  <a:cubicBezTo>
                    <a:pt x="62" y="51"/>
                    <a:pt x="63" y="51"/>
                    <a:pt x="64" y="51"/>
                  </a:cubicBezTo>
                  <a:cubicBezTo>
                    <a:pt x="64" y="53"/>
                    <a:pt x="63" y="55"/>
                    <a:pt x="62" y="57"/>
                  </a:cubicBezTo>
                  <a:close/>
                  <a:moveTo>
                    <a:pt x="47" y="58"/>
                  </a:moveTo>
                  <a:cubicBezTo>
                    <a:pt x="46" y="58"/>
                    <a:pt x="45" y="57"/>
                    <a:pt x="44" y="57"/>
                  </a:cubicBezTo>
                  <a:cubicBezTo>
                    <a:pt x="44" y="56"/>
                    <a:pt x="44" y="55"/>
                    <a:pt x="45" y="55"/>
                  </a:cubicBezTo>
                  <a:cubicBezTo>
                    <a:pt x="45" y="55"/>
                    <a:pt x="46" y="55"/>
                    <a:pt x="47" y="55"/>
                  </a:cubicBezTo>
                  <a:cubicBezTo>
                    <a:pt x="47" y="55"/>
                    <a:pt x="48" y="55"/>
                    <a:pt x="48" y="55"/>
                  </a:cubicBezTo>
                  <a:cubicBezTo>
                    <a:pt x="47" y="56"/>
                    <a:pt x="47" y="57"/>
                    <a:pt x="47" y="58"/>
                  </a:cubicBezTo>
                  <a:close/>
                  <a:moveTo>
                    <a:pt x="43" y="54"/>
                  </a:moveTo>
                  <a:cubicBezTo>
                    <a:pt x="43" y="55"/>
                    <a:pt x="43" y="55"/>
                    <a:pt x="43" y="56"/>
                  </a:cubicBezTo>
                  <a:cubicBezTo>
                    <a:pt x="42" y="55"/>
                    <a:pt x="42" y="54"/>
                    <a:pt x="41" y="54"/>
                  </a:cubicBezTo>
                  <a:cubicBezTo>
                    <a:pt x="41" y="53"/>
                    <a:pt x="41" y="53"/>
                    <a:pt x="40" y="53"/>
                  </a:cubicBezTo>
                  <a:cubicBezTo>
                    <a:pt x="40" y="52"/>
                    <a:pt x="40" y="51"/>
                    <a:pt x="40" y="50"/>
                  </a:cubicBezTo>
                  <a:cubicBezTo>
                    <a:pt x="41" y="52"/>
                    <a:pt x="42" y="53"/>
                    <a:pt x="43" y="54"/>
                  </a:cubicBezTo>
                  <a:close/>
                  <a:moveTo>
                    <a:pt x="33" y="59"/>
                  </a:moveTo>
                  <a:cubicBezTo>
                    <a:pt x="33" y="59"/>
                    <a:pt x="32" y="59"/>
                    <a:pt x="31" y="59"/>
                  </a:cubicBezTo>
                  <a:cubicBezTo>
                    <a:pt x="31" y="58"/>
                    <a:pt x="31" y="56"/>
                    <a:pt x="32" y="55"/>
                  </a:cubicBezTo>
                  <a:cubicBezTo>
                    <a:pt x="32" y="55"/>
                    <a:pt x="33" y="54"/>
                    <a:pt x="34" y="54"/>
                  </a:cubicBezTo>
                  <a:cubicBezTo>
                    <a:pt x="34" y="55"/>
                    <a:pt x="34" y="57"/>
                    <a:pt x="33" y="59"/>
                  </a:cubicBezTo>
                  <a:close/>
                  <a:moveTo>
                    <a:pt x="29" y="59"/>
                  </a:moveTo>
                  <a:cubicBezTo>
                    <a:pt x="29" y="59"/>
                    <a:pt x="29" y="59"/>
                    <a:pt x="29" y="59"/>
                  </a:cubicBezTo>
                  <a:cubicBezTo>
                    <a:pt x="28" y="59"/>
                    <a:pt x="27" y="59"/>
                    <a:pt x="26" y="58"/>
                  </a:cubicBezTo>
                  <a:cubicBezTo>
                    <a:pt x="26" y="58"/>
                    <a:pt x="26" y="57"/>
                    <a:pt x="26" y="56"/>
                  </a:cubicBezTo>
                  <a:cubicBezTo>
                    <a:pt x="26" y="56"/>
                    <a:pt x="27" y="56"/>
                    <a:pt x="27" y="56"/>
                  </a:cubicBezTo>
                  <a:cubicBezTo>
                    <a:pt x="28" y="56"/>
                    <a:pt x="28" y="56"/>
                    <a:pt x="29" y="56"/>
                  </a:cubicBezTo>
                  <a:cubicBezTo>
                    <a:pt x="29" y="56"/>
                    <a:pt x="30" y="56"/>
                    <a:pt x="30" y="56"/>
                  </a:cubicBezTo>
                  <a:cubicBezTo>
                    <a:pt x="30" y="57"/>
                    <a:pt x="30" y="58"/>
                    <a:pt x="29" y="59"/>
                  </a:cubicBezTo>
                  <a:close/>
                  <a:moveTo>
                    <a:pt x="35" y="108"/>
                  </a:moveTo>
                  <a:cubicBezTo>
                    <a:pt x="35" y="109"/>
                    <a:pt x="35" y="109"/>
                    <a:pt x="35" y="109"/>
                  </a:cubicBezTo>
                  <a:cubicBezTo>
                    <a:pt x="35" y="109"/>
                    <a:pt x="35" y="109"/>
                    <a:pt x="34" y="109"/>
                  </a:cubicBezTo>
                  <a:cubicBezTo>
                    <a:pt x="35" y="109"/>
                    <a:pt x="35" y="108"/>
                    <a:pt x="35" y="108"/>
                  </a:cubicBezTo>
                  <a:close/>
                  <a:moveTo>
                    <a:pt x="29" y="109"/>
                  </a:moveTo>
                  <a:cubicBezTo>
                    <a:pt x="30" y="109"/>
                    <a:pt x="30" y="108"/>
                    <a:pt x="31" y="107"/>
                  </a:cubicBezTo>
                  <a:cubicBezTo>
                    <a:pt x="31" y="108"/>
                    <a:pt x="31" y="108"/>
                    <a:pt x="31" y="108"/>
                  </a:cubicBezTo>
                  <a:cubicBezTo>
                    <a:pt x="31" y="108"/>
                    <a:pt x="31" y="109"/>
                    <a:pt x="31" y="109"/>
                  </a:cubicBezTo>
                  <a:cubicBezTo>
                    <a:pt x="30" y="109"/>
                    <a:pt x="30" y="109"/>
                    <a:pt x="29" y="109"/>
                  </a:cubicBezTo>
                  <a:close/>
                  <a:moveTo>
                    <a:pt x="27" y="109"/>
                  </a:moveTo>
                  <a:cubicBezTo>
                    <a:pt x="27" y="109"/>
                    <a:pt x="27" y="109"/>
                    <a:pt x="27" y="108"/>
                  </a:cubicBezTo>
                  <a:cubicBezTo>
                    <a:pt x="27" y="108"/>
                    <a:pt x="26" y="108"/>
                    <a:pt x="26" y="107"/>
                  </a:cubicBezTo>
                  <a:cubicBezTo>
                    <a:pt x="26" y="107"/>
                    <a:pt x="25" y="107"/>
                    <a:pt x="25" y="107"/>
                  </a:cubicBezTo>
                  <a:cubicBezTo>
                    <a:pt x="26" y="107"/>
                    <a:pt x="27" y="106"/>
                    <a:pt x="28" y="105"/>
                  </a:cubicBezTo>
                  <a:cubicBezTo>
                    <a:pt x="28" y="105"/>
                    <a:pt x="28" y="106"/>
                    <a:pt x="28" y="106"/>
                  </a:cubicBezTo>
                  <a:cubicBezTo>
                    <a:pt x="28" y="107"/>
                    <a:pt x="28" y="108"/>
                    <a:pt x="27" y="109"/>
                  </a:cubicBezTo>
                  <a:cubicBezTo>
                    <a:pt x="27" y="109"/>
                    <a:pt x="27" y="109"/>
                    <a:pt x="27" y="109"/>
                  </a:cubicBezTo>
                  <a:close/>
                  <a:moveTo>
                    <a:pt x="17" y="108"/>
                  </a:moveTo>
                  <a:cubicBezTo>
                    <a:pt x="17" y="107"/>
                    <a:pt x="17" y="106"/>
                    <a:pt x="16" y="105"/>
                  </a:cubicBezTo>
                  <a:cubicBezTo>
                    <a:pt x="17" y="104"/>
                    <a:pt x="17" y="104"/>
                    <a:pt x="18" y="103"/>
                  </a:cubicBezTo>
                  <a:cubicBezTo>
                    <a:pt x="18" y="102"/>
                    <a:pt x="18" y="102"/>
                    <a:pt x="18" y="102"/>
                  </a:cubicBezTo>
                  <a:cubicBezTo>
                    <a:pt x="17" y="102"/>
                    <a:pt x="17" y="102"/>
                    <a:pt x="17" y="102"/>
                  </a:cubicBezTo>
                  <a:cubicBezTo>
                    <a:pt x="18" y="100"/>
                    <a:pt x="19" y="99"/>
                    <a:pt x="20" y="97"/>
                  </a:cubicBezTo>
                  <a:cubicBezTo>
                    <a:pt x="20" y="98"/>
                    <a:pt x="21" y="99"/>
                    <a:pt x="21" y="100"/>
                  </a:cubicBezTo>
                  <a:cubicBezTo>
                    <a:pt x="20" y="102"/>
                    <a:pt x="18" y="105"/>
                    <a:pt x="18" y="108"/>
                  </a:cubicBezTo>
                  <a:cubicBezTo>
                    <a:pt x="17" y="108"/>
                    <a:pt x="17" y="108"/>
                    <a:pt x="17" y="108"/>
                  </a:cubicBezTo>
                  <a:close/>
                  <a:moveTo>
                    <a:pt x="15" y="101"/>
                  </a:moveTo>
                  <a:cubicBezTo>
                    <a:pt x="14" y="101"/>
                    <a:pt x="14" y="101"/>
                    <a:pt x="14" y="100"/>
                  </a:cubicBezTo>
                  <a:cubicBezTo>
                    <a:pt x="14" y="100"/>
                    <a:pt x="13" y="100"/>
                    <a:pt x="13" y="100"/>
                  </a:cubicBezTo>
                  <a:cubicBezTo>
                    <a:pt x="14" y="98"/>
                    <a:pt x="15" y="96"/>
                    <a:pt x="17" y="93"/>
                  </a:cubicBezTo>
                  <a:cubicBezTo>
                    <a:pt x="17" y="94"/>
                    <a:pt x="18" y="95"/>
                    <a:pt x="19" y="96"/>
                  </a:cubicBezTo>
                  <a:cubicBezTo>
                    <a:pt x="18" y="98"/>
                    <a:pt x="16" y="100"/>
                    <a:pt x="15" y="102"/>
                  </a:cubicBezTo>
                  <a:cubicBezTo>
                    <a:pt x="15" y="102"/>
                    <a:pt x="15" y="102"/>
                    <a:pt x="15" y="101"/>
                  </a:cubicBezTo>
                  <a:close/>
                  <a:moveTo>
                    <a:pt x="22" y="103"/>
                  </a:moveTo>
                  <a:cubicBezTo>
                    <a:pt x="22" y="103"/>
                    <a:pt x="22" y="103"/>
                    <a:pt x="22" y="103"/>
                  </a:cubicBezTo>
                  <a:cubicBezTo>
                    <a:pt x="21" y="104"/>
                    <a:pt x="21" y="105"/>
                    <a:pt x="20" y="106"/>
                  </a:cubicBezTo>
                  <a:cubicBezTo>
                    <a:pt x="20" y="104"/>
                    <a:pt x="21" y="103"/>
                    <a:pt x="22" y="102"/>
                  </a:cubicBezTo>
                  <a:cubicBezTo>
                    <a:pt x="22" y="102"/>
                    <a:pt x="22" y="103"/>
                    <a:pt x="22" y="103"/>
                  </a:cubicBezTo>
                  <a:close/>
                  <a:moveTo>
                    <a:pt x="22" y="105"/>
                  </a:moveTo>
                  <a:cubicBezTo>
                    <a:pt x="22" y="106"/>
                    <a:pt x="22" y="107"/>
                    <a:pt x="22" y="108"/>
                  </a:cubicBezTo>
                  <a:cubicBezTo>
                    <a:pt x="21" y="108"/>
                    <a:pt x="21" y="108"/>
                    <a:pt x="20" y="108"/>
                  </a:cubicBezTo>
                  <a:cubicBezTo>
                    <a:pt x="21" y="107"/>
                    <a:pt x="21" y="106"/>
                    <a:pt x="22" y="105"/>
                  </a:cubicBezTo>
                  <a:close/>
                  <a:moveTo>
                    <a:pt x="33" y="108"/>
                  </a:moveTo>
                  <a:cubicBezTo>
                    <a:pt x="33" y="108"/>
                    <a:pt x="33" y="108"/>
                    <a:pt x="33" y="108"/>
                  </a:cubicBezTo>
                  <a:cubicBezTo>
                    <a:pt x="33" y="108"/>
                    <a:pt x="33" y="107"/>
                    <a:pt x="34" y="107"/>
                  </a:cubicBezTo>
                  <a:cubicBezTo>
                    <a:pt x="33" y="108"/>
                    <a:pt x="33" y="108"/>
                    <a:pt x="33" y="108"/>
                  </a:cubicBezTo>
                  <a:close/>
                  <a:moveTo>
                    <a:pt x="29" y="107"/>
                  </a:moveTo>
                  <a:cubicBezTo>
                    <a:pt x="29" y="106"/>
                    <a:pt x="29" y="106"/>
                    <a:pt x="29" y="106"/>
                  </a:cubicBezTo>
                  <a:cubicBezTo>
                    <a:pt x="29" y="106"/>
                    <a:pt x="29" y="106"/>
                    <a:pt x="29" y="107"/>
                  </a:cubicBezTo>
                  <a:close/>
                  <a:moveTo>
                    <a:pt x="23" y="107"/>
                  </a:moveTo>
                  <a:cubicBezTo>
                    <a:pt x="24" y="106"/>
                    <a:pt x="24" y="106"/>
                    <a:pt x="24" y="106"/>
                  </a:cubicBezTo>
                  <a:cubicBezTo>
                    <a:pt x="24" y="106"/>
                    <a:pt x="24" y="105"/>
                    <a:pt x="24" y="105"/>
                  </a:cubicBezTo>
                  <a:cubicBezTo>
                    <a:pt x="25" y="105"/>
                    <a:pt x="26" y="104"/>
                    <a:pt x="26" y="104"/>
                  </a:cubicBezTo>
                  <a:cubicBezTo>
                    <a:pt x="25" y="105"/>
                    <a:pt x="24" y="106"/>
                    <a:pt x="23" y="107"/>
                  </a:cubicBezTo>
                  <a:close/>
                  <a:moveTo>
                    <a:pt x="22" y="94"/>
                  </a:moveTo>
                  <a:cubicBezTo>
                    <a:pt x="20" y="92"/>
                    <a:pt x="17" y="90"/>
                    <a:pt x="14" y="90"/>
                  </a:cubicBezTo>
                  <a:cubicBezTo>
                    <a:pt x="14" y="90"/>
                    <a:pt x="13" y="90"/>
                    <a:pt x="13" y="90"/>
                  </a:cubicBezTo>
                  <a:cubicBezTo>
                    <a:pt x="13" y="90"/>
                    <a:pt x="13" y="89"/>
                    <a:pt x="13" y="89"/>
                  </a:cubicBezTo>
                  <a:cubicBezTo>
                    <a:pt x="13" y="89"/>
                    <a:pt x="13" y="89"/>
                    <a:pt x="13" y="89"/>
                  </a:cubicBezTo>
                  <a:cubicBezTo>
                    <a:pt x="14" y="89"/>
                    <a:pt x="16" y="89"/>
                    <a:pt x="17" y="89"/>
                  </a:cubicBezTo>
                  <a:cubicBezTo>
                    <a:pt x="20" y="89"/>
                    <a:pt x="22" y="88"/>
                    <a:pt x="24" y="87"/>
                  </a:cubicBezTo>
                  <a:cubicBezTo>
                    <a:pt x="24" y="89"/>
                    <a:pt x="23" y="92"/>
                    <a:pt x="22" y="95"/>
                  </a:cubicBezTo>
                  <a:cubicBezTo>
                    <a:pt x="22" y="95"/>
                    <a:pt x="22" y="94"/>
                    <a:pt x="22" y="94"/>
                  </a:cubicBezTo>
                  <a:close/>
                  <a:moveTo>
                    <a:pt x="10" y="96"/>
                  </a:moveTo>
                  <a:cubicBezTo>
                    <a:pt x="10" y="95"/>
                    <a:pt x="11" y="95"/>
                    <a:pt x="11" y="94"/>
                  </a:cubicBezTo>
                  <a:cubicBezTo>
                    <a:pt x="12" y="93"/>
                    <a:pt x="13" y="93"/>
                    <a:pt x="14" y="93"/>
                  </a:cubicBezTo>
                  <a:cubicBezTo>
                    <a:pt x="15" y="93"/>
                    <a:pt x="15" y="93"/>
                    <a:pt x="15" y="93"/>
                  </a:cubicBezTo>
                  <a:cubicBezTo>
                    <a:pt x="14" y="95"/>
                    <a:pt x="13" y="98"/>
                    <a:pt x="11" y="100"/>
                  </a:cubicBezTo>
                  <a:cubicBezTo>
                    <a:pt x="11" y="100"/>
                    <a:pt x="10" y="100"/>
                    <a:pt x="10" y="100"/>
                  </a:cubicBezTo>
                  <a:cubicBezTo>
                    <a:pt x="9" y="100"/>
                    <a:pt x="8" y="101"/>
                    <a:pt x="7" y="101"/>
                  </a:cubicBezTo>
                  <a:cubicBezTo>
                    <a:pt x="8" y="99"/>
                    <a:pt x="9" y="98"/>
                    <a:pt x="10" y="96"/>
                  </a:cubicBezTo>
                  <a:close/>
                  <a:moveTo>
                    <a:pt x="5" y="105"/>
                  </a:moveTo>
                  <a:cubicBezTo>
                    <a:pt x="7" y="103"/>
                    <a:pt x="8" y="102"/>
                    <a:pt x="10" y="102"/>
                  </a:cubicBezTo>
                  <a:cubicBezTo>
                    <a:pt x="10" y="102"/>
                    <a:pt x="10" y="102"/>
                    <a:pt x="10" y="102"/>
                  </a:cubicBezTo>
                  <a:cubicBezTo>
                    <a:pt x="11" y="103"/>
                    <a:pt x="11" y="103"/>
                    <a:pt x="11" y="103"/>
                  </a:cubicBezTo>
                  <a:cubicBezTo>
                    <a:pt x="11" y="103"/>
                    <a:pt x="12" y="102"/>
                    <a:pt x="13" y="102"/>
                  </a:cubicBezTo>
                  <a:cubicBezTo>
                    <a:pt x="13" y="102"/>
                    <a:pt x="13" y="102"/>
                    <a:pt x="13" y="102"/>
                  </a:cubicBezTo>
                  <a:cubicBezTo>
                    <a:pt x="14" y="103"/>
                    <a:pt x="14" y="103"/>
                    <a:pt x="14" y="104"/>
                  </a:cubicBezTo>
                  <a:cubicBezTo>
                    <a:pt x="14" y="104"/>
                    <a:pt x="14" y="105"/>
                    <a:pt x="14" y="105"/>
                  </a:cubicBezTo>
                  <a:cubicBezTo>
                    <a:pt x="14" y="106"/>
                    <a:pt x="14" y="106"/>
                    <a:pt x="14" y="106"/>
                  </a:cubicBezTo>
                  <a:cubicBezTo>
                    <a:pt x="15" y="106"/>
                    <a:pt x="15" y="106"/>
                    <a:pt x="15" y="106"/>
                  </a:cubicBezTo>
                  <a:cubicBezTo>
                    <a:pt x="15" y="106"/>
                    <a:pt x="15" y="106"/>
                    <a:pt x="15" y="106"/>
                  </a:cubicBezTo>
                  <a:cubicBezTo>
                    <a:pt x="15" y="107"/>
                    <a:pt x="16" y="108"/>
                    <a:pt x="16" y="109"/>
                  </a:cubicBezTo>
                  <a:cubicBezTo>
                    <a:pt x="16" y="109"/>
                    <a:pt x="16" y="109"/>
                    <a:pt x="16" y="109"/>
                  </a:cubicBezTo>
                  <a:cubicBezTo>
                    <a:pt x="16" y="109"/>
                    <a:pt x="16" y="109"/>
                    <a:pt x="16" y="109"/>
                  </a:cubicBezTo>
                  <a:cubicBezTo>
                    <a:pt x="16" y="110"/>
                    <a:pt x="16" y="110"/>
                    <a:pt x="16" y="110"/>
                  </a:cubicBezTo>
                  <a:cubicBezTo>
                    <a:pt x="18" y="109"/>
                    <a:pt x="20" y="109"/>
                    <a:pt x="22" y="109"/>
                  </a:cubicBezTo>
                  <a:cubicBezTo>
                    <a:pt x="22" y="110"/>
                    <a:pt x="22" y="110"/>
                    <a:pt x="22" y="110"/>
                  </a:cubicBezTo>
                  <a:cubicBezTo>
                    <a:pt x="23" y="109"/>
                    <a:pt x="23" y="109"/>
                    <a:pt x="23" y="109"/>
                  </a:cubicBezTo>
                  <a:cubicBezTo>
                    <a:pt x="23" y="109"/>
                    <a:pt x="23" y="109"/>
                    <a:pt x="23" y="109"/>
                  </a:cubicBezTo>
                  <a:cubicBezTo>
                    <a:pt x="24" y="109"/>
                    <a:pt x="24" y="109"/>
                    <a:pt x="25" y="109"/>
                  </a:cubicBezTo>
                  <a:cubicBezTo>
                    <a:pt x="25" y="109"/>
                    <a:pt x="25" y="109"/>
                    <a:pt x="25" y="109"/>
                  </a:cubicBezTo>
                  <a:cubicBezTo>
                    <a:pt x="25" y="109"/>
                    <a:pt x="25" y="109"/>
                    <a:pt x="25" y="109"/>
                  </a:cubicBezTo>
                  <a:cubicBezTo>
                    <a:pt x="26" y="109"/>
                    <a:pt x="26" y="109"/>
                    <a:pt x="26" y="109"/>
                  </a:cubicBezTo>
                  <a:cubicBezTo>
                    <a:pt x="26" y="110"/>
                    <a:pt x="26" y="110"/>
                    <a:pt x="26" y="110"/>
                  </a:cubicBezTo>
                  <a:cubicBezTo>
                    <a:pt x="26" y="111"/>
                    <a:pt x="27" y="111"/>
                    <a:pt x="28" y="111"/>
                  </a:cubicBezTo>
                  <a:cubicBezTo>
                    <a:pt x="28" y="111"/>
                    <a:pt x="28" y="111"/>
                    <a:pt x="28" y="111"/>
                  </a:cubicBezTo>
                  <a:cubicBezTo>
                    <a:pt x="29" y="111"/>
                    <a:pt x="30" y="111"/>
                    <a:pt x="31" y="111"/>
                  </a:cubicBezTo>
                  <a:cubicBezTo>
                    <a:pt x="31" y="111"/>
                    <a:pt x="32" y="111"/>
                    <a:pt x="32" y="111"/>
                  </a:cubicBezTo>
                  <a:cubicBezTo>
                    <a:pt x="32" y="111"/>
                    <a:pt x="32" y="111"/>
                    <a:pt x="32" y="110"/>
                  </a:cubicBezTo>
                  <a:cubicBezTo>
                    <a:pt x="33" y="110"/>
                    <a:pt x="33" y="110"/>
                    <a:pt x="34" y="110"/>
                  </a:cubicBezTo>
                  <a:cubicBezTo>
                    <a:pt x="34" y="110"/>
                    <a:pt x="34" y="111"/>
                    <a:pt x="35" y="111"/>
                  </a:cubicBezTo>
                  <a:cubicBezTo>
                    <a:pt x="34" y="111"/>
                    <a:pt x="35" y="111"/>
                    <a:pt x="34" y="112"/>
                  </a:cubicBezTo>
                  <a:cubicBezTo>
                    <a:pt x="35" y="113"/>
                    <a:pt x="35" y="113"/>
                    <a:pt x="35" y="113"/>
                  </a:cubicBezTo>
                  <a:cubicBezTo>
                    <a:pt x="36" y="113"/>
                    <a:pt x="36" y="113"/>
                    <a:pt x="36" y="113"/>
                  </a:cubicBezTo>
                  <a:cubicBezTo>
                    <a:pt x="36" y="112"/>
                    <a:pt x="36" y="112"/>
                    <a:pt x="36" y="112"/>
                  </a:cubicBezTo>
                  <a:cubicBezTo>
                    <a:pt x="36" y="113"/>
                    <a:pt x="37" y="113"/>
                    <a:pt x="37" y="114"/>
                  </a:cubicBezTo>
                  <a:cubicBezTo>
                    <a:pt x="38" y="114"/>
                    <a:pt x="38" y="114"/>
                    <a:pt x="38" y="114"/>
                  </a:cubicBezTo>
                  <a:cubicBezTo>
                    <a:pt x="39" y="114"/>
                    <a:pt x="40" y="114"/>
                    <a:pt x="41" y="113"/>
                  </a:cubicBezTo>
                  <a:cubicBezTo>
                    <a:pt x="40" y="112"/>
                    <a:pt x="40" y="112"/>
                    <a:pt x="40" y="112"/>
                  </a:cubicBezTo>
                  <a:cubicBezTo>
                    <a:pt x="39" y="112"/>
                    <a:pt x="39" y="112"/>
                    <a:pt x="39" y="112"/>
                  </a:cubicBezTo>
                  <a:cubicBezTo>
                    <a:pt x="39" y="112"/>
                    <a:pt x="39" y="112"/>
                    <a:pt x="38" y="112"/>
                  </a:cubicBezTo>
                  <a:cubicBezTo>
                    <a:pt x="38" y="112"/>
                    <a:pt x="37" y="111"/>
                    <a:pt x="37" y="111"/>
                  </a:cubicBezTo>
                  <a:cubicBezTo>
                    <a:pt x="36" y="110"/>
                    <a:pt x="36" y="110"/>
                    <a:pt x="36" y="110"/>
                  </a:cubicBezTo>
                  <a:cubicBezTo>
                    <a:pt x="36" y="110"/>
                    <a:pt x="36" y="109"/>
                    <a:pt x="36" y="108"/>
                  </a:cubicBezTo>
                  <a:cubicBezTo>
                    <a:pt x="36" y="108"/>
                    <a:pt x="36" y="107"/>
                    <a:pt x="36" y="107"/>
                  </a:cubicBezTo>
                  <a:cubicBezTo>
                    <a:pt x="36" y="106"/>
                    <a:pt x="36" y="106"/>
                    <a:pt x="36" y="106"/>
                  </a:cubicBezTo>
                  <a:cubicBezTo>
                    <a:pt x="35" y="106"/>
                    <a:pt x="35" y="106"/>
                    <a:pt x="35" y="106"/>
                  </a:cubicBezTo>
                  <a:cubicBezTo>
                    <a:pt x="35" y="106"/>
                    <a:pt x="34" y="107"/>
                    <a:pt x="34" y="107"/>
                  </a:cubicBezTo>
                  <a:cubicBezTo>
                    <a:pt x="34" y="107"/>
                    <a:pt x="35" y="106"/>
                    <a:pt x="35" y="105"/>
                  </a:cubicBezTo>
                  <a:cubicBezTo>
                    <a:pt x="35" y="104"/>
                    <a:pt x="34" y="104"/>
                    <a:pt x="33" y="104"/>
                  </a:cubicBezTo>
                  <a:cubicBezTo>
                    <a:pt x="33" y="104"/>
                    <a:pt x="32" y="104"/>
                    <a:pt x="32" y="105"/>
                  </a:cubicBezTo>
                  <a:cubicBezTo>
                    <a:pt x="32" y="104"/>
                    <a:pt x="31" y="104"/>
                    <a:pt x="31" y="103"/>
                  </a:cubicBezTo>
                  <a:cubicBezTo>
                    <a:pt x="30" y="102"/>
                    <a:pt x="28" y="101"/>
                    <a:pt x="26" y="101"/>
                  </a:cubicBezTo>
                  <a:cubicBezTo>
                    <a:pt x="26" y="101"/>
                    <a:pt x="25" y="101"/>
                    <a:pt x="25" y="102"/>
                  </a:cubicBezTo>
                  <a:cubicBezTo>
                    <a:pt x="24" y="100"/>
                    <a:pt x="24" y="98"/>
                    <a:pt x="23" y="97"/>
                  </a:cubicBezTo>
                  <a:cubicBezTo>
                    <a:pt x="24" y="93"/>
                    <a:pt x="25" y="90"/>
                    <a:pt x="26" y="86"/>
                  </a:cubicBezTo>
                  <a:cubicBezTo>
                    <a:pt x="26" y="86"/>
                    <a:pt x="26" y="85"/>
                    <a:pt x="26" y="85"/>
                  </a:cubicBezTo>
                  <a:cubicBezTo>
                    <a:pt x="26" y="85"/>
                    <a:pt x="27" y="84"/>
                    <a:pt x="27" y="83"/>
                  </a:cubicBezTo>
                  <a:cubicBezTo>
                    <a:pt x="28" y="84"/>
                    <a:pt x="28" y="84"/>
                    <a:pt x="28" y="84"/>
                  </a:cubicBezTo>
                  <a:cubicBezTo>
                    <a:pt x="28" y="84"/>
                    <a:pt x="28" y="85"/>
                    <a:pt x="28" y="85"/>
                  </a:cubicBezTo>
                  <a:cubicBezTo>
                    <a:pt x="28" y="85"/>
                    <a:pt x="28" y="85"/>
                    <a:pt x="28" y="85"/>
                  </a:cubicBezTo>
                  <a:cubicBezTo>
                    <a:pt x="28" y="87"/>
                    <a:pt x="28" y="89"/>
                    <a:pt x="27" y="90"/>
                  </a:cubicBezTo>
                  <a:cubicBezTo>
                    <a:pt x="27" y="91"/>
                    <a:pt x="27" y="91"/>
                    <a:pt x="27" y="91"/>
                  </a:cubicBezTo>
                  <a:cubicBezTo>
                    <a:pt x="28" y="92"/>
                    <a:pt x="28" y="91"/>
                    <a:pt x="28" y="91"/>
                  </a:cubicBezTo>
                  <a:cubicBezTo>
                    <a:pt x="29" y="89"/>
                    <a:pt x="30" y="87"/>
                    <a:pt x="30" y="85"/>
                  </a:cubicBezTo>
                  <a:cubicBezTo>
                    <a:pt x="30" y="85"/>
                    <a:pt x="31" y="86"/>
                    <a:pt x="31" y="86"/>
                  </a:cubicBezTo>
                  <a:cubicBezTo>
                    <a:pt x="31" y="87"/>
                    <a:pt x="31" y="89"/>
                    <a:pt x="30" y="90"/>
                  </a:cubicBezTo>
                  <a:cubicBezTo>
                    <a:pt x="30" y="91"/>
                    <a:pt x="30" y="91"/>
                    <a:pt x="30" y="91"/>
                  </a:cubicBezTo>
                  <a:cubicBezTo>
                    <a:pt x="30" y="91"/>
                    <a:pt x="30" y="92"/>
                    <a:pt x="31" y="92"/>
                  </a:cubicBezTo>
                  <a:cubicBezTo>
                    <a:pt x="31" y="93"/>
                    <a:pt x="31" y="93"/>
                    <a:pt x="31" y="93"/>
                  </a:cubicBezTo>
                  <a:cubicBezTo>
                    <a:pt x="32" y="92"/>
                    <a:pt x="32" y="92"/>
                    <a:pt x="32" y="92"/>
                  </a:cubicBezTo>
                  <a:cubicBezTo>
                    <a:pt x="32" y="91"/>
                    <a:pt x="32" y="91"/>
                    <a:pt x="32" y="91"/>
                  </a:cubicBezTo>
                  <a:cubicBezTo>
                    <a:pt x="32" y="91"/>
                    <a:pt x="32" y="91"/>
                    <a:pt x="32" y="91"/>
                  </a:cubicBezTo>
                  <a:cubicBezTo>
                    <a:pt x="32" y="91"/>
                    <a:pt x="32" y="91"/>
                    <a:pt x="32" y="91"/>
                  </a:cubicBezTo>
                  <a:cubicBezTo>
                    <a:pt x="32" y="89"/>
                    <a:pt x="33" y="87"/>
                    <a:pt x="33" y="86"/>
                  </a:cubicBezTo>
                  <a:cubicBezTo>
                    <a:pt x="33" y="86"/>
                    <a:pt x="33" y="86"/>
                    <a:pt x="34" y="86"/>
                  </a:cubicBezTo>
                  <a:cubicBezTo>
                    <a:pt x="34" y="86"/>
                    <a:pt x="34" y="86"/>
                    <a:pt x="34" y="86"/>
                  </a:cubicBezTo>
                  <a:cubicBezTo>
                    <a:pt x="34" y="88"/>
                    <a:pt x="34" y="89"/>
                    <a:pt x="34" y="91"/>
                  </a:cubicBezTo>
                  <a:cubicBezTo>
                    <a:pt x="33" y="91"/>
                    <a:pt x="34" y="92"/>
                    <a:pt x="34" y="92"/>
                  </a:cubicBezTo>
                  <a:cubicBezTo>
                    <a:pt x="35" y="92"/>
                    <a:pt x="35" y="92"/>
                    <a:pt x="35" y="91"/>
                  </a:cubicBezTo>
                  <a:cubicBezTo>
                    <a:pt x="35" y="90"/>
                    <a:pt x="35" y="89"/>
                    <a:pt x="36" y="88"/>
                  </a:cubicBezTo>
                  <a:cubicBezTo>
                    <a:pt x="36" y="89"/>
                    <a:pt x="36" y="89"/>
                    <a:pt x="36" y="89"/>
                  </a:cubicBezTo>
                  <a:cubicBezTo>
                    <a:pt x="37" y="90"/>
                    <a:pt x="37" y="90"/>
                    <a:pt x="37" y="91"/>
                  </a:cubicBezTo>
                  <a:cubicBezTo>
                    <a:pt x="37" y="91"/>
                    <a:pt x="37" y="91"/>
                    <a:pt x="38" y="91"/>
                  </a:cubicBezTo>
                  <a:cubicBezTo>
                    <a:pt x="38" y="91"/>
                    <a:pt x="39" y="91"/>
                    <a:pt x="39" y="91"/>
                  </a:cubicBezTo>
                  <a:cubicBezTo>
                    <a:pt x="39" y="89"/>
                    <a:pt x="38" y="89"/>
                    <a:pt x="37" y="88"/>
                  </a:cubicBezTo>
                  <a:cubicBezTo>
                    <a:pt x="36" y="87"/>
                    <a:pt x="36" y="86"/>
                    <a:pt x="36" y="86"/>
                  </a:cubicBezTo>
                  <a:cubicBezTo>
                    <a:pt x="36" y="86"/>
                    <a:pt x="36" y="86"/>
                    <a:pt x="36" y="85"/>
                  </a:cubicBezTo>
                  <a:cubicBezTo>
                    <a:pt x="36" y="85"/>
                    <a:pt x="36" y="85"/>
                    <a:pt x="36" y="84"/>
                  </a:cubicBezTo>
                  <a:cubicBezTo>
                    <a:pt x="36" y="83"/>
                    <a:pt x="35" y="83"/>
                    <a:pt x="34" y="83"/>
                  </a:cubicBezTo>
                  <a:cubicBezTo>
                    <a:pt x="34" y="83"/>
                    <a:pt x="34" y="83"/>
                    <a:pt x="34" y="83"/>
                  </a:cubicBezTo>
                  <a:cubicBezTo>
                    <a:pt x="31" y="83"/>
                    <a:pt x="29" y="82"/>
                    <a:pt x="28" y="80"/>
                  </a:cubicBezTo>
                  <a:cubicBezTo>
                    <a:pt x="28" y="79"/>
                    <a:pt x="27" y="79"/>
                    <a:pt x="26" y="79"/>
                  </a:cubicBezTo>
                  <a:cubicBezTo>
                    <a:pt x="26" y="79"/>
                    <a:pt x="25" y="79"/>
                    <a:pt x="25" y="80"/>
                  </a:cubicBezTo>
                  <a:cubicBezTo>
                    <a:pt x="24" y="84"/>
                    <a:pt x="21" y="86"/>
                    <a:pt x="17" y="86"/>
                  </a:cubicBezTo>
                  <a:cubicBezTo>
                    <a:pt x="16" y="86"/>
                    <a:pt x="15" y="86"/>
                    <a:pt x="14" y="85"/>
                  </a:cubicBezTo>
                  <a:cubicBezTo>
                    <a:pt x="13" y="85"/>
                    <a:pt x="12" y="85"/>
                    <a:pt x="12" y="84"/>
                  </a:cubicBezTo>
                  <a:cubicBezTo>
                    <a:pt x="12" y="84"/>
                    <a:pt x="11" y="83"/>
                    <a:pt x="11" y="82"/>
                  </a:cubicBezTo>
                  <a:cubicBezTo>
                    <a:pt x="10" y="80"/>
                    <a:pt x="10" y="78"/>
                    <a:pt x="10" y="76"/>
                  </a:cubicBezTo>
                  <a:cubicBezTo>
                    <a:pt x="10" y="69"/>
                    <a:pt x="15" y="61"/>
                    <a:pt x="21" y="59"/>
                  </a:cubicBezTo>
                  <a:cubicBezTo>
                    <a:pt x="22" y="60"/>
                    <a:pt x="23" y="61"/>
                    <a:pt x="25" y="61"/>
                  </a:cubicBezTo>
                  <a:cubicBezTo>
                    <a:pt x="25" y="61"/>
                    <a:pt x="25" y="61"/>
                    <a:pt x="25" y="61"/>
                  </a:cubicBezTo>
                  <a:cubicBezTo>
                    <a:pt x="25" y="62"/>
                    <a:pt x="25" y="62"/>
                    <a:pt x="25" y="62"/>
                  </a:cubicBezTo>
                  <a:cubicBezTo>
                    <a:pt x="26" y="62"/>
                    <a:pt x="26" y="62"/>
                    <a:pt x="26" y="62"/>
                  </a:cubicBezTo>
                  <a:cubicBezTo>
                    <a:pt x="27" y="62"/>
                    <a:pt x="28" y="62"/>
                    <a:pt x="29" y="62"/>
                  </a:cubicBezTo>
                  <a:cubicBezTo>
                    <a:pt x="30" y="62"/>
                    <a:pt x="30" y="62"/>
                    <a:pt x="30" y="62"/>
                  </a:cubicBezTo>
                  <a:cubicBezTo>
                    <a:pt x="30" y="63"/>
                    <a:pt x="30" y="63"/>
                    <a:pt x="30" y="63"/>
                  </a:cubicBezTo>
                  <a:cubicBezTo>
                    <a:pt x="30" y="63"/>
                    <a:pt x="31" y="62"/>
                    <a:pt x="31" y="62"/>
                  </a:cubicBezTo>
                  <a:cubicBezTo>
                    <a:pt x="34" y="62"/>
                    <a:pt x="38" y="60"/>
                    <a:pt x="40" y="57"/>
                  </a:cubicBezTo>
                  <a:cubicBezTo>
                    <a:pt x="40" y="58"/>
                    <a:pt x="40" y="58"/>
                    <a:pt x="41" y="59"/>
                  </a:cubicBezTo>
                  <a:cubicBezTo>
                    <a:pt x="41" y="59"/>
                    <a:pt x="41" y="59"/>
                    <a:pt x="41" y="59"/>
                  </a:cubicBezTo>
                  <a:cubicBezTo>
                    <a:pt x="42" y="59"/>
                    <a:pt x="42" y="60"/>
                    <a:pt x="42" y="60"/>
                  </a:cubicBezTo>
                  <a:cubicBezTo>
                    <a:pt x="42" y="60"/>
                    <a:pt x="43" y="60"/>
                    <a:pt x="43" y="60"/>
                  </a:cubicBezTo>
                  <a:cubicBezTo>
                    <a:pt x="43" y="60"/>
                    <a:pt x="43" y="60"/>
                    <a:pt x="43" y="60"/>
                  </a:cubicBezTo>
                  <a:cubicBezTo>
                    <a:pt x="45" y="61"/>
                    <a:pt x="47" y="61"/>
                    <a:pt x="49" y="61"/>
                  </a:cubicBezTo>
                  <a:cubicBezTo>
                    <a:pt x="50" y="61"/>
                    <a:pt x="51" y="61"/>
                    <a:pt x="51" y="61"/>
                  </a:cubicBezTo>
                  <a:cubicBezTo>
                    <a:pt x="53" y="61"/>
                    <a:pt x="55" y="60"/>
                    <a:pt x="56" y="59"/>
                  </a:cubicBezTo>
                  <a:cubicBezTo>
                    <a:pt x="56" y="58"/>
                    <a:pt x="56" y="58"/>
                    <a:pt x="57" y="58"/>
                  </a:cubicBezTo>
                  <a:cubicBezTo>
                    <a:pt x="57" y="58"/>
                    <a:pt x="57" y="58"/>
                    <a:pt x="57" y="59"/>
                  </a:cubicBezTo>
                  <a:cubicBezTo>
                    <a:pt x="58" y="60"/>
                    <a:pt x="60" y="60"/>
                    <a:pt x="61" y="60"/>
                  </a:cubicBezTo>
                  <a:cubicBezTo>
                    <a:pt x="62" y="60"/>
                    <a:pt x="62" y="60"/>
                    <a:pt x="62" y="60"/>
                  </a:cubicBezTo>
                  <a:cubicBezTo>
                    <a:pt x="65" y="60"/>
                    <a:pt x="68" y="58"/>
                    <a:pt x="70" y="56"/>
                  </a:cubicBezTo>
                  <a:cubicBezTo>
                    <a:pt x="70" y="56"/>
                    <a:pt x="70" y="55"/>
                    <a:pt x="70" y="55"/>
                  </a:cubicBezTo>
                  <a:cubicBezTo>
                    <a:pt x="70" y="55"/>
                    <a:pt x="70" y="55"/>
                    <a:pt x="70" y="55"/>
                  </a:cubicBezTo>
                  <a:cubicBezTo>
                    <a:pt x="71" y="55"/>
                    <a:pt x="71" y="55"/>
                    <a:pt x="71" y="55"/>
                  </a:cubicBezTo>
                  <a:cubicBezTo>
                    <a:pt x="72" y="51"/>
                    <a:pt x="74" y="48"/>
                    <a:pt x="75" y="45"/>
                  </a:cubicBezTo>
                  <a:cubicBezTo>
                    <a:pt x="75" y="44"/>
                    <a:pt x="75" y="44"/>
                    <a:pt x="74" y="44"/>
                  </a:cubicBezTo>
                  <a:cubicBezTo>
                    <a:pt x="74" y="44"/>
                    <a:pt x="73" y="44"/>
                    <a:pt x="73" y="44"/>
                  </a:cubicBezTo>
                  <a:cubicBezTo>
                    <a:pt x="72" y="48"/>
                    <a:pt x="71" y="51"/>
                    <a:pt x="70" y="54"/>
                  </a:cubicBezTo>
                  <a:cubicBezTo>
                    <a:pt x="70" y="54"/>
                    <a:pt x="70" y="54"/>
                    <a:pt x="70" y="54"/>
                  </a:cubicBezTo>
                  <a:cubicBezTo>
                    <a:pt x="70" y="53"/>
                    <a:pt x="69" y="53"/>
                    <a:pt x="69" y="53"/>
                  </a:cubicBezTo>
                  <a:cubicBezTo>
                    <a:pt x="70" y="51"/>
                    <a:pt x="70" y="49"/>
                    <a:pt x="71" y="47"/>
                  </a:cubicBezTo>
                  <a:cubicBezTo>
                    <a:pt x="72" y="46"/>
                    <a:pt x="72" y="45"/>
                    <a:pt x="73" y="44"/>
                  </a:cubicBezTo>
                  <a:cubicBezTo>
                    <a:pt x="73" y="44"/>
                    <a:pt x="73" y="44"/>
                    <a:pt x="72" y="43"/>
                  </a:cubicBezTo>
                  <a:cubicBezTo>
                    <a:pt x="72" y="43"/>
                    <a:pt x="71" y="43"/>
                    <a:pt x="71" y="44"/>
                  </a:cubicBezTo>
                  <a:cubicBezTo>
                    <a:pt x="71" y="44"/>
                    <a:pt x="71" y="45"/>
                    <a:pt x="70" y="45"/>
                  </a:cubicBezTo>
                  <a:cubicBezTo>
                    <a:pt x="70" y="45"/>
                    <a:pt x="70" y="45"/>
                    <a:pt x="70" y="46"/>
                  </a:cubicBezTo>
                  <a:cubicBezTo>
                    <a:pt x="70" y="46"/>
                    <a:pt x="70" y="46"/>
                    <a:pt x="70" y="46"/>
                  </a:cubicBezTo>
                  <a:cubicBezTo>
                    <a:pt x="68" y="48"/>
                    <a:pt x="67" y="49"/>
                    <a:pt x="65" y="49"/>
                  </a:cubicBezTo>
                  <a:cubicBezTo>
                    <a:pt x="64" y="49"/>
                    <a:pt x="63" y="50"/>
                    <a:pt x="62" y="50"/>
                  </a:cubicBezTo>
                  <a:cubicBezTo>
                    <a:pt x="60" y="50"/>
                    <a:pt x="58" y="49"/>
                    <a:pt x="56" y="49"/>
                  </a:cubicBezTo>
                  <a:cubicBezTo>
                    <a:pt x="55" y="49"/>
                    <a:pt x="55" y="49"/>
                    <a:pt x="55" y="49"/>
                  </a:cubicBezTo>
                  <a:cubicBezTo>
                    <a:pt x="54" y="52"/>
                    <a:pt x="52" y="53"/>
                    <a:pt x="49" y="54"/>
                  </a:cubicBezTo>
                  <a:cubicBezTo>
                    <a:pt x="49" y="54"/>
                    <a:pt x="49" y="54"/>
                    <a:pt x="49" y="54"/>
                  </a:cubicBezTo>
                  <a:cubicBezTo>
                    <a:pt x="49" y="54"/>
                    <a:pt x="48" y="54"/>
                    <a:pt x="48" y="54"/>
                  </a:cubicBezTo>
                  <a:cubicBezTo>
                    <a:pt x="47" y="54"/>
                    <a:pt x="47" y="54"/>
                    <a:pt x="47" y="54"/>
                  </a:cubicBezTo>
                  <a:cubicBezTo>
                    <a:pt x="44" y="53"/>
                    <a:pt x="41" y="51"/>
                    <a:pt x="41" y="47"/>
                  </a:cubicBezTo>
                  <a:cubicBezTo>
                    <a:pt x="40" y="47"/>
                    <a:pt x="40" y="47"/>
                    <a:pt x="40" y="47"/>
                  </a:cubicBezTo>
                  <a:cubicBezTo>
                    <a:pt x="39" y="47"/>
                    <a:pt x="39" y="47"/>
                    <a:pt x="39" y="47"/>
                  </a:cubicBezTo>
                  <a:cubicBezTo>
                    <a:pt x="38" y="48"/>
                    <a:pt x="37" y="50"/>
                    <a:pt x="35" y="51"/>
                  </a:cubicBezTo>
                  <a:cubicBezTo>
                    <a:pt x="35" y="51"/>
                    <a:pt x="34" y="51"/>
                    <a:pt x="34" y="52"/>
                  </a:cubicBezTo>
                  <a:cubicBezTo>
                    <a:pt x="33" y="53"/>
                    <a:pt x="31" y="54"/>
                    <a:pt x="29" y="54"/>
                  </a:cubicBezTo>
                  <a:cubicBezTo>
                    <a:pt x="28" y="54"/>
                    <a:pt x="28" y="54"/>
                    <a:pt x="27" y="54"/>
                  </a:cubicBezTo>
                  <a:cubicBezTo>
                    <a:pt x="27" y="54"/>
                    <a:pt x="26" y="54"/>
                    <a:pt x="26" y="54"/>
                  </a:cubicBezTo>
                  <a:cubicBezTo>
                    <a:pt x="26" y="54"/>
                    <a:pt x="25" y="54"/>
                    <a:pt x="25" y="54"/>
                  </a:cubicBezTo>
                  <a:cubicBezTo>
                    <a:pt x="25" y="54"/>
                    <a:pt x="24" y="54"/>
                    <a:pt x="24" y="54"/>
                  </a:cubicBezTo>
                  <a:cubicBezTo>
                    <a:pt x="23" y="53"/>
                    <a:pt x="22" y="53"/>
                    <a:pt x="21" y="52"/>
                  </a:cubicBezTo>
                  <a:cubicBezTo>
                    <a:pt x="21" y="50"/>
                    <a:pt x="20" y="49"/>
                    <a:pt x="20" y="47"/>
                  </a:cubicBezTo>
                  <a:cubicBezTo>
                    <a:pt x="20" y="43"/>
                    <a:pt x="22" y="39"/>
                    <a:pt x="24" y="36"/>
                  </a:cubicBezTo>
                  <a:cubicBezTo>
                    <a:pt x="27" y="32"/>
                    <a:pt x="32" y="30"/>
                    <a:pt x="36" y="30"/>
                  </a:cubicBezTo>
                  <a:cubicBezTo>
                    <a:pt x="38" y="30"/>
                    <a:pt x="40" y="30"/>
                    <a:pt x="41" y="31"/>
                  </a:cubicBezTo>
                  <a:cubicBezTo>
                    <a:pt x="41" y="31"/>
                    <a:pt x="42" y="31"/>
                    <a:pt x="42" y="31"/>
                  </a:cubicBezTo>
                  <a:cubicBezTo>
                    <a:pt x="44" y="32"/>
                    <a:pt x="46" y="33"/>
                    <a:pt x="49" y="33"/>
                  </a:cubicBezTo>
                  <a:cubicBezTo>
                    <a:pt x="50" y="33"/>
                    <a:pt x="50" y="33"/>
                    <a:pt x="50" y="33"/>
                  </a:cubicBezTo>
                  <a:cubicBezTo>
                    <a:pt x="51" y="32"/>
                    <a:pt x="53" y="32"/>
                    <a:pt x="54" y="30"/>
                  </a:cubicBezTo>
                  <a:cubicBezTo>
                    <a:pt x="55" y="29"/>
                    <a:pt x="56" y="28"/>
                    <a:pt x="56" y="26"/>
                  </a:cubicBezTo>
                  <a:cubicBezTo>
                    <a:pt x="56" y="26"/>
                    <a:pt x="57" y="27"/>
                    <a:pt x="57" y="27"/>
                  </a:cubicBezTo>
                  <a:cubicBezTo>
                    <a:pt x="57" y="28"/>
                    <a:pt x="58" y="29"/>
                    <a:pt x="59" y="29"/>
                  </a:cubicBezTo>
                  <a:cubicBezTo>
                    <a:pt x="59" y="30"/>
                    <a:pt x="60" y="31"/>
                    <a:pt x="61" y="32"/>
                  </a:cubicBezTo>
                  <a:cubicBezTo>
                    <a:pt x="62" y="33"/>
                    <a:pt x="63" y="33"/>
                    <a:pt x="64" y="33"/>
                  </a:cubicBezTo>
                  <a:cubicBezTo>
                    <a:pt x="64" y="33"/>
                    <a:pt x="65" y="33"/>
                    <a:pt x="65" y="33"/>
                  </a:cubicBezTo>
                  <a:cubicBezTo>
                    <a:pt x="66" y="33"/>
                    <a:pt x="66" y="34"/>
                    <a:pt x="66" y="35"/>
                  </a:cubicBezTo>
                  <a:cubicBezTo>
                    <a:pt x="66" y="35"/>
                    <a:pt x="66" y="36"/>
                    <a:pt x="66" y="36"/>
                  </a:cubicBezTo>
                  <a:cubicBezTo>
                    <a:pt x="67" y="36"/>
                    <a:pt x="67" y="36"/>
                    <a:pt x="67" y="36"/>
                  </a:cubicBezTo>
                  <a:cubicBezTo>
                    <a:pt x="69" y="36"/>
                    <a:pt x="70" y="36"/>
                    <a:pt x="71" y="36"/>
                  </a:cubicBezTo>
                  <a:cubicBezTo>
                    <a:pt x="72" y="36"/>
                    <a:pt x="72" y="36"/>
                    <a:pt x="72" y="35"/>
                  </a:cubicBezTo>
                  <a:cubicBezTo>
                    <a:pt x="72" y="34"/>
                    <a:pt x="72" y="33"/>
                    <a:pt x="71" y="33"/>
                  </a:cubicBezTo>
                  <a:cubicBezTo>
                    <a:pt x="70" y="33"/>
                    <a:pt x="70" y="33"/>
                    <a:pt x="69" y="33"/>
                  </a:cubicBezTo>
                  <a:cubicBezTo>
                    <a:pt x="69" y="32"/>
                    <a:pt x="68" y="30"/>
                    <a:pt x="67" y="29"/>
                  </a:cubicBezTo>
                  <a:cubicBezTo>
                    <a:pt x="66" y="29"/>
                    <a:pt x="66" y="29"/>
                    <a:pt x="65" y="29"/>
                  </a:cubicBezTo>
                  <a:cubicBezTo>
                    <a:pt x="65" y="29"/>
                    <a:pt x="64" y="30"/>
                    <a:pt x="64" y="30"/>
                  </a:cubicBezTo>
                  <a:cubicBezTo>
                    <a:pt x="64" y="30"/>
                    <a:pt x="63" y="30"/>
                    <a:pt x="63" y="30"/>
                  </a:cubicBezTo>
                  <a:cubicBezTo>
                    <a:pt x="62" y="29"/>
                    <a:pt x="62" y="29"/>
                    <a:pt x="61" y="28"/>
                  </a:cubicBezTo>
                  <a:cubicBezTo>
                    <a:pt x="61" y="27"/>
                    <a:pt x="60" y="26"/>
                    <a:pt x="59" y="25"/>
                  </a:cubicBezTo>
                  <a:cubicBezTo>
                    <a:pt x="58" y="24"/>
                    <a:pt x="57" y="23"/>
                    <a:pt x="56" y="23"/>
                  </a:cubicBezTo>
                  <a:cubicBezTo>
                    <a:pt x="55" y="23"/>
                    <a:pt x="54" y="23"/>
                    <a:pt x="54" y="23"/>
                  </a:cubicBezTo>
                  <a:cubicBezTo>
                    <a:pt x="53" y="24"/>
                    <a:pt x="53" y="24"/>
                    <a:pt x="53" y="25"/>
                  </a:cubicBezTo>
                  <a:cubicBezTo>
                    <a:pt x="53" y="26"/>
                    <a:pt x="53" y="26"/>
                    <a:pt x="53" y="26"/>
                  </a:cubicBezTo>
                  <a:cubicBezTo>
                    <a:pt x="53" y="27"/>
                    <a:pt x="53" y="27"/>
                    <a:pt x="52" y="28"/>
                  </a:cubicBezTo>
                  <a:cubicBezTo>
                    <a:pt x="51" y="29"/>
                    <a:pt x="50" y="29"/>
                    <a:pt x="49" y="30"/>
                  </a:cubicBezTo>
                  <a:cubicBezTo>
                    <a:pt x="49" y="30"/>
                    <a:pt x="49" y="30"/>
                    <a:pt x="49" y="30"/>
                  </a:cubicBezTo>
                  <a:cubicBezTo>
                    <a:pt x="47" y="30"/>
                    <a:pt x="45" y="29"/>
                    <a:pt x="43" y="28"/>
                  </a:cubicBezTo>
                  <a:cubicBezTo>
                    <a:pt x="43" y="27"/>
                    <a:pt x="43" y="27"/>
                    <a:pt x="43" y="27"/>
                  </a:cubicBezTo>
                  <a:cubicBezTo>
                    <a:pt x="43" y="26"/>
                    <a:pt x="43" y="25"/>
                    <a:pt x="43" y="23"/>
                  </a:cubicBezTo>
                  <a:cubicBezTo>
                    <a:pt x="44" y="23"/>
                    <a:pt x="44" y="23"/>
                    <a:pt x="44" y="23"/>
                  </a:cubicBezTo>
                  <a:cubicBezTo>
                    <a:pt x="44" y="23"/>
                    <a:pt x="44" y="23"/>
                    <a:pt x="44" y="23"/>
                  </a:cubicBezTo>
                  <a:cubicBezTo>
                    <a:pt x="45" y="22"/>
                    <a:pt x="45" y="22"/>
                    <a:pt x="45" y="22"/>
                  </a:cubicBezTo>
                  <a:cubicBezTo>
                    <a:pt x="45" y="22"/>
                    <a:pt x="44" y="22"/>
                    <a:pt x="44" y="22"/>
                  </a:cubicBezTo>
                  <a:cubicBezTo>
                    <a:pt x="45" y="20"/>
                    <a:pt x="46" y="19"/>
                    <a:pt x="47" y="17"/>
                  </a:cubicBezTo>
                  <a:cubicBezTo>
                    <a:pt x="47" y="17"/>
                    <a:pt x="47" y="17"/>
                    <a:pt x="47" y="16"/>
                  </a:cubicBezTo>
                  <a:cubicBezTo>
                    <a:pt x="48" y="15"/>
                    <a:pt x="50" y="14"/>
                    <a:pt x="51" y="13"/>
                  </a:cubicBezTo>
                  <a:cubicBezTo>
                    <a:pt x="52" y="13"/>
                    <a:pt x="53" y="13"/>
                    <a:pt x="54" y="12"/>
                  </a:cubicBezTo>
                  <a:cubicBezTo>
                    <a:pt x="55" y="12"/>
                    <a:pt x="56" y="13"/>
                    <a:pt x="57" y="13"/>
                  </a:cubicBezTo>
                  <a:cubicBezTo>
                    <a:pt x="58" y="13"/>
                    <a:pt x="59" y="13"/>
                    <a:pt x="60" y="14"/>
                  </a:cubicBezTo>
                  <a:cubicBezTo>
                    <a:pt x="62" y="15"/>
                    <a:pt x="64" y="17"/>
                    <a:pt x="65" y="19"/>
                  </a:cubicBezTo>
                  <a:cubicBezTo>
                    <a:pt x="65" y="20"/>
                    <a:pt x="64" y="21"/>
                    <a:pt x="64" y="22"/>
                  </a:cubicBezTo>
                  <a:cubicBezTo>
                    <a:pt x="64" y="22"/>
                    <a:pt x="64" y="22"/>
                    <a:pt x="65" y="23"/>
                  </a:cubicBezTo>
                  <a:cubicBezTo>
                    <a:pt x="65" y="23"/>
                    <a:pt x="65" y="23"/>
                    <a:pt x="65" y="22"/>
                  </a:cubicBezTo>
                  <a:cubicBezTo>
                    <a:pt x="65" y="23"/>
                    <a:pt x="65" y="23"/>
                    <a:pt x="65" y="23"/>
                  </a:cubicBezTo>
                  <a:cubicBezTo>
                    <a:pt x="65" y="23"/>
                    <a:pt x="65" y="24"/>
                    <a:pt x="65" y="24"/>
                  </a:cubicBezTo>
                  <a:cubicBezTo>
                    <a:pt x="66" y="25"/>
                    <a:pt x="66" y="25"/>
                    <a:pt x="66" y="25"/>
                  </a:cubicBezTo>
                  <a:cubicBezTo>
                    <a:pt x="66" y="25"/>
                    <a:pt x="66" y="25"/>
                    <a:pt x="66" y="25"/>
                  </a:cubicBezTo>
                  <a:cubicBezTo>
                    <a:pt x="67" y="25"/>
                    <a:pt x="67" y="25"/>
                    <a:pt x="67" y="25"/>
                  </a:cubicBezTo>
                  <a:cubicBezTo>
                    <a:pt x="66" y="25"/>
                    <a:pt x="67" y="26"/>
                    <a:pt x="67" y="26"/>
                  </a:cubicBezTo>
                  <a:cubicBezTo>
                    <a:pt x="68" y="26"/>
                    <a:pt x="68" y="26"/>
                    <a:pt x="68" y="25"/>
                  </a:cubicBezTo>
                  <a:cubicBezTo>
                    <a:pt x="68" y="25"/>
                    <a:pt x="68" y="25"/>
                    <a:pt x="68" y="25"/>
                  </a:cubicBezTo>
                  <a:cubicBezTo>
                    <a:pt x="69" y="25"/>
                    <a:pt x="69" y="25"/>
                    <a:pt x="70" y="26"/>
                  </a:cubicBezTo>
                  <a:cubicBezTo>
                    <a:pt x="70" y="26"/>
                    <a:pt x="70" y="26"/>
                    <a:pt x="70" y="26"/>
                  </a:cubicBezTo>
                  <a:cubicBezTo>
                    <a:pt x="71" y="26"/>
                    <a:pt x="71" y="26"/>
                    <a:pt x="71" y="26"/>
                  </a:cubicBezTo>
                  <a:cubicBezTo>
                    <a:pt x="71" y="26"/>
                    <a:pt x="72" y="26"/>
                    <a:pt x="72" y="26"/>
                  </a:cubicBezTo>
                  <a:cubicBezTo>
                    <a:pt x="72" y="27"/>
                    <a:pt x="72" y="27"/>
                    <a:pt x="72" y="27"/>
                  </a:cubicBezTo>
                  <a:cubicBezTo>
                    <a:pt x="72" y="28"/>
                    <a:pt x="73" y="28"/>
                    <a:pt x="73" y="28"/>
                  </a:cubicBezTo>
                  <a:cubicBezTo>
                    <a:pt x="74" y="28"/>
                    <a:pt x="74" y="29"/>
                    <a:pt x="75" y="29"/>
                  </a:cubicBezTo>
                  <a:cubicBezTo>
                    <a:pt x="76" y="29"/>
                    <a:pt x="76" y="29"/>
                    <a:pt x="76" y="29"/>
                  </a:cubicBezTo>
                  <a:cubicBezTo>
                    <a:pt x="76" y="28"/>
                    <a:pt x="76" y="28"/>
                    <a:pt x="76" y="28"/>
                  </a:cubicBezTo>
                  <a:cubicBezTo>
                    <a:pt x="76" y="28"/>
                    <a:pt x="76" y="28"/>
                    <a:pt x="76" y="27"/>
                  </a:cubicBezTo>
                  <a:cubicBezTo>
                    <a:pt x="76" y="27"/>
                    <a:pt x="77" y="27"/>
                    <a:pt x="78" y="27"/>
                  </a:cubicBezTo>
                  <a:cubicBezTo>
                    <a:pt x="80" y="27"/>
                    <a:pt x="82" y="28"/>
                    <a:pt x="83" y="28"/>
                  </a:cubicBezTo>
                  <a:cubicBezTo>
                    <a:pt x="86" y="29"/>
                    <a:pt x="88" y="32"/>
                    <a:pt x="88" y="34"/>
                  </a:cubicBezTo>
                  <a:cubicBezTo>
                    <a:pt x="88" y="35"/>
                    <a:pt x="88" y="35"/>
                    <a:pt x="88" y="36"/>
                  </a:cubicBezTo>
                  <a:cubicBezTo>
                    <a:pt x="88" y="36"/>
                    <a:pt x="88" y="37"/>
                    <a:pt x="89" y="37"/>
                  </a:cubicBezTo>
                  <a:cubicBezTo>
                    <a:pt x="89" y="37"/>
                    <a:pt x="88" y="38"/>
                    <a:pt x="88" y="38"/>
                  </a:cubicBezTo>
                  <a:cubicBezTo>
                    <a:pt x="86" y="43"/>
                    <a:pt x="82" y="48"/>
                    <a:pt x="78" y="52"/>
                  </a:cubicBezTo>
                  <a:cubicBezTo>
                    <a:pt x="78" y="52"/>
                    <a:pt x="78" y="52"/>
                    <a:pt x="78" y="52"/>
                  </a:cubicBezTo>
                  <a:cubicBezTo>
                    <a:pt x="77" y="52"/>
                    <a:pt x="76" y="53"/>
                    <a:pt x="76" y="53"/>
                  </a:cubicBezTo>
                  <a:cubicBezTo>
                    <a:pt x="76" y="54"/>
                    <a:pt x="77" y="55"/>
                    <a:pt x="78" y="55"/>
                  </a:cubicBezTo>
                  <a:cubicBezTo>
                    <a:pt x="79" y="55"/>
                    <a:pt x="79" y="55"/>
                    <a:pt x="79" y="55"/>
                  </a:cubicBezTo>
                  <a:cubicBezTo>
                    <a:pt x="79" y="55"/>
                    <a:pt x="80" y="55"/>
                    <a:pt x="80" y="55"/>
                  </a:cubicBezTo>
                  <a:cubicBezTo>
                    <a:pt x="80" y="55"/>
                    <a:pt x="80" y="56"/>
                    <a:pt x="80" y="56"/>
                  </a:cubicBezTo>
                  <a:cubicBezTo>
                    <a:pt x="80" y="56"/>
                    <a:pt x="80" y="56"/>
                    <a:pt x="80" y="56"/>
                  </a:cubicBezTo>
                  <a:cubicBezTo>
                    <a:pt x="81" y="56"/>
                    <a:pt x="81" y="56"/>
                    <a:pt x="81" y="56"/>
                  </a:cubicBezTo>
                  <a:cubicBezTo>
                    <a:pt x="81" y="56"/>
                    <a:pt x="81" y="56"/>
                    <a:pt x="81" y="56"/>
                  </a:cubicBezTo>
                  <a:cubicBezTo>
                    <a:pt x="81" y="56"/>
                    <a:pt x="82" y="56"/>
                    <a:pt x="82" y="56"/>
                  </a:cubicBezTo>
                  <a:cubicBezTo>
                    <a:pt x="83" y="56"/>
                    <a:pt x="85" y="57"/>
                    <a:pt x="86" y="58"/>
                  </a:cubicBezTo>
                  <a:cubicBezTo>
                    <a:pt x="88" y="60"/>
                    <a:pt x="89" y="63"/>
                    <a:pt x="89" y="66"/>
                  </a:cubicBezTo>
                  <a:cubicBezTo>
                    <a:pt x="89" y="66"/>
                    <a:pt x="90" y="66"/>
                    <a:pt x="90" y="66"/>
                  </a:cubicBezTo>
                  <a:cubicBezTo>
                    <a:pt x="90" y="70"/>
                    <a:pt x="90" y="74"/>
                    <a:pt x="89" y="78"/>
                  </a:cubicBezTo>
                  <a:cubicBezTo>
                    <a:pt x="89" y="78"/>
                    <a:pt x="89" y="78"/>
                    <a:pt x="89" y="78"/>
                  </a:cubicBezTo>
                  <a:cubicBezTo>
                    <a:pt x="88" y="78"/>
                    <a:pt x="88" y="79"/>
                    <a:pt x="88" y="80"/>
                  </a:cubicBezTo>
                  <a:cubicBezTo>
                    <a:pt x="88" y="81"/>
                    <a:pt x="88" y="82"/>
                    <a:pt x="88" y="82"/>
                  </a:cubicBezTo>
                  <a:cubicBezTo>
                    <a:pt x="88" y="86"/>
                    <a:pt x="87" y="89"/>
                    <a:pt x="85" y="91"/>
                  </a:cubicBezTo>
                  <a:cubicBezTo>
                    <a:pt x="83" y="92"/>
                    <a:pt x="82" y="93"/>
                    <a:pt x="80" y="94"/>
                  </a:cubicBezTo>
                  <a:cubicBezTo>
                    <a:pt x="80" y="94"/>
                    <a:pt x="79" y="94"/>
                    <a:pt x="78" y="94"/>
                  </a:cubicBezTo>
                  <a:cubicBezTo>
                    <a:pt x="77" y="94"/>
                    <a:pt x="76" y="94"/>
                    <a:pt x="75" y="95"/>
                  </a:cubicBezTo>
                  <a:cubicBezTo>
                    <a:pt x="74" y="95"/>
                    <a:pt x="74" y="96"/>
                    <a:pt x="74" y="97"/>
                  </a:cubicBezTo>
                  <a:cubicBezTo>
                    <a:pt x="74" y="97"/>
                    <a:pt x="75" y="98"/>
                    <a:pt x="75" y="98"/>
                  </a:cubicBezTo>
                  <a:cubicBezTo>
                    <a:pt x="76" y="98"/>
                    <a:pt x="76" y="98"/>
                    <a:pt x="77" y="98"/>
                  </a:cubicBezTo>
                  <a:cubicBezTo>
                    <a:pt x="78" y="98"/>
                    <a:pt x="79" y="98"/>
                    <a:pt x="80" y="97"/>
                  </a:cubicBezTo>
                  <a:cubicBezTo>
                    <a:pt x="81" y="98"/>
                    <a:pt x="82" y="98"/>
                    <a:pt x="83" y="99"/>
                  </a:cubicBezTo>
                  <a:cubicBezTo>
                    <a:pt x="85" y="101"/>
                    <a:pt x="86" y="103"/>
                    <a:pt x="88" y="106"/>
                  </a:cubicBezTo>
                  <a:cubicBezTo>
                    <a:pt x="88" y="107"/>
                    <a:pt x="88" y="107"/>
                    <a:pt x="88" y="107"/>
                  </a:cubicBezTo>
                  <a:cubicBezTo>
                    <a:pt x="88" y="107"/>
                    <a:pt x="88" y="108"/>
                    <a:pt x="88" y="108"/>
                  </a:cubicBezTo>
                  <a:cubicBezTo>
                    <a:pt x="88" y="108"/>
                    <a:pt x="88" y="108"/>
                    <a:pt x="88" y="108"/>
                  </a:cubicBezTo>
                  <a:cubicBezTo>
                    <a:pt x="88" y="108"/>
                    <a:pt x="87" y="108"/>
                    <a:pt x="87" y="108"/>
                  </a:cubicBezTo>
                  <a:cubicBezTo>
                    <a:pt x="86" y="111"/>
                    <a:pt x="85" y="114"/>
                    <a:pt x="82" y="116"/>
                  </a:cubicBezTo>
                  <a:cubicBezTo>
                    <a:pt x="82" y="117"/>
                    <a:pt x="82" y="117"/>
                    <a:pt x="82" y="117"/>
                  </a:cubicBezTo>
                  <a:cubicBezTo>
                    <a:pt x="83" y="118"/>
                    <a:pt x="83" y="118"/>
                    <a:pt x="83" y="118"/>
                  </a:cubicBezTo>
                  <a:cubicBezTo>
                    <a:pt x="84" y="117"/>
                    <a:pt x="84" y="117"/>
                    <a:pt x="84" y="117"/>
                  </a:cubicBezTo>
                  <a:cubicBezTo>
                    <a:pt x="86" y="117"/>
                    <a:pt x="87" y="118"/>
                    <a:pt x="88" y="120"/>
                  </a:cubicBezTo>
                  <a:cubicBezTo>
                    <a:pt x="88" y="120"/>
                    <a:pt x="88" y="121"/>
                    <a:pt x="88" y="121"/>
                  </a:cubicBezTo>
                  <a:cubicBezTo>
                    <a:pt x="89" y="121"/>
                    <a:pt x="89" y="122"/>
                    <a:pt x="89" y="122"/>
                  </a:cubicBezTo>
                  <a:cubicBezTo>
                    <a:pt x="89" y="124"/>
                    <a:pt x="88" y="125"/>
                    <a:pt x="87" y="126"/>
                  </a:cubicBezTo>
                  <a:cubicBezTo>
                    <a:pt x="87" y="127"/>
                    <a:pt x="86" y="128"/>
                    <a:pt x="85" y="129"/>
                  </a:cubicBezTo>
                  <a:cubicBezTo>
                    <a:pt x="84" y="129"/>
                    <a:pt x="83" y="129"/>
                    <a:pt x="83" y="129"/>
                  </a:cubicBezTo>
                  <a:cubicBezTo>
                    <a:pt x="81" y="129"/>
                    <a:pt x="80" y="129"/>
                    <a:pt x="79" y="128"/>
                  </a:cubicBezTo>
                  <a:cubicBezTo>
                    <a:pt x="79" y="128"/>
                    <a:pt x="79" y="127"/>
                    <a:pt x="79" y="127"/>
                  </a:cubicBezTo>
                  <a:cubicBezTo>
                    <a:pt x="80" y="127"/>
                    <a:pt x="80" y="127"/>
                    <a:pt x="80" y="127"/>
                  </a:cubicBezTo>
                  <a:cubicBezTo>
                    <a:pt x="81" y="127"/>
                    <a:pt x="81" y="127"/>
                    <a:pt x="82" y="126"/>
                  </a:cubicBezTo>
                  <a:cubicBezTo>
                    <a:pt x="82" y="126"/>
                    <a:pt x="82" y="126"/>
                    <a:pt x="82" y="125"/>
                  </a:cubicBezTo>
                  <a:cubicBezTo>
                    <a:pt x="82" y="125"/>
                    <a:pt x="82" y="125"/>
                    <a:pt x="81" y="125"/>
                  </a:cubicBezTo>
                  <a:cubicBezTo>
                    <a:pt x="80" y="125"/>
                    <a:pt x="80" y="125"/>
                    <a:pt x="80" y="125"/>
                  </a:cubicBezTo>
                  <a:cubicBezTo>
                    <a:pt x="80" y="125"/>
                    <a:pt x="80" y="125"/>
                    <a:pt x="80" y="125"/>
                  </a:cubicBezTo>
                  <a:cubicBezTo>
                    <a:pt x="80" y="125"/>
                    <a:pt x="80" y="125"/>
                    <a:pt x="80" y="125"/>
                  </a:cubicBezTo>
                  <a:cubicBezTo>
                    <a:pt x="79" y="125"/>
                    <a:pt x="79" y="125"/>
                    <a:pt x="79" y="125"/>
                  </a:cubicBezTo>
                  <a:cubicBezTo>
                    <a:pt x="79" y="125"/>
                    <a:pt x="79" y="125"/>
                    <a:pt x="79" y="125"/>
                  </a:cubicBezTo>
                  <a:cubicBezTo>
                    <a:pt x="78" y="125"/>
                    <a:pt x="78" y="124"/>
                    <a:pt x="77" y="124"/>
                  </a:cubicBezTo>
                  <a:cubicBezTo>
                    <a:pt x="77" y="123"/>
                    <a:pt x="76" y="121"/>
                    <a:pt x="76" y="119"/>
                  </a:cubicBezTo>
                  <a:cubicBezTo>
                    <a:pt x="75" y="117"/>
                    <a:pt x="75" y="114"/>
                    <a:pt x="75" y="112"/>
                  </a:cubicBezTo>
                  <a:cubicBezTo>
                    <a:pt x="74" y="111"/>
                    <a:pt x="74" y="111"/>
                    <a:pt x="74" y="111"/>
                  </a:cubicBezTo>
                  <a:cubicBezTo>
                    <a:pt x="73" y="111"/>
                    <a:pt x="73" y="111"/>
                    <a:pt x="73" y="111"/>
                  </a:cubicBezTo>
                  <a:cubicBezTo>
                    <a:pt x="72" y="113"/>
                    <a:pt x="70" y="114"/>
                    <a:pt x="68" y="114"/>
                  </a:cubicBezTo>
                  <a:cubicBezTo>
                    <a:pt x="68" y="114"/>
                    <a:pt x="68" y="113"/>
                    <a:pt x="68" y="113"/>
                  </a:cubicBezTo>
                  <a:cubicBezTo>
                    <a:pt x="67" y="113"/>
                    <a:pt x="67" y="113"/>
                    <a:pt x="67" y="114"/>
                  </a:cubicBezTo>
                  <a:cubicBezTo>
                    <a:pt x="67" y="114"/>
                    <a:pt x="67" y="114"/>
                    <a:pt x="66" y="114"/>
                  </a:cubicBezTo>
                  <a:cubicBezTo>
                    <a:pt x="66" y="114"/>
                    <a:pt x="65" y="114"/>
                    <a:pt x="65" y="114"/>
                  </a:cubicBezTo>
                  <a:cubicBezTo>
                    <a:pt x="64" y="114"/>
                    <a:pt x="64" y="113"/>
                    <a:pt x="63" y="113"/>
                  </a:cubicBezTo>
                  <a:cubicBezTo>
                    <a:pt x="63" y="113"/>
                    <a:pt x="63" y="112"/>
                    <a:pt x="63" y="112"/>
                  </a:cubicBezTo>
                  <a:cubicBezTo>
                    <a:pt x="63" y="112"/>
                    <a:pt x="63" y="112"/>
                    <a:pt x="63" y="112"/>
                  </a:cubicBezTo>
                  <a:cubicBezTo>
                    <a:pt x="61" y="111"/>
                    <a:pt x="61" y="110"/>
                    <a:pt x="61" y="108"/>
                  </a:cubicBezTo>
                  <a:cubicBezTo>
                    <a:pt x="61" y="108"/>
                    <a:pt x="61" y="107"/>
                    <a:pt x="61" y="106"/>
                  </a:cubicBezTo>
                  <a:cubicBezTo>
                    <a:pt x="61" y="106"/>
                    <a:pt x="61" y="106"/>
                    <a:pt x="61" y="106"/>
                  </a:cubicBezTo>
                  <a:cubicBezTo>
                    <a:pt x="60" y="105"/>
                    <a:pt x="60" y="105"/>
                    <a:pt x="60" y="105"/>
                  </a:cubicBezTo>
                  <a:cubicBezTo>
                    <a:pt x="58" y="106"/>
                    <a:pt x="56" y="106"/>
                    <a:pt x="54" y="106"/>
                  </a:cubicBezTo>
                  <a:cubicBezTo>
                    <a:pt x="52" y="106"/>
                    <a:pt x="50" y="106"/>
                    <a:pt x="48" y="105"/>
                  </a:cubicBezTo>
                  <a:cubicBezTo>
                    <a:pt x="46" y="104"/>
                    <a:pt x="44" y="103"/>
                    <a:pt x="43" y="101"/>
                  </a:cubicBezTo>
                  <a:cubicBezTo>
                    <a:pt x="43" y="100"/>
                    <a:pt x="42" y="99"/>
                    <a:pt x="42" y="99"/>
                  </a:cubicBezTo>
                  <a:cubicBezTo>
                    <a:pt x="42" y="97"/>
                    <a:pt x="43" y="96"/>
                    <a:pt x="44" y="95"/>
                  </a:cubicBezTo>
                  <a:cubicBezTo>
                    <a:pt x="44" y="94"/>
                    <a:pt x="44" y="94"/>
                    <a:pt x="44" y="94"/>
                  </a:cubicBezTo>
                  <a:cubicBezTo>
                    <a:pt x="43" y="94"/>
                    <a:pt x="43" y="94"/>
                    <a:pt x="43" y="94"/>
                  </a:cubicBezTo>
                  <a:cubicBezTo>
                    <a:pt x="41" y="95"/>
                    <a:pt x="41" y="97"/>
                    <a:pt x="41" y="99"/>
                  </a:cubicBezTo>
                  <a:cubicBezTo>
                    <a:pt x="41" y="100"/>
                    <a:pt x="41" y="101"/>
                    <a:pt x="42" y="102"/>
                  </a:cubicBezTo>
                  <a:cubicBezTo>
                    <a:pt x="42" y="103"/>
                    <a:pt x="42" y="103"/>
                    <a:pt x="43" y="103"/>
                  </a:cubicBezTo>
                  <a:cubicBezTo>
                    <a:pt x="43" y="104"/>
                    <a:pt x="43" y="105"/>
                    <a:pt x="43" y="106"/>
                  </a:cubicBezTo>
                  <a:cubicBezTo>
                    <a:pt x="41" y="104"/>
                    <a:pt x="40" y="102"/>
                    <a:pt x="40" y="99"/>
                  </a:cubicBezTo>
                  <a:cubicBezTo>
                    <a:pt x="40" y="98"/>
                    <a:pt x="40" y="97"/>
                    <a:pt x="41" y="96"/>
                  </a:cubicBezTo>
                  <a:cubicBezTo>
                    <a:pt x="41" y="95"/>
                    <a:pt x="41" y="94"/>
                    <a:pt x="40" y="94"/>
                  </a:cubicBezTo>
                  <a:cubicBezTo>
                    <a:pt x="39" y="94"/>
                    <a:pt x="38" y="94"/>
                    <a:pt x="38" y="95"/>
                  </a:cubicBezTo>
                  <a:cubicBezTo>
                    <a:pt x="37" y="96"/>
                    <a:pt x="37" y="98"/>
                    <a:pt x="37" y="99"/>
                  </a:cubicBezTo>
                  <a:cubicBezTo>
                    <a:pt x="37" y="103"/>
                    <a:pt x="39" y="107"/>
                    <a:pt x="41" y="109"/>
                  </a:cubicBezTo>
                  <a:cubicBezTo>
                    <a:pt x="43" y="110"/>
                    <a:pt x="44" y="111"/>
                    <a:pt x="46" y="112"/>
                  </a:cubicBezTo>
                  <a:cubicBezTo>
                    <a:pt x="46" y="112"/>
                    <a:pt x="46" y="112"/>
                    <a:pt x="46" y="112"/>
                  </a:cubicBezTo>
                  <a:cubicBezTo>
                    <a:pt x="46" y="113"/>
                    <a:pt x="46" y="113"/>
                    <a:pt x="46" y="113"/>
                  </a:cubicBezTo>
                  <a:cubicBezTo>
                    <a:pt x="47" y="113"/>
                    <a:pt x="47" y="113"/>
                    <a:pt x="47" y="113"/>
                  </a:cubicBezTo>
                  <a:cubicBezTo>
                    <a:pt x="47" y="112"/>
                    <a:pt x="47" y="112"/>
                    <a:pt x="47" y="112"/>
                  </a:cubicBezTo>
                  <a:cubicBezTo>
                    <a:pt x="49" y="113"/>
                    <a:pt x="51" y="113"/>
                    <a:pt x="53" y="113"/>
                  </a:cubicBezTo>
                  <a:cubicBezTo>
                    <a:pt x="53" y="114"/>
                    <a:pt x="53" y="115"/>
                    <a:pt x="53" y="115"/>
                  </a:cubicBezTo>
                  <a:cubicBezTo>
                    <a:pt x="53" y="117"/>
                    <a:pt x="53" y="118"/>
                    <a:pt x="54" y="119"/>
                  </a:cubicBezTo>
                  <a:cubicBezTo>
                    <a:pt x="53" y="120"/>
                    <a:pt x="54" y="120"/>
                    <a:pt x="54" y="121"/>
                  </a:cubicBezTo>
                  <a:cubicBezTo>
                    <a:pt x="55" y="122"/>
                    <a:pt x="56" y="122"/>
                    <a:pt x="56" y="123"/>
                  </a:cubicBezTo>
                  <a:cubicBezTo>
                    <a:pt x="56" y="123"/>
                    <a:pt x="57" y="124"/>
                    <a:pt x="57" y="124"/>
                  </a:cubicBezTo>
                  <a:cubicBezTo>
                    <a:pt x="58" y="124"/>
                    <a:pt x="58" y="124"/>
                    <a:pt x="58" y="124"/>
                  </a:cubicBezTo>
                  <a:cubicBezTo>
                    <a:pt x="58" y="124"/>
                    <a:pt x="58" y="124"/>
                    <a:pt x="58" y="124"/>
                  </a:cubicBezTo>
                  <a:cubicBezTo>
                    <a:pt x="58" y="124"/>
                    <a:pt x="58" y="124"/>
                    <a:pt x="59" y="124"/>
                  </a:cubicBezTo>
                  <a:cubicBezTo>
                    <a:pt x="60" y="125"/>
                    <a:pt x="61" y="125"/>
                    <a:pt x="63" y="125"/>
                  </a:cubicBezTo>
                  <a:cubicBezTo>
                    <a:pt x="66" y="125"/>
                    <a:pt x="68" y="124"/>
                    <a:pt x="71" y="123"/>
                  </a:cubicBezTo>
                  <a:cubicBezTo>
                    <a:pt x="72" y="127"/>
                    <a:pt x="75" y="129"/>
                    <a:pt x="78" y="131"/>
                  </a:cubicBezTo>
                  <a:cubicBezTo>
                    <a:pt x="78" y="131"/>
                    <a:pt x="78" y="131"/>
                    <a:pt x="78" y="131"/>
                  </a:cubicBezTo>
                  <a:cubicBezTo>
                    <a:pt x="77" y="131"/>
                    <a:pt x="77" y="132"/>
                    <a:pt x="78" y="132"/>
                  </a:cubicBezTo>
                  <a:cubicBezTo>
                    <a:pt x="79" y="133"/>
                    <a:pt x="81" y="134"/>
                    <a:pt x="82" y="135"/>
                  </a:cubicBezTo>
                  <a:cubicBezTo>
                    <a:pt x="82" y="135"/>
                    <a:pt x="82" y="135"/>
                    <a:pt x="82" y="135"/>
                  </a:cubicBezTo>
                  <a:cubicBezTo>
                    <a:pt x="81" y="136"/>
                    <a:pt x="82" y="136"/>
                    <a:pt x="82" y="136"/>
                  </a:cubicBezTo>
                  <a:cubicBezTo>
                    <a:pt x="82" y="136"/>
                    <a:pt x="83" y="136"/>
                    <a:pt x="83" y="136"/>
                  </a:cubicBezTo>
                  <a:cubicBezTo>
                    <a:pt x="83" y="137"/>
                    <a:pt x="84" y="137"/>
                    <a:pt x="84" y="138"/>
                  </a:cubicBezTo>
                  <a:cubicBezTo>
                    <a:pt x="84" y="138"/>
                    <a:pt x="84" y="139"/>
                    <a:pt x="84" y="139"/>
                  </a:cubicBezTo>
                  <a:cubicBezTo>
                    <a:pt x="84" y="140"/>
                    <a:pt x="84" y="140"/>
                    <a:pt x="84" y="140"/>
                  </a:cubicBezTo>
                  <a:cubicBezTo>
                    <a:pt x="85" y="140"/>
                    <a:pt x="85" y="140"/>
                    <a:pt x="85" y="140"/>
                  </a:cubicBezTo>
                  <a:cubicBezTo>
                    <a:pt x="86" y="140"/>
                    <a:pt x="86" y="140"/>
                    <a:pt x="86" y="141"/>
                  </a:cubicBezTo>
                  <a:cubicBezTo>
                    <a:pt x="86" y="141"/>
                    <a:pt x="86" y="142"/>
                    <a:pt x="85" y="142"/>
                  </a:cubicBezTo>
                  <a:cubicBezTo>
                    <a:pt x="85" y="143"/>
                    <a:pt x="85" y="143"/>
                    <a:pt x="86" y="143"/>
                  </a:cubicBezTo>
                  <a:cubicBezTo>
                    <a:pt x="86" y="144"/>
                    <a:pt x="87" y="143"/>
                    <a:pt x="87" y="143"/>
                  </a:cubicBezTo>
                  <a:cubicBezTo>
                    <a:pt x="87" y="143"/>
                    <a:pt x="87" y="143"/>
                    <a:pt x="87" y="143"/>
                  </a:cubicBezTo>
                  <a:cubicBezTo>
                    <a:pt x="87" y="144"/>
                    <a:pt x="88" y="145"/>
                    <a:pt x="88" y="146"/>
                  </a:cubicBezTo>
                  <a:cubicBezTo>
                    <a:pt x="88" y="148"/>
                    <a:pt x="87" y="151"/>
                    <a:pt x="86" y="152"/>
                  </a:cubicBezTo>
                  <a:cubicBezTo>
                    <a:pt x="84" y="155"/>
                    <a:pt x="82" y="156"/>
                    <a:pt x="80" y="156"/>
                  </a:cubicBezTo>
                  <a:cubicBezTo>
                    <a:pt x="80" y="156"/>
                    <a:pt x="80" y="156"/>
                    <a:pt x="79" y="156"/>
                  </a:cubicBezTo>
                  <a:cubicBezTo>
                    <a:pt x="79" y="156"/>
                    <a:pt x="79" y="156"/>
                    <a:pt x="79" y="156"/>
                  </a:cubicBezTo>
                  <a:cubicBezTo>
                    <a:pt x="78" y="156"/>
                    <a:pt x="77" y="157"/>
                    <a:pt x="77" y="157"/>
                  </a:cubicBezTo>
                  <a:cubicBezTo>
                    <a:pt x="77" y="158"/>
                    <a:pt x="78" y="159"/>
                    <a:pt x="79" y="159"/>
                  </a:cubicBezTo>
                  <a:cubicBezTo>
                    <a:pt x="80" y="159"/>
                    <a:pt x="80" y="159"/>
                    <a:pt x="80" y="159"/>
                  </a:cubicBezTo>
                  <a:cubicBezTo>
                    <a:pt x="81" y="159"/>
                    <a:pt x="83" y="160"/>
                    <a:pt x="84" y="161"/>
                  </a:cubicBezTo>
                  <a:cubicBezTo>
                    <a:pt x="84" y="161"/>
                    <a:pt x="84" y="161"/>
                    <a:pt x="85" y="161"/>
                  </a:cubicBezTo>
                  <a:cubicBezTo>
                    <a:pt x="85" y="162"/>
                    <a:pt x="85" y="162"/>
                    <a:pt x="85" y="162"/>
                  </a:cubicBezTo>
                  <a:cubicBezTo>
                    <a:pt x="85" y="162"/>
                    <a:pt x="85" y="162"/>
                    <a:pt x="85" y="162"/>
                  </a:cubicBezTo>
                  <a:cubicBezTo>
                    <a:pt x="86" y="163"/>
                    <a:pt x="87" y="164"/>
                    <a:pt x="87" y="165"/>
                  </a:cubicBezTo>
                  <a:cubicBezTo>
                    <a:pt x="88" y="168"/>
                    <a:pt x="89" y="174"/>
                    <a:pt x="89" y="179"/>
                  </a:cubicBezTo>
                  <a:cubicBezTo>
                    <a:pt x="89" y="179"/>
                    <a:pt x="89" y="180"/>
                    <a:pt x="89" y="181"/>
                  </a:cubicBezTo>
                  <a:cubicBezTo>
                    <a:pt x="89" y="181"/>
                    <a:pt x="89" y="181"/>
                    <a:pt x="89" y="181"/>
                  </a:cubicBezTo>
                  <a:cubicBezTo>
                    <a:pt x="89" y="182"/>
                    <a:pt x="89" y="182"/>
                    <a:pt x="89" y="182"/>
                  </a:cubicBezTo>
                  <a:cubicBezTo>
                    <a:pt x="89" y="185"/>
                    <a:pt x="89" y="189"/>
                    <a:pt x="88" y="192"/>
                  </a:cubicBezTo>
                  <a:cubicBezTo>
                    <a:pt x="88" y="192"/>
                    <a:pt x="87" y="192"/>
                    <a:pt x="87" y="192"/>
                  </a:cubicBezTo>
                  <a:cubicBezTo>
                    <a:pt x="85" y="195"/>
                    <a:pt x="84" y="198"/>
                    <a:pt x="82" y="200"/>
                  </a:cubicBezTo>
                  <a:cubicBezTo>
                    <a:pt x="82" y="200"/>
                    <a:pt x="82" y="200"/>
                    <a:pt x="82" y="199"/>
                  </a:cubicBezTo>
                  <a:cubicBezTo>
                    <a:pt x="82" y="198"/>
                    <a:pt x="82" y="198"/>
                    <a:pt x="82" y="197"/>
                  </a:cubicBezTo>
                  <a:cubicBezTo>
                    <a:pt x="84" y="194"/>
                    <a:pt x="86" y="191"/>
                    <a:pt x="87" y="188"/>
                  </a:cubicBezTo>
                  <a:cubicBezTo>
                    <a:pt x="87" y="187"/>
                    <a:pt x="87" y="187"/>
                    <a:pt x="87" y="187"/>
                  </a:cubicBezTo>
                  <a:cubicBezTo>
                    <a:pt x="87" y="186"/>
                    <a:pt x="86" y="187"/>
                    <a:pt x="86" y="187"/>
                  </a:cubicBezTo>
                  <a:cubicBezTo>
                    <a:pt x="84" y="190"/>
                    <a:pt x="83" y="192"/>
                    <a:pt x="81" y="195"/>
                  </a:cubicBezTo>
                  <a:cubicBezTo>
                    <a:pt x="81" y="194"/>
                    <a:pt x="81" y="193"/>
                    <a:pt x="81" y="193"/>
                  </a:cubicBezTo>
                  <a:cubicBezTo>
                    <a:pt x="82" y="190"/>
                    <a:pt x="84" y="187"/>
                    <a:pt x="86" y="184"/>
                  </a:cubicBezTo>
                  <a:cubicBezTo>
                    <a:pt x="86" y="184"/>
                    <a:pt x="86" y="184"/>
                    <a:pt x="85" y="183"/>
                  </a:cubicBezTo>
                  <a:cubicBezTo>
                    <a:pt x="85" y="183"/>
                    <a:pt x="85" y="183"/>
                    <a:pt x="84" y="184"/>
                  </a:cubicBezTo>
                  <a:cubicBezTo>
                    <a:pt x="83" y="186"/>
                    <a:pt x="81" y="189"/>
                    <a:pt x="80" y="191"/>
                  </a:cubicBezTo>
                  <a:cubicBezTo>
                    <a:pt x="79" y="190"/>
                    <a:pt x="78" y="189"/>
                    <a:pt x="78" y="189"/>
                  </a:cubicBezTo>
                  <a:cubicBezTo>
                    <a:pt x="79" y="188"/>
                    <a:pt x="79" y="188"/>
                    <a:pt x="80" y="187"/>
                  </a:cubicBezTo>
                  <a:cubicBezTo>
                    <a:pt x="81" y="187"/>
                    <a:pt x="82" y="186"/>
                    <a:pt x="82" y="185"/>
                  </a:cubicBezTo>
                  <a:cubicBezTo>
                    <a:pt x="83" y="184"/>
                    <a:pt x="83" y="183"/>
                    <a:pt x="83" y="181"/>
                  </a:cubicBezTo>
                  <a:cubicBezTo>
                    <a:pt x="83" y="179"/>
                    <a:pt x="82" y="176"/>
                    <a:pt x="80" y="173"/>
                  </a:cubicBezTo>
                  <a:cubicBezTo>
                    <a:pt x="80" y="173"/>
                    <a:pt x="80" y="173"/>
                    <a:pt x="80" y="173"/>
                  </a:cubicBezTo>
                  <a:cubicBezTo>
                    <a:pt x="78" y="172"/>
                    <a:pt x="76" y="171"/>
                    <a:pt x="74" y="170"/>
                  </a:cubicBezTo>
                  <a:cubicBezTo>
                    <a:pt x="74" y="169"/>
                    <a:pt x="73" y="170"/>
                    <a:pt x="72" y="171"/>
                  </a:cubicBezTo>
                  <a:cubicBezTo>
                    <a:pt x="72" y="171"/>
                    <a:pt x="72" y="172"/>
                    <a:pt x="73" y="173"/>
                  </a:cubicBezTo>
                  <a:cubicBezTo>
                    <a:pt x="75" y="174"/>
                    <a:pt x="76" y="174"/>
                    <a:pt x="78" y="175"/>
                  </a:cubicBezTo>
                  <a:cubicBezTo>
                    <a:pt x="79" y="177"/>
                    <a:pt x="80" y="180"/>
                    <a:pt x="80" y="181"/>
                  </a:cubicBezTo>
                  <a:cubicBezTo>
                    <a:pt x="80" y="182"/>
                    <a:pt x="80" y="183"/>
                    <a:pt x="80" y="184"/>
                  </a:cubicBezTo>
                  <a:cubicBezTo>
                    <a:pt x="79" y="184"/>
                    <a:pt x="79" y="184"/>
                    <a:pt x="79" y="185"/>
                  </a:cubicBezTo>
                  <a:cubicBezTo>
                    <a:pt x="78" y="185"/>
                    <a:pt x="78" y="185"/>
                    <a:pt x="78" y="185"/>
                  </a:cubicBezTo>
                  <a:cubicBezTo>
                    <a:pt x="77" y="185"/>
                    <a:pt x="76" y="186"/>
                    <a:pt x="75" y="187"/>
                  </a:cubicBezTo>
                  <a:cubicBezTo>
                    <a:pt x="74" y="187"/>
                    <a:pt x="74" y="188"/>
                    <a:pt x="74" y="188"/>
                  </a:cubicBezTo>
                  <a:cubicBezTo>
                    <a:pt x="74" y="189"/>
                    <a:pt x="74" y="189"/>
                    <a:pt x="74" y="190"/>
                  </a:cubicBezTo>
                  <a:cubicBezTo>
                    <a:pt x="76" y="191"/>
                    <a:pt x="77" y="192"/>
                    <a:pt x="78" y="194"/>
                  </a:cubicBezTo>
                  <a:cubicBezTo>
                    <a:pt x="78" y="195"/>
                    <a:pt x="77" y="195"/>
                    <a:pt x="77" y="195"/>
                  </a:cubicBezTo>
                  <a:cubicBezTo>
                    <a:pt x="77" y="196"/>
                    <a:pt x="77" y="196"/>
                    <a:pt x="77" y="196"/>
                  </a:cubicBezTo>
                  <a:cubicBezTo>
                    <a:pt x="78" y="196"/>
                    <a:pt x="78" y="196"/>
                    <a:pt x="78" y="196"/>
                  </a:cubicBezTo>
                  <a:cubicBezTo>
                    <a:pt x="79" y="197"/>
                    <a:pt x="79" y="197"/>
                    <a:pt x="79" y="198"/>
                  </a:cubicBezTo>
                  <a:cubicBezTo>
                    <a:pt x="78" y="199"/>
                    <a:pt x="78" y="199"/>
                    <a:pt x="78" y="199"/>
                  </a:cubicBezTo>
                  <a:cubicBezTo>
                    <a:pt x="78" y="200"/>
                    <a:pt x="78" y="200"/>
                    <a:pt x="78" y="200"/>
                  </a:cubicBezTo>
                  <a:cubicBezTo>
                    <a:pt x="79" y="200"/>
                    <a:pt x="79" y="200"/>
                    <a:pt x="79" y="200"/>
                  </a:cubicBezTo>
                  <a:cubicBezTo>
                    <a:pt x="78" y="204"/>
                    <a:pt x="77" y="208"/>
                    <a:pt x="73" y="211"/>
                  </a:cubicBezTo>
                  <a:cubicBezTo>
                    <a:pt x="73" y="211"/>
                    <a:pt x="73" y="211"/>
                    <a:pt x="73" y="212"/>
                  </a:cubicBezTo>
                  <a:cubicBezTo>
                    <a:pt x="72" y="211"/>
                    <a:pt x="72" y="211"/>
                    <a:pt x="72" y="211"/>
                  </a:cubicBezTo>
                  <a:cubicBezTo>
                    <a:pt x="71" y="212"/>
                    <a:pt x="71" y="212"/>
                    <a:pt x="71" y="212"/>
                  </a:cubicBezTo>
                  <a:cubicBezTo>
                    <a:pt x="71" y="212"/>
                    <a:pt x="70" y="212"/>
                    <a:pt x="70" y="213"/>
                  </a:cubicBezTo>
                  <a:cubicBezTo>
                    <a:pt x="69" y="213"/>
                    <a:pt x="67" y="213"/>
                    <a:pt x="66" y="213"/>
                  </a:cubicBezTo>
                  <a:cubicBezTo>
                    <a:pt x="65" y="213"/>
                    <a:pt x="65" y="213"/>
                    <a:pt x="65" y="213"/>
                  </a:cubicBezTo>
                  <a:cubicBezTo>
                    <a:pt x="64" y="213"/>
                    <a:pt x="62" y="213"/>
                    <a:pt x="60" y="213"/>
                  </a:cubicBezTo>
                  <a:cubicBezTo>
                    <a:pt x="60" y="212"/>
                    <a:pt x="61" y="212"/>
                    <a:pt x="61" y="212"/>
                  </a:cubicBezTo>
                  <a:cubicBezTo>
                    <a:pt x="61" y="211"/>
                    <a:pt x="61" y="211"/>
                    <a:pt x="60" y="211"/>
                  </a:cubicBezTo>
                  <a:cubicBezTo>
                    <a:pt x="60" y="210"/>
                    <a:pt x="59" y="210"/>
                    <a:pt x="59" y="211"/>
                  </a:cubicBezTo>
                  <a:cubicBezTo>
                    <a:pt x="59" y="211"/>
                    <a:pt x="58" y="211"/>
                    <a:pt x="58" y="212"/>
                  </a:cubicBezTo>
                  <a:cubicBezTo>
                    <a:pt x="55" y="211"/>
                    <a:pt x="53" y="209"/>
                    <a:pt x="51" y="207"/>
                  </a:cubicBezTo>
                  <a:cubicBezTo>
                    <a:pt x="51" y="207"/>
                    <a:pt x="51" y="207"/>
                    <a:pt x="51" y="207"/>
                  </a:cubicBezTo>
                  <a:cubicBezTo>
                    <a:pt x="51" y="206"/>
                    <a:pt x="50" y="206"/>
                    <a:pt x="50" y="206"/>
                  </a:cubicBezTo>
                  <a:cubicBezTo>
                    <a:pt x="49" y="205"/>
                    <a:pt x="49" y="204"/>
                    <a:pt x="48" y="203"/>
                  </a:cubicBezTo>
                  <a:cubicBezTo>
                    <a:pt x="48" y="203"/>
                    <a:pt x="48" y="203"/>
                    <a:pt x="48" y="202"/>
                  </a:cubicBezTo>
                  <a:cubicBezTo>
                    <a:pt x="48" y="202"/>
                    <a:pt x="48" y="202"/>
                    <a:pt x="48" y="201"/>
                  </a:cubicBezTo>
                  <a:cubicBezTo>
                    <a:pt x="48" y="201"/>
                    <a:pt x="48" y="201"/>
                    <a:pt x="47" y="201"/>
                  </a:cubicBezTo>
                  <a:cubicBezTo>
                    <a:pt x="48" y="200"/>
                    <a:pt x="48" y="199"/>
                    <a:pt x="49" y="197"/>
                  </a:cubicBezTo>
                  <a:cubicBezTo>
                    <a:pt x="50" y="197"/>
                    <a:pt x="52" y="197"/>
                    <a:pt x="53" y="197"/>
                  </a:cubicBezTo>
                  <a:cubicBezTo>
                    <a:pt x="54" y="197"/>
                    <a:pt x="55" y="197"/>
                    <a:pt x="55" y="196"/>
                  </a:cubicBezTo>
                  <a:cubicBezTo>
                    <a:pt x="55" y="194"/>
                    <a:pt x="55" y="193"/>
                    <a:pt x="55" y="191"/>
                  </a:cubicBezTo>
                  <a:cubicBezTo>
                    <a:pt x="56" y="191"/>
                    <a:pt x="56" y="191"/>
                    <a:pt x="57" y="191"/>
                  </a:cubicBezTo>
                  <a:cubicBezTo>
                    <a:pt x="58" y="191"/>
                    <a:pt x="59" y="191"/>
                    <a:pt x="60" y="191"/>
                  </a:cubicBezTo>
                  <a:cubicBezTo>
                    <a:pt x="63" y="190"/>
                    <a:pt x="64" y="188"/>
                    <a:pt x="64" y="185"/>
                  </a:cubicBezTo>
                  <a:cubicBezTo>
                    <a:pt x="64" y="185"/>
                    <a:pt x="64" y="184"/>
                    <a:pt x="64" y="184"/>
                  </a:cubicBezTo>
                  <a:cubicBezTo>
                    <a:pt x="64" y="183"/>
                    <a:pt x="64" y="183"/>
                    <a:pt x="63" y="183"/>
                  </a:cubicBezTo>
                  <a:cubicBezTo>
                    <a:pt x="62" y="182"/>
                    <a:pt x="62" y="182"/>
                    <a:pt x="61" y="182"/>
                  </a:cubicBezTo>
                  <a:cubicBezTo>
                    <a:pt x="61" y="182"/>
                    <a:pt x="61" y="182"/>
                    <a:pt x="61" y="182"/>
                  </a:cubicBezTo>
                  <a:cubicBezTo>
                    <a:pt x="61" y="181"/>
                    <a:pt x="61" y="181"/>
                    <a:pt x="61" y="181"/>
                  </a:cubicBezTo>
                  <a:cubicBezTo>
                    <a:pt x="62" y="179"/>
                    <a:pt x="63" y="178"/>
                    <a:pt x="64" y="177"/>
                  </a:cubicBezTo>
                  <a:cubicBezTo>
                    <a:pt x="64" y="176"/>
                    <a:pt x="64" y="176"/>
                    <a:pt x="64" y="176"/>
                  </a:cubicBezTo>
                  <a:cubicBezTo>
                    <a:pt x="63" y="176"/>
                    <a:pt x="63" y="176"/>
                    <a:pt x="63" y="176"/>
                  </a:cubicBezTo>
                  <a:cubicBezTo>
                    <a:pt x="61" y="177"/>
                    <a:pt x="60" y="179"/>
                    <a:pt x="59" y="181"/>
                  </a:cubicBezTo>
                  <a:cubicBezTo>
                    <a:pt x="58" y="180"/>
                    <a:pt x="57" y="179"/>
                    <a:pt x="56" y="177"/>
                  </a:cubicBezTo>
                  <a:cubicBezTo>
                    <a:pt x="58" y="175"/>
                    <a:pt x="59" y="173"/>
                    <a:pt x="61" y="171"/>
                  </a:cubicBezTo>
                  <a:cubicBezTo>
                    <a:pt x="60" y="170"/>
                    <a:pt x="60" y="170"/>
                    <a:pt x="60" y="170"/>
                  </a:cubicBezTo>
                  <a:cubicBezTo>
                    <a:pt x="59" y="170"/>
                    <a:pt x="59" y="170"/>
                    <a:pt x="59" y="170"/>
                  </a:cubicBezTo>
                  <a:cubicBezTo>
                    <a:pt x="58" y="172"/>
                    <a:pt x="57" y="174"/>
                    <a:pt x="55" y="176"/>
                  </a:cubicBezTo>
                  <a:cubicBezTo>
                    <a:pt x="55" y="175"/>
                    <a:pt x="55" y="174"/>
                    <a:pt x="55" y="174"/>
                  </a:cubicBezTo>
                  <a:cubicBezTo>
                    <a:pt x="56" y="171"/>
                    <a:pt x="58" y="168"/>
                    <a:pt x="59" y="165"/>
                  </a:cubicBezTo>
                  <a:cubicBezTo>
                    <a:pt x="60" y="164"/>
                    <a:pt x="59" y="164"/>
                    <a:pt x="59" y="164"/>
                  </a:cubicBezTo>
                  <a:cubicBezTo>
                    <a:pt x="59" y="164"/>
                    <a:pt x="58" y="164"/>
                    <a:pt x="58" y="164"/>
                  </a:cubicBezTo>
                  <a:cubicBezTo>
                    <a:pt x="57" y="167"/>
                    <a:pt x="55" y="169"/>
                    <a:pt x="54" y="171"/>
                  </a:cubicBezTo>
                  <a:cubicBezTo>
                    <a:pt x="54" y="171"/>
                    <a:pt x="54" y="170"/>
                    <a:pt x="54" y="169"/>
                  </a:cubicBezTo>
                  <a:cubicBezTo>
                    <a:pt x="54" y="169"/>
                    <a:pt x="54" y="169"/>
                    <a:pt x="54" y="168"/>
                  </a:cubicBezTo>
                  <a:cubicBezTo>
                    <a:pt x="55" y="166"/>
                    <a:pt x="57" y="164"/>
                    <a:pt x="58" y="161"/>
                  </a:cubicBezTo>
                  <a:cubicBezTo>
                    <a:pt x="58" y="161"/>
                    <a:pt x="58" y="160"/>
                    <a:pt x="58" y="160"/>
                  </a:cubicBezTo>
                  <a:cubicBezTo>
                    <a:pt x="58" y="160"/>
                    <a:pt x="57" y="160"/>
                    <a:pt x="57" y="160"/>
                  </a:cubicBezTo>
                  <a:cubicBezTo>
                    <a:pt x="56" y="162"/>
                    <a:pt x="55" y="164"/>
                    <a:pt x="53" y="166"/>
                  </a:cubicBezTo>
                  <a:cubicBezTo>
                    <a:pt x="53" y="166"/>
                    <a:pt x="53" y="166"/>
                    <a:pt x="53" y="166"/>
                  </a:cubicBezTo>
                  <a:cubicBezTo>
                    <a:pt x="52" y="166"/>
                    <a:pt x="51" y="166"/>
                    <a:pt x="51" y="167"/>
                  </a:cubicBezTo>
                  <a:cubicBezTo>
                    <a:pt x="51" y="168"/>
                    <a:pt x="51" y="169"/>
                    <a:pt x="51" y="169"/>
                  </a:cubicBezTo>
                  <a:cubicBezTo>
                    <a:pt x="51" y="176"/>
                    <a:pt x="54" y="182"/>
                    <a:pt x="60" y="185"/>
                  </a:cubicBezTo>
                  <a:cubicBezTo>
                    <a:pt x="60" y="185"/>
                    <a:pt x="60" y="185"/>
                    <a:pt x="60" y="185"/>
                  </a:cubicBezTo>
                  <a:cubicBezTo>
                    <a:pt x="61" y="185"/>
                    <a:pt x="61" y="185"/>
                    <a:pt x="61" y="185"/>
                  </a:cubicBezTo>
                  <a:cubicBezTo>
                    <a:pt x="61" y="185"/>
                    <a:pt x="61" y="185"/>
                    <a:pt x="61" y="185"/>
                  </a:cubicBezTo>
                  <a:cubicBezTo>
                    <a:pt x="61" y="186"/>
                    <a:pt x="60" y="188"/>
                    <a:pt x="59" y="188"/>
                  </a:cubicBezTo>
                  <a:cubicBezTo>
                    <a:pt x="59" y="188"/>
                    <a:pt x="58" y="188"/>
                    <a:pt x="57" y="188"/>
                  </a:cubicBezTo>
                  <a:cubicBezTo>
                    <a:pt x="56" y="188"/>
                    <a:pt x="55" y="188"/>
                    <a:pt x="54" y="188"/>
                  </a:cubicBezTo>
                  <a:cubicBezTo>
                    <a:pt x="53" y="188"/>
                    <a:pt x="53" y="188"/>
                    <a:pt x="52" y="188"/>
                  </a:cubicBezTo>
                  <a:cubicBezTo>
                    <a:pt x="52" y="188"/>
                    <a:pt x="52" y="189"/>
                    <a:pt x="52" y="189"/>
                  </a:cubicBezTo>
                  <a:cubicBezTo>
                    <a:pt x="51" y="189"/>
                    <a:pt x="51" y="189"/>
                    <a:pt x="51" y="189"/>
                  </a:cubicBezTo>
                  <a:cubicBezTo>
                    <a:pt x="51" y="189"/>
                    <a:pt x="51" y="189"/>
                    <a:pt x="51" y="189"/>
                  </a:cubicBezTo>
                  <a:cubicBezTo>
                    <a:pt x="51" y="189"/>
                    <a:pt x="51" y="190"/>
                    <a:pt x="50" y="190"/>
                  </a:cubicBezTo>
                  <a:cubicBezTo>
                    <a:pt x="49" y="191"/>
                    <a:pt x="48" y="191"/>
                    <a:pt x="47" y="192"/>
                  </a:cubicBezTo>
                  <a:cubicBezTo>
                    <a:pt x="46" y="192"/>
                    <a:pt x="46" y="192"/>
                    <a:pt x="45" y="193"/>
                  </a:cubicBezTo>
                  <a:cubicBezTo>
                    <a:pt x="45" y="193"/>
                    <a:pt x="45" y="193"/>
                    <a:pt x="45" y="193"/>
                  </a:cubicBezTo>
                  <a:cubicBezTo>
                    <a:pt x="45" y="193"/>
                    <a:pt x="45" y="193"/>
                    <a:pt x="44" y="193"/>
                  </a:cubicBezTo>
                  <a:cubicBezTo>
                    <a:pt x="44" y="194"/>
                    <a:pt x="44" y="194"/>
                    <a:pt x="44" y="194"/>
                  </a:cubicBezTo>
                  <a:cubicBezTo>
                    <a:pt x="44" y="194"/>
                    <a:pt x="44" y="194"/>
                    <a:pt x="43" y="195"/>
                  </a:cubicBezTo>
                  <a:cubicBezTo>
                    <a:pt x="43" y="195"/>
                    <a:pt x="43" y="195"/>
                    <a:pt x="43" y="195"/>
                  </a:cubicBezTo>
                  <a:cubicBezTo>
                    <a:pt x="42" y="196"/>
                    <a:pt x="41" y="197"/>
                    <a:pt x="40" y="197"/>
                  </a:cubicBezTo>
                  <a:cubicBezTo>
                    <a:pt x="40" y="197"/>
                    <a:pt x="40" y="197"/>
                    <a:pt x="40" y="197"/>
                  </a:cubicBezTo>
                  <a:cubicBezTo>
                    <a:pt x="39" y="196"/>
                    <a:pt x="39" y="196"/>
                    <a:pt x="38" y="196"/>
                  </a:cubicBezTo>
                  <a:cubicBezTo>
                    <a:pt x="38" y="196"/>
                    <a:pt x="38" y="196"/>
                    <a:pt x="38" y="197"/>
                  </a:cubicBezTo>
                  <a:cubicBezTo>
                    <a:pt x="38" y="196"/>
                    <a:pt x="38" y="196"/>
                    <a:pt x="38" y="196"/>
                  </a:cubicBezTo>
                  <a:cubicBezTo>
                    <a:pt x="37" y="196"/>
                    <a:pt x="37" y="195"/>
                    <a:pt x="37" y="194"/>
                  </a:cubicBezTo>
                  <a:cubicBezTo>
                    <a:pt x="37" y="194"/>
                    <a:pt x="37" y="194"/>
                    <a:pt x="37" y="194"/>
                  </a:cubicBezTo>
                  <a:cubicBezTo>
                    <a:pt x="37" y="194"/>
                    <a:pt x="37" y="193"/>
                    <a:pt x="36" y="193"/>
                  </a:cubicBezTo>
                  <a:cubicBezTo>
                    <a:pt x="36" y="193"/>
                    <a:pt x="36" y="193"/>
                    <a:pt x="36" y="193"/>
                  </a:cubicBezTo>
                  <a:cubicBezTo>
                    <a:pt x="35" y="191"/>
                    <a:pt x="35" y="190"/>
                    <a:pt x="35" y="188"/>
                  </a:cubicBezTo>
                  <a:cubicBezTo>
                    <a:pt x="36" y="187"/>
                    <a:pt x="38" y="186"/>
                    <a:pt x="39" y="184"/>
                  </a:cubicBezTo>
                  <a:cubicBezTo>
                    <a:pt x="39" y="184"/>
                    <a:pt x="39" y="184"/>
                    <a:pt x="39" y="184"/>
                  </a:cubicBezTo>
                  <a:cubicBezTo>
                    <a:pt x="41" y="184"/>
                    <a:pt x="42" y="185"/>
                    <a:pt x="43" y="185"/>
                  </a:cubicBezTo>
                  <a:cubicBezTo>
                    <a:pt x="45" y="185"/>
                    <a:pt x="47" y="184"/>
                    <a:pt x="49" y="183"/>
                  </a:cubicBezTo>
                  <a:cubicBezTo>
                    <a:pt x="50" y="182"/>
                    <a:pt x="50" y="181"/>
                    <a:pt x="49" y="181"/>
                  </a:cubicBezTo>
                  <a:cubicBezTo>
                    <a:pt x="49" y="180"/>
                    <a:pt x="48" y="180"/>
                    <a:pt x="47" y="180"/>
                  </a:cubicBezTo>
                  <a:cubicBezTo>
                    <a:pt x="46" y="181"/>
                    <a:pt x="45" y="182"/>
                    <a:pt x="43" y="182"/>
                  </a:cubicBezTo>
                  <a:cubicBezTo>
                    <a:pt x="41" y="182"/>
                    <a:pt x="39" y="181"/>
                    <a:pt x="38" y="179"/>
                  </a:cubicBezTo>
                  <a:cubicBezTo>
                    <a:pt x="37" y="178"/>
                    <a:pt x="37" y="177"/>
                    <a:pt x="37" y="176"/>
                  </a:cubicBezTo>
                  <a:cubicBezTo>
                    <a:pt x="37" y="175"/>
                    <a:pt x="38" y="175"/>
                    <a:pt x="38" y="175"/>
                  </a:cubicBezTo>
                  <a:cubicBezTo>
                    <a:pt x="37" y="174"/>
                    <a:pt x="37" y="174"/>
                    <a:pt x="37" y="174"/>
                  </a:cubicBezTo>
                  <a:cubicBezTo>
                    <a:pt x="37" y="174"/>
                    <a:pt x="37" y="174"/>
                    <a:pt x="37" y="174"/>
                  </a:cubicBezTo>
                  <a:cubicBezTo>
                    <a:pt x="37" y="173"/>
                    <a:pt x="37" y="173"/>
                    <a:pt x="37" y="172"/>
                  </a:cubicBezTo>
                  <a:cubicBezTo>
                    <a:pt x="37" y="171"/>
                    <a:pt x="36" y="170"/>
                    <a:pt x="36" y="169"/>
                  </a:cubicBezTo>
                  <a:cubicBezTo>
                    <a:pt x="35" y="168"/>
                    <a:pt x="34" y="167"/>
                    <a:pt x="33" y="166"/>
                  </a:cubicBezTo>
                  <a:cubicBezTo>
                    <a:pt x="32" y="166"/>
                    <a:pt x="31" y="167"/>
                    <a:pt x="31" y="167"/>
                  </a:cubicBezTo>
                  <a:cubicBezTo>
                    <a:pt x="31" y="168"/>
                    <a:pt x="31" y="169"/>
                    <a:pt x="32" y="169"/>
                  </a:cubicBezTo>
                  <a:cubicBezTo>
                    <a:pt x="32" y="169"/>
                    <a:pt x="33" y="170"/>
                    <a:pt x="33" y="170"/>
                  </a:cubicBezTo>
                  <a:cubicBezTo>
                    <a:pt x="33" y="171"/>
                    <a:pt x="34" y="173"/>
                    <a:pt x="34" y="174"/>
                  </a:cubicBezTo>
                  <a:cubicBezTo>
                    <a:pt x="34" y="175"/>
                    <a:pt x="34" y="176"/>
                    <a:pt x="34" y="176"/>
                  </a:cubicBezTo>
                  <a:cubicBezTo>
                    <a:pt x="33" y="178"/>
                    <a:pt x="31" y="179"/>
                    <a:pt x="29" y="179"/>
                  </a:cubicBezTo>
                  <a:cubicBezTo>
                    <a:pt x="29" y="179"/>
                    <a:pt x="28" y="178"/>
                    <a:pt x="28" y="179"/>
                  </a:cubicBezTo>
                  <a:cubicBezTo>
                    <a:pt x="28" y="179"/>
                    <a:pt x="27" y="179"/>
                    <a:pt x="28" y="180"/>
                  </a:cubicBezTo>
                  <a:cubicBezTo>
                    <a:pt x="27" y="180"/>
                    <a:pt x="26" y="180"/>
                    <a:pt x="25" y="180"/>
                  </a:cubicBezTo>
                  <a:cubicBezTo>
                    <a:pt x="25" y="180"/>
                    <a:pt x="24" y="180"/>
                    <a:pt x="24" y="180"/>
                  </a:cubicBezTo>
                  <a:cubicBezTo>
                    <a:pt x="23" y="180"/>
                    <a:pt x="22" y="179"/>
                    <a:pt x="21" y="179"/>
                  </a:cubicBezTo>
                  <a:cubicBezTo>
                    <a:pt x="20" y="178"/>
                    <a:pt x="20" y="177"/>
                    <a:pt x="20" y="177"/>
                  </a:cubicBezTo>
                  <a:cubicBezTo>
                    <a:pt x="20" y="176"/>
                    <a:pt x="20" y="176"/>
                    <a:pt x="20" y="176"/>
                  </a:cubicBezTo>
                  <a:cubicBezTo>
                    <a:pt x="20" y="176"/>
                    <a:pt x="20" y="175"/>
                    <a:pt x="20" y="175"/>
                  </a:cubicBezTo>
                  <a:cubicBezTo>
                    <a:pt x="19" y="175"/>
                    <a:pt x="19" y="176"/>
                    <a:pt x="19" y="176"/>
                  </a:cubicBezTo>
                  <a:cubicBezTo>
                    <a:pt x="19" y="176"/>
                    <a:pt x="19" y="176"/>
                    <a:pt x="19" y="176"/>
                  </a:cubicBezTo>
                  <a:cubicBezTo>
                    <a:pt x="18" y="175"/>
                    <a:pt x="17" y="174"/>
                    <a:pt x="17" y="173"/>
                  </a:cubicBezTo>
                  <a:cubicBezTo>
                    <a:pt x="17" y="171"/>
                    <a:pt x="17" y="170"/>
                    <a:pt x="17" y="168"/>
                  </a:cubicBezTo>
                  <a:cubicBezTo>
                    <a:pt x="17" y="168"/>
                    <a:pt x="16" y="167"/>
                    <a:pt x="16" y="166"/>
                  </a:cubicBezTo>
                  <a:cubicBezTo>
                    <a:pt x="18" y="166"/>
                    <a:pt x="20" y="164"/>
                    <a:pt x="21" y="163"/>
                  </a:cubicBezTo>
                  <a:cubicBezTo>
                    <a:pt x="23" y="160"/>
                    <a:pt x="23" y="158"/>
                    <a:pt x="24" y="157"/>
                  </a:cubicBezTo>
                  <a:cubicBezTo>
                    <a:pt x="24" y="155"/>
                    <a:pt x="24" y="154"/>
                    <a:pt x="24" y="153"/>
                  </a:cubicBezTo>
                  <a:cubicBezTo>
                    <a:pt x="24" y="153"/>
                    <a:pt x="25" y="152"/>
                    <a:pt x="25" y="152"/>
                  </a:cubicBezTo>
                  <a:cubicBezTo>
                    <a:pt x="26" y="151"/>
                    <a:pt x="27" y="151"/>
                    <a:pt x="27" y="151"/>
                  </a:cubicBezTo>
                  <a:cubicBezTo>
                    <a:pt x="28" y="151"/>
                    <a:pt x="28" y="151"/>
                    <a:pt x="28" y="151"/>
                  </a:cubicBezTo>
                  <a:cubicBezTo>
                    <a:pt x="29" y="153"/>
                    <a:pt x="30" y="154"/>
                    <a:pt x="30" y="155"/>
                  </a:cubicBezTo>
                  <a:cubicBezTo>
                    <a:pt x="31" y="157"/>
                    <a:pt x="31" y="159"/>
                    <a:pt x="32" y="161"/>
                  </a:cubicBezTo>
                  <a:cubicBezTo>
                    <a:pt x="34" y="163"/>
                    <a:pt x="37" y="164"/>
                    <a:pt x="39" y="164"/>
                  </a:cubicBezTo>
                  <a:cubicBezTo>
                    <a:pt x="41" y="164"/>
                    <a:pt x="42" y="164"/>
                    <a:pt x="43" y="163"/>
                  </a:cubicBezTo>
                  <a:cubicBezTo>
                    <a:pt x="44" y="163"/>
                    <a:pt x="45" y="162"/>
                    <a:pt x="46" y="160"/>
                  </a:cubicBezTo>
                  <a:cubicBezTo>
                    <a:pt x="46" y="160"/>
                    <a:pt x="46" y="160"/>
                    <a:pt x="46" y="160"/>
                  </a:cubicBezTo>
                  <a:cubicBezTo>
                    <a:pt x="46" y="159"/>
                    <a:pt x="46" y="159"/>
                    <a:pt x="46" y="159"/>
                  </a:cubicBezTo>
                  <a:cubicBezTo>
                    <a:pt x="47" y="158"/>
                    <a:pt x="47" y="158"/>
                    <a:pt x="48" y="158"/>
                  </a:cubicBezTo>
                  <a:cubicBezTo>
                    <a:pt x="48" y="158"/>
                    <a:pt x="48" y="158"/>
                    <a:pt x="48" y="158"/>
                  </a:cubicBezTo>
                  <a:cubicBezTo>
                    <a:pt x="50" y="158"/>
                    <a:pt x="51" y="159"/>
                    <a:pt x="53" y="161"/>
                  </a:cubicBezTo>
                  <a:cubicBezTo>
                    <a:pt x="53" y="161"/>
                    <a:pt x="54" y="161"/>
                    <a:pt x="55" y="160"/>
                  </a:cubicBezTo>
                  <a:cubicBezTo>
                    <a:pt x="55" y="160"/>
                    <a:pt x="55" y="159"/>
                    <a:pt x="55" y="158"/>
                  </a:cubicBezTo>
                  <a:cubicBezTo>
                    <a:pt x="53" y="157"/>
                    <a:pt x="51" y="155"/>
                    <a:pt x="49" y="155"/>
                  </a:cubicBezTo>
                  <a:cubicBezTo>
                    <a:pt x="48" y="155"/>
                    <a:pt x="48" y="155"/>
                    <a:pt x="48" y="155"/>
                  </a:cubicBezTo>
                  <a:cubicBezTo>
                    <a:pt x="48" y="155"/>
                    <a:pt x="49" y="154"/>
                    <a:pt x="49" y="154"/>
                  </a:cubicBezTo>
                  <a:cubicBezTo>
                    <a:pt x="49" y="153"/>
                    <a:pt x="49" y="153"/>
                    <a:pt x="49" y="153"/>
                  </a:cubicBezTo>
                  <a:cubicBezTo>
                    <a:pt x="48" y="153"/>
                    <a:pt x="48" y="153"/>
                    <a:pt x="48" y="153"/>
                  </a:cubicBezTo>
                  <a:cubicBezTo>
                    <a:pt x="45" y="155"/>
                    <a:pt x="42" y="158"/>
                    <a:pt x="39" y="158"/>
                  </a:cubicBezTo>
                  <a:cubicBezTo>
                    <a:pt x="38" y="157"/>
                    <a:pt x="38" y="157"/>
                    <a:pt x="38" y="157"/>
                  </a:cubicBezTo>
                  <a:cubicBezTo>
                    <a:pt x="36" y="157"/>
                    <a:pt x="34" y="156"/>
                    <a:pt x="33" y="154"/>
                  </a:cubicBezTo>
                  <a:cubicBezTo>
                    <a:pt x="33" y="153"/>
                    <a:pt x="32" y="152"/>
                    <a:pt x="32" y="151"/>
                  </a:cubicBezTo>
                  <a:cubicBezTo>
                    <a:pt x="32" y="151"/>
                    <a:pt x="32" y="151"/>
                    <a:pt x="32" y="151"/>
                  </a:cubicBezTo>
                  <a:cubicBezTo>
                    <a:pt x="31" y="150"/>
                    <a:pt x="31" y="150"/>
                    <a:pt x="31" y="149"/>
                  </a:cubicBezTo>
                  <a:cubicBezTo>
                    <a:pt x="30" y="148"/>
                    <a:pt x="29" y="148"/>
                    <a:pt x="27" y="148"/>
                  </a:cubicBezTo>
                  <a:cubicBezTo>
                    <a:pt x="26" y="148"/>
                    <a:pt x="25" y="148"/>
                    <a:pt x="24" y="149"/>
                  </a:cubicBezTo>
                  <a:cubicBezTo>
                    <a:pt x="23" y="149"/>
                    <a:pt x="23" y="150"/>
                    <a:pt x="23" y="150"/>
                  </a:cubicBezTo>
                  <a:cubicBezTo>
                    <a:pt x="23" y="150"/>
                    <a:pt x="22" y="150"/>
                    <a:pt x="22" y="150"/>
                  </a:cubicBezTo>
                  <a:cubicBezTo>
                    <a:pt x="22" y="151"/>
                    <a:pt x="21" y="152"/>
                    <a:pt x="21" y="152"/>
                  </a:cubicBezTo>
                  <a:cubicBezTo>
                    <a:pt x="21" y="153"/>
                    <a:pt x="21" y="153"/>
                    <a:pt x="21" y="153"/>
                  </a:cubicBezTo>
                  <a:cubicBezTo>
                    <a:pt x="19" y="154"/>
                    <a:pt x="17" y="154"/>
                    <a:pt x="16" y="154"/>
                  </a:cubicBezTo>
                  <a:cubicBezTo>
                    <a:pt x="15" y="154"/>
                    <a:pt x="14" y="154"/>
                    <a:pt x="12" y="154"/>
                  </a:cubicBezTo>
                  <a:cubicBezTo>
                    <a:pt x="12" y="154"/>
                    <a:pt x="11" y="153"/>
                    <a:pt x="10" y="153"/>
                  </a:cubicBezTo>
                  <a:cubicBezTo>
                    <a:pt x="10" y="152"/>
                    <a:pt x="10" y="152"/>
                    <a:pt x="10" y="152"/>
                  </a:cubicBezTo>
                  <a:cubicBezTo>
                    <a:pt x="10" y="152"/>
                    <a:pt x="10" y="151"/>
                    <a:pt x="9" y="151"/>
                  </a:cubicBezTo>
                  <a:cubicBezTo>
                    <a:pt x="9" y="151"/>
                    <a:pt x="9" y="151"/>
                    <a:pt x="9" y="151"/>
                  </a:cubicBezTo>
                  <a:cubicBezTo>
                    <a:pt x="8" y="150"/>
                    <a:pt x="7" y="149"/>
                    <a:pt x="7" y="148"/>
                  </a:cubicBezTo>
                  <a:cubicBezTo>
                    <a:pt x="7" y="147"/>
                    <a:pt x="8" y="145"/>
                    <a:pt x="8" y="144"/>
                  </a:cubicBezTo>
                  <a:cubicBezTo>
                    <a:pt x="8" y="142"/>
                    <a:pt x="9" y="141"/>
                    <a:pt x="9" y="139"/>
                  </a:cubicBezTo>
                  <a:cubicBezTo>
                    <a:pt x="10" y="138"/>
                    <a:pt x="11" y="136"/>
                    <a:pt x="13" y="136"/>
                  </a:cubicBezTo>
                  <a:cubicBezTo>
                    <a:pt x="16" y="135"/>
                    <a:pt x="19" y="136"/>
                    <a:pt x="22" y="134"/>
                  </a:cubicBezTo>
                  <a:cubicBezTo>
                    <a:pt x="24" y="134"/>
                    <a:pt x="25" y="132"/>
                    <a:pt x="26" y="132"/>
                  </a:cubicBezTo>
                  <a:cubicBezTo>
                    <a:pt x="29" y="136"/>
                    <a:pt x="33" y="139"/>
                    <a:pt x="38" y="140"/>
                  </a:cubicBezTo>
                  <a:cubicBezTo>
                    <a:pt x="38" y="140"/>
                    <a:pt x="38" y="140"/>
                    <a:pt x="38" y="140"/>
                  </a:cubicBezTo>
                  <a:cubicBezTo>
                    <a:pt x="39" y="140"/>
                    <a:pt x="39" y="140"/>
                    <a:pt x="39" y="140"/>
                  </a:cubicBezTo>
                  <a:cubicBezTo>
                    <a:pt x="40" y="140"/>
                    <a:pt x="42" y="141"/>
                    <a:pt x="43" y="141"/>
                  </a:cubicBezTo>
                  <a:cubicBezTo>
                    <a:pt x="44" y="141"/>
                    <a:pt x="46" y="140"/>
                    <a:pt x="47" y="140"/>
                  </a:cubicBezTo>
                  <a:cubicBezTo>
                    <a:pt x="49" y="146"/>
                    <a:pt x="54" y="149"/>
                    <a:pt x="60" y="149"/>
                  </a:cubicBezTo>
                  <a:cubicBezTo>
                    <a:pt x="61" y="149"/>
                    <a:pt x="63" y="149"/>
                    <a:pt x="64" y="149"/>
                  </a:cubicBezTo>
                  <a:cubicBezTo>
                    <a:pt x="65" y="148"/>
                    <a:pt x="65" y="148"/>
                    <a:pt x="65" y="147"/>
                  </a:cubicBezTo>
                  <a:cubicBezTo>
                    <a:pt x="65" y="147"/>
                    <a:pt x="65" y="147"/>
                    <a:pt x="65" y="147"/>
                  </a:cubicBezTo>
                  <a:cubicBezTo>
                    <a:pt x="65" y="146"/>
                    <a:pt x="64" y="145"/>
                    <a:pt x="63" y="146"/>
                  </a:cubicBezTo>
                  <a:cubicBezTo>
                    <a:pt x="63" y="146"/>
                    <a:pt x="62" y="146"/>
                    <a:pt x="61" y="146"/>
                  </a:cubicBezTo>
                  <a:cubicBezTo>
                    <a:pt x="59" y="146"/>
                    <a:pt x="57" y="144"/>
                    <a:pt x="55" y="143"/>
                  </a:cubicBezTo>
                  <a:cubicBezTo>
                    <a:pt x="53" y="140"/>
                    <a:pt x="52" y="137"/>
                    <a:pt x="52" y="134"/>
                  </a:cubicBezTo>
                  <a:cubicBezTo>
                    <a:pt x="52" y="133"/>
                    <a:pt x="52" y="133"/>
                    <a:pt x="52" y="133"/>
                  </a:cubicBezTo>
                  <a:cubicBezTo>
                    <a:pt x="51" y="132"/>
                    <a:pt x="51" y="132"/>
                    <a:pt x="51" y="132"/>
                  </a:cubicBezTo>
                  <a:cubicBezTo>
                    <a:pt x="51" y="132"/>
                    <a:pt x="51" y="132"/>
                    <a:pt x="51" y="132"/>
                  </a:cubicBezTo>
                  <a:cubicBezTo>
                    <a:pt x="49" y="133"/>
                    <a:pt x="48" y="133"/>
                    <a:pt x="46" y="133"/>
                  </a:cubicBezTo>
                  <a:cubicBezTo>
                    <a:pt x="46" y="132"/>
                    <a:pt x="46" y="132"/>
                    <a:pt x="46" y="132"/>
                  </a:cubicBezTo>
                  <a:cubicBezTo>
                    <a:pt x="46" y="132"/>
                    <a:pt x="45" y="132"/>
                    <a:pt x="45" y="133"/>
                  </a:cubicBezTo>
                  <a:cubicBezTo>
                    <a:pt x="44" y="133"/>
                    <a:pt x="43" y="132"/>
                    <a:pt x="42" y="132"/>
                  </a:cubicBezTo>
                  <a:cubicBezTo>
                    <a:pt x="42" y="132"/>
                    <a:pt x="42" y="131"/>
                    <a:pt x="41" y="131"/>
                  </a:cubicBezTo>
                  <a:cubicBezTo>
                    <a:pt x="41" y="131"/>
                    <a:pt x="40" y="131"/>
                    <a:pt x="40" y="132"/>
                  </a:cubicBezTo>
                  <a:cubicBezTo>
                    <a:pt x="37" y="131"/>
                    <a:pt x="35" y="130"/>
                    <a:pt x="32" y="128"/>
                  </a:cubicBezTo>
                  <a:cubicBezTo>
                    <a:pt x="33" y="128"/>
                    <a:pt x="33" y="127"/>
                    <a:pt x="33" y="127"/>
                  </a:cubicBezTo>
                  <a:cubicBezTo>
                    <a:pt x="33" y="127"/>
                    <a:pt x="32" y="126"/>
                    <a:pt x="32" y="126"/>
                  </a:cubicBezTo>
                  <a:cubicBezTo>
                    <a:pt x="32" y="126"/>
                    <a:pt x="31" y="126"/>
                    <a:pt x="31" y="127"/>
                  </a:cubicBezTo>
                  <a:cubicBezTo>
                    <a:pt x="31" y="127"/>
                    <a:pt x="31" y="127"/>
                    <a:pt x="31" y="127"/>
                  </a:cubicBezTo>
                  <a:cubicBezTo>
                    <a:pt x="29" y="125"/>
                    <a:pt x="27" y="123"/>
                    <a:pt x="26" y="121"/>
                  </a:cubicBezTo>
                  <a:cubicBezTo>
                    <a:pt x="25" y="120"/>
                    <a:pt x="25" y="120"/>
                    <a:pt x="25" y="120"/>
                  </a:cubicBezTo>
                  <a:cubicBezTo>
                    <a:pt x="24" y="120"/>
                    <a:pt x="24" y="120"/>
                    <a:pt x="24" y="120"/>
                  </a:cubicBezTo>
                  <a:cubicBezTo>
                    <a:pt x="23" y="122"/>
                    <a:pt x="21" y="122"/>
                    <a:pt x="19" y="123"/>
                  </a:cubicBezTo>
                  <a:cubicBezTo>
                    <a:pt x="19" y="123"/>
                    <a:pt x="19" y="123"/>
                    <a:pt x="19" y="123"/>
                  </a:cubicBezTo>
                  <a:cubicBezTo>
                    <a:pt x="18" y="123"/>
                    <a:pt x="17" y="123"/>
                    <a:pt x="16" y="123"/>
                  </a:cubicBezTo>
                  <a:cubicBezTo>
                    <a:pt x="16" y="123"/>
                    <a:pt x="16" y="123"/>
                    <a:pt x="15" y="123"/>
                  </a:cubicBezTo>
                  <a:cubicBezTo>
                    <a:pt x="15" y="123"/>
                    <a:pt x="14" y="123"/>
                    <a:pt x="14" y="123"/>
                  </a:cubicBezTo>
                  <a:cubicBezTo>
                    <a:pt x="13" y="123"/>
                    <a:pt x="12" y="123"/>
                    <a:pt x="10" y="123"/>
                  </a:cubicBezTo>
                  <a:cubicBezTo>
                    <a:pt x="10" y="122"/>
                    <a:pt x="10" y="122"/>
                    <a:pt x="10" y="122"/>
                  </a:cubicBezTo>
                  <a:cubicBezTo>
                    <a:pt x="10" y="121"/>
                    <a:pt x="10" y="121"/>
                    <a:pt x="10" y="121"/>
                  </a:cubicBezTo>
                  <a:cubicBezTo>
                    <a:pt x="9" y="121"/>
                    <a:pt x="9" y="121"/>
                    <a:pt x="9" y="122"/>
                  </a:cubicBezTo>
                  <a:cubicBezTo>
                    <a:pt x="9" y="122"/>
                    <a:pt x="9" y="122"/>
                    <a:pt x="9" y="122"/>
                  </a:cubicBezTo>
                  <a:cubicBezTo>
                    <a:pt x="7" y="121"/>
                    <a:pt x="5" y="120"/>
                    <a:pt x="4" y="119"/>
                  </a:cubicBezTo>
                  <a:cubicBezTo>
                    <a:pt x="3" y="117"/>
                    <a:pt x="3" y="115"/>
                    <a:pt x="3" y="114"/>
                  </a:cubicBezTo>
                  <a:cubicBezTo>
                    <a:pt x="3" y="111"/>
                    <a:pt x="4" y="108"/>
                    <a:pt x="5" y="105"/>
                  </a:cubicBezTo>
                  <a:close/>
                  <a:moveTo>
                    <a:pt x="47" y="207"/>
                  </a:moveTo>
                  <a:cubicBezTo>
                    <a:pt x="47" y="208"/>
                    <a:pt x="47" y="208"/>
                    <a:pt x="46" y="208"/>
                  </a:cubicBezTo>
                  <a:cubicBezTo>
                    <a:pt x="46" y="207"/>
                    <a:pt x="46" y="207"/>
                    <a:pt x="47" y="207"/>
                  </a:cubicBezTo>
                  <a:cubicBezTo>
                    <a:pt x="47" y="207"/>
                    <a:pt x="47" y="207"/>
                    <a:pt x="47" y="207"/>
                  </a:cubicBezTo>
                  <a:close/>
                  <a:moveTo>
                    <a:pt x="14" y="163"/>
                  </a:moveTo>
                  <a:cubicBezTo>
                    <a:pt x="14" y="163"/>
                    <a:pt x="13" y="162"/>
                    <a:pt x="13" y="162"/>
                  </a:cubicBezTo>
                  <a:cubicBezTo>
                    <a:pt x="13" y="162"/>
                    <a:pt x="14" y="162"/>
                    <a:pt x="14" y="162"/>
                  </a:cubicBezTo>
                  <a:cubicBezTo>
                    <a:pt x="14" y="162"/>
                    <a:pt x="14" y="161"/>
                    <a:pt x="14" y="161"/>
                  </a:cubicBezTo>
                  <a:cubicBezTo>
                    <a:pt x="16" y="161"/>
                    <a:pt x="19" y="159"/>
                    <a:pt x="20" y="157"/>
                  </a:cubicBezTo>
                  <a:cubicBezTo>
                    <a:pt x="20" y="158"/>
                    <a:pt x="20" y="159"/>
                    <a:pt x="19" y="161"/>
                  </a:cubicBezTo>
                  <a:cubicBezTo>
                    <a:pt x="18" y="162"/>
                    <a:pt x="16" y="163"/>
                    <a:pt x="15" y="163"/>
                  </a:cubicBezTo>
                  <a:cubicBezTo>
                    <a:pt x="15" y="163"/>
                    <a:pt x="14" y="163"/>
                    <a:pt x="14" y="163"/>
                  </a:cubicBezTo>
                  <a:close/>
                  <a:moveTo>
                    <a:pt x="12" y="162"/>
                  </a:moveTo>
                  <a:cubicBezTo>
                    <a:pt x="12" y="162"/>
                    <a:pt x="12" y="162"/>
                    <a:pt x="12" y="162"/>
                  </a:cubicBezTo>
                  <a:cubicBezTo>
                    <a:pt x="12" y="162"/>
                    <a:pt x="12" y="162"/>
                    <a:pt x="12" y="162"/>
                  </a:cubicBezTo>
                  <a:close/>
                  <a:moveTo>
                    <a:pt x="14" y="160"/>
                  </a:moveTo>
                  <a:cubicBezTo>
                    <a:pt x="14" y="158"/>
                    <a:pt x="14" y="157"/>
                    <a:pt x="14" y="156"/>
                  </a:cubicBezTo>
                  <a:cubicBezTo>
                    <a:pt x="14" y="156"/>
                    <a:pt x="14" y="156"/>
                    <a:pt x="14" y="156"/>
                  </a:cubicBezTo>
                  <a:cubicBezTo>
                    <a:pt x="15" y="156"/>
                    <a:pt x="15" y="156"/>
                    <a:pt x="16" y="156"/>
                  </a:cubicBezTo>
                  <a:cubicBezTo>
                    <a:pt x="17" y="156"/>
                    <a:pt x="19" y="156"/>
                    <a:pt x="20" y="155"/>
                  </a:cubicBezTo>
                  <a:cubicBezTo>
                    <a:pt x="18" y="157"/>
                    <a:pt x="16" y="159"/>
                    <a:pt x="14" y="160"/>
                  </a:cubicBezTo>
                  <a:close/>
                  <a:moveTo>
                    <a:pt x="13" y="156"/>
                  </a:moveTo>
                  <a:cubicBezTo>
                    <a:pt x="13" y="157"/>
                    <a:pt x="13" y="159"/>
                    <a:pt x="12" y="160"/>
                  </a:cubicBezTo>
                  <a:cubicBezTo>
                    <a:pt x="12" y="160"/>
                    <a:pt x="12" y="160"/>
                    <a:pt x="11" y="160"/>
                  </a:cubicBezTo>
                  <a:cubicBezTo>
                    <a:pt x="11" y="160"/>
                    <a:pt x="11" y="160"/>
                    <a:pt x="10" y="160"/>
                  </a:cubicBezTo>
                  <a:cubicBezTo>
                    <a:pt x="10" y="160"/>
                    <a:pt x="10" y="160"/>
                    <a:pt x="10" y="160"/>
                  </a:cubicBezTo>
                  <a:cubicBezTo>
                    <a:pt x="10" y="160"/>
                    <a:pt x="10" y="160"/>
                    <a:pt x="10" y="159"/>
                  </a:cubicBezTo>
                  <a:cubicBezTo>
                    <a:pt x="10" y="158"/>
                    <a:pt x="10" y="156"/>
                    <a:pt x="10" y="155"/>
                  </a:cubicBezTo>
                  <a:cubicBezTo>
                    <a:pt x="10" y="155"/>
                    <a:pt x="10" y="155"/>
                    <a:pt x="10" y="154"/>
                  </a:cubicBezTo>
                  <a:cubicBezTo>
                    <a:pt x="11" y="155"/>
                    <a:pt x="11" y="155"/>
                    <a:pt x="12" y="155"/>
                  </a:cubicBezTo>
                  <a:cubicBezTo>
                    <a:pt x="12" y="156"/>
                    <a:pt x="13" y="156"/>
                    <a:pt x="13" y="156"/>
                  </a:cubicBezTo>
                  <a:cubicBezTo>
                    <a:pt x="13" y="156"/>
                    <a:pt x="13" y="156"/>
                    <a:pt x="13" y="156"/>
                  </a:cubicBezTo>
                  <a:close/>
                  <a:moveTo>
                    <a:pt x="9" y="158"/>
                  </a:moveTo>
                  <a:cubicBezTo>
                    <a:pt x="8" y="158"/>
                    <a:pt x="8" y="158"/>
                    <a:pt x="8" y="158"/>
                  </a:cubicBezTo>
                  <a:cubicBezTo>
                    <a:pt x="8" y="158"/>
                    <a:pt x="7" y="158"/>
                    <a:pt x="7" y="157"/>
                  </a:cubicBezTo>
                  <a:cubicBezTo>
                    <a:pt x="7" y="156"/>
                    <a:pt x="7" y="155"/>
                    <a:pt x="7" y="153"/>
                  </a:cubicBezTo>
                  <a:cubicBezTo>
                    <a:pt x="7" y="152"/>
                    <a:pt x="7" y="152"/>
                    <a:pt x="7" y="151"/>
                  </a:cubicBezTo>
                  <a:cubicBezTo>
                    <a:pt x="7" y="152"/>
                    <a:pt x="8" y="153"/>
                    <a:pt x="9" y="153"/>
                  </a:cubicBezTo>
                  <a:cubicBezTo>
                    <a:pt x="9" y="154"/>
                    <a:pt x="9" y="154"/>
                    <a:pt x="9" y="155"/>
                  </a:cubicBezTo>
                  <a:cubicBezTo>
                    <a:pt x="9" y="156"/>
                    <a:pt x="9" y="157"/>
                    <a:pt x="9" y="158"/>
                  </a:cubicBezTo>
                  <a:close/>
                  <a:moveTo>
                    <a:pt x="43" y="159"/>
                  </a:moveTo>
                  <a:cubicBezTo>
                    <a:pt x="42" y="160"/>
                    <a:pt x="42" y="160"/>
                    <a:pt x="42" y="160"/>
                  </a:cubicBezTo>
                  <a:cubicBezTo>
                    <a:pt x="41" y="161"/>
                    <a:pt x="40" y="161"/>
                    <a:pt x="39" y="161"/>
                  </a:cubicBezTo>
                  <a:cubicBezTo>
                    <a:pt x="37" y="161"/>
                    <a:pt x="36" y="160"/>
                    <a:pt x="35" y="159"/>
                  </a:cubicBezTo>
                  <a:cubicBezTo>
                    <a:pt x="34" y="158"/>
                    <a:pt x="34" y="158"/>
                    <a:pt x="34" y="157"/>
                  </a:cubicBezTo>
                  <a:cubicBezTo>
                    <a:pt x="35" y="158"/>
                    <a:pt x="37" y="159"/>
                    <a:pt x="38" y="159"/>
                  </a:cubicBezTo>
                  <a:cubicBezTo>
                    <a:pt x="39" y="159"/>
                    <a:pt x="39" y="159"/>
                    <a:pt x="39" y="159"/>
                  </a:cubicBezTo>
                  <a:cubicBezTo>
                    <a:pt x="40" y="159"/>
                    <a:pt x="42" y="159"/>
                    <a:pt x="43" y="158"/>
                  </a:cubicBezTo>
                  <a:cubicBezTo>
                    <a:pt x="43" y="159"/>
                    <a:pt x="43" y="159"/>
                    <a:pt x="43" y="159"/>
                  </a:cubicBezTo>
                  <a:close/>
                  <a:moveTo>
                    <a:pt x="6" y="122"/>
                  </a:moveTo>
                  <a:cubicBezTo>
                    <a:pt x="7" y="123"/>
                    <a:pt x="8" y="123"/>
                    <a:pt x="9" y="124"/>
                  </a:cubicBezTo>
                  <a:cubicBezTo>
                    <a:pt x="8" y="124"/>
                    <a:pt x="8" y="125"/>
                    <a:pt x="8" y="125"/>
                  </a:cubicBezTo>
                  <a:cubicBezTo>
                    <a:pt x="8" y="125"/>
                    <a:pt x="8" y="125"/>
                    <a:pt x="7" y="124"/>
                  </a:cubicBezTo>
                  <a:cubicBezTo>
                    <a:pt x="7" y="124"/>
                    <a:pt x="6" y="123"/>
                    <a:pt x="6" y="122"/>
                  </a:cubicBezTo>
                  <a:close/>
                  <a:moveTo>
                    <a:pt x="10" y="127"/>
                  </a:moveTo>
                  <a:cubicBezTo>
                    <a:pt x="10" y="126"/>
                    <a:pt x="10" y="125"/>
                    <a:pt x="10" y="124"/>
                  </a:cubicBezTo>
                  <a:cubicBezTo>
                    <a:pt x="11" y="125"/>
                    <a:pt x="13" y="125"/>
                    <a:pt x="14" y="125"/>
                  </a:cubicBezTo>
                  <a:cubicBezTo>
                    <a:pt x="13" y="126"/>
                    <a:pt x="13" y="127"/>
                    <a:pt x="13" y="129"/>
                  </a:cubicBezTo>
                  <a:cubicBezTo>
                    <a:pt x="12" y="128"/>
                    <a:pt x="11" y="127"/>
                    <a:pt x="10" y="127"/>
                  </a:cubicBezTo>
                  <a:close/>
                  <a:moveTo>
                    <a:pt x="15" y="125"/>
                  </a:moveTo>
                  <a:cubicBezTo>
                    <a:pt x="16" y="125"/>
                    <a:pt x="17" y="125"/>
                    <a:pt x="18" y="125"/>
                  </a:cubicBezTo>
                  <a:cubicBezTo>
                    <a:pt x="18" y="127"/>
                    <a:pt x="18" y="128"/>
                    <a:pt x="17" y="130"/>
                  </a:cubicBezTo>
                  <a:cubicBezTo>
                    <a:pt x="17" y="130"/>
                    <a:pt x="16" y="130"/>
                    <a:pt x="16" y="130"/>
                  </a:cubicBezTo>
                  <a:cubicBezTo>
                    <a:pt x="15" y="130"/>
                    <a:pt x="15" y="130"/>
                    <a:pt x="14" y="129"/>
                  </a:cubicBezTo>
                  <a:cubicBezTo>
                    <a:pt x="15" y="128"/>
                    <a:pt x="15" y="126"/>
                    <a:pt x="15" y="125"/>
                  </a:cubicBezTo>
                  <a:close/>
                  <a:moveTo>
                    <a:pt x="25" y="122"/>
                  </a:moveTo>
                  <a:cubicBezTo>
                    <a:pt x="26" y="125"/>
                    <a:pt x="28" y="127"/>
                    <a:pt x="31" y="129"/>
                  </a:cubicBezTo>
                  <a:cubicBezTo>
                    <a:pt x="31" y="129"/>
                    <a:pt x="30" y="130"/>
                    <a:pt x="30" y="130"/>
                  </a:cubicBezTo>
                  <a:cubicBezTo>
                    <a:pt x="30" y="130"/>
                    <a:pt x="29" y="130"/>
                    <a:pt x="28" y="130"/>
                  </a:cubicBezTo>
                  <a:cubicBezTo>
                    <a:pt x="27" y="128"/>
                    <a:pt x="27" y="127"/>
                    <a:pt x="26" y="125"/>
                  </a:cubicBezTo>
                  <a:cubicBezTo>
                    <a:pt x="26" y="125"/>
                    <a:pt x="25" y="124"/>
                    <a:pt x="25" y="124"/>
                  </a:cubicBezTo>
                  <a:cubicBezTo>
                    <a:pt x="24" y="124"/>
                    <a:pt x="24" y="124"/>
                    <a:pt x="24" y="125"/>
                  </a:cubicBezTo>
                  <a:cubicBezTo>
                    <a:pt x="24" y="124"/>
                    <a:pt x="24" y="124"/>
                    <a:pt x="24" y="124"/>
                  </a:cubicBezTo>
                  <a:cubicBezTo>
                    <a:pt x="25" y="124"/>
                    <a:pt x="25" y="123"/>
                    <a:pt x="24" y="123"/>
                  </a:cubicBezTo>
                  <a:cubicBezTo>
                    <a:pt x="24" y="123"/>
                    <a:pt x="23" y="123"/>
                    <a:pt x="23" y="123"/>
                  </a:cubicBezTo>
                  <a:cubicBezTo>
                    <a:pt x="22" y="125"/>
                    <a:pt x="22" y="127"/>
                    <a:pt x="21" y="129"/>
                  </a:cubicBezTo>
                  <a:cubicBezTo>
                    <a:pt x="21" y="129"/>
                    <a:pt x="21" y="129"/>
                    <a:pt x="21" y="129"/>
                  </a:cubicBezTo>
                  <a:cubicBezTo>
                    <a:pt x="20" y="129"/>
                    <a:pt x="20" y="130"/>
                    <a:pt x="19" y="130"/>
                  </a:cubicBezTo>
                  <a:cubicBezTo>
                    <a:pt x="19" y="128"/>
                    <a:pt x="20" y="126"/>
                    <a:pt x="20" y="124"/>
                  </a:cubicBezTo>
                  <a:cubicBezTo>
                    <a:pt x="22" y="124"/>
                    <a:pt x="23" y="123"/>
                    <a:pt x="25" y="122"/>
                  </a:cubicBezTo>
                  <a:close/>
                  <a:moveTo>
                    <a:pt x="44" y="134"/>
                  </a:moveTo>
                  <a:cubicBezTo>
                    <a:pt x="44" y="135"/>
                    <a:pt x="43" y="136"/>
                    <a:pt x="43" y="137"/>
                  </a:cubicBezTo>
                  <a:cubicBezTo>
                    <a:pt x="42" y="137"/>
                    <a:pt x="41" y="137"/>
                    <a:pt x="40" y="137"/>
                  </a:cubicBezTo>
                  <a:cubicBezTo>
                    <a:pt x="41" y="136"/>
                    <a:pt x="41" y="135"/>
                    <a:pt x="41" y="134"/>
                  </a:cubicBezTo>
                  <a:cubicBezTo>
                    <a:pt x="42" y="134"/>
                    <a:pt x="43" y="134"/>
                    <a:pt x="44" y="134"/>
                  </a:cubicBezTo>
                  <a:close/>
                  <a:moveTo>
                    <a:pt x="46" y="134"/>
                  </a:moveTo>
                  <a:cubicBezTo>
                    <a:pt x="48" y="134"/>
                    <a:pt x="49" y="134"/>
                    <a:pt x="50" y="134"/>
                  </a:cubicBezTo>
                  <a:cubicBezTo>
                    <a:pt x="50" y="139"/>
                    <a:pt x="53" y="143"/>
                    <a:pt x="57" y="146"/>
                  </a:cubicBezTo>
                  <a:cubicBezTo>
                    <a:pt x="53" y="144"/>
                    <a:pt x="50" y="142"/>
                    <a:pt x="50" y="138"/>
                  </a:cubicBezTo>
                  <a:cubicBezTo>
                    <a:pt x="50" y="138"/>
                    <a:pt x="50" y="138"/>
                    <a:pt x="49" y="137"/>
                  </a:cubicBezTo>
                  <a:cubicBezTo>
                    <a:pt x="50" y="137"/>
                    <a:pt x="50" y="136"/>
                    <a:pt x="50" y="136"/>
                  </a:cubicBezTo>
                  <a:cubicBezTo>
                    <a:pt x="50" y="135"/>
                    <a:pt x="50" y="135"/>
                    <a:pt x="50" y="135"/>
                  </a:cubicBezTo>
                  <a:cubicBezTo>
                    <a:pt x="49" y="134"/>
                    <a:pt x="49" y="135"/>
                    <a:pt x="49" y="135"/>
                  </a:cubicBezTo>
                  <a:cubicBezTo>
                    <a:pt x="48" y="136"/>
                    <a:pt x="48" y="136"/>
                    <a:pt x="48" y="137"/>
                  </a:cubicBezTo>
                  <a:cubicBezTo>
                    <a:pt x="48" y="137"/>
                    <a:pt x="48" y="137"/>
                    <a:pt x="48" y="137"/>
                  </a:cubicBezTo>
                  <a:cubicBezTo>
                    <a:pt x="47" y="137"/>
                    <a:pt x="46" y="137"/>
                    <a:pt x="45" y="137"/>
                  </a:cubicBezTo>
                  <a:cubicBezTo>
                    <a:pt x="45" y="136"/>
                    <a:pt x="45" y="135"/>
                    <a:pt x="46" y="134"/>
                  </a:cubicBezTo>
                  <a:cubicBezTo>
                    <a:pt x="46" y="134"/>
                    <a:pt x="46" y="134"/>
                    <a:pt x="46" y="134"/>
                  </a:cubicBezTo>
                  <a:close/>
                  <a:moveTo>
                    <a:pt x="39" y="137"/>
                  </a:moveTo>
                  <a:cubicBezTo>
                    <a:pt x="38" y="137"/>
                    <a:pt x="37" y="136"/>
                    <a:pt x="36" y="136"/>
                  </a:cubicBezTo>
                  <a:cubicBezTo>
                    <a:pt x="36" y="135"/>
                    <a:pt x="36" y="134"/>
                    <a:pt x="36" y="133"/>
                  </a:cubicBezTo>
                  <a:cubicBezTo>
                    <a:pt x="36" y="132"/>
                    <a:pt x="36" y="132"/>
                    <a:pt x="36" y="132"/>
                  </a:cubicBezTo>
                  <a:cubicBezTo>
                    <a:pt x="37" y="133"/>
                    <a:pt x="39" y="133"/>
                    <a:pt x="40" y="133"/>
                  </a:cubicBezTo>
                  <a:cubicBezTo>
                    <a:pt x="39" y="134"/>
                    <a:pt x="39" y="136"/>
                    <a:pt x="39" y="137"/>
                  </a:cubicBezTo>
                  <a:close/>
                  <a:moveTo>
                    <a:pt x="35" y="132"/>
                  </a:moveTo>
                  <a:cubicBezTo>
                    <a:pt x="35" y="133"/>
                    <a:pt x="34" y="134"/>
                    <a:pt x="34" y="135"/>
                  </a:cubicBezTo>
                  <a:cubicBezTo>
                    <a:pt x="33" y="134"/>
                    <a:pt x="32" y="134"/>
                    <a:pt x="31" y="133"/>
                  </a:cubicBezTo>
                  <a:cubicBezTo>
                    <a:pt x="32" y="132"/>
                    <a:pt x="32" y="131"/>
                    <a:pt x="32" y="130"/>
                  </a:cubicBezTo>
                  <a:cubicBezTo>
                    <a:pt x="33" y="130"/>
                    <a:pt x="34" y="131"/>
                    <a:pt x="36" y="132"/>
                  </a:cubicBezTo>
                  <a:cubicBezTo>
                    <a:pt x="35" y="132"/>
                    <a:pt x="35" y="132"/>
                    <a:pt x="35" y="132"/>
                  </a:cubicBezTo>
                  <a:close/>
                  <a:moveTo>
                    <a:pt x="15" y="133"/>
                  </a:moveTo>
                  <a:cubicBezTo>
                    <a:pt x="16" y="133"/>
                    <a:pt x="16" y="133"/>
                    <a:pt x="17" y="133"/>
                  </a:cubicBezTo>
                  <a:cubicBezTo>
                    <a:pt x="19" y="133"/>
                    <a:pt x="21" y="132"/>
                    <a:pt x="23" y="131"/>
                  </a:cubicBezTo>
                  <a:cubicBezTo>
                    <a:pt x="24" y="131"/>
                    <a:pt x="24" y="130"/>
                    <a:pt x="25" y="130"/>
                  </a:cubicBezTo>
                  <a:cubicBezTo>
                    <a:pt x="25" y="130"/>
                    <a:pt x="25" y="130"/>
                    <a:pt x="25" y="130"/>
                  </a:cubicBezTo>
                  <a:cubicBezTo>
                    <a:pt x="24" y="131"/>
                    <a:pt x="23" y="132"/>
                    <a:pt x="22" y="133"/>
                  </a:cubicBezTo>
                  <a:cubicBezTo>
                    <a:pt x="19" y="134"/>
                    <a:pt x="16" y="134"/>
                    <a:pt x="13" y="134"/>
                  </a:cubicBezTo>
                  <a:cubicBezTo>
                    <a:pt x="13" y="134"/>
                    <a:pt x="13" y="133"/>
                    <a:pt x="13" y="132"/>
                  </a:cubicBezTo>
                  <a:cubicBezTo>
                    <a:pt x="14" y="132"/>
                    <a:pt x="14" y="133"/>
                    <a:pt x="15" y="133"/>
                  </a:cubicBezTo>
                  <a:close/>
                  <a:moveTo>
                    <a:pt x="11" y="131"/>
                  </a:moveTo>
                  <a:cubicBezTo>
                    <a:pt x="11" y="131"/>
                    <a:pt x="11" y="131"/>
                    <a:pt x="11" y="132"/>
                  </a:cubicBezTo>
                  <a:cubicBezTo>
                    <a:pt x="11" y="133"/>
                    <a:pt x="11" y="134"/>
                    <a:pt x="12" y="135"/>
                  </a:cubicBezTo>
                  <a:cubicBezTo>
                    <a:pt x="11" y="135"/>
                    <a:pt x="10" y="136"/>
                    <a:pt x="9" y="136"/>
                  </a:cubicBezTo>
                  <a:cubicBezTo>
                    <a:pt x="9" y="135"/>
                    <a:pt x="9" y="134"/>
                    <a:pt x="9" y="133"/>
                  </a:cubicBezTo>
                  <a:cubicBezTo>
                    <a:pt x="9" y="132"/>
                    <a:pt x="9" y="131"/>
                    <a:pt x="9" y="130"/>
                  </a:cubicBezTo>
                  <a:cubicBezTo>
                    <a:pt x="10" y="131"/>
                    <a:pt x="10" y="131"/>
                    <a:pt x="11" y="131"/>
                  </a:cubicBezTo>
                  <a:close/>
                  <a:moveTo>
                    <a:pt x="13" y="167"/>
                  </a:moveTo>
                  <a:cubicBezTo>
                    <a:pt x="12" y="166"/>
                    <a:pt x="12" y="166"/>
                    <a:pt x="12" y="165"/>
                  </a:cubicBezTo>
                  <a:cubicBezTo>
                    <a:pt x="12" y="166"/>
                    <a:pt x="12" y="166"/>
                    <a:pt x="12" y="166"/>
                  </a:cubicBezTo>
                  <a:cubicBezTo>
                    <a:pt x="13" y="166"/>
                    <a:pt x="13" y="167"/>
                    <a:pt x="14" y="169"/>
                  </a:cubicBezTo>
                  <a:cubicBezTo>
                    <a:pt x="14" y="170"/>
                    <a:pt x="14" y="172"/>
                    <a:pt x="14" y="173"/>
                  </a:cubicBezTo>
                  <a:cubicBezTo>
                    <a:pt x="15" y="175"/>
                    <a:pt x="15" y="177"/>
                    <a:pt x="16" y="179"/>
                  </a:cubicBezTo>
                  <a:cubicBezTo>
                    <a:pt x="16" y="180"/>
                    <a:pt x="16" y="180"/>
                    <a:pt x="16" y="181"/>
                  </a:cubicBezTo>
                  <a:cubicBezTo>
                    <a:pt x="14" y="178"/>
                    <a:pt x="13" y="174"/>
                    <a:pt x="13" y="170"/>
                  </a:cubicBezTo>
                  <a:cubicBezTo>
                    <a:pt x="13" y="169"/>
                    <a:pt x="13" y="168"/>
                    <a:pt x="13" y="167"/>
                  </a:cubicBezTo>
                  <a:close/>
                  <a:moveTo>
                    <a:pt x="35" y="201"/>
                  </a:moveTo>
                  <a:cubicBezTo>
                    <a:pt x="33" y="200"/>
                    <a:pt x="32" y="199"/>
                    <a:pt x="31" y="198"/>
                  </a:cubicBezTo>
                  <a:cubicBezTo>
                    <a:pt x="31" y="198"/>
                    <a:pt x="31" y="198"/>
                    <a:pt x="31" y="198"/>
                  </a:cubicBezTo>
                  <a:cubicBezTo>
                    <a:pt x="32" y="197"/>
                    <a:pt x="33" y="197"/>
                    <a:pt x="34" y="197"/>
                  </a:cubicBezTo>
                  <a:cubicBezTo>
                    <a:pt x="33" y="197"/>
                    <a:pt x="33" y="198"/>
                    <a:pt x="33" y="199"/>
                  </a:cubicBezTo>
                  <a:cubicBezTo>
                    <a:pt x="33" y="200"/>
                    <a:pt x="33" y="200"/>
                    <a:pt x="33" y="200"/>
                  </a:cubicBezTo>
                  <a:cubicBezTo>
                    <a:pt x="34" y="200"/>
                    <a:pt x="34" y="200"/>
                    <a:pt x="34" y="200"/>
                  </a:cubicBezTo>
                  <a:cubicBezTo>
                    <a:pt x="35" y="200"/>
                    <a:pt x="36" y="200"/>
                    <a:pt x="37" y="199"/>
                  </a:cubicBezTo>
                  <a:cubicBezTo>
                    <a:pt x="36" y="200"/>
                    <a:pt x="36" y="200"/>
                    <a:pt x="36" y="201"/>
                  </a:cubicBezTo>
                  <a:cubicBezTo>
                    <a:pt x="36" y="202"/>
                    <a:pt x="36" y="202"/>
                    <a:pt x="36" y="202"/>
                  </a:cubicBezTo>
                  <a:cubicBezTo>
                    <a:pt x="37" y="202"/>
                    <a:pt x="37" y="202"/>
                    <a:pt x="37" y="202"/>
                  </a:cubicBezTo>
                  <a:cubicBezTo>
                    <a:pt x="37" y="202"/>
                    <a:pt x="38" y="202"/>
                    <a:pt x="38" y="202"/>
                  </a:cubicBezTo>
                  <a:cubicBezTo>
                    <a:pt x="39" y="202"/>
                    <a:pt x="39" y="202"/>
                    <a:pt x="40" y="202"/>
                  </a:cubicBezTo>
                  <a:cubicBezTo>
                    <a:pt x="40" y="203"/>
                    <a:pt x="40" y="203"/>
                    <a:pt x="40" y="204"/>
                  </a:cubicBezTo>
                  <a:cubicBezTo>
                    <a:pt x="38" y="203"/>
                    <a:pt x="36" y="202"/>
                    <a:pt x="35" y="201"/>
                  </a:cubicBezTo>
                  <a:close/>
                  <a:moveTo>
                    <a:pt x="42" y="205"/>
                  </a:moveTo>
                  <a:cubicBezTo>
                    <a:pt x="43" y="205"/>
                    <a:pt x="44" y="204"/>
                    <a:pt x="45" y="204"/>
                  </a:cubicBezTo>
                  <a:cubicBezTo>
                    <a:pt x="45" y="204"/>
                    <a:pt x="45" y="205"/>
                    <a:pt x="45" y="205"/>
                  </a:cubicBezTo>
                  <a:cubicBezTo>
                    <a:pt x="45" y="206"/>
                    <a:pt x="44" y="207"/>
                    <a:pt x="44" y="208"/>
                  </a:cubicBezTo>
                  <a:cubicBezTo>
                    <a:pt x="43" y="207"/>
                    <a:pt x="42" y="206"/>
                    <a:pt x="42" y="205"/>
                  </a:cubicBezTo>
                  <a:close/>
                  <a:moveTo>
                    <a:pt x="46" y="214"/>
                  </a:moveTo>
                  <a:cubicBezTo>
                    <a:pt x="45" y="213"/>
                    <a:pt x="45" y="212"/>
                    <a:pt x="45" y="211"/>
                  </a:cubicBezTo>
                  <a:cubicBezTo>
                    <a:pt x="46" y="210"/>
                    <a:pt x="47" y="210"/>
                    <a:pt x="48" y="209"/>
                  </a:cubicBezTo>
                  <a:cubicBezTo>
                    <a:pt x="48" y="211"/>
                    <a:pt x="47" y="213"/>
                    <a:pt x="46" y="214"/>
                  </a:cubicBezTo>
                  <a:cubicBezTo>
                    <a:pt x="46" y="214"/>
                    <a:pt x="46" y="214"/>
                    <a:pt x="46" y="214"/>
                  </a:cubicBezTo>
                  <a:close/>
                  <a:moveTo>
                    <a:pt x="90" y="207"/>
                  </a:moveTo>
                  <a:cubicBezTo>
                    <a:pt x="89" y="207"/>
                    <a:pt x="89" y="208"/>
                    <a:pt x="88" y="208"/>
                  </a:cubicBezTo>
                  <a:cubicBezTo>
                    <a:pt x="89" y="205"/>
                    <a:pt x="90" y="202"/>
                    <a:pt x="91" y="199"/>
                  </a:cubicBezTo>
                  <a:cubicBezTo>
                    <a:pt x="91" y="201"/>
                    <a:pt x="91" y="203"/>
                    <a:pt x="91" y="205"/>
                  </a:cubicBezTo>
                  <a:cubicBezTo>
                    <a:pt x="91" y="205"/>
                    <a:pt x="91" y="206"/>
                    <a:pt x="92" y="206"/>
                  </a:cubicBezTo>
                  <a:cubicBezTo>
                    <a:pt x="92" y="206"/>
                    <a:pt x="92" y="206"/>
                    <a:pt x="93" y="205"/>
                  </a:cubicBezTo>
                  <a:cubicBezTo>
                    <a:pt x="93" y="205"/>
                    <a:pt x="94" y="204"/>
                    <a:pt x="94" y="203"/>
                  </a:cubicBezTo>
                  <a:cubicBezTo>
                    <a:pt x="94" y="204"/>
                    <a:pt x="94" y="206"/>
                    <a:pt x="94" y="207"/>
                  </a:cubicBezTo>
                  <a:cubicBezTo>
                    <a:pt x="93" y="207"/>
                    <a:pt x="93" y="207"/>
                    <a:pt x="92" y="207"/>
                  </a:cubicBezTo>
                  <a:cubicBezTo>
                    <a:pt x="92" y="207"/>
                    <a:pt x="91" y="207"/>
                    <a:pt x="90" y="207"/>
                  </a:cubicBezTo>
                  <a:close/>
                  <a:moveTo>
                    <a:pt x="98" y="209"/>
                  </a:moveTo>
                  <a:cubicBezTo>
                    <a:pt x="97" y="209"/>
                    <a:pt x="97" y="208"/>
                    <a:pt x="96" y="208"/>
                  </a:cubicBezTo>
                  <a:cubicBezTo>
                    <a:pt x="97" y="207"/>
                    <a:pt x="98" y="206"/>
                    <a:pt x="99" y="205"/>
                  </a:cubicBezTo>
                  <a:cubicBezTo>
                    <a:pt x="100" y="206"/>
                    <a:pt x="100" y="207"/>
                    <a:pt x="101" y="207"/>
                  </a:cubicBezTo>
                  <a:cubicBezTo>
                    <a:pt x="101" y="209"/>
                    <a:pt x="101" y="211"/>
                    <a:pt x="100" y="212"/>
                  </a:cubicBezTo>
                  <a:cubicBezTo>
                    <a:pt x="100" y="213"/>
                    <a:pt x="100" y="213"/>
                    <a:pt x="100" y="213"/>
                  </a:cubicBezTo>
                  <a:cubicBezTo>
                    <a:pt x="100" y="212"/>
                    <a:pt x="99" y="211"/>
                    <a:pt x="98" y="209"/>
                  </a:cubicBezTo>
                  <a:close/>
                  <a:moveTo>
                    <a:pt x="101" y="215"/>
                  </a:moveTo>
                  <a:cubicBezTo>
                    <a:pt x="101" y="215"/>
                    <a:pt x="101" y="214"/>
                    <a:pt x="100" y="213"/>
                  </a:cubicBezTo>
                  <a:cubicBezTo>
                    <a:pt x="100" y="213"/>
                    <a:pt x="101" y="214"/>
                    <a:pt x="101" y="214"/>
                  </a:cubicBezTo>
                  <a:cubicBezTo>
                    <a:pt x="101" y="214"/>
                    <a:pt x="101" y="214"/>
                    <a:pt x="102" y="213"/>
                  </a:cubicBezTo>
                  <a:cubicBezTo>
                    <a:pt x="103" y="213"/>
                    <a:pt x="104" y="212"/>
                    <a:pt x="105" y="211"/>
                  </a:cubicBezTo>
                  <a:cubicBezTo>
                    <a:pt x="105" y="211"/>
                    <a:pt x="105" y="211"/>
                    <a:pt x="106" y="212"/>
                  </a:cubicBezTo>
                  <a:cubicBezTo>
                    <a:pt x="106" y="213"/>
                    <a:pt x="106" y="214"/>
                    <a:pt x="105" y="215"/>
                  </a:cubicBezTo>
                  <a:cubicBezTo>
                    <a:pt x="105" y="216"/>
                    <a:pt x="105" y="216"/>
                    <a:pt x="106" y="217"/>
                  </a:cubicBezTo>
                  <a:cubicBezTo>
                    <a:pt x="106" y="217"/>
                    <a:pt x="106" y="217"/>
                    <a:pt x="107" y="216"/>
                  </a:cubicBezTo>
                  <a:cubicBezTo>
                    <a:pt x="108" y="216"/>
                    <a:pt x="109" y="215"/>
                    <a:pt x="110" y="214"/>
                  </a:cubicBezTo>
                  <a:cubicBezTo>
                    <a:pt x="110" y="214"/>
                    <a:pt x="110" y="214"/>
                    <a:pt x="110" y="214"/>
                  </a:cubicBezTo>
                  <a:cubicBezTo>
                    <a:pt x="110" y="216"/>
                    <a:pt x="110" y="217"/>
                    <a:pt x="109" y="219"/>
                  </a:cubicBezTo>
                  <a:cubicBezTo>
                    <a:pt x="109" y="219"/>
                    <a:pt x="109" y="220"/>
                    <a:pt x="110" y="220"/>
                  </a:cubicBezTo>
                  <a:cubicBezTo>
                    <a:pt x="111" y="220"/>
                    <a:pt x="111" y="220"/>
                    <a:pt x="111" y="220"/>
                  </a:cubicBezTo>
                  <a:cubicBezTo>
                    <a:pt x="111" y="219"/>
                    <a:pt x="112" y="219"/>
                    <a:pt x="113" y="218"/>
                  </a:cubicBezTo>
                  <a:cubicBezTo>
                    <a:pt x="113" y="219"/>
                    <a:pt x="112" y="221"/>
                    <a:pt x="112" y="222"/>
                  </a:cubicBezTo>
                  <a:cubicBezTo>
                    <a:pt x="107" y="221"/>
                    <a:pt x="104" y="219"/>
                    <a:pt x="101" y="215"/>
                  </a:cubicBezTo>
                  <a:close/>
                  <a:moveTo>
                    <a:pt x="127" y="221"/>
                  </a:moveTo>
                  <a:cubicBezTo>
                    <a:pt x="126" y="221"/>
                    <a:pt x="126" y="221"/>
                    <a:pt x="125" y="221"/>
                  </a:cubicBezTo>
                  <a:cubicBezTo>
                    <a:pt x="126" y="220"/>
                    <a:pt x="128" y="218"/>
                    <a:pt x="129" y="216"/>
                  </a:cubicBezTo>
                  <a:cubicBezTo>
                    <a:pt x="129" y="218"/>
                    <a:pt x="129" y="219"/>
                    <a:pt x="129" y="220"/>
                  </a:cubicBezTo>
                  <a:cubicBezTo>
                    <a:pt x="128" y="220"/>
                    <a:pt x="127" y="221"/>
                    <a:pt x="127" y="221"/>
                  </a:cubicBezTo>
                  <a:close/>
                  <a:moveTo>
                    <a:pt x="136" y="213"/>
                  </a:moveTo>
                  <a:cubicBezTo>
                    <a:pt x="135" y="215"/>
                    <a:pt x="134" y="217"/>
                    <a:pt x="132" y="218"/>
                  </a:cubicBezTo>
                  <a:cubicBezTo>
                    <a:pt x="133" y="216"/>
                    <a:pt x="134" y="214"/>
                    <a:pt x="135" y="212"/>
                  </a:cubicBezTo>
                  <a:cubicBezTo>
                    <a:pt x="136" y="212"/>
                    <a:pt x="136" y="212"/>
                    <a:pt x="136" y="212"/>
                  </a:cubicBezTo>
                  <a:cubicBezTo>
                    <a:pt x="136" y="212"/>
                    <a:pt x="137" y="212"/>
                    <a:pt x="137" y="212"/>
                  </a:cubicBezTo>
                  <a:cubicBezTo>
                    <a:pt x="136" y="213"/>
                    <a:pt x="136" y="213"/>
                    <a:pt x="136" y="213"/>
                  </a:cubicBezTo>
                  <a:close/>
                  <a:moveTo>
                    <a:pt x="137" y="211"/>
                  </a:moveTo>
                  <a:cubicBezTo>
                    <a:pt x="137" y="211"/>
                    <a:pt x="137" y="210"/>
                    <a:pt x="137" y="210"/>
                  </a:cubicBezTo>
                  <a:cubicBezTo>
                    <a:pt x="137" y="210"/>
                    <a:pt x="137" y="210"/>
                    <a:pt x="136" y="210"/>
                  </a:cubicBezTo>
                  <a:cubicBezTo>
                    <a:pt x="137" y="209"/>
                    <a:pt x="138" y="208"/>
                    <a:pt x="139" y="206"/>
                  </a:cubicBezTo>
                  <a:cubicBezTo>
                    <a:pt x="139" y="207"/>
                    <a:pt x="138" y="209"/>
                    <a:pt x="138" y="210"/>
                  </a:cubicBezTo>
                  <a:cubicBezTo>
                    <a:pt x="137" y="210"/>
                    <a:pt x="137" y="210"/>
                    <a:pt x="137" y="211"/>
                  </a:cubicBezTo>
                  <a:close/>
                  <a:moveTo>
                    <a:pt x="175" y="168"/>
                  </a:moveTo>
                  <a:cubicBezTo>
                    <a:pt x="175" y="170"/>
                    <a:pt x="173" y="172"/>
                    <a:pt x="172" y="174"/>
                  </a:cubicBezTo>
                  <a:cubicBezTo>
                    <a:pt x="172" y="176"/>
                    <a:pt x="172" y="178"/>
                    <a:pt x="171" y="180"/>
                  </a:cubicBezTo>
                  <a:cubicBezTo>
                    <a:pt x="171" y="181"/>
                    <a:pt x="171" y="183"/>
                    <a:pt x="171" y="184"/>
                  </a:cubicBezTo>
                  <a:cubicBezTo>
                    <a:pt x="170" y="186"/>
                    <a:pt x="169" y="187"/>
                    <a:pt x="166" y="188"/>
                  </a:cubicBezTo>
                  <a:cubicBezTo>
                    <a:pt x="164" y="190"/>
                    <a:pt x="162" y="191"/>
                    <a:pt x="160" y="193"/>
                  </a:cubicBezTo>
                  <a:cubicBezTo>
                    <a:pt x="157" y="195"/>
                    <a:pt x="156" y="198"/>
                    <a:pt x="154" y="200"/>
                  </a:cubicBezTo>
                  <a:cubicBezTo>
                    <a:pt x="153" y="201"/>
                    <a:pt x="152" y="202"/>
                    <a:pt x="151" y="203"/>
                  </a:cubicBezTo>
                  <a:cubicBezTo>
                    <a:pt x="151" y="203"/>
                    <a:pt x="150" y="203"/>
                    <a:pt x="149" y="204"/>
                  </a:cubicBezTo>
                  <a:cubicBezTo>
                    <a:pt x="148" y="204"/>
                    <a:pt x="148" y="204"/>
                    <a:pt x="148" y="204"/>
                  </a:cubicBezTo>
                  <a:cubicBezTo>
                    <a:pt x="147" y="204"/>
                    <a:pt x="146" y="203"/>
                    <a:pt x="145" y="203"/>
                  </a:cubicBezTo>
                  <a:cubicBezTo>
                    <a:pt x="144" y="203"/>
                    <a:pt x="144" y="203"/>
                    <a:pt x="143" y="204"/>
                  </a:cubicBezTo>
                  <a:cubicBezTo>
                    <a:pt x="142" y="204"/>
                    <a:pt x="141" y="205"/>
                    <a:pt x="140" y="205"/>
                  </a:cubicBezTo>
                  <a:cubicBezTo>
                    <a:pt x="141" y="205"/>
                    <a:pt x="141" y="204"/>
                    <a:pt x="142" y="203"/>
                  </a:cubicBezTo>
                  <a:cubicBezTo>
                    <a:pt x="145" y="202"/>
                    <a:pt x="148" y="201"/>
                    <a:pt x="150" y="198"/>
                  </a:cubicBezTo>
                  <a:cubicBezTo>
                    <a:pt x="152" y="196"/>
                    <a:pt x="154" y="193"/>
                    <a:pt x="154" y="190"/>
                  </a:cubicBezTo>
                  <a:cubicBezTo>
                    <a:pt x="154" y="190"/>
                    <a:pt x="154" y="190"/>
                    <a:pt x="154" y="189"/>
                  </a:cubicBezTo>
                  <a:cubicBezTo>
                    <a:pt x="155" y="189"/>
                    <a:pt x="155" y="188"/>
                    <a:pt x="155" y="188"/>
                  </a:cubicBezTo>
                  <a:cubicBezTo>
                    <a:pt x="155" y="188"/>
                    <a:pt x="155" y="188"/>
                    <a:pt x="155" y="188"/>
                  </a:cubicBezTo>
                  <a:cubicBezTo>
                    <a:pt x="163" y="188"/>
                    <a:pt x="170" y="181"/>
                    <a:pt x="171" y="173"/>
                  </a:cubicBezTo>
                  <a:cubicBezTo>
                    <a:pt x="172" y="172"/>
                    <a:pt x="172" y="170"/>
                    <a:pt x="172" y="169"/>
                  </a:cubicBezTo>
                  <a:cubicBezTo>
                    <a:pt x="172" y="167"/>
                    <a:pt x="173" y="166"/>
                    <a:pt x="173" y="166"/>
                  </a:cubicBezTo>
                  <a:cubicBezTo>
                    <a:pt x="173" y="166"/>
                    <a:pt x="173" y="165"/>
                    <a:pt x="174" y="165"/>
                  </a:cubicBezTo>
                  <a:cubicBezTo>
                    <a:pt x="174" y="165"/>
                    <a:pt x="174" y="165"/>
                    <a:pt x="174" y="165"/>
                  </a:cubicBezTo>
                  <a:cubicBezTo>
                    <a:pt x="175" y="165"/>
                    <a:pt x="175" y="165"/>
                    <a:pt x="175" y="164"/>
                  </a:cubicBezTo>
                  <a:cubicBezTo>
                    <a:pt x="175" y="164"/>
                    <a:pt x="175" y="164"/>
                    <a:pt x="176" y="164"/>
                  </a:cubicBezTo>
                  <a:cubicBezTo>
                    <a:pt x="176" y="164"/>
                    <a:pt x="176" y="164"/>
                    <a:pt x="176" y="164"/>
                  </a:cubicBezTo>
                  <a:cubicBezTo>
                    <a:pt x="175" y="166"/>
                    <a:pt x="175" y="167"/>
                    <a:pt x="175" y="168"/>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103" name="Freeform 7"/>
            <p:cNvSpPr>
              <a:spLocks noEditPoints="1"/>
            </p:cNvSpPr>
            <p:nvPr/>
          </p:nvSpPr>
          <p:spPr bwMode="auto">
            <a:xfrm>
              <a:off x="4281488" y="2347913"/>
              <a:ext cx="274638" cy="176213"/>
            </a:xfrm>
            <a:custGeom>
              <a:avLst/>
              <a:gdLst/>
              <a:ahLst/>
              <a:cxnLst>
                <a:cxn ang="0">
                  <a:pos x="3" y="4"/>
                </a:cxn>
                <a:cxn ang="0">
                  <a:pos x="4" y="17"/>
                </a:cxn>
                <a:cxn ang="0">
                  <a:pos x="2" y="10"/>
                </a:cxn>
                <a:cxn ang="0">
                  <a:pos x="3" y="1"/>
                </a:cxn>
                <a:cxn ang="0">
                  <a:pos x="0" y="10"/>
                </a:cxn>
                <a:cxn ang="0">
                  <a:pos x="0" y="14"/>
                </a:cxn>
                <a:cxn ang="0">
                  <a:pos x="1" y="16"/>
                </a:cxn>
                <a:cxn ang="0">
                  <a:pos x="4" y="19"/>
                </a:cxn>
                <a:cxn ang="0">
                  <a:pos x="4" y="21"/>
                </a:cxn>
                <a:cxn ang="0">
                  <a:pos x="6" y="21"/>
                </a:cxn>
                <a:cxn ang="0">
                  <a:pos x="7" y="20"/>
                </a:cxn>
                <a:cxn ang="0">
                  <a:pos x="9" y="21"/>
                </a:cxn>
                <a:cxn ang="0">
                  <a:pos x="12" y="21"/>
                </a:cxn>
                <a:cxn ang="0">
                  <a:pos x="13" y="22"/>
                </a:cxn>
                <a:cxn ang="0">
                  <a:pos x="15" y="21"/>
                </a:cxn>
                <a:cxn ang="0">
                  <a:pos x="22" y="19"/>
                </a:cxn>
                <a:cxn ang="0">
                  <a:pos x="28" y="17"/>
                </a:cxn>
                <a:cxn ang="0">
                  <a:pos x="30" y="18"/>
                </a:cxn>
                <a:cxn ang="0">
                  <a:pos x="32" y="19"/>
                </a:cxn>
                <a:cxn ang="0">
                  <a:pos x="34" y="18"/>
                </a:cxn>
                <a:cxn ang="0">
                  <a:pos x="32" y="18"/>
                </a:cxn>
                <a:cxn ang="0">
                  <a:pos x="32" y="17"/>
                </a:cxn>
                <a:cxn ang="0">
                  <a:pos x="31" y="14"/>
                </a:cxn>
                <a:cxn ang="0">
                  <a:pos x="29" y="13"/>
                </a:cxn>
                <a:cxn ang="0">
                  <a:pos x="25" y="11"/>
                </a:cxn>
                <a:cxn ang="0">
                  <a:pos x="16" y="14"/>
                </a:cxn>
                <a:cxn ang="0">
                  <a:pos x="6" y="4"/>
                </a:cxn>
                <a:cxn ang="0">
                  <a:pos x="5" y="1"/>
                </a:cxn>
                <a:cxn ang="0">
                  <a:pos x="20" y="17"/>
                </a:cxn>
                <a:cxn ang="0">
                  <a:pos x="25" y="15"/>
                </a:cxn>
                <a:cxn ang="0">
                  <a:pos x="21" y="18"/>
                </a:cxn>
                <a:cxn ang="0">
                  <a:pos x="14" y="19"/>
                </a:cxn>
                <a:cxn ang="0">
                  <a:pos x="16" y="17"/>
                </a:cxn>
                <a:cxn ang="0">
                  <a:pos x="11" y="16"/>
                </a:cxn>
                <a:cxn ang="0">
                  <a:pos x="12" y="19"/>
                </a:cxn>
                <a:cxn ang="0">
                  <a:pos x="9" y="14"/>
                </a:cxn>
                <a:cxn ang="0">
                  <a:pos x="7" y="13"/>
                </a:cxn>
                <a:cxn ang="0">
                  <a:pos x="7" y="19"/>
                </a:cxn>
                <a:cxn ang="0">
                  <a:pos x="6" y="11"/>
                </a:cxn>
              </a:cxnLst>
              <a:rect l="0" t="0" r="r" b="b"/>
              <a:pathLst>
                <a:path w="34" h="22">
                  <a:moveTo>
                    <a:pt x="3" y="2"/>
                  </a:moveTo>
                  <a:cubicBezTo>
                    <a:pt x="3" y="3"/>
                    <a:pt x="3" y="3"/>
                    <a:pt x="3" y="4"/>
                  </a:cubicBezTo>
                  <a:cubicBezTo>
                    <a:pt x="3" y="5"/>
                    <a:pt x="4" y="7"/>
                    <a:pt x="4" y="8"/>
                  </a:cubicBezTo>
                  <a:cubicBezTo>
                    <a:pt x="4" y="11"/>
                    <a:pt x="4" y="14"/>
                    <a:pt x="4" y="17"/>
                  </a:cubicBezTo>
                  <a:cubicBezTo>
                    <a:pt x="3" y="16"/>
                    <a:pt x="3" y="16"/>
                    <a:pt x="2" y="15"/>
                  </a:cubicBezTo>
                  <a:cubicBezTo>
                    <a:pt x="2" y="13"/>
                    <a:pt x="2" y="12"/>
                    <a:pt x="2" y="10"/>
                  </a:cubicBezTo>
                  <a:cubicBezTo>
                    <a:pt x="2" y="7"/>
                    <a:pt x="2" y="4"/>
                    <a:pt x="3" y="2"/>
                  </a:cubicBezTo>
                  <a:cubicBezTo>
                    <a:pt x="4" y="1"/>
                    <a:pt x="3" y="1"/>
                    <a:pt x="3" y="1"/>
                  </a:cubicBezTo>
                  <a:cubicBezTo>
                    <a:pt x="3" y="0"/>
                    <a:pt x="2" y="1"/>
                    <a:pt x="2" y="1"/>
                  </a:cubicBezTo>
                  <a:cubicBezTo>
                    <a:pt x="1" y="4"/>
                    <a:pt x="0" y="7"/>
                    <a:pt x="0" y="10"/>
                  </a:cubicBezTo>
                  <a:cubicBezTo>
                    <a:pt x="0" y="11"/>
                    <a:pt x="0" y="12"/>
                    <a:pt x="0" y="14"/>
                  </a:cubicBezTo>
                  <a:cubicBezTo>
                    <a:pt x="0" y="14"/>
                    <a:pt x="0" y="14"/>
                    <a:pt x="0" y="14"/>
                  </a:cubicBezTo>
                  <a:cubicBezTo>
                    <a:pt x="0" y="14"/>
                    <a:pt x="1" y="15"/>
                    <a:pt x="1" y="15"/>
                  </a:cubicBezTo>
                  <a:cubicBezTo>
                    <a:pt x="1" y="15"/>
                    <a:pt x="1" y="15"/>
                    <a:pt x="1" y="16"/>
                  </a:cubicBezTo>
                  <a:cubicBezTo>
                    <a:pt x="1" y="16"/>
                    <a:pt x="1" y="16"/>
                    <a:pt x="1" y="16"/>
                  </a:cubicBezTo>
                  <a:cubicBezTo>
                    <a:pt x="2" y="17"/>
                    <a:pt x="3" y="18"/>
                    <a:pt x="4" y="19"/>
                  </a:cubicBezTo>
                  <a:cubicBezTo>
                    <a:pt x="4" y="19"/>
                    <a:pt x="4" y="20"/>
                    <a:pt x="4" y="20"/>
                  </a:cubicBezTo>
                  <a:cubicBezTo>
                    <a:pt x="4" y="21"/>
                    <a:pt x="4" y="21"/>
                    <a:pt x="4" y="21"/>
                  </a:cubicBezTo>
                  <a:cubicBezTo>
                    <a:pt x="5" y="21"/>
                    <a:pt x="5" y="21"/>
                    <a:pt x="5" y="21"/>
                  </a:cubicBezTo>
                  <a:cubicBezTo>
                    <a:pt x="6" y="21"/>
                    <a:pt x="6" y="21"/>
                    <a:pt x="6" y="21"/>
                  </a:cubicBezTo>
                  <a:cubicBezTo>
                    <a:pt x="6" y="20"/>
                    <a:pt x="6" y="20"/>
                    <a:pt x="6" y="20"/>
                  </a:cubicBezTo>
                  <a:cubicBezTo>
                    <a:pt x="6" y="20"/>
                    <a:pt x="6" y="20"/>
                    <a:pt x="7" y="20"/>
                  </a:cubicBezTo>
                  <a:cubicBezTo>
                    <a:pt x="7" y="20"/>
                    <a:pt x="8" y="20"/>
                    <a:pt x="8" y="21"/>
                  </a:cubicBezTo>
                  <a:cubicBezTo>
                    <a:pt x="9" y="21"/>
                    <a:pt x="9" y="21"/>
                    <a:pt x="9" y="21"/>
                  </a:cubicBezTo>
                  <a:cubicBezTo>
                    <a:pt x="10" y="21"/>
                    <a:pt x="10" y="21"/>
                    <a:pt x="10" y="21"/>
                  </a:cubicBezTo>
                  <a:cubicBezTo>
                    <a:pt x="10" y="21"/>
                    <a:pt x="11" y="21"/>
                    <a:pt x="12" y="21"/>
                  </a:cubicBezTo>
                  <a:cubicBezTo>
                    <a:pt x="12" y="21"/>
                    <a:pt x="13" y="21"/>
                    <a:pt x="13" y="21"/>
                  </a:cubicBezTo>
                  <a:cubicBezTo>
                    <a:pt x="13" y="21"/>
                    <a:pt x="13" y="21"/>
                    <a:pt x="13" y="22"/>
                  </a:cubicBezTo>
                  <a:cubicBezTo>
                    <a:pt x="13" y="22"/>
                    <a:pt x="14" y="22"/>
                    <a:pt x="14" y="22"/>
                  </a:cubicBezTo>
                  <a:cubicBezTo>
                    <a:pt x="15" y="22"/>
                    <a:pt x="15" y="22"/>
                    <a:pt x="15" y="21"/>
                  </a:cubicBezTo>
                  <a:cubicBezTo>
                    <a:pt x="15" y="21"/>
                    <a:pt x="15" y="21"/>
                    <a:pt x="15" y="21"/>
                  </a:cubicBezTo>
                  <a:cubicBezTo>
                    <a:pt x="17" y="20"/>
                    <a:pt x="20" y="20"/>
                    <a:pt x="22" y="19"/>
                  </a:cubicBezTo>
                  <a:cubicBezTo>
                    <a:pt x="24" y="18"/>
                    <a:pt x="26" y="17"/>
                    <a:pt x="27" y="17"/>
                  </a:cubicBezTo>
                  <a:cubicBezTo>
                    <a:pt x="28" y="17"/>
                    <a:pt x="28" y="17"/>
                    <a:pt x="28" y="17"/>
                  </a:cubicBezTo>
                  <a:cubicBezTo>
                    <a:pt x="28" y="17"/>
                    <a:pt x="28" y="17"/>
                    <a:pt x="28" y="18"/>
                  </a:cubicBezTo>
                  <a:cubicBezTo>
                    <a:pt x="29" y="18"/>
                    <a:pt x="29" y="18"/>
                    <a:pt x="30" y="18"/>
                  </a:cubicBezTo>
                  <a:cubicBezTo>
                    <a:pt x="30" y="18"/>
                    <a:pt x="30" y="18"/>
                    <a:pt x="30" y="18"/>
                  </a:cubicBezTo>
                  <a:cubicBezTo>
                    <a:pt x="31" y="19"/>
                    <a:pt x="31" y="19"/>
                    <a:pt x="32" y="19"/>
                  </a:cubicBezTo>
                  <a:cubicBezTo>
                    <a:pt x="33" y="19"/>
                    <a:pt x="33" y="19"/>
                    <a:pt x="33" y="19"/>
                  </a:cubicBezTo>
                  <a:cubicBezTo>
                    <a:pt x="34" y="19"/>
                    <a:pt x="34" y="19"/>
                    <a:pt x="34" y="18"/>
                  </a:cubicBezTo>
                  <a:cubicBezTo>
                    <a:pt x="34" y="18"/>
                    <a:pt x="33" y="18"/>
                    <a:pt x="33" y="18"/>
                  </a:cubicBezTo>
                  <a:cubicBezTo>
                    <a:pt x="32" y="18"/>
                    <a:pt x="32" y="18"/>
                    <a:pt x="32" y="18"/>
                  </a:cubicBezTo>
                  <a:cubicBezTo>
                    <a:pt x="32" y="18"/>
                    <a:pt x="32" y="18"/>
                    <a:pt x="31" y="17"/>
                  </a:cubicBezTo>
                  <a:cubicBezTo>
                    <a:pt x="32" y="17"/>
                    <a:pt x="32" y="17"/>
                    <a:pt x="32" y="17"/>
                  </a:cubicBezTo>
                  <a:cubicBezTo>
                    <a:pt x="33" y="17"/>
                    <a:pt x="34" y="16"/>
                    <a:pt x="33" y="15"/>
                  </a:cubicBezTo>
                  <a:cubicBezTo>
                    <a:pt x="33" y="14"/>
                    <a:pt x="32" y="14"/>
                    <a:pt x="31" y="14"/>
                  </a:cubicBezTo>
                  <a:cubicBezTo>
                    <a:pt x="31" y="14"/>
                    <a:pt x="31" y="14"/>
                    <a:pt x="31" y="14"/>
                  </a:cubicBezTo>
                  <a:cubicBezTo>
                    <a:pt x="30" y="14"/>
                    <a:pt x="30" y="13"/>
                    <a:pt x="29" y="13"/>
                  </a:cubicBezTo>
                  <a:cubicBezTo>
                    <a:pt x="28" y="12"/>
                    <a:pt x="27" y="11"/>
                    <a:pt x="25" y="11"/>
                  </a:cubicBezTo>
                  <a:cubicBezTo>
                    <a:pt x="25" y="11"/>
                    <a:pt x="25" y="11"/>
                    <a:pt x="25" y="11"/>
                  </a:cubicBezTo>
                  <a:cubicBezTo>
                    <a:pt x="22" y="12"/>
                    <a:pt x="20" y="13"/>
                    <a:pt x="19" y="14"/>
                  </a:cubicBezTo>
                  <a:cubicBezTo>
                    <a:pt x="18" y="14"/>
                    <a:pt x="17" y="14"/>
                    <a:pt x="16" y="14"/>
                  </a:cubicBezTo>
                  <a:cubicBezTo>
                    <a:pt x="14" y="14"/>
                    <a:pt x="11" y="13"/>
                    <a:pt x="10" y="11"/>
                  </a:cubicBezTo>
                  <a:cubicBezTo>
                    <a:pt x="8" y="9"/>
                    <a:pt x="6" y="6"/>
                    <a:pt x="6" y="4"/>
                  </a:cubicBezTo>
                  <a:cubicBezTo>
                    <a:pt x="6" y="3"/>
                    <a:pt x="6" y="3"/>
                    <a:pt x="7" y="3"/>
                  </a:cubicBezTo>
                  <a:cubicBezTo>
                    <a:pt x="7" y="2"/>
                    <a:pt x="6" y="1"/>
                    <a:pt x="5" y="1"/>
                  </a:cubicBezTo>
                  <a:cubicBezTo>
                    <a:pt x="4" y="1"/>
                    <a:pt x="4" y="1"/>
                    <a:pt x="3" y="2"/>
                  </a:cubicBezTo>
                  <a:close/>
                  <a:moveTo>
                    <a:pt x="20" y="17"/>
                  </a:moveTo>
                  <a:cubicBezTo>
                    <a:pt x="22" y="16"/>
                    <a:pt x="24" y="15"/>
                    <a:pt x="25" y="15"/>
                  </a:cubicBezTo>
                  <a:cubicBezTo>
                    <a:pt x="25" y="15"/>
                    <a:pt x="25" y="15"/>
                    <a:pt x="25" y="15"/>
                  </a:cubicBezTo>
                  <a:cubicBezTo>
                    <a:pt x="26" y="15"/>
                    <a:pt x="27" y="15"/>
                    <a:pt x="27" y="15"/>
                  </a:cubicBezTo>
                  <a:cubicBezTo>
                    <a:pt x="25" y="15"/>
                    <a:pt x="23" y="17"/>
                    <a:pt x="21" y="18"/>
                  </a:cubicBezTo>
                  <a:cubicBezTo>
                    <a:pt x="19" y="19"/>
                    <a:pt x="17" y="19"/>
                    <a:pt x="15" y="19"/>
                  </a:cubicBezTo>
                  <a:cubicBezTo>
                    <a:pt x="15" y="19"/>
                    <a:pt x="14" y="19"/>
                    <a:pt x="14" y="19"/>
                  </a:cubicBezTo>
                  <a:cubicBezTo>
                    <a:pt x="14" y="18"/>
                    <a:pt x="14" y="18"/>
                    <a:pt x="13" y="17"/>
                  </a:cubicBezTo>
                  <a:cubicBezTo>
                    <a:pt x="14" y="17"/>
                    <a:pt x="15" y="17"/>
                    <a:pt x="16" y="17"/>
                  </a:cubicBezTo>
                  <a:cubicBezTo>
                    <a:pt x="17" y="17"/>
                    <a:pt x="19" y="17"/>
                    <a:pt x="20" y="17"/>
                  </a:cubicBezTo>
                  <a:close/>
                  <a:moveTo>
                    <a:pt x="11" y="16"/>
                  </a:moveTo>
                  <a:cubicBezTo>
                    <a:pt x="12" y="17"/>
                    <a:pt x="12" y="18"/>
                    <a:pt x="13" y="19"/>
                  </a:cubicBezTo>
                  <a:cubicBezTo>
                    <a:pt x="12" y="19"/>
                    <a:pt x="12" y="19"/>
                    <a:pt x="12" y="19"/>
                  </a:cubicBezTo>
                  <a:cubicBezTo>
                    <a:pt x="11" y="19"/>
                    <a:pt x="10" y="19"/>
                    <a:pt x="10" y="19"/>
                  </a:cubicBezTo>
                  <a:cubicBezTo>
                    <a:pt x="9" y="18"/>
                    <a:pt x="9" y="16"/>
                    <a:pt x="9" y="14"/>
                  </a:cubicBezTo>
                  <a:cubicBezTo>
                    <a:pt x="10" y="15"/>
                    <a:pt x="10" y="15"/>
                    <a:pt x="11" y="16"/>
                  </a:cubicBezTo>
                  <a:close/>
                  <a:moveTo>
                    <a:pt x="7" y="13"/>
                  </a:moveTo>
                  <a:cubicBezTo>
                    <a:pt x="7" y="15"/>
                    <a:pt x="8" y="17"/>
                    <a:pt x="8" y="19"/>
                  </a:cubicBezTo>
                  <a:cubicBezTo>
                    <a:pt x="8" y="19"/>
                    <a:pt x="7" y="19"/>
                    <a:pt x="7" y="19"/>
                  </a:cubicBezTo>
                  <a:cubicBezTo>
                    <a:pt x="7" y="19"/>
                    <a:pt x="6" y="18"/>
                    <a:pt x="6" y="18"/>
                  </a:cubicBezTo>
                  <a:cubicBezTo>
                    <a:pt x="6" y="16"/>
                    <a:pt x="6" y="14"/>
                    <a:pt x="6" y="11"/>
                  </a:cubicBezTo>
                  <a:cubicBezTo>
                    <a:pt x="6" y="12"/>
                    <a:pt x="7" y="12"/>
                    <a:pt x="7" y="1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nvGrpSpPr>
          <p:cNvPr id="243" name="Group 242"/>
          <p:cNvGrpSpPr/>
          <p:nvPr/>
        </p:nvGrpSpPr>
        <p:grpSpPr>
          <a:xfrm>
            <a:off x="4876800" y="3640667"/>
            <a:ext cx="2413000" cy="1545168"/>
            <a:chOff x="3937001" y="1593850"/>
            <a:chExt cx="1809750" cy="1158876"/>
          </a:xfrm>
          <a:solidFill>
            <a:schemeClr val="tx2">
              <a:lumMod val="60000"/>
              <a:lumOff val="40000"/>
            </a:schemeClr>
          </a:solidFill>
        </p:grpSpPr>
        <p:sp>
          <p:nvSpPr>
            <p:cNvPr id="236" name="Freeform 6"/>
            <p:cNvSpPr>
              <a:spLocks noEditPoints="1"/>
            </p:cNvSpPr>
            <p:nvPr/>
          </p:nvSpPr>
          <p:spPr bwMode="auto">
            <a:xfrm>
              <a:off x="4267201" y="1978025"/>
              <a:ext cx="650875" cy="703263"/>
            </a:xfrm>
            <a:custGeom>
              <a:avLst/>
              <a:gdLst/>
              <a:ahLst/>
              <a:cxnLst>
                <a:cxn ang="0">
                  <a:pos x="173" y="86"/>
                </a:cxn>
                <a:cxn ang="0">
                  <a:pos x="157" y="51"/>
                </a:cxn>
                <a:cxn ang="0">
                  <a:pos x="156" y="35"/>
                </a:cxn>
                <a:cxn ang="0">
                  <a:pos x="137" y="16"/>
                </a:cxn>
                <a:cxn ang="0">
                  <a:pos x="103" y="3"/>
                </a:cxn>
                <a:cxn ang="0">
                  <a:pos x="49" y="25"/>
                </a:cxn>
                <a:cxn ang="0">
                  <a:pos x="16" y="50"/>
                </a:cxn>
                <a:cxn ang="0">
                  <a:pos x="20" y="59"/>
                </a:cxn>
                <a:cxn ang="0">
                  <a:pos x="0" y="99"/>
                </a:cxn>
                <a:cxn ang="0">
                  <a:pos x="16" y="134"/>
                </a:cxn>
                <a:cxn ang="0">
                  <a:pos x="34" y="170"/>
                </a:cxn>
                <a:cxn ang="0">
                  <a:pos x="71" y="186"/>
                </a:cxn>
                <a:cxn ang="0">
                  <a:pos x="133" y="171"/>
                </a:cxn>
                <a:cxn ang="0">
                  <a:pos x="157" y="134"/>
                </a:cxn>
                <a:cxn ang="0">
                  <a:pos x="158" y="114"/>
                </a:cxn>
                <a:cxn ang="0">
                  <a:pos x="158" y="114"/>
                </a:cxn>
                <a:cxn ang="0">
                  <a:pos x="162" y="113"/>
                </a:cxn>
                <a:cxn ang="0">
                  <a:pos x="147" y="47"/>
                </a:cxn>
                <a:cxn ang="0">
                  <a:pos x="21" y="42"/>
                </a:cxn>
                <a:cxn ang="0">
                  <a:pos x="23" y="44"/>
                </a:cxn>
                <a:cxn ang="0">
                  <a:pos x="22" y="55"/>
                </a:cxn>
                <a:cxn ang="0">
                  <a:pos x="30" y="46"/>
                </a:cxn>
                <a:cxn ang="0">
                  <a:pos x="75" y="17"/>
                </a:cxn>
                <a:cxn ang="0">
                  <a:pos x="124" y="29"/>
                </a:cxn>
                <a:cxn ang="0">
                  <a:pos x="152" y="36"/>
                </a:cxn>
                <a:cxn ang="0">
                  <a:pos x="168" y="74"/>
                </a:cxn>
                <a:cxn ang="0">
                  <a:pos x="144" y="123"/>
                </a:cxn>
                <a:cxn ang="0">
                  <a:pos x="100" y="153"/>
                </a:cxn>
                <a:cxn ang="0">
                  <a:pos x="73" y="153"/>
                </a:cxn>
                <a:cxn ang="0">
                  <a:pos x="30" y="123"/>
                </a:cxn>
                <a:cxn ang="0">
                  <a:pos x="18" y="74"/>
                </a:cxn>
                <a:cxn ang="0">
                  <a:pos x="152" y="149"/>
                </a:cxn>
                <a:cxn ang="0">
                  <a:pos x="127" y="160"/>
                </a:cxn>
                <a:cxn ang="0">
                  <a:pos x="103" y="167"/>
                </a:cxn>
                <a:cxn ang="0">
                  <a:pos x="97" y="182"/>
                </a:cxn>
                <a:cxn ang="0">
                  <a:pos x="89" y="183"/>
                </a:cxn>
                <a:cxn ang="0">
                  <a:pos x="103" y="156"/>
                </a:cxn>
                <a:cxn ang="0">
                  <a:pos x="120" y="150"/>
                </a:cxn>
                <a:cxn ang="0">
                  <a:pos x="130" y="151"/>
                </a:cxn>
                <a:cxn ang="0">
                  <a:pos x="123" y="155"/>
                </a:cxn>
                <a:cxn ang="0">
                  <a:pos x="141" y="152"/>
                </a:cxn>
                <a:cxn ang="0">
                  <a:pos x="67" y="155"/>
                </a:cxn>
                <a:cxn ang="0">
                  <a:pos x="57" y="164"/>
                </a:cxn>
                <a:cxn ang="0">
                  <a:pos x="53" y="161"/>
                </a:cxn>
                <a:cxn ang="0">
                  <a:pos x="49" y="159"/>
                </a:cxn>
                <a:cxn ang="0">
                  <a:pos x="75" y="181"/>
                </a:cxn>
                <a:cxn ang="0">
                  <a:pos x="76" y="183"/>
                </a:cxn>
                <a:cxn ang="0">
                  <a:pos x="21" y="153"/>
                </a:cxn>
                <a:cxn ang="0">
                  <a:pos x="4" y="101"/>
                </a:cxn>
                <a:cxn ang="0">
                  <a:pos x="13" y="101"/>
                </a:cxn>
                <a:cxn ang="0">
                  <a:pos x="13" y="113"/>
                </a:cxn>
                <a:cxn ang="0">
                  <a:pos x="19" y="118"/>
                </a:cxn>
                <a:cxn ang="0">
                  <a:pos x="22" y="116"/>
                </a:cxn>
                <a:cxn ang="0">
                  <a:pos x="22" y="142"/>
                </a:cxn>
                <a:cxn ang="0">
                  <a:pos x="20" y="151"/>
                </a:cxn>
                <a:cxn ang="0">
                  <a:pos x="24" y="156"/>
                </a:cxn>
                <a:cxn ang="0">
                  <a:pos x="38" y="166"/>
                </a:cxn>
                <a:cxn ang="0">
                  <a:pos x="64" y="167"/>
                </a:cxn>
                <a:cxn ang="0">
                  <a:pos x="70" y="168"/>
                </a:cxn>
                <a:cxn ang="0">
                  <a:pos x="85" y="183"/>
                </a:cxn>
                <a:cxn ang="0">
                  <a:pos x="149" y="125"/>
                </a:cxn>
              </a:cxnLst>
              <a:rect l="0" t="0" r="r" b="b"/>
              <a:pathLst>
                <a:path w="173" h="187">
                  <a:moveTo>
                    <a:pt x="159" y="117"/>
                  </a:moveTo>
                  <a:cubicBezTo>
                    <a:pt x="160" y="117"/>
                    <a:pt x="161" y="117"/>
                    <a:pt x="163" y="117"/>
                  </a:cubicBezTo>
                  <a:cubicBezTo>
                    <a:pt x="164" y="117"/>
                    <a:pt x="166" y="117"/>
                    <a:pt x="168" y="117"/>
                  </a:cubicBezTo>
                  <a:cubicBezTo>
                    <a:pt x="169" y="117"/>
                    <a:pt x="170" y="116"/>
                    <a:pt x="170" y="115"/>
                  </a:cubicBezTo>
                  <a:cubicBezTo>
                    <a:pt x="171" y="110"/>
                    <a:pt x="171" y="105"/>
                    <a:pt x="172" y="100"/>
                  </a:cubicBezTo>
                  <a:cubicBezTo>
                    <a:pt x="172" y="95"/>
                    <a:pt x="173" y="90"/>
                    <a:pt x="173" y="86"/>
                  </a:cubicBezTo>
                  <a:cubicBezTo>
                    <a:pt x="173" y="81"/>
                    <a:pt x="172" y="76"/>
                    <a:pt x="171" y="71"/>
                  </a:cubicBezTo>
                  <a:cubicBezTo>
                    <a:pt x="171" y="71"/>
                    <a:pt x="170" y="70"/>
                    <a:pt x="169" y="70"/>
                  </a:cubicBezTo>
                  <a:cubicBezTo>
                    <a:pt x="165" y="70"/>
                    <a:pt x="161" y="70"/>
                    <a:pt x="157" y="70"/>
                  </a:cubicBezTo>
                  <a:cubicBezTo>
                    <a:pt x="156" y="65"/>
                    <a:pt x="154" y="60"/>
                    <a:pt x="152" y="56"/>
                  </a:cubicBezTo>
                  <a:cubicBezTo>
                    <a:pt x="153" y="55"/>
                    <a:pt x="154" y="54"/>
                    <a:pt x="155" y="53"/>
                  </a:cubicBezTo>
                  <a:cubicBezTo>
                    <a:pt x="156" y="53"/>
                    <a:pt x="157" y="52"/>
                    <a:pt x="157" y="51"/>
                  </a:cubicBezTo>
                  <a:cubicBezTo>
                    <a:pt x="157" y="50"/>
                    <a:pt x="156" y="48"/>
                    <a:pt x="156" y="47"/>
                  </a:cubicBezTo>
                  <a:cubicBezTo>
                    <a:pt x="156" y="44"/>
                    <a:pt x="157" y="42"/>
                    <a:pt x="157" y="40"/>
                  </a:cubicBezTo>
                  <a:cubicBezTo>
                    <a:pt x="157" y="39"/>
                    <a:pt x="157" y="39"/>
                    <a:pt x="157" y="38"/>
                  </a:cubicBezTo>
                  <a:cubicBezTo>
                    <a:pt x="157" y="38"/>
                    <a:pt x="157" y="38"/>
                    <a:pt x="157" y="38"/>
                  </a:cubicBezTo>
                  <a:cubicBezTo>
                    <a:pt x="157" y="37"/>
                    <a:pt x="157" y="36"/>
                    <a:pt x="156" y="36"/>
                  </a:cubicBezTo>
                  <a:cubicBezTo>
                    <a:pt x="156" y="36"/>
                    <a:pt x="156" y="36"/>
                    <a:pt x="156" y="35"/>
                  </a:cubicBezTo>
                  <a:cubicBezTo>
                    <a:pt x="156" y="35"/>
                    <a:pt x="156" y="34"/>
                    <a:pt x="155" y="34"/>
                  </a:cubicBezTo>
                  <a:cubicBezTo>
                    <a:pt x="154" y="33"/>
                    <a:pt x="153" y="31"/>
                    <a:pt x="152" y="30"/>
                  </a:cubicBezTo>
                  <a:cubicBezTo>
                    <a:pt x="152" y="30"/>
                    <a:pt x="151" y="29"/>
                    <a:pt x="149" y="27"/>
                  </a:cubicBezTo>
                  <a:cubicBezTo>
                    <a:pt x="147" y="25"/>
                    <a:pt x="145" y="22"/>
                    <a:pt x="142" y="20"/>
                  </a:cubicBezTo>
                  <a:cubicBezTo>
                    <a:pt x="141" y="19"/>
                    <a:pt x="140" y="18"/>
                    <a:pt x="139" y="17"/>
                  </a:cubicBezTo>
                  <a:cubicBezTo>
                    <a:pt x="138" y="17"/>
                    <a:pt x="138" y="16"/>
                    <a:pt x="137" y="16"/>
                  </a:cubicBezTo>
                  <a:cubicBezTo>
                    <a:pt x="137" y="16"/>
                    <a:pt x="137" y="16"/>
                    <a:pt x="137" y="16"/>
                  </a:cubicBezTo>
                  <a:cubicBezTo>
                    <a:pt x="136" y="16"/>
                    <a:pt x="136" y="16"/>
                    <a:pt x="136" y="16"/>
                  </a:cubicBezTo>
                  <a:cubicBezTo>
                    <a:pt x="135" y="15"/>
                    <a:pt x="134" y="16"/>
                    <a:pt x="134" y="16"/>
                  </a:cubicBezTo>
                  <a:cubicBezTo>
                    <a:pt x="131" y="19"/>
                    <a:pt x="128" y="22"/>
                    <a:pt x="125" y="25"/>
                  </a:cubicBezTo>
                  <a:cubicBezTo>
                    <a:pt x="118" y="21"/>
                    <a:pt x="111" y="18"/>
                    <a:pt x="103" y="16"/>
                  </a:cubicBezTo>
                  <a:cubicBezTo>
                    <a:pt x="103" y="12"/>
                    <a:pt x="103" y="7"/>
                    <a:pt x="103" y="3"/>
                  </a:cubicBezTo>
                  <a:cubicBezTo>
                    <a:pt x="103" y="2"/>
                    <a:pt x="102" y="1"/>
                    <a:pt x="101" y="1"/>
                  </a:cubicBezTo>
                  <a:cubicBezTo>
                    <a:pt x="96" y="0"/>
                    <a:pt x="92" y="0"/>
                    <a:pt x="87" y="0"/>
                  </a:cubicBezTo>
                  <a:cubicBezTo>
                    <a:pt x="82" y="0"/>
                    <a:pt x="77" y="0"/>
                    <a:pt x="73" y="1"/>
                  </a:cubicBezTo>
                  <a:cubicBezTo>
                    <a:pt x="72" y="1"/>
                    <a:pt x="71" y="2"/>
                    <a:pt x="71" y="3"/>
                  </a:cubicBezTo>
                  <a:cubicBezTo>
                    <a:pt x="71" y="7"/>
                    <a:pt x="71" y="12"/>
                    <a:pt x="71" y="16"/>
                  </a:cubicBezTo>
                  <a:cubicBezTo>
                    <a:pt x="63" y="18"/>
                    <a:pt x="56" y="21"/>
                    <a:pt x="49" y="25"/>
                  </a:cubicBezTo>
                  <a:cubicBezTo>
                    <a:pt x="46" y="22"/>
                    <a:pt x="43" y="19"/>
                    <a:pt x="40" y="16"/>
                  </a:cubicBezTo>
                  <a:cubicBezTo>
                    <a:pt x="39" y="15"/>
                    <a:pt x="38" y="15"/>
                    <a:pt x="37" y="16"/>
                  </a:cubicBezTo>
                  <a:cubicBezTo>
                    <a:pt x="29" y="21"/>
                    <a:pt x="23" y="28"/>
                    <a:pt x="17" y="36"/>
                  </a:cubicBezTo>
                  <a:cubicBezTo>
                    <a:pt x="17" y="37"/>
                    <a:pt x="17" y="37"/>
                    <a:pt x="17" y="38"/>
                  </a:cubicBezTo>
                  <a:cubicBezTo>
                    <a:pt x="17" y="42"/>
                    <a:pt x="16" y="45"/>
                    <a:pt x="16" y="49"/>
                  </a:cubicBezTo>
                  <a:cubicBezTo>
                    <a:pt x="16" y="49"/>
                    <a:pt x="16" y="50"/>
                    <a:pt x="16" y="50"/>
                  </a:cubicBezTo>
                  <a:cubicBezTo>
                    <a:pt x="15" y="50"/>
                    <a:pt x="15" y="50"/>
                    <a:pt x="15" y="50"/>
                  </a:cubicBezTo>
                  <a:cubicBezTo>
                    <a:pt x="15" y="50"/>
                    <a:pt x="15" y="50"/>
                    <a:pt x="15" y="50"/>
                  </a:cubicBezTo>
                  <a:cubicBezTo>
                    <a:pt x="15" y="51"/>
                    <a:pt x="15" y="51"/>
                    <a:pt x="15" y="51"/>
                  </a:cubicBezTo>
                  <a:cubicBezTo>
                    <a:pt x="15" y="52"/>
                    <a:pt x="15" y="52"/>
                    <a:pt x="15" y="52"/>
                  </a:cubicBezTo>
                  <a:cubicBezTo>
                    <a:pt x="15" y="53"/>
                    <a:pt x="15" y="54"/>
                    <a:pt x="16" y="54"/>
                  </a:cubicBezTo>
                  <a:cubicBezTo>
                    <a:pt x="17" y="56"/>
                    <a:pt x="19" y="57"/>
                    <a:pt x="20" y="59"/>
                  </a:cubicBezTo>
                  <a:cubicBezTo>
                    <a:pt x="19" y="62"/>
                    <a:pt x="18" y="66"/>
                    <a:pt x="17" y="70"/>
                  </a:cubicBezTo>
                  <a:cubicBezTo>
                    <a:pt x="13" y="70"/>
                    <a:pt x="8" y="70"/>
                    <a:pt x="4" y="70"/>
                  </a:cubicBezTo>
                  <a:cubicBezTo>
                    <a:pt x="3" y="70"/>
                    <a:pt x="2" y="71"/>
                    <a:pt x="2" y="71"/>
                  </a:cubicBezTo>
                  <a:cubicBezTo>
                    <a:pt x="2" y="72"/>
                    <a:pt x="2" y="73"/>
                    <a:pt x="2" y="74"/>
                  </a:cubicBezTo>
                  <a:cubicBezTo>
                    <a:pt x="1" y="74"/>
                    <a:pt x="1" y="75"/>
                    <a:pt x="1" y="75"/>
                  </a:cubicBezTo>
                  <a:cubicBezTo>
                    <a:pt x="0" y="81"/>
                    <a:pt x="0" y="90"/>
                    <a:pt x="0" y="99"/>
                  </a:cubicBezTo>
                  <a:cubicBezTo>
                    <a:pt x="0" y="105"/>
                    <a:pt x="0" y="111"/>
                    <a:pt x="1" y="115"/>
                  </a:cubicBezTo>
                  <a:cubicBezTo>
                    <a:pt x="1" y="116"/>
                    <a:pt x="2" y="117"/>
                    <a:pt x="2" y="117"/>
                  </a:cubicBezTo>
                  <a:cubicBezTo>
                    <a:pt x="7" y="117"/>
                    <a:pt x="11" y="117"/>
                    <a:pt x="15" y="117"/>
                  </a:cubicBezTo>
                  <a:cubicBezTo>
                    <a:pt x="16" y="122"/>
                    <a:pt x="18" y="126"/>
                    <a:pt x="19" y="131"/>
                  </a:cubicBezTo>
                  <a:cubicBezTo>
                    <a:pt x="19" y="131"/>
                    <a:pt x="18" y="132"/>
                    <a:pt x="17" y="133"/>
                  </a:cubicBezTo>
                  <a:cubicBezTo>
                    <a:pt x="17" y="133"/>
                    <a:pt x="16" y="134"/>
                    <a:pt x="16" y="134"/>
                  </a:cubicBezTo>
                  <a:cubicBezTo>
                    <a:pt x="16" y="135"/>
                    <a:pt x="16" y="135"/>
                    <a:pt x="16" y="135"/>
                  </a:cubicBezTo>
                  <a:cubicBezTo>
                    <a:pt x="16" y="140"/>
                    <a:pt x="16" y="145"/>
                    <a:pt x="15" y="150"/>
                  </a:cubicBezTo>
                  <a:cubicBezTo>
                    <a:pt x="15" y="150"/>
                    <a:pt x="15" y="150"/>
                    <a:pt x="15" y="151"/>
                  </a:cubicBezTo>
                  <a:cubicBezTo>
                    <a:pt x="15" y="152"/>
                    <a:pt x="15" y="153"/>
                    <a:pt x="16" y="153"/>
                  </a:cubicBezTo>
                  <a:cubicBezTo>
                    <a:pt x="16" y="153"/>
                    <a:pt x="17" y="153"/>
                    <a:pt x="17" y="153"/>
                  </a:cubicBezTo>
                  <a:cubicBezTo>
                    <a:pt x="22" y="160"/>
                    <a:pt x="27" y="165"/>
                    <a:pt x="34" y="170"/>
                  </a:cubicBezTo>
                  <a:cubicBezTo>
                    <a:pt x="34" y="171"/>
                    <a:pt x="35" y="171"/>
                    <a:pt x="36" y="171"/>
                  </a:cubicBezTo>
                  <a:cubicBezTo>
                    <a:pt x="36" y="172"/>
                    <a:pt x="37" y="172"/>
                    <a:pt x="38" y="171"/>
                  </a:cubicBezTo>
                  <a:cubicBezTo>
                    <a:pt x="41" y="168"/>
                    <a:pt x="44" y="165"/>
                    <a:pt x="47" y="162"/>
                  </a:cubicBezTo>
                  <a:cubicBezTo>
                    <a:pt x="53" y="167"/>
                    <a:pt x="59" y="170"/>
                    <a:pt x="67" y="171"/>
                  </a:cubicBezTo>
                  <a:cubicBezTo>
                    <a:pt x="68" y="176"/>
                    <a:pt x="69" y="179"/>
                    <a:pt x="69" y="185"/>
                  </a:cubicBezTo>
                  <a:cubicBezTo>
                    <a:pt x="70" y="185"/>
                    <a:pt x="70" y="186"/>
                    <a:pt x="71" y="186"/>
                  </a:cubicBezTo>
                  <a:cubicBezTo>
                    <a:pt x="76" y="187"/>
                    <a:pt x="81" y="187"/>
                    <a:pt x="85" y="187"/>
                  </a:cubicBezTo>
                  <a:cubicBezTo>
                    <a:pt x="90" y="187"/>
                    <a:pt x="95" y="187"/>
                    <a:pt x="99" y="186"/>
                  </a:cubicBezTo>
                  <a:cubicBezTo>
                    <a:pt x="100" y="186"/>
                    <a:pt x="101" y="185"/>
                    <a:pt x="101" y="184"/>
                  </a:cubicBezTo>
                  <a:cubicBezTo>
                    <a:pt x="101" y="181"/>
                    <a:pt x="102" y="176"/>
                    <a:pt x="103" y="171"/>
                  </a:cubicBezTo>
                  <a:cubicBezTo>
                    <a:pt x="111" y="169"/>
                    <a:pt x="117" y="167"/>
                    <a:pt x="124" y="162"/>
                  </a:cubicBezTo>
                  <a:cubicBezTo>
                    <a:pt x="127" y="165"/>
                    <a:pt x="130" y="168"/>
                    <a:pt x="133" y="171"/>
                  </a:cubicBezTo>
                  <a:cubicBezTo>
                    <a:pt x="133" y="172"/>
                    <a:pt x="134" y="172"/>
                    <a:pt x="135" y="171"/>
                  </a:cubicBezTo>
                  <a:cubicBezTo>
                    <a:pt x="143" y="166"/>
                    <a:pt x="150" y="159"/>
                    <a:pt x="155" y="151"/>
                  </a:cubicBezTo>
                  <a:cubicBezTo>
                    <a:pt x="156" y="150"/>
                    <a:pt x="156" y="150"/>
                    <a:pt x="156" y="150"/>
                  </a:cubicBezTo>
                  <a:cubicBezTo>
                    <a:pt x="157" y="145"/>
                    <a:pt x="157" y="141"/>
                    <a:pt x="157" y="135"/>
                  </a:cubicBezTo>
                  <a:cubicBezTo>
                    <a:pt x="157" y="134"/>
                    <a:pt x="157" y="134"/>
                    <a:pt x="157" y="134"/>
                  </a:cubicBezTo>
                  <a:cubicBezTo>
                    <a:pt x="157" y="134"/>
                    <a:pt x="157" y="134"/>
                    <a:pt x="157" y="134"/>
                  </a:cubicBezTo>
                  <a:cubicBezTo>
                    <a:pt x="157" y="134"/>
                    <a:pt x="157" y="134"/>
                    <a:pt x="157" y="133"/>
                  </a:cubicBezTo>
                  <a:cubicBezTo>
                    <a:pt x="157" y="133"/>
                    <a:pt x="157" y="133"/>
                    <a:pt x="157" y="133"/>
                  </a:cubicBezTo>
                  <a:cubicBezTo>
                    <a:pt x="155" y="131"/>
                    <a:pt x="153" y="130"/>
                    <a:pt x="152" y="128"/>
                  </a:cubicBezTo>
                  <a:cubicBezTo>
                    <a:pt x="155" y="123"/>
                    <a:pt x="156" y="120"/>
                    <a:pt x="158" y="119"/>
                  </a:cubicBezTo>
                  <a:cubicBezTo>
                    <a:pt x="158" y="118"/>
                    <a:pt x="159" y="118"/>
                    <a:pt x="159" y="117"/>
                  </a:cubicBezTo>
                  <a:close/>
                  <a:moveTo>
                    <a:pt x="158" y="114"/>
                  </a:moveTo>
                  <a:cubicBezTo>
                    <a:pt x="158" y="114"/>
                    <a:pt x="158" y="114"/>
                    <a:pt x="158" y="114"/>
                  </a:cubicBezTo>
                  <a:cubicBezTo>
                    <a:pt x="158" y="113"/>
                    <a:pt x="158" y="112"/>
                    <a:pt x="158" y="111"/>
                  </a:cubicBezTo>
                  <a:cubicBezTo>
                    <a:pt x="159" y="108"/>
                    <a:pt x="161" y="105"/>
                    <a:pt x="162" y="102"/>
                  </a:cubicBezTo>
                  <a:cubicBezTo>
                    <a:pt x="162" y="102"/>
                    <a:pt x="163" y="101"/>
                    <a:pt x="164" y="101"/>
                  </a:cubicBezTo>
                  <a:cubicBezTo>
                    <a:pt x="163" y="105"/>
                    <a:pt x="161" y="109"/>
                    <a:pt x="160" y="113"/>
                  </a:cubicBezTo>
                  <a:cubicBezTo>
                    <a:pt x="159" y="113"/>
                    <a:pt x="159" y="113"/>
                    <a:pt x="158" y="114"/>
                  </a:cubicBezTo>
                  <a:close/>
                  <a:moveTo>
                    <a:pt x="158" y="103"/>
                  </a:moveTo>
                  <a:cubicBezTo>
                    <a:pt x="158" y="103"/>
                    <a:pt x="158" y="103"/>
                    <a:pt x="159" y="103"/>
                  </a:cubicBezTo>
                  <a:cubicBezTo>
                    <a:pt x="159" y="103"/>
                    <a:pt x="159" y="103"/>
                    <a:pt x="159" y="103"/>
                  </a:cubicBezTo>
                  <a:cubicBezTo>
                    <a:pt x="159" y="104"/>
                    <a:pt x="158" y="105"/>
                    <a:pt x="158" y="106"/>
                  </a:cubicBezTo>
                  <a:cubicBezTo>
                    <a:pt x="158" y="105"/>
                    <a:pt x="158" y="104"/>
                    <a:pt x="158" y="103"/>
                  </a:cubicBezTo>
                  <a:close/>
                  <a:moveTo>
                    <a:pt x="162" y="113"/>
                  </a:moveTo>
                  <a:cubicBezTo>
                    <a:pt x="163" y="109"/>
                    <a:pt x="165" y="105"/>
                    <a:pt x="167" y="101"/>
                  </a:cubicBezTo>
                  <a:cubicBezTo>
                    <a:pt x="167" y="101"/>
                    <a:pt x="167" y="101"/>
                    <a:pt x="167" y="101"/>
                  </a:cubicBezTo>
                  <a:cubicBezTo>
                    <a:pt x="167" y="105"/>
                    <a:pt x="167" y="109"/>
                    <a:pt x="166" y="113"/>
                  </a:cubicBezTo>
                  <a:cubicBezTo>
                    <a:pt x="165" y="113"/>
                    <a:pt x="164" y="113"/>
                    <a:pt x="163" y="113"/>
                  </a:cubicBezTo>
                  <a:cubicBezTo>
                    <a:pt x="163" y="113"/>
                    <a:pt x="162" y="113"/>
                    <a:pt x="162" y="113"/>
                  </a:cubicBezTo>
                  <a:close/>
                  <a:moveTo>
                    <a:pt x="147" y="47"/>
                  </a:moveTo>
                  <a:cubicBezTo>
                    <a:pt x="149" y="46"/>
                    <a:pt x="151" y="44"/>
                    <a:pt x="153" y="42"/>
                  </a:cubicBezTo>
                  <a:cubicBezTo>
                    <a:pt x="153" y="44"/>
                    <a:pt x="152" y="45"/>
                    <a:pt x="152" y="47"/>
                  </a:cubicBezTo>
                  <a:cubicBezTo>
                    <a:pt x="152" y="48"/>
                    <a:pt x="153" y="49"/>
                    <a:pt x="153" y="50"/>
                  </a:cubicBezTo>
                  <a:cubicBezTo>
                    <a:pt x="152" y="51"/>
                    <a:pt x="151" y="51"/>
                    <a:pt x="150" y="52"/>
                  </a:cubicBezTo>
                  <a:cubicBezTo>
                    <a:pt x="149" y="50"/>
                    <a:pt x="148" y="49"/>
                    <a:pt x="147" y="47"/>
                  </a:cubicBezTo>
                  <a:close/>
                  <a:moveTo>
                    <a:pt x="21" y="42"/>
                  </a:moveTo>
                  <a:cubicBezTo>
                    <a:pt x="21" y="42"/>
                    <a:pt x="21" y="43"/>
                    <a:pt x="22" y="43"/>
                  </a:cubicBezTo>
                  <a:cubicBezTo>
                    <a:pt x="21" y="43"/>
                    <a:pt x="21" y="44"/>
                    <a:pt x="20" y="44"/>
                  </a:cubicBezTo>
                  <a:cubicBezTo>
                    <a:pt x="20" y="44"/>
                    <a:pt x="21" y="43"/>
                    <a:pt x="21" y="42"/>
                  </a:cubicBezTo>
                  <a:close/>
                  <a:moveTo>
                    <a:pt x="20" y="51"/>
                  </a:moveTo>
                  <a:cubicBezTo>
                    <a:pt x="20" y="50"/>
                    <a:pt x="20" y="49"/>
                    <a:pt x="20" y="48"/>
                  </a:cubicBezTo>
                  <a:cubicBezTo>
                    <a:pt x="21" y="47"/>
                    <a:pt x="22" y="46"/>
                    <a:pt x="23" y="44"/>
                  </a:cubicBezTo>
                  <a:cubicBezTo>
                    <a:pt x="24" y="45"/>
                    <a:pt x="24" y="45"/>
                    <a:pt x="24" y="45"/>
                  </a:cubicBezTo>
                  <a:cubicBezTo>
                    <a:pt x="23" y="47"/>
                    <a:pt x="21" y="49"/>
                    <a:pt x="20" y="51"/>
                  </a:cubicBezTo>
                  <a:close/>
                  <a:moveTo>
                    <a:pt x="20" y="53"/>
                  </a:moveTo>
                  <a:cubicBezTo>
                    <a:pt x="22" y="51"/>
                    <a:pt x="24" y="49"/>
                    <a:pt x="26" y="47"/>
                  </a:cubicBezTo>
                  <a:cubicBezTo>
                    <a:pt x="26" y="47"/>
                    <a:pt x="26" y="47"/>
                    <a:pt x="26" y="47"/>
                  </a:cubicBezTo>
                  <a:cubicBezTo>
                    <a:pt x="25" y="50"/>
                    <a:pt x="23" y="52"/>
                    <a:pt x="22" y="55"/>
                  </a:cubicBezTo>
                  <a:cubicBezTo>
                    <a:pt x="21" y="54"/>
                    <a:pt x="21" y="54"/>
                    <a:pt x="20" y="53"/>
                  </a:cubicBezTo>
                  <a:close/>
                  <a:moveTo>
                    <a:pt x="20" y="72"/>
                  </a:moveTo>
                  <a:cubicBezTo>
                    <a:pt x="21" y="68"/>
                    <a:pt x="22" y="64"/>
                    <a:pt x="24" y="60"/>
                  </a:cubicBezTo>
                  <a:cubicBezTo>
                    <a:pt x="24" y="59"/>
                    <a:pt x="25" y="59"/>
                    <a:pt x="25" y="59"/>
                  </a:cubicBezTo>
                  <a:cubicBezTo>
                    <a:pt x="26" y="55"/>
                    <a:pt x="28" y="51"/>
                    <a:pt x="30" y="48"/>
                  </a:cubicBezTo>
                  <a:cubicBezTo>
                    <a:pt x="31" y="47"/>
                    <a:pt x="31" y="46"/>
                    <a:pt x="30" y="46"/>
                  </a:cubicBezTo>
                  <a:cubicBezTo>
                    <a:pt x="27" y="43"/>
                    <a:pt x="24" y="40"/>
                    <a:pt x="21" y="37"/>
                  </a:cubicBezTo>
                  <a:cubicBezTo>
                    <a:pt x="26" y="31"/>
                    <a:pt x="32" y="25"/>
                    <a:pt x="38" y="20"/>
                  </a:cubicBezTo>
                  <a:cubicBezTo>
                    <a:pt x="41" y="23"/>
                    <a:pt x="44" y="26"/>
                    <a:pt x="47" y="29"/>
                  </a:cubicBezTo>
                  <a:cubicBezTo>
                    <a:pt x="48" y="30"/>
                    <a:pt x="49" y="30"/>
                    <a:pt x="49" y="29"/>
                  </a:cubicBezTo>
                  <a:cubicBezTo>
                    <a:pt x="57" y="24"/>
                    <a:pt x="65" y="21"/>
                    <a:pt x="73" y="19"/>
                  </a:cubicBezTo>
                  <a:cubicBezTo>
                    <a:pt x="74" y="19"/>
                    <a:pt x="75" y="18"/>
                    <a:pt x="75" y="17"/>
                  </a:cubicBezTo>
                  <a:cubicBezTo>
                    <a:pt x="75" y="13"/>
                    <a:pt x="75" y="9"/>
                    <a:pt x="75" y="5"/>
                  </a:cubicBezTo>
                  <a:cubicBezTo>
                    <a:pt x="79" y="4"/>
                    <a:pt x="83" y="4"/>
                    <a:pt x="87" y="4"/>
                  </a:cubicBezTo>
                  <a:cubicBezTo>
                    <a:pt x="91" y="4"/>
                    <a:pt x="95" y="4"/>
                    <a:pt x="99" y="5"/>
                  </a:cubicBezTo>
                  <a:cubicBezTo>
                    <a:pt x="99" y="9"/>
                    <a:pt x="99" y="13"/>
                    <a:pt x="99" y="17"/>
                  </a:cubicBezTo>
                  <a:cubicBezTo>
                    <a:pt x="99" y="18"/>
                    <a:pt x="99" y="19"/>
                    <a:pt x="100" y="19"/>
                  </a:cubicBezTo>
                  <a:cubicBezTo>
                    <a:pt x="109" y="21"/>
                    <a:pt x="117" y="24"/>
                    <a:pt x="124" y="29"/>
                  </a:cubicBezTo>
                  <a:cubicBezTo>
                    <a:pt x="125" y="30"/>
                    <a:pt x="126" y="30"/>
                    <a:pt x="127" y="29"/>
                  </a:cubicBezTo>
                  <a:cubicBezTo>
                    <a:pt x="130" y="26"/>
                    <a:pt x="133" y="23"/>
                    <a:pt x="136" y="20"/>
                  </a:cubicBezTo>
                  <a:cubicBezTo>
                    <a:pt x="136" y="20"/>
                    <a:pt x="137" y="21"/>
                    <a:pt x="138" y="22"/>
                  </a:cubicBezTo>
                  <a:cubicBezTo>
                    <a:pt x="141" y="24"/>
                    <a:pt x="143" y="26"/>
                    <a:pt x="145" y="28"/>
                  </a:cubicBezTo>
                  <a:cubicBezTo>
                    <a:pt x="147" y="30"/>
                    <a:pt x="149" y="32"/>
                    <a:pt x="149" y="33"/>
                  </a:cubicBezTo>
                  <a:cubicBezTo>
                    <a:pt x="150" y="34"/>
                    <a:pt x="151" y="35"/>
                    <a:pt x="152" y="36"/>
                  </a:cubicBezTo>
                  <a:cubicBezTo>
                    <a:pt x="152" y="37"/>
                    <a:pt x="152" y="37"/>
                    <a:pt x="152" y="37"/>
                  </a:cubicBezTo>
                  <a:cubicBezTo>
                    <a:pt x="149" y="40"/>
                    <a:pt x="146" y="43"/>
                    <a:pt x="144" y="46"/>
                  </a:cubicBezTo>
                  <a:cubicBezTo>
                    <a:pt x="143" y="46"/>
                    <a:pt x="143" y="47"/>
                    <a:pt x="143" y="48"/>
                  </a:cubicBezTo>
                  <a:cubicBezTo>
                    <a:pt x="148" y="56"/>
                    <a:pt x="152" y="64"/>
                    <a:pt x="153" y="72"/>
                  </a:cubicBezTo>
                  <a:cubicBezTo>
                    <a:pt x="154" y="73"/>
                    <a:pt x="154" y="74"/>
                    <a:pt x="155" y="74"/>
                  </a:cubicBezTo>
                  <a:cubicBezTo>
                    <a:pt x="159" y="74"/>
                    <a:pt x="164" y="74"/>
                    <a:pt x="168" y="74"/>
                  </a:cubicBezTo>
                  <a:cubicBezTo>
                    <a:pt x="168" y="78"/>
                    <a:pt x="169" y="82"/>
                    <a:pt x="169" y="86"/>
                  </a:cubicBezTo>
                  <a:cubicBezTo>
                    <a:pt x="169" y="90"/>
                    <a:pt x="168" y="94"/>
                    <a:pt x="168" y="97"/>
                  </a:cubicBezTo>
                  <a:cubicBezTo>
                    <a:pt x="167" y="97"/>
                    <a:pt x="167" y="97"/>
                    <a:pt x="166" y="97"/>
                  </a:cubicBezTo>
                  <a:cubicBezTo>
                    <a:pt x="162" y="97"/>
                    <a:pt x="159" y="98"/>
                    <a:pt x="156" y="100"/>
                  </a:cubicBezTo>
                  <a:cubicBezTo>
                    <a:pt x="155" y="101"/>
                    <a:pt x="153" y="102"/>
                    <a:pt x="152" y="104"/>
                  </a:cubicBezTo>
                  <a:cubicBezTo>
                    <a:pt x="149" y="109"/>
                    <a:pt x="149" y="116"/>
                    <a:pt x="144" y="123"/>
                  </a:cubicBezTo>
                  <a:cubicBezTo>
                    <a:pt x="143" y="124"/>
                    <a:pt x="143" y="125"/>
                    <a:pt x="144" y="126"/>
                  </a:cubicBezTo>
                  <a:cubicBezTo>
                    <a:pt x="147" y="129"/>
                    <a:pt x="150" y="132"/>
                    <a:pt x="153" y="135"/>
                  </a:cubicBezTo>
                  <a:cubicBezTo>
                    <a:pt x="148" y="141"/>
                    <a:pt x="142" y="147"/>
                    <a:pt x="136" y="151"/>
                  </a:cubicBezTo>
                  <a:cubicBezTo>
                    <a:pt x="133" y="148"/>
                    <a:pt x="130" y="146"/>
                    <a:pt x="127" y="143"/>
                  </a:cubicBezTo>
                  <a:cubicBezTo>
                    <a:pt x="126" y="142"/>
                    <a:pt x="125" y="142"/>
                    <a:pt x="125" y="142"/>
                  </a:cubicBezTo>
                  <a:cubicBezTo>
                    <a:pt x="117" y="147"/>
                    <a:pt x="109" y="151"/>
                    <a:pt x="100" y="153"/>
                  </a:cubicBezTo>
                  <a:cubicBezTo>
                    <a:pt x="99" y="153"/>
                    <a:pt x="99" y="154"/>
                    <a:pt x="99" y="155"/>
                  </a:cubicBezTo>
                  <a:cubicBezTo>
                    <a:pt x="99" y="159"/>
                    <a:pt x="99" y="163"/>
                    <a:pt x="99" y="167"/>
                  </a:cubicBezTo>
                  <a:cubicBezTo>
                    <a:pt x="95" y="167"/>
                    <a:pt x="91" y="168"/>
                    <a:pt x="87" y="168"/>
                  </a:cubicBezTo>
                  <a:cubicBezTo>
                    <a:pt x="83" y="168"/>
                    <a:pt x="79" y="167"/>
                    <a:pt x="75" y="167"/>
                  </a:cubicBezTo>
                  <a:cubicBezTo>
                    <a:pt x="75" y="163"/>
                    <a:pt x="75" y="159"/>
                    <a:pt x="75" y="155"/>
                  </a:cubicBezTo>
                  <a:cubicBezTo>
                    <a:pt x="75" y="154"/>
                    <a:pt x="74" y="153"/>
                    <a:pt x="73" y="153"/>
                  </a:cubicBezTo>
                  <a:cubicBezTo>
                    <a:pt x="65" y="151"/>
                    <a:pt x="57" y="147"/>
                    <a:pt x="49" y="142"/>
                  </a:cubicBezTo>
                  <a:cubicBezTo>
                    <a:pt x="48" y="142"/>
                    <a:pt x="47" y="142"/>
                    <a:pt x="47" y="143"/>
                  </a:cubicBezTo>
                  <a:cubicBezTo>
                    <a:pt x="44" y="146"/>
                    <a:pt x="41" y="148"/>
                    <a:pt x="38" y="151"/>
                  </a:cubicBezTo>
                  <a:cubicBezTo>
                    <a:pt x="31" y="147"/>
                    <a:pt x="26" y="141"/>
                    <a:pt x="21" y="135"/>
                  </a:cubicBezTo>
                  <a:cubicBezTo>
                    <a:pt x="24" y="132"/>
                    <a:pt x="27" y="129"/>
                    <a:pt x="30" y="126"/>
                  </a:cubicBezTo>
                  <a:cubicBezTo>
                    <a:pt x="31" y="125"/>
                    <a:pt x="31" y="124"/>
                    <a:pt x="30" y="123"/>
                  </a:cubicBezTo>
                  <a:cubicBezTo>
                    <a:pt x="25" y="116"/>
                    <a:pt x="22" y="108"/>
                    <a:pt x="20" y="99"/>
                  </a:cubicBezTo>
                  <a:cubicBezTo>
                    <a:pt x="20" y="98"/>
                    <a:pt x="19" y="97"/>
                    <a:pt x="18" y="97"/>
                  </a:cubicBezTo>
                  <a:cubicBezTo>
                    <a:pt x="14" y="97"/>
                    <a:pt x="10" y="97"/>
                    <a:pt x="6" y="97"/>
                  </a:cubicBezTo>
                  <a:cubicBezTo>
                    <a:pt x="5" y="94"/>
                    <a:pt x="5" y="90"/>
                    <a:pt x="5" y="86"/>
                  </a:cubicBezTo>
                  <a:cubicBezTo>
                    <a:pt x="5" y="82"/>
                    <a:pt x="5" y="78"/>
                    <a:pt x="6" y="74"/>
                  </a:cubicBezTo>
                  <a:cubicBezTo>
                    <a:pt x="10" y="74"/>
                    <a:pt x="14" y="74"/>
                    <a:pt x="18" y="74"/>
                  </a:cubicBezTo>
                  <a:cubicBezTo>
                    <a:pt x="19" y="74"/>
                    <a:pt x="20" y="73"/>
                    <a:pt x="20" y="72"/>
                  </a:cubicBezTo>
                  <a:close/>
                  <a:moveTo>
                    <a:pt x="152" y="149"/>
                  </a:moveTo>
                  <a:cubicBezTo>
                    <a:pt x="150" y="151"/>
                    <a:pt x="149" y="153"/>
                    <a:pt x="147" y="155"/>
                  </a:cubicBezTo>
                  <a:cubicBezTo>
                    <a:pt x="148" y="151"/>
                    <a:pt x="150" y="147"/>
                    <a:pt x="151" y="143"/>
                  </a:cubicBezTo>
                  <a:cubicBezTo>
                    <a:pt x="152" y="142"/>
                    <a:pt x="152" y="142"/>
                    <a:pt x="153" y="141"/>
                  </a:cubicBezTo>
                  <a:cubicBezTo>
                    <a:pt x="152" y="144"/>
                    <a:pt x="152" y="146"/>
                    <a:pt x="152" y="149"/>
                  </a:cubicBezTo>
                  <a:close/>
                  <a:moveTo>
                    <a:pt x="140" y="163"/>
                  </a:moveTo>
                  <a:cubicBezTo>
                    <a:pt x="141" y="158"/>
                    <a:pt x="143" y="154"/>
                    <a:pt x="144" y="150"/>
                  </a:cubicBezTo>
                  <a:cubicBezTo>
                    <a:pt x="145" y="149"/>
                    <a:pt x="147" y="148"/>
                    <a:pt x="148" y="146"/>
                  </a:cubicBezTo>
                  <a:cubicBezTo>
                    <a:pt x="147" y="150"/>
                    <a:pt x="145" y="154"/>
                    <a:pt x="144" y="158"/>
                  </a:cubicBezTo>
                  <a:cubicBezTo>
                    <a:pt x="143" y="160"/>
                    <a:pt x="141" y="161"/>
                    <a:pt x="140" y="163"/>
                  </a:cubicBezTo>
                  <a:close/>
                  <a:moveTo>
                    <a:pt x="127" y="160"/>
                  </a:moveTo>
                  <a:cubicBezTo>
                    <a:pt x="129" y="158"/>
                    <a:pt x="130" y="155"/>
                    <a:pt x="131" y="152"/>
                  </a:cubicBezTo>
                  <a:cubicBezTo>
                    <a:pt x="131" y="153"/>
                    <a:pt x="132" y="153"/>
                    <a:pt x="132" y="154"/>
                  </a:cubicBezTo>
                  <a:cubicBezTo>
                    <a:pt x="132" y="154"/>
                    <a:pt x="132" y="154"/>
                    <a:pt x="132" y="154"/>
                  </a:cubicBezTo>
                  <a:cubicBezTo>
                    <a:pt x="131" y="156"/>
                    <a:pt x="130" y="159"/>
                    <a:pt x="129" y="161"/>
                  </a:cubicBezTo>
                  <a:cubicBezTo>
                    <a:pt x="128" y="161"/>
                    <a:pt x="128" y="160"/>
                    <a:pt x="127" y="160"/>
                  </a:cubicBezTo>
                  <a:close/>
                  <a:moveTo>
                    <a:pt x="103" y="167"/>
                  </a:moveTo>
                  <a:cubicBezTo>
                    <a:pt x="103" y="166"/>
                    <a:pt x="103" y="164"/>
                    <a:pt x="103" y="163"/>
                  </a:cubicBezTo>
                  <a:cubicBezTo>
                    <a:pt x="104" y="160"/>
                    <a:pt x="106" y="158"/>
                    <a:pt x="108" y="155"/>
                  </a:cubicBezTo>
                  <a:cubicBezTo>
                    <a:pt x="109" y="154"/>
                    <a:pt x="110" y="154"/>
                    <a:pt x="110" y="154"/>
                  </a:cubicBezTo>
                  <a:cubicBezTo>
                    <a:pt x="108" y="158"/>
                    <a:pt x="106" y="162"/>
                    <a:pt x="104" y="166"/>
                  </a:cubicBezTo>
                  <a:cubicBezTo>
                    <a:pt x="104" y="166"/>
                    <a:pt x="103" y="167"/>
                    <a:pt x="103" y="167"/>
                  </a:cubicBezTo>
                  <a:close/>
                  <a:moveTo>
                    <a:pt x="97" y="182"/>
                  </a:moveTo>
                  <a:cubicBezTo>
                    <a:pt x="96" y="183"/>
                    <a:pt x="95" y="183"/>
                    <a:pt x="95" y="183"/>
                  </a:cubicBezTo>
                  <a:cubicBezTo>
                    <a:pt x="96" y="180"/>
                    <a:pt x="97" y="177"/>
                    <a:pt x="98" y="174"/>
                  </a:cubicBezTo>
                  <a:cubicBezTo>
                    <a:pt x="98" y="177"/>
                    <a:pt x="97" y="180"/>
                    <a:pt x="97" y="182"/>
                  </a:cubicBezTo>
                  <a:close/>
                  <a:moveTo>
                    <a:pt x="98" y="171"/>
                  </a:moveTo>
                  <a:cubicBezTo>
                    <a:pt x="96" y="175"/>
                    <a:pt x="94" y="179"/>
                    <a:pt x="92" y="183"/>
                  </a:cubicBezTo>
                  <a:cubicBezTo>
                    <a:pt x="91" y="183"/>
                    <a:pt x="90" y="183"/>
                    <a:pt x="89" y="183"/>
                  </a:cubicBezTo>
                  <a:cubicBezTo>
                    <a:pt x="90" y="179"/>
                    <a:pt x="92" y="175"/>
                    <a:pt x="93" y="172"/>
                  </a:cubicBezTo>
                  <a:cubicBezTo>
                    <a:pt x="95" y="171"/>
                    <a:pt x="96" y="171"/>
                    <a:pt x="98" y="171"/>
                  </a:cubicBezTo>
                  <a:close/>
                  <a:moveTo>
                    <a:pt x="103" y="156"/>
                  </a:moveTo>
                  <a:cubicBezTo>
                    <a:pt x="103" y="156"/>
                    <a:pt x="104" y="156"/>
                    <a:pt x="105" y="155"/>
                  </a:cubicBezTo>
                  <a:cubicBezTo>
                    <a:pt x="104" y="157"/>
                    <a:pt x="103" y="158"/>
                    <a:pt x="103" y="159"/>
                  </a:cubicBezTo>
                  <a:cubicBezTo>
                    <a:pt x="103" y="158"/>
                    <a:pt x="103" y="157"/>
                    <a:pt x="103" y="156"/>
                  </a:cubicBezTo>
                  <a:close/>
                  <a:moveTo>
                    <a:pt x="113" y="153"/>
                  </a:moveTo>
                  <a:cubicBezTo>
                    <a:pt x="115" y="152"/>
                    <a:pt x="116" y="152"/>
                    <a:pt x="118" y="151"/>
                  </a:cubicBezTo>
                  <a:cubicBezTo>
                    <a:pt x="116" y="155"/>
                    <a:pt x="114" y="159"/>
                    <a:pt x="113" y="164"/>
                  </a:cubicBezTo>
                  <a:cubicBezTo>
                    <a:pt x="111" y="164"/>
                    <a:pt x="109" y="165"/>
                    <a:pt x="107" y="166"/>
                  </a:cubicBezTo>
                  <a:cubicBezTo>
                    <a:pt x="109" y="161"/>
                    <a:pt x="111" y="157"/>
                    <a:pt x="113" y="153"/>
                  </a:cubicBezTo>
                  <a:close/>
                  <a:moveTo>
                    <a:pt x="120" y="150"/>
                  </a:moveTo>
                  <a:cubicBezTo>
                    <a:pt x="121" y="149"/>
                    <a:pt x="122" y="148"/>
                    <a:pt x="123" y="148"/>
                  </a:cubicBezTo>
                  <a:cubicBezTo>
                    <a:pt x="122" y="152"/>
                    <a:pt x="120" y="157"/>
                    <a:pt x="118" y="161"/>
                  </a:cubicBezTo>
                  <a:cubicBezTo>
                    <a:pt x="117" y="161"/>
                    <a:pt x="116" y="162"/>
                    <a:pt x="115" y="162"/>
                  </a:cubicBezTo>
                  <a:cubicBezTo>
                    <a:pt x="117" y="158"/>
                    <a:pt x="119" y="154"/>
                    <a:pt x="120" y="150"/>
                  </a:cubicBezTo>
                  <a:close/>
                  <a:moveTo>
                    <a:pt x="127" y="148"/>
                  </a:moveTo>
                  <a:cubicBezTo>
                    <a:pt x="128" y="149"/>
                    <a:pt x="129" y="150"/>
                    <a:pt x="130" y="151"/>
                  </a:cubicBezTo>
                  <a:cubicBezTo>
                    <a:pt x="129" y="153"/>
                    <a:pt x="128" y="155"/>
                    <a:pt x="127" y="157"/>
                  </a:cubicBezTo>
                  <a:cubicBezTo>
                    <a:pt x="127" y="154"/>
                    <a:pt x="127" y="151"/>
                    <a:pt x="127" y="148"/>
                  </a:cubicBezTo>
                  <a:close/>
                  <a:moveTo>
                    <a:pt x="123" y="155"/>
                  </a:moveTo>
                  <a:cubicBezTo>
                    <a:pt x="123" y="156"/>
                    <a:pt x="123" y="157"/>
                    <a:pt x="122" y="158"/>
                  </a:cubicBezTo>
                  <a:cubicBezTo>
                    <a:pt x="122" y="159"/>
                    <a:pt x="121" y="159"/>
                    <a:pt x="121" y="159"/>
                  </a:cubicBezTo>
                  <a:cubicBezTo>
                    <a:pt x="122" y="158"/>
                    <a:pt x="122" y="156"/>
                    <a:pt x="123" y="155"/>
                  </a:cubicBezTo>
                  <a:close/>
                  <a:moveTo>
                    <a:pt x="133" y="157"/>
                  </a:moveTo>
                  <a:cubicBezTo>
                    <a:pt x="132" y="160"/>
                    <a:pt x="132" y="162"/>
                    <a:pt x="132" y="165"/>
                  </a:cubicBezTo>
                  <a:cubicBezTo>
                    <a:pt x="131" y="164"/>
                    <a:pt x="131" y="163"/>
                    <a:pt x="130" y="163"/>
                  </a:cubicBezTo>
                  <a:cubicBezTo>
                    <a:pt x="131" y="161"/>
                    <a:pt x="132" y="159"/>
                    <a:pt x="133" y="157"/>
                  </a:cubicBezTo>
                  <a:close/>
                  <a:moveTo>
                    <a:pt x="137" y="156"/>
                  </a:moveTo>
                  <a:cubicBezTo>
                    <a:pt x="138" y="155"/>
                    <a:pt x="140" y="153"/>
                    <a:pt x="141" y="152"/>
                  </a:cubicBezTo>
                  <a:cubicBezTo>
                    <a:pt x="140" y="157"/>
                    <a:pt x="138" y="161"/>
                    <a:pt x="137" y="165"/>
                  </a:cubicBezTo>
                  <a:cubicBezTo>
                    <a:pt x="137" y="165"/>
                    <a:pt x="136" y="165"/>
                    <a:pt x="136" y="166"/>
                  </a:cubicBezTo>
                  <a:cubicBezTo>
                    <a:pt x="136" y="162"/>
                    <a:pt x="136" y="159"/>
                    <a:pt x="137" y="156"/>
                  </a:cubicBezTo>
                  <a:close/>
                  <a:moveTo>
                    <a:pt x="62" y="166"/>
                  </a:moveTo>
                  <a:cubicBezTo>
                    <a:pt x="61" y="165"/>
                    <a:pt x="60" y="165"/>
                    <a:pt x="59" y="164"/>
                  </a:cubicBezTo>
                  <a:cubicBezTo>
                    <a:pt x="61" y="161"/>
                    <a:pt x="64" y="158"/>
                    <a:pt x="67" y="155"/>
                  </a:cubicBezTo>
                  <a:cubicBezTo>
                    <a:pt x="68" y="155"/>
                    <a:pt x="69" y="156"/>
                    <a:pt x="70" y="156"/>
                  </a:cubicBezTo>
                  <a:cubicBezTo>
                    <a:pt x="68" y="159"/>
                    <a:pt x="65" y="163"/>
                    <a:pt x="62" y="166"/>
                  </a:cubicBezTo>
                  <a:close/>
                  <a:moveTo>
                    <a:pt x="55" y="162"/>
                  </a:moveTo>
                  <a:cubicBezTo>
                    <a:pt x="57" y="159"/>
                    <a:pt x="59" y="156"/>
                    <a:pt x="62" y="153"/>
                  </a:cubicBezTo>
                  <a:cubicBezTo>
                    <a:pt x="63" y="154"/>
                    <a:pt x="64" y="154"/>
                    <a:pt x="65" y="154"/>
                  </a:cubicBezTo>
                  <a:cubicBezTo>
                    <a:pt x="62" y="157"/>
                    <a:pt x="59" y="160"/>
                    <a:pt x="57" y="164"/>
                  </a:cubicBezTo>
                  <a:cubicBezTo>
                    <a:pt x="56" y="163"/>
                    <a:pt x="55" y="163"/>
                    <a:pt x="55" y="162"/>
                  </a:cubicBezTo>
                  <a:close/>
                  <a:moveTo>
                    <a:pt x="51" y="160"/>
                  </a:moveTo>
                  <a:cubicBezTo>
                    <a:pt x="53" y="157"/>
                    <a:pt x="55" y="154"/>
                    <a:pt x="57" y="152"/>
                  </a:cubicBezTo>
                  <a:cubicBezTo>
                    <a:pt x="57" y="151"/>
                    <a:pt x="57" y="151"/>
                    <a:pt x="57" y="151"/>
                  </a:cubicBezTo>
                  <a:cubicBezTo>
                    <a:pt x="58" y="152"/>
                    <a:pt x="59" y="152"/>
                    <a:pt x="60" y="153"/>
                  </a:cubicBezTo>
                  <a:cubicBezTo>
                    <a:pt x="57" y="155"/>
                    <a:pt x="55" y="158"/>
                    <a:pt x="53" y="161"/>
                  </a:cubicBezTo>
                  <a:cubicBezTo>
                    <a:pt x="52" y="161"/>
                    <a:pt x="51" y="160"/>
                    <a:pt x="51" y="160"/>
                  </a:cubicBezTo>
                  <a:close/>
                  <a:moveTo>
                    <a:pt x="51" y="148"/>
                  </a:moveTo>
                  <a:cubicBezTo>
                    <a:pt x="51" y="149"/>
                    <a:pt x="50" y="150"/>
                    <a:pt x="49" y="151"/>
                  </a:cubicBezTo>
                  <a:cubicBezTo>
                    <a:pt x="49" y="150"/>
                    <a:pt x="49" y="149"/>
                    <a:pt x="50" y="147"/>
                  </a:cubicBezTo>
                  <a:cubicBezTo>
                    <a:pt x="50" y="148"/>
                    <a:pt x="51" y="148"/>
                    <a:pt x="51" y="148"/>
                  </a:cubicBezTo>
                  <a:close/>
                  <a:moveTo>
                    <a:pt x="49" y="159"/>
                  </a:moveTo>
                  <a:cubicBezTo>
                    <a:pt x="49" y="157"/>
                    <a:pt x="49" y="156"/>
                    <a:pt x="49" y="155"/>
                  </a:cubicBezTo>
                  <a:cubicBezTo>
                    <a:pt x="50" y="153"/>
                    <a:pt x="52" y="151"/>
                    <a:pt x="53" y="149"/>
                  </a:cubicBezTo>
                  <a:cubicBezTo>
                    <a:pt x="54" y="150"/>
                    <a:pt x="54" y="150"/>
                    <a:pt x="55" y="151"/>
                  </a:cubicBezTo>
                  <a:cubicBezTo>
                    <a:pt x="53" y="153"/>
                    <a:pt x="51" y="156"/>
                    <a:pt x="49" y="159"/>
                  </a:cubicBezTo>
                  <a:close/>
                  <a:moveTo>
                    <a:pt x="79" y="171"/>
                  </a:moveTo>
                  <a:cubicBezTo>
                    <a:pt x="78" y="175"/>
                    <a:pt x="76" y="178"/>
                    <a:pt x="75" y="181"/>
                  </a:cubicBezTo>
                  <a:cubicBezTo>
                    <a:pt x="75" y="178"/>
                    <a:pt x="75" y="175"/>
                    <a:pt x="75" y="171"/>
                  </a:cubicBezTo>
                  <a:cubicBezTo>
                    <a:pt x="77" y="171"/>
                    <a:pt x="78" y="171"/>
                    <a:pt x="79" y="171"/>
                  </a:cubicBezTo>
                  <a:close/>
                  <a:moveTo>
                    <a:pt x="81" y="172"/>
                  </a:moveTo>
                  <a:cubicBezTo>
                    <a:pt x="83" y="172"/>
                    <a:pt x="84" y="172"/>
                    <a:pt x="85" y="172"/>
                  </a:cubicBezTo>
                  <a:cubicBezTo>
                    <a:pt x="83" y="175"/>
                    <a:pt x="82" y="179"/>
                    <a:pt x="80" y="183"/>
                  </a:cubicBezTo>
                  <a:cubicBezTo>
                    <a:pt x="79" y="183"/>
                    <a:pt x="78" y="183"/>
                    <a:pt x="76" y="183"/>
                  </a:cubicBezTo>
                  <a:cubicBezTo>
                    <a:pt x="78" y="179"/>
                    <a:pt x="80" y="175"/>
                    <a:pt x="81" y="172"/>
                  </a:cubicBezTo>
                  <a:close/>
                  <a:moveTo>
                    <a:pt x="36" y="155"/>
                  </a:moveTo>
                  <a:cubicBezTo>
                    <a:pt x="35" y="158"/>
                    <a:pt x="34" y="161"/>
                    <a:pt x="34" y="165"/>
                  </a:cubicBezTo>
                  <a:cubicBezTo>
                    <a:pt x="33" y="164"/>
                    <a:pt x="32" y="164"/>
                    <a:pt x="31" y="163"/>
                  </a:cubicBezTo>
                  <a:cubicBezTo>
                    <a:pt x="32" y="160"/>
                    <a:pt x="34" y="157"/>
                    <a:pt x="36" y="155"/>
                  </a:cubicBezTo>
                  <a:close/>
                  <a:moveTo>
                    <a:pt x="21" y="153"/>
                  </a:moveTo>
                  <a:cubicBezTo>
                    <a:pt x="23" y="151"/>
                    <a:pt x="24" y="148"/>
                    <a:pt x="26" y="146"/>
                  </a:cubicBezTo>
                  <a:cubicBezTo>
                    <a:pt x="26" y="147"/>
                    <a:pt x="27" y="147"/>
                    <a:pt x="27" y="148"/>
                  </a:cubicBezTo>
                  <a:cubicBezTo>
                    <a:pt x="26" y="150"/>
                    <a:pt x="24" y="152"/>
                    <a:pt x="23" y="154"/>
                  </a:cubicBezTo>
                  <a:cubicBezTo>
                    <a:pt x="22" y="154"/>
                    <a:pt x="22" y="153"/>
                    <a:pt x="21" y="153"/>
                  </a:cubicBezTo>
                  <a:close/>
                  <a:moveTo>
                    <a:pt x="4" y="101"/>
                  </a:moveTo>
                  <a:cubicBezTo>
                    <a:pt x="4" y="101"/>
                    <a:pt x="4" y="101"/>
                    <a:pt x="4" y="101"/>
                  </a:cubicBezTo>
                  <a:cubicBezTo>
                    <a:pt x="5" y="101"/>
                    <a:pt x="6" y="101"/>
                    <a:pt x="7" y="101"/>
                  </a:cubicBezTo>
                  <a:cubicBezTo>
                    <a:pt x="6" y="104"/>
                    <a:pt x="5" y="106"/>
                    <a:pt x="4" y="108"/>
                  </a:cubicBezTo>
                  <a:cubicBezTo>
                    <a:pt x="4" y="106"/>
                    <a:pt x="4" y="104"/>
                    <a:pt x="4" y="101"/>
                  </a:cubicBezTo>
                  <a:close/>
                  <a:moveTo>
                    <a:pt x="4" y="112"/>
                  </a:moveTo>
                  <a:cubicBezTo>
                    <a:pt x="6" y="109"/>
                    <a:pt x="7" y="105"/>
                    <a:pt x="9" y="101"/>
                  </a:cubicBezTo>
                  <a:cubicBezTo>
                    <a:pt x="10" y="101"/>
                    <a:pt x="12" y="101"/>
                    <a:pt x="13" y="101"/>
                  </a:cubicBezTo>
                  <a:cubicBezTo>
                    <a:pt x="11" y="105"/>
                    <a:pt x="10" y="109"/>
                    <a:pt x="8" y="113"/>
                  </a:cubicBezTo>
                  <a:cubicBezTo>
                    <a:pt x="7" y="113"/>
                    <a:pt x="6" y="113"/>
                    <a:pt x="4" y="113"/>
                  </a:cubicBezTo>
                  <a:cubicBezTo>
                    <a:pt x="4" y="113"/>
                    <a:pt x="4" y="113"/>
                    <a:pt x="4" y="112"/>
                  </a:cubicBezTo>
                  <a:close/>
                  <a:moveTo>
                    <a:pt x="15" y="102"/>
                  </a:moveTo>
                  <a:cubicBezTo>
                    <a:pt x="15" y="104"/>
                    <a:pt x="15" y="106"/>
                    <a:pt x="15" y="108"/>
                  </a:cubicBezTo>
                  <a:cubicBezTo>
                    <a:pt x="14" y="110"/>
                    <a:pt x="14" y="111"/>
                    <a:pt x="13" y="113"/>
                  </a:cubicBezTo>
                  <a:cubicBezTo>
                    <a:pt x="12" y="113"/>
                    <a:pt x="11" y="113"/>
                    <a:pt x="11" y="113"/>
                  </a:cubicBezTo>
                  <a:cubicBezTo>
                    <a:pt x="12" y="109"/>
                    <a:pt x="14" y="105"/>
                    <a:pt x="15" y="102"/>
                  </a:cubicBezTo>
                  <a:close/>
                  <a:moveTo>
                    <a:pt x="19" y="116"/>
                  </a:moveTo>
                  <a:cubicBezTo>
                    <a:pt x="19" y="114"/>
                    <a:pt x="19" y="112"/>
                    <a:pt x="19" y="110"/>
                  </a:cubicBezTo>
                  <a:cubicBezTo>
                    <a:pt x="19" y="111"/>
                    <a:pt x="20" y="112"/>
                    <a:pt x="21" y="114"/>
                  </a:cubicBezTo>
                  <a:cubicBezTo>
                    <a:pt x="20" y="115"/>
                    <a:pt x="20" y="116"/>
                    <a:pt x="19" y="118"/>
                  </a:cubicBezTo>
                  <a:cubicBezTo>
                    <a:pt x="19" y="117"/>
                    <a:pt x="19" y="116"/>
                    <a:pt x="19" y="116"/>
                  </a:cubicBezTo>
                  <a:close/>
                  <a:moveTo>
                    <a:pt x="22" y="116"/>
                  </a:moveTo>
                  <a:cubicBezTo>
                    <a:pt x="22" y="118"/>
                    <a:pt x="23" y="119"/>
                    <a:pt x="24" y="120"/>
                  </a:cubicBezTo>
                  <a:cubicBezTo>
                    <a:pt x="23" y="122"/>
                    <a:pt x="22" y="124"/>
                    <a:pt x="22" y="126"/>
                  </a:cubicBezTo>
                  <a:cubicBezTo>
                    <a:pt x="21" y="124"/>
                    <a:pt x="21" y="123"/>
                    <a:pt x="20" y="121"/>
                  </a:cubicBezTo>
                  <a:cubicBezTo>
                    <a:pt x="21" y="120"/>
                    <a:pt x="21" y="118"/>
                    <a:pt x="22" y="116"/>
                  </a:cubicBezTo>
                  <a:close/>
                  <a:moveTo>
                    <a:pt x="26" y="124"/>
                  </a:moveTo>
                  <a:cubicBezTo>
                    <a:pt x="25" y="125"/>
                    <a:pt x="25" y="126"/>
                    <a:pt x="24" y="126"/>
                  </a:cubicBezTo>
                  <a:cubicBezTo>
                    <a:pt x="24" y="125"/>
                    <a:pt x="25" y="124"/>
                    <a:pt x="25" y="123"/>
                  </a:cubicBezTo>
                  <a:cubicBezTo>
                    <a:pt x="25" y="123"/>
                    <a:pt x="26" y="124"/>
                    <a:pt x="26" y="124"/>
                  </a:cubicBezTo>
                  <a:close/>
                  <a:moveTo>
                    <a:pt x="20" y="140"/>
                  </a:moveTo>
                  <a:cubicBezTo>
                    <a:pt x="21" y="141"/>
                    <a:pt x="21" y="141"/>
                    <a:pt x="22" y="142"/>
                  </a:cubicBezTo>
                  <a:cubicBezTo>
                    <a:pt x="21" y="143"/>
                    <a:pt x="20" y="144"/>
                    <a:pt x="20" y="145"/>
                  </a:cubicBezTo>
                  <a:cubicBezTo>
                    <a:pt x="20" y="143"/>
                    <a:pt x="20" y="142"/>
                    <a:pt x="20" y="140"/>
                  </a:cubicBezTo>
                  <a:close/>
                  <a:moveTo>
                    <a:pt x="19" y="150"/>
                  </a:moveTo>
                  <a:cubicBezTo>
                    <a:pt x="20" y="148"/>
                    <a:pt x="22" y="145"/>
                    <a:pt x="23" y="143"/>
                  </a:cubicBezTo>
                  <a:cubicBezTo>
                    <a:pt x="23" y="144"/>
                    <a:pt x="24" y="144"/>
                    <a:pt x="24" y="145"/>
                  </a:cubicBezTo>
                  <a:cubicBezTo>
                    <a:pt x="23" y="147"/>
                    <a:pt x="22" y="149"/>
                    <a:pt x="20" y="151"/>
                  </a:cubicBezTo>
                  <a:cubicBezTo>
                    <a:pt x="20" y="151"/>
                    <a:pt x="19" y="150"/>
                    <a:pt x="19" y="150"/>
                  </a:cubicBezTo>
                  <a:close/>
                  <a:moveTo>
                    <a:pt x="24" y="156"/>
                  </a:moveTo>
                  <a:cubicBezTo>
                    <a:pt x="26" y="154"/>
                    <a:pt x="27" y="151"/>
                    <a:pt x="29" y="149"/>
                  </a:cubicBezTo>
                  <a:cubicBezTo>
                    <a:pt x="29" y="149"/>
                    <a:pt x="30" y="150"/>
                    <a:pt x="30" y="150"/>
                  </a:cubicBezTo>
                  <a:cubicBezTo>
                    <a:pt x="29" y="153"/>
                    <a:pt x="27" y="155"/>
                    <a:pt x="26" y="158"/>
                  </a:cubicBezTo>
                  <a:cubicBezTo>
                    <a:pt x="25" y="157"/>
                    <a:pt x="25" y="156"/>
                    <a:pt x="24" y="156"/>
                  </a:cubicBezTo>
                  <a:close/>
                  <a:moveTo>
                    <a:pt x="27" y="159"/>
                  </a:moveTo>
                  <a:cubicBezTo>
                    <a:pt x="29" y="157"/>
                    <a:pt x="30" y="154"/>
                    <a:pt x="32" y="152"/>
                  </a:cubicBezTo>
                  <a:cubicBezTo>
                    <a:pt x="32" y="152"/>
                    <a:pt x="33" y="153"/>
                    <a:pt x="34" y="153"/>
                  </a:cubicBezTo>
                  <a:cubicBezTo>
                    <a:pt x="32" y="156"/>
                    <a:pt x="31" y="159"/>
                    <a:pt x="29" y="161"/>
                  </a:cubicBezTo>
                  <a:cubicBezTo>
                    <a:pt x="29" y="161"/>
                    <a:pt x="28" y="160"/>
                    <a:pt x="27" y="159"/>
                  </a:cubicBezTo>
                  <a:close/>
                  <a:moveTo>
                    <a:pt x="38" y="166"/>
                  </a:moveTo>
                  <a:cubicBezTo>
                    <a:pt x="38" y="162"/>
                    <a:pt x="39" y="159"/>
                    <a:pt x="39" y="155"/>
                  </a:cubicBezTo>
                  <a:cubicBezTo>
                    <a:pt x="41" y="153"/>
                    <a:pt x="43" y="151"/>
                    <a:pt x="45" y="149"/>
                  </a:cubicBezTo>
                  <a:cubicBezTo>
                    <a:pt x="45" y="152"/>
                    <a:pt x="45" y="155"/>
                    <a:pt x="45" y="158"/>
                  </a:cubicBezTo>
                  <a:cubicBezTo>
                    <a:pt x="42" y="161"/>
                    <a:pt x="40" y="163"/>
                    <a:pt x="38" y="166"/>
                  </a:cubicBezTo>
                  <a:close/>
                  <a:moveTo>
                    <a:pt x="70" y="168"/>
                  </a:moveTo>
                  <a:cubicBezTo>
                    <a:pt x="68" y="167"/>
                    <a:pt x="66" y="167"/>
                    <a:pt x="64" y="167"/>
                  </a:cubicBezTo>
                  <a:cubicBezTo>
                    <a:pt x="67" y="164"/>
                    <a:pt x="69" y="161"/>
                    <a:pt x="71" y="158"/>
                  </a:cubicBezTo>
                  <a:cubicBezTo>
                    <a:pt x="71" y="162"/>
                    <a:pt x="71" y="165"/>
                    <a:pt x="71" y="169"/>
                  </a:cubicBezTo>
                  <a:cubicBezTo>
                    <a:pt x="71" y="169"/>
                    <a:pt x="71" y="170"/>
                    <a:pt x="72" y="170"/>
                  </a:cubicBezTo>
                  <a:cubicBezTo>
                    <a:pt x="71" y="170"/>
                    <a:pt x="71" y="171"/>
                    <a:pt x="71" y="171"/>
                  </a:cubicBezTo>
                  <a:cubicBezTo>
                    <a:pt x="71" y="171"/>
                    <a:pt x="71" y="170"/>
                    <a:pt x="71" y="170"/>
                  </a:cubicBezTo>
                  <a:cubicBezTo>
                    <a:pt x="71" y="169"/>
                    <a:pt x="70" y="168"/>
                    <a:pt x="70" y="168"/>
                  </a:cubicBezTo>
                  <a:close/>
                  <a:moveTo>
                    <a:pt x="82" y="183"/>
                  </a:moveTo>
                  <a:cubicBezTo>
                    <a:pt x="84" y="179"/>
                    <a:pt x="85" y="176"/>
                    <a:pt x="87" y="172"/>
                  </a:cubicBezTo>
                  <a:cubicBezTo>
                    <a:pt x="88" y="172"/>
                    <a:pt x="90" y="172"/>
                    <a:pt x="91" y="172"/>
                  </a:cubicBezTo>
                  <a:cubicBezTo>
                    <a:pt x="89" y="175"/>
                    <a:pt x="88" y="179"/>
                    <a:pt x="87" y="183"/>
                  </a:cubicBezTo>
                  <a:cubicBezTo>
                    <a:pt x="87" y="183"/>
                    <a:pt x="87" y="183"/>
                    <a:pt x="86" y="183"/>
                  </a:cubicBezTo>
                  <a:cubicBezTo>
                    <a:pt x="86" y="183"/>
                    <a:pt x="86" y="183"/>
                    <a:pt x="85" y="183"/>
                  </a:cubicBezTo>
                  <a:cubicBezTo>
                    <a:pt x="84" y="183"/>
                    <a:pt x="83" y="183"/>
                    <a:pt x="82" y="183"/>
                  </a:cubicBezTo>
                  <a:close/>
                  <a:moveTo>
                    <a:pt x="148" y="124"/>
                  </a:moveTo>
                  <a:cubicBezTo>
                    <a:pt x="151" y="119"/>
                    <a:pt x="152" y="114"/>
                    <a:pt x="154" y="110"/>
                  </a:cubicBezTo>
                  <a:cubicBezTo>
                    <a:pt x="154" y="113"/>
                    <a:pt x="154" y="115"/>
                    <a:pt x="153" y="117"/>
                  </a:cubicBezTo>
                  <a:cubicBezTo>
                    <a:pt x="153" y="117"/>
                    <a:pt x="153" y="117"/>
                    <a:pt x="153" y="118"/>
                  </a:cubicBezTo>
                  <a:cubicBezTo>
                    <a:pt x="152" y="120"/>
                    <a:pt x="151" y="122"/>
                    <a:pt x="149" y="125"/>
                  </a:cubicBezTo>
                  <a:cubicBezTo>
                    <a:pt x="149" y="125"/>
                    <a:pt x="148" y="125"/>
                    <a:pt x="148" y="12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7" name="Freeform 7"/>
            <p:cNvSpPr>
              <a:spLocks noEditPoints="1"/>
            </p:cNvSpPr>
            <p:nvPr/>
          </p:nvSpPr>
          <p:spPr bwMode="auto">
            <a:xfrm>
              <a:off x="4970463" y="1873250"/>
              <a:ext cx="296863" cy="300038"/>
            </a:xfrm>
            <a:custGeom>
              <a:avLst/>
              <a:gdLst/>
              <a:ahLst/>
              <a:cxnLst>
                <a:cxn ang="0">
                  <a:pos x="0" y="38"/>
                </a:cxn>
                <a:cxn ang="0">
                  <a:pos x="40" y="80"/>
                </a:cxn>
                <a:cxn ang="0">
                  <a:pos x="60" y="74"/>
                </a:cxn>
                <a:cxn ang="0">
                  <a:pos x="62" y="72"/>
                </a:cxn>
                <a:cxn ang="0">
                  <a:pos x="64" y="71"/>
                </a:cxn>
                <a:cxn ang="0">
                  <a:pos x="79" y="42"/>
                </a:cxn>
                <a:cxn ang="0">
                  <a:pos x="39" y="0"/>
                </a:cxn>
                <a:cxn ang="0">
                  <a:pos x="39" y="4"/>
                </a:cxn>
                <a:cxn ang="0">
                  <a:pos x="32" y="11"/>
                </a:cxn>
                <a:cxn ang="0">
                  <a:pos x="38" y="4"/>
                </a:cxn>
                <a:cxn ang="0">
                  <a:pos x="46" y="4"/>
                </a:cxn>
                <a:cxn ang="0">
                  <a:pos x="36" y="11"/>
                </a:cxn>
                <a:cxn ang="0">
                  <a:pos x="46" y="4"/>
                </a:cxn>
                <a:cxn ang="0">
                  <a:pos x="49" y="7"/>
                </a:cxn>
                <a:cxn ang="0">
                  <a:pos x="41" y="11"/>
                </a:cxn>
                <a:cxn ang="0">
                  <a:pos x="50" y="6"/>
                </a:cxn>
                <a:cxn ang="0">
                  <a:pos x="49" y="13"/>
                </a:cxn>
                <a:cxn ang="0">
                  <a:pos x="50" y="8"/>
                </a:cxn>
                <a:cxn ang="0">
                  <a:pos x="55" y="8"/>
                </a:cxn>
                <a:cxn ang="0">
                  <a:pos x="52" y="15"/>
                </a:cxn>
                <a:cxn ang="0">
                  <a:pos x="57" y="9"/>
                </a:cxn>
                <a:cxn ang="0">
                  <a:pos x="62" y="14"/>
                </a:cxn>
                <a:cxn ang="0">
                  <a:pos x="54" y="16"/>
                </a:cxn>
                <a:cxn ang="0">
                  <a:pos x="62" y="14"/>
                </a:cxn>
                <a:cxn ang="0">
                  <a:pos x="66" y="18"/>
                </a:cxn>
                <a:cxn ang="0">
                  <a:pos x="58" y="19"/>
                </a:cxn>
                <a:cxn ang="0">
                  <a:pos x="64" y="16"/>
                </a:cxn>
                <a:cxn ang="0">
                  <a:pos x="64" y="24"/>
                </a:cxn>
                <a:cxn ang="0">
                  <a:pos x="67" y="19"/>
                </a:cxn>
                <a:cxn ang="0">
                  <a:pos x="71" y="25"/>
                </a:cxn>
                <a:cxn ang="0">
                  <a:pos x="65" y="26"/>
                </a:cxn>
                <a:cxn ang="0">
                  <a:pos x="71" y="25"/>
                </a:cxn>
                <a:cxn ang="0">
                  <a:pos x="68" y="29"/>
                </a:cxn>
                <a:cxn ang="0">
                  <a:pos x="71" y="26"/>
                </a:cxn>
                <a:cxn ang="0">
                  <a:pos x="75" y="42"/>
                </a:cxn>
                <a:cxn ang="0">
                  <a:pos x="74" y="41"/>
                </a:cxn>
                <a:cxn ang="0">
                  <a:pos x="75" y="42"/>
                </a:cxn>
                <a:cxn ang="0">
                  <a:pos x="73" y="39"/>
                </a:cxn>
                <a:cxn ang="0">
                  <a:pos x="74" y="37"/>
                </a:cxn>
                <a:cxn ang="0">
                  <a:pos x="74" y="35"/>
                </a:cxn>
                <a:cxn ang="0">
                  <a:pos x="71" y="35"/>
                </a:cxn>
                <a:cxn ang="0">
                  <a:pos x="74" y="35"/>
                </a:cxn>
                <a:cxn ang="0">
                  <a:pos x="71" y="33"/>
                </a:cxn>
                <a:cxn ang="0">
                  <a:pos x="72" y="29"/>
                </a:cxn>
                <a:cxn ang="0">
                  <a:pos x="26" y="12"/>
                </a:cxn>
                <a:cxn ang="0">
                  <a:pos x="34" y="4"/>
                </a:cxn>
                <a:cxn ang="0">
                  <a:pos x="26" y="12"/>
                </a:cxn>
                <a:cxn ang="0">
                  <a:pos x="19" y="11"/>
                </a:cxn>
                <a:cxn ang="0">
                  <a:pos x="7" y="23"/>
                </a:cxn>
                <a:cxn ang="0">
                  <a:pos x="18" y="12"/>
                </a:cxn>
                <a:cxn ang="0">
                  <a:pos x="7" y="24"/>
                </a:cxn>
                <a:cxn ang="0">
                  <a:pos x="26" y="6"/>
                </a:cxn>
                <a:cxn ang="0">
                  <a:pos x="20" y="14"/>
                </a:cxn>
                <a:cxn ang="0">
                  <a:pos x="26" y="6"/>
                </a:cxn>
                <a:cxn ang="0">
                  <a:pos x="60" y="69"/>
                </a:cxn>
                <a:cxn ang="0">
                  <a:pos x="14" y="64"/>
                </a:cxn>
                <a:cxn ang="0">
                  <a:pos x="4" y="34"/>
                </a:cxn>
                <a:cxn ang="0">
                  <a:pos x="15" y="22"/>
                </a:cxn>
                <a:cxn ang="0">
                  <a:pos x="61" y="27"/>
                </a:cxn>
                <a:cxn ang="0">
                  <a:pos x="72" y="55"/>
                </a:cxn>
                <a:cxn ang="0">
                  <a:pos x="60" y="69"/>
                </a:cxn>
              </a:cxnLst>
              <a:rect l="0" t="0" r="r" b="b"/>
              <a:pathLst>
                <a:path w="79" h="80">
                  <a:moveTo>
                    <a:pt x="16" y="7"/>
                  </a:moveTo>
                  <a:cubicBezTo>
                    <a:pt x="5" y="15"/>
                    <a:pt x="0" y="27"/>
                    <a:pt x="0" y="38"/>
                  </a:cubicBezTo>
                  <a:cubicBezTo>
                    <a:pt x="0" y="48"/>
                    <a:pt x="4" y="59"/>
                    <a:pt x="11" y="67"/>
                  </a:cubicBezTo>
                  <a:cubicBezTo>
                    <a:pt x="19" y="75"/>
                    <a:pt x="29" y="80"/>
                    <a:pt x="40" y="80"/>
                  </a:cubicBezTo>
                  <a:cubicBezTo>
                    <a:pt x="46" y="80"/>
                    <a:pt x="53" y="78"/>
                    <a:pt x="59" y="74"/>
                  </a:cubicBezTo>
                  <a:cubicBezTo>
                    <a:pt x="59" y="74"/>
                    <a:pt x="59" y="74"/>
                    <a:pt x="60" y="74"/>
                  </a:cubicBezTo>
                  <a:cubicBezTo>
                    <a:pt x="60" y="74"/>
                    <a:pt x="60" y="74"/>
                    <a:pt x="60" y="74"/>
                  </a:cubicBezTo>
                  <a:cubicBezTo>
                    <a:pt x="60" y="74"/>
                    <a:pt x="61" y="73"/>
                    <a:pt x="62" y="72"/>
                  </a:cubicBezTo>
                  <a:cubicBezTo>
                    <a:pt x="63" y="72"/>
                    <a:pt x="64" y="71"/>
                    <a:pt x="64" y="71"/>
                  </a:cubicBezTo>
                  <a:cubicBezTo>
                    <a:pt x="64" y="71"/>
                    <a:pt x="64" y="71"/>
                    <a:pt x="64" y="71"/>
                  </a:cubicBezTo>
                  <a:cubicBezTo>
                    <a:pt x="65" y="70"/>
                    <a:pt x="65" y="70"/>
                    <a:pt x="65" y="70"/>
                  </a:cubicBezTo>
                  <a:cubicBezTo>
                    <a:pt x="75" y="62"/>
                    <a:pt x="79" y="52"/>
                    <a:pt x="79" y="42"/>
                  </a:cubicBezTo>
                  <a:cubicBezTo>
                    <a:pt x="79" y="31"/>
                    <a:pt x="74" y="21"/>
                    <a:pt x="67" y="13"/>
                  </a:cubicBezTo>
                  <a:cubicBezTo>
                    <a:pt x="60" y="5"/>
                    <a:pt x="50" y="0"/>
                    <a:pt x="39" y="0"/>
                  </a:cubicBezTo>
                  <a:cubicBezTo>
                    <a:pt x="31" y="0"/>
                    <a:pt x="24" y="2"/>
                    <a:pt x="16" y="7"/>
                  </a:cubicBezTo>
                  <a:close/>
                  <a:moveTo>
                    <a:pt x="39" y="4"/>
                  </a:moveTo>
                  <a:cubicBezTo>
                    <a:pt x="39" y="4"/>
                    <a:pt x="40" y="4"/>
                    <a:pt x="40" y="4"/>
                  </a:cubicBezTo>
                  <a:cubicBezTo>
                    <a:pt x="37" y="6"/>
                    <a:pt x="35" y="8"/>
                    <a:pt x="32" y="11"/>
                  </a:cubicBezTo>
                  <a:cubicBezTo>
                    <a:pt x="32" y="11"/>
                    <a:pt x="31" y="11"/>
                    <a:pt x="30" y="11"/>
                  </a:cubicBezTo>
                  <a:cubicBezTo>
                    <a:pt x="33" y="9"/>
                    <a:pt x="36" y="6"/>
                    <a:pt x="38" y="4"/>
                  </a:cubicBezTo>
                  <a:cubicBezTo>
                    <a:pt x="38" y="4"/>
                    <a:pt x="39" y="4"/>
                    <a:pt x="39" y="4"/>
                  </a:cubicBezTo>
                  <a:close/>
                  <a:moveTo>
                    <a:pt x="46" y="4"/>
                  </a:moveTo>
                  <a:cubicBezTo>
                    <a:pt x="43" y="7"/>
                    <a:pt x="41" y="9"/>
                    <a:pt x="39" y="11"/>
                  </a:cubicBezTo>
                  <a:cubicBezTo>
                    <a:pt x="38" y="11"/>
                    <a:pt x="37" y="11"/>
                    <a:pt x="36" y="11"/>
                  </a:cubicBezTo>
                  <a:cubicBezTo>
                    <a:pt x="38" y="8"/>
                    <a:pt x="40" y="6"/>
                    <a:pt x="43" y="4"/>
                  </a:cubicBezTo>
                  <a:cubicBezTo>
                    <a:pt x="44" y="4"/>
                    <a:pt x="45" y="4"/>
                    <a:pt x="46" y="4"/>
                  </a:cubicBezTo>
                  <a:close/>
                  <a:moveTo>
                    <a:pt x="50" y="6"/>
                  </a:moveTo>
                  <a:cubicBezTo>
                    <a:pt x="50" y="6"/>
                    <a:pt x="49" y="7"/>
                    <a:pt x="49" y="7"/>
                  </a:cubicBezTo>
                  <a:cubicBezTo>
                    <a:pt x="47" y="8"/>
                    <a:pt x="45" y="10"/>
                    <a:pt x="44" y="12"/>
                  </a:cubicBezTo>
                  <a:cubicBezTo>
                    <a:pt x="43" y="12"/>
                    <a:pt x="42" y="11"/>
                    <a:pt x="41" y="11"/>
                  </a:cubicBezTo>
                  <a:cubicBezTo>
                    <a:pt x="43" y="9"/>
                    <a:pt x="46" y="7"/>
                    <a:pt x="48" y="5"/>
                  </a:cubicBezTo>
                  <a:cubicBezTo>
                    <a:pt x="49" y="5"/>
                    <a:pt x="49" y="6"/>
                    <a:pt x="50" y="6"/>
                  </a:cubicBezTo>
                  <a:close/>
                  <a:moveTo>
                    <a:pt x="55" y="8"/>
                  </a:moveTo>
                  <a:cubicBezTo>
                    <a:pt x="53" y="10"/>
                    <a:pt x="51" y="12"/>
                    <a:pt x="49" y="13"/>
                  </a:cubicBezTo>
                  <a:cubicBezTo>
                    <a:pt x="48" y="13"/>
                    <a:pt x="47" y="13"/>
                    <a:pt x="46" y="12"/>
                  </a:cubicBezTo>
                  <a:cubicBezTo>
                    <a:pt x="47" y="11"/>
                    <a:pt x="48" y="10"/>
                    <a:pt x="50" y="8"/>
                  </a:cubicBezTo>
                  <a:cubicBezTo>
                    <a:pt x="51" y="8"/>
                    <a:pt x="51" y="7"/>
                    <a:pt x="52" y="7"/>
                  </a:cubicBezTo>
                  <a:cubicBezTo>
                    <a:pt x="53" y="7"/>
                    <a:pt x="54" y="8"/>
                    <a:pt x="55" y="8"/>
                  </a:cubicBezTo>
                  <a:close/>
                  <a:moveTo>
                    <a:pt x="58" y="10"/>
                  </a:moveTo>
                  <a:cubicBezTo>
                    <a:pt x="56" y="12"/>
                    <a:pt x="54" y="13"/>
                    <a:pt x="52" y="15"/>
                  </a:cubicBezTo>
                  <a:cubicBezTo>
                    <a:pt x="52" y="15"/>
                    <a:pt x="51" y="14"/>
                    <a:pt x="51" y="14"/>
                  </a:cubicBezTo>
                  <a:cubicBezTo>
                    <a:pt x="53" y="13"/>
                    <a:pt x="55" y="11"/>
                    <a:pt x="57" y="9"/>
                  </a:cubicBezTo>
                  <a:cubicBezTo>
                    <a:pt x="57" y="10"/>
                    <a:pt x="58" y="10"/>
                    <a:pt x="58" y="10"/>
                  </a:cubicBezTo>
                  <a:close/>
                  <a:moveTo>
                    <a:pt x="62" y="14"/>
                  </a:moveTo>
                  <a:cubicBezTo>
                    <a:pt x="60" y="15"/>
                    <a:pt x="58" y="16"/>
                    <a:pt x="56" y="17"/>
                  </a:cubicBezTo>
                  <a:cubicBezTo>
                    <a:pt x="55" y="17"/>
                    <a:pt x="55" y="16"/>
                    <a:pt x="54" y="16"/>
                  </a:cubicBezTo>
                  <a:cubicBezTo>
                    <a:pt x="56" y="14"/>
                    <a:pt x="58" y="13"/>
                    <a:pt x="60" y="12"/>
                  </a:cubicBezTo>
                  <a:cubicBezTo>
                    <a:pt x="61" y="12"/>
                    <a:pt x="61" y="13"/>
                    <a:pt x="62" y="14"/>
                  </a:cubicBezTo>
                  <a:close/>
                  <a:moveTo>
                    <a:pt x="64" y="16"/>
                  </a:moveTo>
                  <a:cubicBezTo>
                    <a:pt x="65" y="16"/>
                    <a:pt x="65" y="17"/>
                    <a:pt x="66" y="18"/>
                  </a:cubicBezTo>
                  <a:cubicBezTo>
                    <a:pt x="64" y="18"/>
                    <a:pt x="62" y="20"/>
                    <a:pt x="61" y="21"/>
                  </a:cubicBezTo>
                  <a:cubicBezTo>
                    <a:pt x="60" y="20"/>
                    <a:pt x="59" y="19"/>
                    <a:pt x="58" y="19"/>
                  </a:cubicBezTo>
                  <a:cubicBezTo>
                    <a:pt x="60" y="17"/>
                    <a:pt x="62" y="16"/>
                    <a:pt x="64" y="15"/>
                  </a:cubicBezTo>
                  <a:cubicBezTo>
                    <a:pt x="64" y="15"/>
                    <a:pt x="64" y="15"/>
                    <a:pt x="64" y="16"/>
                  </a:cubicBezTo>
                  <a:close/>
                  <a:moveTo>
                    <a:pt x="69" y="21"/>
                  </a:moveTo>
                  <a:cubicBezTo>
                    <a:pt x="67" y="22"/>
                    <a:pt x="66" y="23"/>
                    <a:pt x="64" y="24"/>
                  </a:cubicBezTo>
                  <a:cubicBezTo>
                    <a:pt x="63" y="23"/>
                    <a:pt x="63" y="23"/>
                    <a:pt x="62" y="22"/>
                  </a:cubicBezTo>
                  <a:cubicBezTo>
                    <a:pt x="64" y="21"/>
                    <a:pt x="65" y="20"/>
                    <a:pt x="67" y="19"/>
                  </a:cubicBezTo>
                  <a:cubicBezTo>
                    <a:pt x="68" y="20"/>
                    <a:pt x="68" y="21"/>
                    <a:pt x="69" y="21"/>
                  </a:cubicBezTo>
                  <a:close/>
                  <a:moveTo>
                    <a:pt x="71" y="25"/>
                  </a:moveTo>
                  <a:cubicBezTo>
                    <a:pt x="69" y="25"/>
                    <a:pt x="68" y="26"/>
                    <a:pt x="67" y="27"/>
                  </a:cubicBezTo>
                  <a:cubicBezTo>
                    <a:pt x="66" y="26"/>
                    <a:pt x="66" y="26"/>
                    <a:pt x="65" y="26"/>
                  </a:cubicBezTo>
                  <a:cubicBezTo>
                    <a:pt x="67" y="25"/>
                    <a:pt x="68" y="24"/>
                    <a:pt x="70" y="23"/>
                  </a:cubicBezTo>
                  <a:cubicBezTo>
                    <a:pt x="70" y="24"/>
                    <a:pt x="70" y="24"/>
                    <a:pt x="71" y="25"/>
                  </a:cubicBezTo>
                  <a:close/>
                  <a:moveTo>
                    <a:pt x="72" y="27"/>
                  </a:moveTo>
                  <a:cubicBezTo>
                    <a:pt x="70" y="28"/>
                    <a:pt x="69" y="29"/>
                    <a:pt x="68" y="29"/>
                  </a:cubicBezTo>
                  <a:cubicBezTo>
                    <a:pt x="68" y="29"/>
                    <a:pt x="68" y="29"/>
                    <a:pt x="68" y="29"/>
                  </a:cubicBezTo>
                  <a:cubicBezTo>
                    <a:pt x="69" y="28"/>
                    <a:pt x="70" y="27"/>
                    <a:pt x="71" y="26"/>
                  </a:cubicBezTo>
                  <a:cubicBezTo>
                    <a:pt x="71" y="27"/>
                    <a:pt x="72" y="27"/>
                    <a:pt x="72" y="27"/>
                  </a:cubicBezTo>
                  <a:close/>
                  <a:moveTo>
                    <a:pt x="75" y="42"/>
                  </a:moveTo>
                  <a:cubicBezTo>
                    <a:pt x="75" y="43"/>
                    <a:pt x="75" y="43"/>
                    <a:pt x="75" y="44"/>
                  </a:cubicBezTo>
                  <a:cubicBezTo>
                    <a:pt x="75" y="43"/>
                    <a:pt x="74" y="42"/>
                    <a:pt x="74" y="41"/>
                  </a:cubicBezTo>
                  <a:cubicBezTo>
                    <a:pt x="75" y="41"/>
                    <a:pt x="75" y="41"/>
                    <a:pt x="75" y="41"/>
                  </a:cubicBezTo>
                  <a:cubicBezTo>
                    <a:pt x="75" y="41"/>
                    <a:pt x="75" y="41"/>
                    <a:pt x="75" y="42"/>
                  </a:cubicBezTo>
                  <a:close/>
                  <a:moveTo>
                    <a:pt x="75" y="38"/>
                  </a:moveTo>
                  <a:cubicBezTo>
                    <a:pt x="74" y="39"/>
                    <a:pt x="74" y="39"/>
                    <a:pt x="73" y="39"/>
                  </a:cubicBezTo>
                  <a:cubicBezTo>
                    <a:pt x="73" y="39"/>
                    <a:pt x="73" y="38"/>
                    <a:pt x="73" y="38"/>
                  </a:cubicBezTo>
                  <a:cubicBezTo>
                    <a:pt x="73" y="37"/>
                    <a:pt x="74" y="37"/>
                    <a:pt x="74" y="37"/>
                  </a:cubicBezTo>
                  <a:cubicBezTo>
                    <a:pt x="75" y="37"/>
                    <a:pt x="75" y="38"/>
                    <a:pt x="75" y="38"/>
                  </a:cubicBezTo>
                  <a:close/>
                  <a:moveTo>
                    <a:pt x="74" y="35"/>
                  </a:moveTo>
                  <a:cubicBezTo>
                    <a:pt x="73" y="35"/>
                    <a:pt x="73" y="36"/>
                    <a:pt x="72" y="36"/>
                  </a:cubicBezTo>
                  <a:cubicBezTo>
                    <a:pt x="72" y="36"/>
                    <a:pt x="72" y="35"/>
                    <a:pt x="71" y="35"/>
                  </a:cubicBezTo>
                  <a:cubicBezTo>
                    <a:pt x="72" y="34"/>
                    <a:pt x="73" y="34"/>
                    <a:pt x="74" y="33"/>
                  </a:cubicBezTo>
                  <a:cubicBezTo>
                    <a:pt x="74" y="34"/>
                    <a:pt x="74" y="34"/>
                    <a:pt x="74" y="35"/>
                  </a:cubicBezTo>
                  <a:close/>
                  <a:moveTo>
                    <a:pt x="73" y="31"/>
                  </a:moveTo>
                  <a:cubicBezTo>
                    <a:pt x="72" y="32"/>
                    <a:pt x="71" y="33"/>
                    <a:pt x="71" y="33"/>
                  </a:cubicBezTo>
                  <a:cubicBezTo>
                    <a:pt x="70" y="32"/>
                    <a:pt x="70" y="32"/>
                    <a:pt x="69" y="31"/>
                  </a:cubicBezTo>
                  <a:cubicBezTo>
                    <a:pt x="70" y="30"/>
                    <a:pt x="71" y="30"/>
                    <a:pt x="72" y="29"/>
                  </a:cubicBezTo>
                  <a:cubicBezTo>
                    <a:pt x="73" y="30"/>
                    <a:pt x="73" y="31"/>
                    <a:pt x="73" y="31"/>
                  </a:cubicBezTo>
                  <a:close/>
                  <a:moveTo>
                    <a:pt x="26" y="12"/>
                  </a:moveTo>
                  <a:cubicBezTo>
                    <a:pt x="26" y="12"/>
                    <a:pt x="25" y="12"/>
                    <a:pt x="25" y="12"/>
                  </a:cubicBezTo>
                  <a:cubicBezTo>
                    <a:pt x="28" y="10"/>
                    <a:pt x="31" y="7"/>
                    <a:pt x="34" y="4"/>
                  </a:cubicBezTo>
                  <a:cubicBezTo>
                    <a:pt x="34" y="4"/>
                    <a:pt x="35" y="4"/>
                    <a:pt x="35" y="4"/>
                  </a:cubicBezTo>
                  <a:cubicBezTo>
                    <a:pt x="32" y="7"/>
                    <a:pt x="29" y="9"/>
                    <a:pt x="26" y="12"/>
                  </a:cubicBezTo>
                  <a:close/>
                  <a:moveTo>
                    <a:pt x="20" y="10"/>
                  </a:moveTo>
                  <a:cubicBezTo>
                    <a:pt x="19" y="10"/>
                    <a:pt x="19" y="10"/>
                    <a:pt x="19" y="11"/>
                  </a:cubicBezTo>
                  <a:cubicBezTo>
                    <a:pt x="19" y="10"/>
                    <a:pt x="19" y="10"/>
                    <a:pt x="20" y="10"/>
                  </a:cubicBezTo>
                  <a:close/>
                  <a:moveTo>
                    <a:pt x="7" y="23"/>
                  </a:moveTo>
                  <a:cubicBezTo>
                    <a:pt x="10" y="20"/>
                    <a:pt x="14" y="16"/>
                    <a:pt x="17" y="13"/>
                  </a:cubicBezTo>
                  <a:cubicBezTo>
                    <a:pt x="17" y="12"/>
                    <a:pt x="18" y="12"/>
                    <a:pt x="18" y="12"/>
                  </a:cubicBezTo>
                  <a:cubicBezTo>
                    <a:pt x="15" y="14"/>
                    <a:pt x="13" y="17"/>
                    <a:pt x="11" y="20"/>
                  </a:cubicBezTo>
                  <a:cubicBezTo>
                    <a:pt x="9" y="21"/>
                    <a:pt x="8" y="22"/>
                    <a:pt x="7" y="24"/>
                  </a:cubicBezTo>
                  <a:cubicBezTo>
                    <a:pt x="7" y="24"/>
                    <a:pt x="7" y="23"/>
                    <a:pt x="7" y="23"/>
                  </a:cubicBezTo>
                  <a:close/>
                  <a:moveTo>
                    <a:pt x="26" y="6"/>
                  </a:moveTo>
                  <a:cubicBezTo>
                    <a:pt x="27" y="6"/>
                    <a:pt x="28" y="5"/>
                    <a:pt x="30" y="5"/>
                  </a:cubicBezTo>
                  <a:cubicBezTo>
                    <a:pt x="27" y="8"/>
                    <a:pt x="23" y="11"/>
                    <a:pt x="20" y="14"/>
                  </a:cubicBezTo>
                  <a:cubicBezTo>
                    <a:pt x="19" y="15"/>
                    <a:pt x="18" y="15"/>
                    <a:pt x="17" y="16"/>
                  </a:cubicBezTo>
                  <a:cubicBezTo>
                    <a:pt x="19" y="13"/>
                    <a:pt x="22" y="9"/>
                    <a:pt x="26" y="6"/>
                  </a:cubicBezTo>
                  <a:close/>
                  <a:moveTo>
                    <a:pt x="60" y="69"/>
                  </a:moveTo>
                  <a:cubicBezTo>
                    <a:pt x="60" y="69"/>
                    <a:pt x="60" y="69"/>
                    <a:pt x="60" y="69"/>
                  </a:cubicBezTo>
                  <a:cubicBezTo>
                    <a:pt x="53" y="74"/>
                    <a:pt x="46" y="76"/>
                    <a:pt x="40" y="76"/>
                  </a:cubicBezTo>
                  <a:cubicBezTo>
                    <a:pt x="30" y="76"/>
                    <a:pt x="21" y="71"/>
                    <a:pt x="14" y="64"/>
                  </a:cubicBezTo>
                  <a:cubicBezTo>
                    <a:pt x="8" y="57"/>
                    <a:pt x="4" y="47"/>
                    <a:pt x="4" y="38"/>
                  </a:cubicBezTo>
                  <a:cubicBezTo>
                    <a:pt x="4" y="36"/>
                    <a:pt x="4" y="35"/>
                    <a:pt x="4" y="34"/>
                  </a:cubicBezTo>
                  <a:cubicBezTo>
                    <a:pt x="4" y="34"/>
                    <a:pt x="4" y="34"/>
                    <a:pt x="5" y="33"/>
                  </a:cubicBezTo>
                  <a:cubicBezTo>
                    <a:pt x="7" y="29"/>
                    <a:pt x="11" y="25"/>
                    <a:pt x="15" y="22"/>
                  </a:cubicBezTo>
                  <a:cubicBezTo>
                    <a:pt x="22" y="17"/>
                    <a:pt x="29" y="15"/>
                    <a:pt x="36" y="15"/>
                  </a:cubicBezTo>
                  <a:cubicBezTo>
                    <a:pt x="45" y="15"/>
                    <a:pt x="54" y="19"/>
                    <a:pt x="61" y="27"/>
                  </a:cubicBezTo>
                  <a:cubicBezTo>
                    <a:pt x="68" y="34"/>
                    <a:pt x="72" y="43"/>
                    <a:pt x="72" y="53"/>
                  </a:cubicBezTo>
                  <a:cubicBezTo>
                    <a:pt x="72" y="54"/>
                    <a:pt x="72" y="55"/>
                    <a:pt x="72" y="55"/>
                  </a:cubicBezTo>
                  <a:cubicBezTo>
                    <a:pt x="72" y="55"/>
                    <a:pt x="72" y="55"/>
                    <a:pt x="72" y="56"/>
                  </a:cubicBezTo>
                  <a:cubicBezTo>
                    <a:pt x="69" y="60"/>
                    <a:pt x="66" y="65"/>
                    <a:pt x="60" y="6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8" name="Freeform 8"/>
            <p:cNvSpPr>
              <a:spLocks noEditPoints="1"/>
            </p:cNvSpPr>
            <p:nvPr/>
          </p:nvSpPr>
          <p:spPr bwMode="auto">
            <a:xfrm>
              <a:off x="4868863" y="1782763"/>
              <a:ext cx="487363" cy="519113"/>
            </a:xfrm>
            <a:custGeom>
              <a:avLst/>
              <a:gdLst/>
              <a:ahLst/>
              <a:cxnLst>
                <a:cxn ang="0">
                  <a:pos x="39" y="7"/>
                </a:cxn>
                <a:cxn ang="0">
                  <a:pos x="21" y="36"/>
                </a:cxn>
                <a:cxn ang="0">
                  <a:pos x="5" y="45"/>
                </a:cxn>
                <a:cxn ang="0">
                  <a:pos x="10" y="89"/>
                </a:cxn>
                <a:cxn ang="0">
                  <a:pos x="17" y="119"/>
                </a:cxn>
                <a:cxn ang="0">
                  <a:pos x="41" y="133"/>
                </a:cxn>
                <a:cxn ang="0">
                  <a:pos x="83" y="124"/>
                </a:cxn>
                <a:cxn ang="0">
                  <a:pos x="112" y="108"/>
                </a:cxn>
                <a:cxn ang="0">
                  <a:pos x="109" y="102"/>
                </a:cxn>
                <a:cxn ang="0">
                  <a:pos x="123" y="95"/>
                </a:cxn>
                <a:cxn ang="0">
                  <a:pos x="118" y="50"/>
                </a:cxn>
                <a:cxn ang="0">
                  <a:pos x="123" y="36"/>
                </a:cxn>
                <a:cxn ang="0">
                  <a:pos x="112" y="20"/>
                </a:cxn>
                <a:cxn ang="0">
                  <a:pos x="101" y="24"/>
                </a:cxn>
                <a:cxn ang="0">
                  <a:pos x="64" y="2"/>
                </a:cxn>
                <a:cxn ang="0">
                  <a:pos x="23" y="28"/>
                </a:cxn>
                <a:cxn ang="0">
                  <a:pos x="69" y="117"/>
                </a:cxn>
                <a:cxn ang="0">
                  <a:pos x="103" y="119"/>
                </a:cxn>
                <a:cxn ang="0">
                  <a:pos x="96" y="124"/>
                </a:cxn>
                <a:cxn ang="0">
                  <a:pos x="88" y="124"/>
                </a:cxn>
                <a:cxn ang="0">
                  <a:pos x="96" y="120"/>
                </a:cxn>
                <a:cxn ang="0">
                  <a:pos x="90" y="118"/>
                </a:cxn>
                <a:cxn ang="0">
                  <a:pos x="84" y="114"/>
                </a:cxn>
                <a:cxn ang="0">
                  <a:pos x="80" y="115"/>
                </a:cxn>
                <a:cxn ang="0">
                  <a:pos x="73" y="117"/>
                </a:cxn>
                <a:cxn ang="0">
                  <a:pos x="60" y="127"/>
                </a:cxn>
                <a:cxn ang="0">
                  <a:pos x="61" y="134"/>
                </a:cxn>
                <a:cxn ang="0">
                  <a:pos x="58" y="127"/>
                </a:cxn>
                <a:cxn ang="0">
                  <a:pos x="54" y="126"/>
                </a:cxn>
                <a:cxn ang="0">
                  <a:pos x="45" y="115"/>
                </a:cxn>
                <a:cxn ang="0">
                  <a:pos x="47" y="129"/>
                </a:cxn>
                <a:cxn ang="0">
                  <a:pos x="39" y="118"/>
                </a:cxn>
                <a:cxn ang="0">
                  <a:pos x="35" y="116"/>
                </a:cxn>
                <a:cxn ang="0">
                  <a:pos x="32" y="114"/>
                </a:cxn>
                <a:cxn ang="0">
                  <a:pos x="30" y="111"/>
                </a:cxn>
                <a:cxn ang="0">
                  <a:pos x="26" y="111"/>
                </a:cxn>
                <a:cxn ang="0">
                  <a:pos x="26" y="111"/>
                </a:cxn>
                <a:cxn ang="0">
                  <a:pos x="18" y="113"/>
                </a:cxn>
                <a:cxn ang="0">
                  <a:pos x="16" y="111"/>
                </a:cxn>
                <a:cxn ang="0">
                  <a:pos x="11" y="72"/>
                </a:cxn>
                <a:cxn ang="0">
                  <a:pos x="14" y="81"/>
                </a:cxn>
                <a:cxn ang="0">
                  <a:pos x="13" y="106"/>
                </a:cxn>
                <a:cxn ang="0">
                  <a:pos x="12" y="105"/>
                </a:cxn>
                <a:cxn ang="0">
                  <a:pos x="10" y="102"/>
                </a:cxn>
                <a:cxn ang="0">
                  <a:pos x="6" y="73"/>
                </a:cxn>
                <a:cxn ang="0">
                  <a:pos x="6" y="73"/>
                </a:cxn>
                <a:cxn ang="0">
                  <a:pos x="106" y="99"/>
                </a:cxn>
                <a:cxn ang="0">
                  <a:pos x="109" y="96"/>
                </a:cxn>
                <a:cxn ang="0">
                  <a:pos x="122" y="85"/>
                </a:cxn>
                <a:cxn ang="0">
                  <a:pos x="119" y="85"/>
                </a:cxn>
                <a:cxn ang="0">
                  <a:pos x="118" y="46"/>
                </a:cxn>
                <a:cxn ang="0">
                  <a:pos x="111" y="24"/>
                </a:cxn>
                <a:cxn ang="0">
                  <a:pos x="111" y="44"/>
                </a:cxn>
                <a:cxn ang="0">
                  <a:pos x="119" y="81"/>
                </a:cxn>
                <a:cxn ang="0">
                  <a:pos x="107" y="107"/>
                </a:cxn>
                <a:cxn ang="0">
                  <a:pos x="66" y="115"/>
                </a:cxn>
                <a:cxn ang="0">
                  <a:pos x="32" y="100"/>
                </a:cxn>
                <a:cxn ang="0">
                  <a:pos x="21" y="84"/>
                </a:cxn>
                <a:cxn ang="0">
                  <a:pos x="18" y="47"/>
                </a:cxn>
                <a:cxn ang="0">
                  <a:pos x="31" y="27"/>
                </a:cxn>
                <a:cxn ang="0">
                  <a:pos x="65" y="14"/>
                </a:cxn>
                <a:cxn ang="0">
                  <a:pos x="84" y="18"/>
                </a:cxn>
              </a:cxnLst>
              <a:rect l="0" t="0" r="r" b="b"/>
              <a:pathLst>
                <a:path w="130" h="138">
                  <a:moveTo>
                    <a:pt x="64" y="2"/>
                  </a:moveTo>
                  <a:cubicBezTo>
                    <a:pt x="64" y="5"/>
                    <a:pt x="63" y="8"/>
                    <a:pt x="63" y="11"/>
                  </a:cubicBezTo>
                  <a:cubicBezTo>
                    <a:pt x="57" y="11"/>
                    <a:pt x="52" y="12"/>
                    <a:pt x="46" y="14"/>
                  </a:cubicBezTo>
                  <a:cubicBezTo>
                    <a:pt x="45" y="12"/>
                    <a:pt x="43" y="10"/>
                    <a:pt x="41" y="7"/>
                  </a:cubicBezTo>
                  <a:cubicBezTo>
                    <a:pt x="41" y="6"/>
                    <a:pt x="40" y="6"/>
                    <a:pt x="39" y="7"/>
                  </a:cubicBezTo>
                  <a:cubicBezTo>
                    <a:pt x="32" y="10"/>
                    <a:pt x="27" y="14"/>
                    <a:pt x="22" y="19"/>
                  </a:cubicBezTo>
                  <a:cubicBezTo>
                    <a:pt x="21" y="19"/>
                    <a:pt x="21" y="20"/>
                    <a:pt x="21" y="21"/>
                  </a:cubicBezTo>
                  <a:cubicBezTo>
                    <a:pt x="20" y="24"/>
                    <a:pt x="19" y="27"/>
                    <a:pt x="18" y="30"/>
                  </a:cubicBezTo>
                  <a:cubicBezTo>
                    <a:pt x="18" y="31"/>
                    <a:pt x="18" y="32"/>
                    <a:pt x="18" y="32"/>
                  </a:cubicBezTo>
                  <a:cubicBezTo>
                    <a:pt x="19" y="34"/>
                    <a:pt x="20" y="35"/>
                    <a:pt x="21" y="36"/>
                  </a:cubicBezTo>
                  <a:cubicBezTo>
                    <a:pt x="19" y="38"/>
                    <a:pt x="18" y="40"/>
                    <a:pt x="17" y="43"/>
                  </a:cubicBezTo>
                  <a:cubicBezTo>
                    <a:pt x="14" y="42"/>
                    <a:pt x="11" y="42"/>
                    <a:pt x="9" y="41"/>
                  </a:cubicBezTo>
                  <a:cubicBezTo>
                    <a:pt x="8" y="41"/>
                    <a:pt x="7" y="42"/>
                    <a:pt x="6" y="43"/>
                  </a:cubicBezTo>
                  <a:cubicBezTo>
                    <a:pt x="6" y="43"/>
                    <a:pt x="6" y="44"/>
                    <a:pt x="6" y="44"/>
                  </a:cubicBezTo>
                  <a:cubicBezTo>
                    <a:pt x="5" y="45"/>
                    <a:pt x="5" y="45"/>
                    <a:pt x="5" y="45"/>
                  </a:cubicBezTo>
                  <a:cubicBezTo>
                    <a:pt x="3" y="52"/>
                    <a:pt x="0" y="67"/>
                    <a:pt x="0" y="74"/>
                  </a:cubicBezTo>
                  <a:cubicBezTo>
                    <a:pt x="0" y="75"/>
                    <a:pt x="0" y="76"/>
                    <a:pt x="1" y="76"/>
                  </a:cubicBezTo>
                  <a:cubicBezTo>
                    <a:pt x="4" y="77"/>
                    <a:pt x="7" y="77"/>
                    <a:pt x="10" y="78"/>
                  </a:cubicBezTo>
                  <a:cubicBezTo>
                    <a:pt x="10" y="81"/>
                    <a:pt x="11" y="84"/>
                    <a:pt x="11" y="88"/>
                  </a:cubicBezTo>
                  <a:cubicBezTo>
                    <a:pt x="11" y="88"/>
                    <a:pt x="10" y="88"/>
                    <a:pt x="10" y="89"/>
                  </a:cubicBezTo>
                  <a:cubicBezTo>
                    <a:pt x="9" y="89"/>
                    <a:pt x="9" y="89"/>
                    <a:pt x="9" y="90"/>
                  </a:cubicBezTo>
                  <a:cubicBezTo>
                    <a:pt x="8" y="94"/>
                    <a:pt x="7" y="97"/>
                    <a:pt x="6" y="101"/>
                  </a:cubicBezTo>
                  <a:cubicBezTo>
                    <a:pt x="6" y="101"/>
                    <a:pt x="6" y="101"/>
                    <a:pt x="6" y="101"/>
                  </a:cubicBezTo>
                  <a:cubicBezTo>
                    <a:pt x="5" y="103"/>
                    <a:pt x="6" y="104"/>
                    <a:pt x="7" y="104"/>
                  </a:cubicBezTo>
                  <a:cubicBezTo>
                    <a:pt x="10" y="109"/>
                    <a:pt x="13" y="114"/>
                    <a:pt x="17" y="119"/>
                  </a:cubicBezTo>
                  <a:cubicBezTo>
                    <a:pt x="17" y="119"/>
                    <a:pt x="18" y="120"/>
                    <a:pt x="18" y="120"/>
                  </a:cubicBezTo>
                  <a:cubicBezTo>
                    <a:pt x="19" y="120"/>
                    <a:pt x="20" y="120"/>
                    <a:pt x="21" y="120"/>
                  </a:cubicBezTo>
                  <a:cubicBezTo>
                    <a:pt x="23" y="118"/>
                    <a:pt x="25" y="116"/>
                    <a:pt x="28" y="115"/>
                  </a:cubicBezTo>
                  <a:cubicBezTo>
                    <a:pt x="32" y="118"/>
                    <a:pt x="36" y="121"/>
                    <a:pt x="41" y="124"/>
                  </a:cubicBezTo>
                  <a:cubicBezTo>
                    <a:pt x="41" y="127"/>
                    <a:pt x="41" y="129"/>
                    <a:pt x="41" y="133"/>
                  </a:cubicBezTo>
                  <a:cubicBezTo>
                    <a:pt x="41" y="134"/>
                    <a:pt x="42" y="135"/>
                    <a:pt x="42" y="135"/>
                  </a:cubicBezTo>
                  <a:cubicBezTo>
                    <a:pt x="49" y="137"/>
                    <a:pt x="56" y="138"/>
                    <a:pt x="63" y="138"/>
                  </a:cubicBezTo>
                  <a:cubicBezTo>
                    <a:pt x="64" y="138"/>
                    <a:pt x="65" y="138"/>
                    <a:pt x="65" y="137"/>
                  </a:cubicBezTo>
                  <a:cubicBezTo>
                    <a:pt x="65" y="134"/>
                    <a:pt x="67" y="131"/>
                    <a:pt x="68" y="128"/>
                  </a:cubicBezTo>
                  <a:cubicBezTo>
                    <a:pt x="73" y="127"/>
                    <a:pt x="78" y="126"/>
                    <a:pt x="83" y="124"/>
                  </a:cubicBezTo>
                  <a:cubicBezTo>
                    <a:pt x="85" y="127"/>
                    <a:pt x="87" y="129"/>
                    <a:pt x="88" y="131"/>
                  </a:cubicBezTo>
                  <a:cubicBezTo>
                    <a:pt x="89" y="132"/>
                    <a:pt x="90" y="132"/>
                    <a:pt x="91" y="132"/>
                  </a:cubicBezTo>
                  <a:cubicBezTo>
                    <a:pt x="97" y="129"/>
                    <a:pt x="103" y="125"/>
                    <a:pt x="108" y="120"/>
                  </a:cubicBezTo>
                  <a:cubicBezTo>
                    <a:pt x="108" y="119"/>
                    <a:pt x="108" y="119"/>
                    <a:pt x="108" y="119"/>
                  </a:cubicBezTo>
                  <a:cubicBezTo>
                    <a:pt x="110" y="115"/>
                    <a:pt x="110" y="113"/>
                    <a:pt x="112" y="108"/>
                  </a:cubicBezTo>
                  <a:cubicBezTo>
                    <a:pt x="112" y="107"/>
                    <a:pt x="112" y="107"/>
                    <a:pt x="112" y="107"/>
                  </a:cubicBezTo>
                  <a:cubicBezTo>
                    <a:pt x="112" y="107"/>
                    <a:pt x="112" y="107"/>
                    <a:pt x="112" y="107"/>
                  </a:cubicBezTo>
                  <a:cubicBezTo>
                    <a:pt x="112" y="107"/>
                    <a:pt x="112" y="107"/>
                    <a:pt x="111" y="107"/>
                  </a:cubicBezTo>
                  <a:cubicBezTo>
                    <a:pt x="111" y="106"/>
                    <a:pt x="111" y="106"/>
                    <a:pt x="111" y="106"/>
                  </a:cubicBezTo>
                  <a:cubicBezTo>
                    <a:pt x="110" y="105"/>
                    <a:pt x="110" y="104"/>
                    <a:pt x="109" y="102"/>
                  </a:cubicBezTo>
                  <a:cubicBezTo>
                    <a:pt x="111" y="100"/>
                    <a:pt x="112" y="98"/>
                    <a:pt x="113" y="97"/>
                  </a:cubicBezTo>
                  <a:cubicBezTo>
                    <a:pt x="114" y="97"/>
                    <a:pt x="114" y="96"/>
                    <a:pt x="114" y="96"/>
                  </a:cubicBezTo>
                  <a:cubicBezTo>
                    <a:pt x="115" y="96"/>
                    <a:pt x="115" y="96"/>
                    <a:pt x="116" y="96"/>
                  </a:cubicBezTo>
                  <a:cubicBezTo>
                    <a:pt x="117" y="96"/>
                    <a:pt x="118" y="96"/>
                    <a:pt x="121" y="97"/>
                  </a:cubicBezTo>
                  <a:cubicBezTo>
                    <a:pt x="122" y="97"/>
                    <a:pt x="123" y="96"/>
                    <a:pt x="123" y="95"/>
                  </a:cubicBezTo>
                  <a:cubicBezTo>
                    <a:pt x="125" y="92"/>
                    <a:pt x="125" y="88"/>
                    <a:pt x="126" y="84"/>
                  </a:cubicBezTo>
                  <a:cubicBezTo>
                    <a:pt x="129" y="78"/>
                    <a:pt x="130" y="71"/>
                    <a:pt x="130" y="64"/>
                  </a:cubicBezTo>
                  <a:cubicBezTo>
                    <a:pt x="130" y="63"/>
                    <a:pt x="129" y="62"/>
                    <a:pt x="128" y="62"/>
                  </a:cubicBezTo>
                  <a:cubicBezTo>
                    <a:pt x="125" y="61"/>
                    <a:pt x="122" y="61"/>
                    <a:pt x="119" y="60"/>
                  </a:cubicBezTo>
                  <a:cubicBezTo>
                    <a:pt x="119" y="57"/>
                    <a:pt x="119" y="53"/>
                    <a:pt x="118" y="50"/>
                  </a:cubicBezTo>
                  <a:cubicBezTo>
                    <a:pt x="118" y="50"/>
                    <a:pt x="119" y="49"/>
                    <a:pt x="120" y="49"/>
                  </a:cubicBezTo>
                  <a:cubicBezTo>
                    <a:pt x="121" y="49"/>
                    <a:pt x="121" y="48"/>
                    <a:pt x="121" y="47"/>
                  </a:cubicBezTo>
                  <a:cubicBezTo>
                    <a:pt x="122" y="45"/>
                    <a:pt x="122" y="42"/>
                    <a:pt x="123" y="39"/>
                  </a:cubicBezTo>
                  <a:cubicBezTo>
                    <a:pt x="123" y="39"/>
                    <a:pt x="123" y="38"/>
                    <a:pt x="123" y="38"/>
                  </a:cubicBezTo>
                  <a:cubicBezTo>
                    <a:pt x="124" y="37"/>
                    <a:pt x="124" y="36"/>
                    <a:pt x="123" y="36"/>
                  </a:cubicBezTo>
                  <a:cubicBezTo>
                    <a:pt x="123" y="35"/>
                    <a:pt x="123" y="35"/>
                    <a:pt x="122" y="34"/>
                  </a:cubicBezTo>
                  <a:cubicBezTo>
                    <a:pt x="122" y="33"/>
                    <a:pt x="121" y="32"/>
                    <a:pt x="121" y="31"/>
                  </a:cubicBezTo>
                  <a:cubicBezTo>
                    <a:pt x="120" y="31"/>
                    <a:pt x="120" y="30"/>
                    <a:pt x="119" y="29"/>
                  </a:cubicBezTo>
                  <a:cubicBezTo>
                    <a:pt x="118" y="27"/>
                    <a:pt x="116" y="25"/>
                    <a:pt x="115" y="23"/>
                  </a:cubicBezTo>
                  <a:cubicBezTo>
                    <a:pt x="114" y="22"/>
                    <a:pt x="113" y="21"/>
                    <a:pt x="112" y="20"/>
                  </a:cubicBezTo>
                  <a:cubicBezTo>
                    <a:pt x="112" y="19"/>
                    <a:pt x="112" y="19"/>
                    <a:pt x="112" y="19"/>
                  </a:cubicBezTo>
                  <a:cubicBezTo>
                    <a:pt x="111" y="19"/>
                    <a:pt x="111" y="19"/>
                    <a:pt x="111" y="19"/>
                  </a:cubicBezTo>
                  <a:cubicBezTo>
                    <a:pt x="111" y="19"/>
                    <a:pt x="110" y="18"/>
                    <a:pt x="110" y="18"/>
                  </a:cubicBezTo>
                  <a:cubicBezTo>
                    <a:pt x="109" y="18"/>
                    <a:pt x="109" y="18"/>
                    <a:pt x="109" y="19"/>
                  </a:cubicBezTo>
                  <a:cubicBezTo>
                    <a:pt x="106" y="20"/>
                    <a:pt x="104" y="22"/>
                    <a:pt x="101" y="24"/>
                  </a:cubicBezTo>
                  <a:cubicBezTo>
                    <a:pt x="97" y="20"/>
                    <a:pt x="92" y="17"/>
                    <a:pt x="87" y="15"/>
                  </a:cubicBezTo>
                  <a:cubicBezTo>
                    <a:pt x="87" y="12"/>
                    <a:pt x="88" y="9"/>
                    <a:pt x="88" y="6"/>
                  </a:cubicBezTo>
                  <a:cubicBezTo>
                    <a:pt x="89" y="5"/>
                    <a:pt x="88" y="4"/>
                    <a:pt x="87" y="4"/>
                  </a:cubicBezTo>
                  <a:cubicBezTo>
                    <a:pt x="80" y="1"/>
                    <a:pt x="73" y="0"/>
                    <a:pt x="66" y="0"/>
                  </a:cubicBezTo>
                  <a:cubicBezTo>
                    <a:pt x="65" y="0"/>
                    <a:pt x="65" y="1"/>
                    <a:pt x="64" y="2"/>
                  </a:cubicBezTo>
                  <a:close/>
                  <a:moveTo>
                    <a:pt x="23" y="28"/>
                  </a:moveTo>
                  <a:cubicBezTo>
                    <a:pt x="24" y="27"/>
                    <a:pt x="24" y="27"/>
                    <a:pt x="25" y="26"/>
                  </a:cubicBezTo>
                  <a:cubicBezTo>
                    <a:pt x="25" y="27"/>
                    <a:pt x="25" y="27"/>
                    <a:pt x="25" y="27"/>
                  </a:cubicBezTo>
                  <a:cubicBezTo>
                    <a:pt x="24" y="27"/>
                    <a:pt x="24" y="28"/>
                    <a:pt x="23" y="29"/>
                  </a:cubicBezTo>
                  <a:cubicBezTo>
                    <a:pt x="23" y="29"/>
                    <a:pt x="23" y="28"/>
                    <a:pt x="23" y="28"/>
                  </a:cubicBezTo>
                  <a:close/>
                  <a:moveTo>
                    <a:pt x="23" y="32"/>
                  </a:moveTo>
                  <a:cubicBezTo>
                    <a:pt x="24" y="31"/>
                    <a:pt x="25" y="30"/>
                    <a:pt x="26" y="29"/>
                  </a:cubicBezTo>
                  <a:cubicBezTo>
                    <a:pt x="25" y="30"/>
                    <a:pt x="24" y="31"/>
                    <a:pt x="23" y="32"/>
                  </a:cubicBezTo>
                  <a:cubicBezTo>
                    <a:pt x="23" y="32"/>
                    <a:pt x="23" y="32"/>
                    <a:pt x="23" y="32"/>
                  </a:cubicBezTo>
                  <a:close/>
                  <a:moveTo>
                    <a:pt x="69" y="117"/>
                  </a:moveTo>
                  <a:cubicBezTo>
                    <a:pt x="70" y="117"/>
                    <a:pt x="70" y="117"/>
                    <a:pt x="70" y="117"/>
                  </a:cubicBezTo>
                  <a:cubicBezTo>
                    <a:pt x="70" y="117"/>
                    <a:pt x="70" y="117"/>
                    <a:pt x="69" y="118"/>
                  </a:cubicBezTo>
                  <a:cubicBezTo>
                    <a:pt x="69" y="117"/>
                    <a:pt x="69" y="117"/>
                    <a:pt x="69" y="117"/>
                  </a:cubicBezTo>
                  <a:close/>
                  <a:moveTo>
                    <a:pt x="105" y="117"/>
                  </a:moveTo>
                  <a:cubicBezTo>
                    <a:pt x="104" y="118"/>
                    <a:pt x="103" y="119"/>
                    <a:pt x="103" y="119"/>
                  </a:cubicBezTo>
                  <a:cubicBezTo>
                    <a:pt x="104" y="117"/>
                    <a:pt x="105" y="115"/>
                    <a:pt x="106" y="114"/>
                  </a:cubicBezTo>
                  <a:cubicBezTo>
                    <a:pt x="106" y="113"/>
                    <a:pt x="106" y="113"/>
                    <a:pt x="106" y="113"/>
                  </a:cubicBezTo>
                  <a:cubicBezTo>
                    <a:pt x="106" y="115"/>
                    <a:pt x="105" y="116"/>
                    <a:pt x="105" y="117"/>
                  </a:cubicBezTo>
                  <a:close/>
                  <a:moveTo>
                    <a:pt x="99" y="122"/>
                  </a:moveTo>
                  <a:cubicBezTo>
                    <a:pt x="98" y="123"/>
                    <a:pt x="97" y="124"/>
                    <a:pt x="96" y="124"/>
                  </a:cubicBezTo>
                  <a:cubicBezTo>
                    <a:pt x="97" y="122"/>
                    <a:pt x="98" y="120"/>
                    <a:pt x="100" y="118"/>
                  </a:cubicBezTo>
                  <a:cubicBezTo>
                    <a:pt x="100" y="117"/>
                    <a:pt x="101" y="117"/>
                    <a:pt x="102" y="116"/>
                  </a:cubicBezTo>
                  <a:cubicBezTo>
                    <a:pt x="101" y="118"/>
                    <a:pt x="100" y="120"/>
                    <a:pt x="99" y="122"/>
                  </a:cubicBezTo>
                  <a:close/>
                  <a:moveTo>
                    <a:pt x="89" y="125"/>
                  </a:moveTo>
                  <a:cubicBezTo>
                    <a:pt x="89" y="124"/>
                    <a:pt x="88" y="124"/>
                    <a:pt x="88" y="124"/>
                  </a:cubicBezTo>
                  <a:cubicBezTo>
                    <a:pt x="89" y="122"/>
                    <a:pt x="89" y="121"/>
                    <a:pt x="90" y="120"/>
                  </a:cubicBezTo>
                  <a:cubicBezTo>
                    <a:pt x="90" y="122"/>
                    <a:pt x="89" y="123"/>
                    <a:pt x="89" y="125"/>
                  </a:cubicBezTo>
                  <a:close/>
                  <a:moveTo>
                    <a:pt x="93" y="126"/>
                  </a:moveTo>
                  <a:cubicBezTo>
                    <a:pt x="93" y="125"/>
                    <a:pt x="94" y="123"/>
                    <a:pt x="94" y="121"/>
                  </a:cubicBezTo>
                  <a:cubicBezTo>
                    <a:pt x="95" y="120"/>
                    <a:pt x="96" y="120"/>
                    <a:pt x="96" y="120"/>
                  </a:cubicBezTo>
                  <a:cubicBezTo>
                    <a:pt x="95" y="122"/>
                    <a:pt x="94" y="124"/>
                    <a:pt x="93" y="126"/>
                  </a:cubicBezTo>
                  <a:close/>
                  <a:moveTo>
                    <a:pt x="87" y="122"/>
                  </a:moveTo>
                  <a:cubicBezTo>
                    <a:pt x="87" y="122"/>
                    <a:pt x="86" y="122"/>
                    <a:pt x="86" y="121"/>
                  </a:cubicBezTo>
                  <a:cubicBezTo>
                    <a:pt x="87" y="119"/>
                    <a:pt x="87" y="117"/>
                    <a:pt x="88" y="115"/>
                  </a:cubicBezTo>
                  <a:cubicBezTo>
                    <a:pt x="89" y="116"/>
                    <a:pt x="89" y="117"/>
                    <a:pt x="90" y="118"/>
                  </a:cubicBezTo>
                  <a:cubicBezTo>
                    <a:pt x="89" y="119"/>
                    <a:pt x="88" y="120"/>
                    <a:pt x="87" y="122"/>
                  </a:cubicBezTo>
                  <a:close/>
                  <a:moveTo>
                    <a:pt x="83" y="120"/>
                  </a:moveTo>
                  <a:cubicBezTo>
                    <a:pt x="81" y="121"/>
                    <a:pt x="80" y="121"/>
                    <a:pt x="78" y="122"/>
                  </a:cubicBezTo>
                  <a:cubicBezTo>
                    <a:pt x="80" y="119"/>
                    <a:pt x="81" y="117"/>
                    <a:pt x="82" y="115"/>
                  </a:cubicBezTo>
                  <a:cubicBezTo>
                    <a:pt x="83" y="114"/>
                    <a:pt x="84" y="114"/>
                    <a:pt x="84" y="114"/>
                  </a:cubicBezTo>
                  <a:cubicBezTo>
                    <a:pt x="84" y="116"/>
                    <a:pt x="83" y="118"/>
                    <a:pt x="83" y="120"/>
                  </a:cubicBezTo>
                  <a:close/>
                  <a:moveTo>
                    <a:pt x="75" y="123"/>
                  </a:moveTo>
                  <a:cubicBezTo>
                    <a:pt x="74" y="123"/>
                    <a:pt x="73" y="123"/>
                    <a:pt x="72" y="123"/>
                  </a:cubicBezTo>
                  <a:cubicBezTo>
                    <a:pt x="73" y="121"/>
                    <a:pt x="75" y="118"/>
                    <a:pt x="77" y="116"/>
                  </a:cubicBezTo>
                  <a:cubicBezTo>
                    <a:pt x="78" y="116"/>
                    <a:pt x="79" y="116"/>
                    <a:pt x="80" y="115"/>
                  </a:cubicBezTo>
                  <a:cubicBezTo>
                    <a:pt x="78" y="118"/>
                    <a:pt x="77" y="120"/>
                    <a:pt x="75" y="123"/>
                  </a:cubicBezTo>
                  <a:close/>
                  <a:moveTo>
                    <a:pt x="69" y="123"/>
                  </a:moveTo>
                  <a:cubicBezTo>
                    <a:pt x="69" y="123"/>
                    <a:pt x="69" y="124"/>
                    <a:pt x="68" y="124"/>
                  </a:cubicBezTo>
                  <a:cubicBezTo>
                    <a:pt x="68" y="123"/>
                    <a:pt x="69" y="122"/>
                    <a:pt x="69" y="121"/>
                  </a:cubicBezTo>
                  <a:cubicBezTo>
                    <a:pt x="70" y="120"/>
                    <a:pt x="71" y="118"/>
                    <a:pt x="73" y="117"/>
                  </a:cubicBezTo>
                  <a:cubicBezTo>
                    <a:pt x="73" y="117"/>
                    <a:pt x="74" y="117"/>
                    <a:pt x="74" y="116"/>
                  </a:cubicBezTo>
                  <a:cubicBezTo>
                    <a:pt x="72" y="119"/>
                    <a:pt x="71" y="121"/>
                    <a:pt x="69" y="123"/>
                  </a:cubicBezTo>
                  <a:close/>
                  <a:moveTo>
                    <a:pt x="58" y="134"/>
                  </a:moveTo>
                  <a:cubicBezTo>
                    <a:pt x="58" y="134"/>
                    <a:pt x="57" y="134"/>
                    <a:pt x="56" y="134"/>
                  </a:cubicBezTo>
                  <a:cubicBezTo>
                    <a:pt x="57" y="132"/>
                    <a:pt x="59" y="129"/>
                    <a:pt x="60" y="127"/>
                  </a:cubicBezTo>
                  <a:cubicBezTo>
                    <a:pt x="61" y="127"/>
                    <a:pt x="62" y="127"/>
                    <a:pt x="63" y="127"/>
                  </a:cubicBezTo>
                  <a:cubicBezTo>
                    <a:pt x="61" y="129"/>
                    <a:pt x="60" y="132"/>
                    <a:pt x="58" y="134"/>
                  </a:cubicBezTo>
                  <a:close/>
                  <a:moveTo>
                    <a:pt x="62" y="132"/>
                  </a:moveTo>
                  <a:cubicBezTo>
                    <a:pt x="62" y="133"/>
                    <a:pt x="62" y="134"/>
                    <a:pt x="61" y="134"/>
                  </a:cubicBezTo>
                  <a:cubicBezTo>
                    <a:pt x="61" y="134"/>
                    <a:pt x="61" y="134"/>
                    <a:pt x="61" y="134"/>
                  </a:cubicBezTo>
                  <a:cubicBezTo>
                    <a:pt x="61" y="133"/>
                    <a:pt x="62" y="133"/>
                    <a:pt x="62" y="132"/>
                  </a:cubicBezTo>
                  <a:close/>
                  <a:moveTo>
                    <a:pt x="54" y="134"/>
                  </a:moveTo>
                  <a:cubicBezTo>
                    <a:pt x="53" y="134"/>
                    <a:pt x="52" y="133"/>
                    <a:pt x="51" y="133"/>
                  </a:cubicBezTo>
                  <a:cubicBezTo>
                    <a:pt x="53" y="131"/>
                    <a:pt x="54" y="129"/>
                    <a:pt x="56" y="126"/>
                  </a:cubicBezTo>
                  <a:cubicBezTo>
                    <a:pt x="56" y="127"/>
                    <a:pt x="57" y="127"/>
                    <a:pt x="58" y="127"/>
                  </a:cubicBezTo>
                  <a:cubicBezTo>
                    <a:pt x="57" y="129"/>
                    <a:pt x="55" y="131"/>
                    <a:pt x="54" y="134"/>
                  </a:cubicBezTo>
                  <a:close/>
                  <a:moveTo>
                    <a:pt x="49" y="133"/>
                  </a:moveTo>
                  <a:cubicBezTo>
                    <a:pt x="49" y="133"/>
                    <a:pt x="48" y="132"/>
                    <a:pt x="47" y="132"/>
                  </a:cubicBezTo>
                  <a:cubicBezTo>
                    <a:pt x="49" y="130"/>
                    <a:pt x="50" y="128"/>
                    <a:pt x="52" y="126"/>
                  </a:cubicBezTo>
                  <a:cubicBezTo>
                    <a:pt x="52" y="126"/>
                    <a:pt x="53" y="126"/>
                    <a:pt x="54" y="126"/>
                  </a:cubicBezTo>
                  <a:cubicBezTo>
                    <a:pt x="52" y="128"/>
                    <a:pt x="51" y="130"/>
                    <a:pt x="49" y="133"/>
                  </a:cubicBezTo>
                  <a:close/>
                  <a:moveTo>
                    <a:pt x="44" y="121"/>
                  </a:moveTo>
                  <a:cubicBezTo>
                    <a:pt x="44" y="121"/>
                    <a:pt x="44" y="120"/>
                    <a:pt x="44" y="120"/>
                  </a:cubicBezTo>
                  <a:cubicBezTo>
                    <a:pt x="43" y="120"/>
                    <a:pt x="42" y="120"/>
                    <a:pt x="41" y="119"/>
                  </a:cubicBezTo>
                  <a:cubicBezTo>
                    <a:pt x="42" y="118"/>
                    <a:pt x="44" y="116"/>
                    <a:pt x="45" y="115"/>
                  </a:cubicBezTo>
                  <a:cubicBezTo>
                    <a:pt x="45" y="117"/>
                    <a:pt x="45" y="119"/>
                    <a:pt x="44" y="121"/>
                  </a:cubicBezTo>
                  <a:close/>
                  <a:moveTo>
                    <a:pt x="47" y="129"/>
                  </a:moveTo>
                  <a:cubicBezTo>
                    <a:pt x="47" y="128"/>
                    <a:pt x="48" y="126"/>
                    <a:pt x="48" y="125"/>
                  </a:cubicBezTo>
                  <a:cubicBezTo>
                    <a:pt x="49" y="125"/>
                    <a:pt x="49" y="125"/>
                    <a:pt x="50" y="125"/>
                  </a:cubicBezTo>
                  <a:cubicBezTo>
                    <a:pt x="49" y="126"/>
                    <a:pt x="48" y="128"/>
                    <a:pt x="47" y="129"/>
                  </a:cubicBezTo>
                  <a:close/>
                  <a:moveTo>
                    <a:pt x="39" y="118"/>
                  </a:moveTo>
                  <a:cubicBezTo>
                    <a:pt x="38" y="118"/>
                    <a:pt x="38" y="117"/>
                    <a:pt x="37" y="117"/>
                  </a:cubicBezTo>
                  <a:cubicBezTo>
                    <a:pt x="39" y="115"/>
                    <a:pt x="41" y="113"/>
                    <a:pt x="43" y="112"/>
                  </a:cubicBezTo>
                  <a:cubicBezTo>
                    <a:pt x="44" y="112"/>
                    <a:pt x="44" y="112"/>
                    <a:pt x="45" y="113"/>
                  </a:cubicBezTo>
                  <a:cubicBezTo>
                    <a:pt x="43" y="114"/>
                    <a:pt x="41" y="116"/>
                    <a:pt x="39" y="118"/>
                  </a:cubicBezTo>
                  <a:close/>
                  <a:moveTo>
                    <a:pt x="35" y="116"/>
                  </a:moveTo>
                  <a:cubicBezTo>
                    <a:pt x="35" y="115"/>
                    <a:pt x="34" y="115"/>
                    <a:pt x="34" y="115"/>
                  </a:cubicBezTo>
                  <a:cubicBezTo>
                    <a:pt x="36" y="113"/>
                    <a:pt x="38" y="111"/>
                    <a:pt x="40" y="110"/>
                  </a:cubicBezTo>
                  <a:cubicBezTo>
                    <a:pt x="40" y="110"/>
                    <a:pt x="41" y="111"/>
                    <a:pt x="41" y="111"/>
                  </a:cubicBezTo>
                  <a:cubicBezTo>
                    <a:pt x="39" y="112"/>
                    <a:pt x="37" y="114"/>
                    <a:pt x="35" y="116"/>
                  </a:cubicBezTo>
                  <a:close/>
                  <a:moveTo>
                    <a:pt x="32" y="114"/>
                  </a:moveTo>
                  <a:cubicBezTo>
                    <a:pt x="32" y="113"/>
                    <a:pt x="32" y="113"/>
                    <a:pt x="31" y="113"/>
                  </a:cubicBezTo>
                  <a:cubicBezTo>
                    <a:pt x="33" y="111"/>
                    <a:pt x="35" y="110"/>
                    <a:pt x="36" y="108"/>
                  </a:cubicBezTo>
                  <a:cubicBezTo>
                    <a:pt x="37" y="108"/>
                    <a:pt x="37" y="109"/>
                    <a:pt x="38" y="109"/>
                  </a:cubicBezTo>
                  <a:cubicBezTo>
                    <a:pt x="36" y="110"/>
                    <a:pt x="34" y="112"/>
                    <a:pt x="32" y="114"/>
                  </a:cubicBezTo>
                  <a:close/>
                  <a:moveTo>
                    <a:pt x="30" y="111"/>
                  </a:moveTo>
                  <a:cubicBezTo>
                    <a:pt x="31" y="110"/>
                    <a:pt x="31" y="109"/>
                    <a:pt x="31" y="109"/>
                  </a:cubicBezTo>
                  <a:cubicBezTo>
                    <a:pt x="32" y="108"/>
                    <a:pt x="33" y="107"/>
                    <a:pt x="34" y="106"/>
                  </a:cubicBezTo>
                  <a:cubicBezTo>
                    <a:pt x="34" y="106"/>
                    <a:pt x="34" y="107"/>
                    <a:pt x="35" y="107"/>
                  </a:cubicBezTo>
                  <a:cubicBezTo>
                    <a:pt x="33" y="108"/>
                    <a:pt x="32" y="110"/>
                    <a:pt x="30" y="111"/>
                  </a:cubicBezTo>
                  <a:close/>
                  <a:moveTo>
                    <a:pt x="32" y="105"/>
                  </a:moveTo>
                  <a:cubicBezTo>
                    <a:pt x="32" y="105"/>
                    <a:pt x="32" y="105"/>
                    <a:pt x="32" y="105"/>
                  </a:cubicBezTo>
                  <a:cubicBezTo>
                    <a:pt x="32" y="105"/>
                    <a:pt x="32" y="105"/>
                    <a:pt x="32" y="105"/>
                  </a:cubicBezTo>
                  <a:cubicBezTo>
                    <a:pt x="32" y="105"/>
                    <a:pt x="32" y="105"/>
                    <a:pt x="32" y="105"/>
                  </a:cubicBezTo>
                  <a:close/>
                  <a:moveTo>
                    <a:pt x="26" y="111"/>
                  </a:moveTo>
                  <a:cubicBezTo>
                    <a:pt x="25" y="112"/>
                    <a:pt x="23" y="113"/>
                    <a:pt x="22" y="114"/>
                  </a:cubicBezTo>
                  <a:cubicBezTo>
                    <a:pt x="22" y="114"/>
                    <a:pt x="22" y="113"/>
                    <a:pt x="22" y="113"/>
                  </a:cubicBezTo>
                  <a:cubicBezTo>
                    <a:pt x="23" y="111"/>
                    <a:pt x="23" y="110"/>
                    <a:pt x="24" y="109"/>
                  </a:cubicBezTo>
                  <a:cubicBezTo>
                    <a:pt x="25" y="108"/>
                    <a:pt x="26" y="107"/>
                    <a:pt x="28" y="106"/>
                  </a:cubicBezTo>
                  <a:cubicBezTo>
                    <a:pt x="27" y="108"/>
                    <a:pt x="27" y="109"/>
                    <a:pt x="26" y="111"/>
                  </a:cubicBezTo>
                  <a:close/>
                  <a:moveTo>
                    <a:pt x="18" y="113"/>
                  </a:moveTo>
                  <a:cubicBezTo>
                    <a:pt x="17" y="113"/>
                    <a:pt x="17" y="113"/>
                    <a:pt x="17" y="112"/>
                  </a:cubicBezTo>
                  <a:cubicBezTo>
                    <a:pt x="18" y="111"/>
                    <a:pt x="19" y="110"/>
                    <a:pt x="20" y="109"/>
                  </a:cubicBezTo>
                  <a:cubicBezTo>
                    <a:pt x="19" y="110"/>
                    <a:pt x="19" y="110"/>
                    <a:pt x="19" y="111"/>
                  </a:cubicBezTo>
                  <a:cubicBezTo>
                    <a:pt x="18" y="112"/>
                    <a:pt x="18" y="113"/>
                    <a:pt x="18" y="113"/>
                  </a:cubicBezTo>
                  <a:close/>
                  <a:moveTo>
                    <a:pt x="16" y="111"/>
                  </a:moveTo>
                  <a:cubicBezTo>
                    <a:pt x="15" y="110"/>
                    <a:pt x="15" y="110"/>
                    <a:pt x="15" y="109"/>
                  </a:cubicBezTo>
                  <a:cubicBezTo>
                    <a:pt x="16" y="108"/>
                    <a:pt x="17" y="107"/>
                    <a:pt x="18" y="105"/>
                  </a:cubicBezTo>
                  <a:cubicBezTo>
                    <a:pt x="18" y="106"/>
                    <a:pt x="19" y="106"/>
                    <a:pt x="19" y="106"/>
                  </a:cubicBezTo>
                  <a:cubicBezTo>
                    <a:pt x="18" y="108"/>
                    <a:pt x="17" y="109"/>
                    <a:pt x="16" y="111"/>
                  </a:cubicBezTo>
                  <a:close/>
                  <a:moveTo>
                    <a:pt x="14" y="76"/>
                  </a:moveTo>
                  <a:cubicBezTo>
                    <a:pt x="14" y="76"/>
                    <a:pt x="14" y="77"/>
                    <a:pt x="14" y="77"/>
                  </a:cubicBezTo>
                  <a:cubicBezTo>
                    <a:pt x="14" y="76"/>
                    <a:pt x="14" y="76"/>
                    <a:pt x="14" y="76"/>
                  </a:cubicBezTo>
                  <a:cubicBezTo>
                    <a:pt x="14" y="76"/>
                    <a:pt x="14" y="76"/>
                    <a:pt x="14" y="76"/>
                  </a:cubicBezTo>
                  <a:close/>
                  <a:moveTo>
                    <a:pt x="11" y="72"/>
                  </a:moveTo>
                  <a:cubicBezTo>
                    <a:pt x="11" y="72"/>
                    <a:pt x="10" y="73"/>
                    <a:pt x="10" y="74"/>
                  </a:cubicBezTo>
                  <a:cubicBezTo>
                    <a:pt x="9" y="74"/>
                    <a:pt x="9" y="74"/>
                    <a:pt x="8" y="74"/>
                  </a:cubicBezTo>
                  <a:cubicBezTo>
                    <a:pt x="9" y="72"/>
                    <a:pt x="10" y="70"/>
                    <a:pt x="12" y="68"/>
                  </a:cubicBezTo>
                  <a:cubicBezTo>
                    <a:pt x="11" y="69"/>
                    <a:pt x="11" y="70"/>
                    <a:pt x="11" y="72"/>
                  </a:cubicBezTo>
                  <a:close/>
                  <a:moveTo>
                    <a:pt x="14" y="81"/>
                  </a:moveTo>
                  <a:cubicBezTo>
                    <a:pt x="15" y="80"/>
                    <a:pt x="15" y="80"/>
                    <a:pt x="15" y="79"/>
                  </a:cubicBezTo>
                  <a:cubicBezTo>
                    <a:pt x="15" y="80"/>
                    <a:pt x="16" y="80"/>
                    <a:pt x="16" y="81"/>
                  </a:cubicBezTo>
                  <a:cubicBezTo>
                    <a:pt x="15" y="82"/>
                    <a:pt x="15" y="83"/>
                    <a:pt x="15" y="83"/>
                  </a:cubicBezTo>
                  <a:cubicBezTo>
                    <a:pt x="15" y="83"/>
                    <a:pt x="14" y="82"/>
                    <a:pt x="14" y="81"/>
                  </a:cubicBezTo>
                  <a:close/>
                  <a:moveTo>
                    <a:pt x="13" y="106"/>
                  </a:moveTo>
                  <a:cubicBezTo>
                    <a:pt x="14" y="105"/>
                    <a:pt x="15" y="104"/>
                    <a:pt x="16" y="103"/>
                  </a:cubicBezTo>
                  <a:cubicBezTo>
                    <a:pt x="16" y="103"/>
                    <a:pt x="17" y="103"/>
                    <a:pt x="17" y="104"/>
                  </a:cubicBezTo>
                  <a:cubicBezTo>
                    <a:pt x="16" y="105"/>
                    <a:pt x="15" y="106"/>
                    <a:pt x="13" y="108"/>
                  </a:cubicBezTo>
                  <a:cubicBezTo>
                    <a:pt x="13" y="107"/>
                    <a:pt x="13" y="107"/>
                    <a:pt x="13" y="106"/>
                  </a:cubicBezTo>
                  <a:close/>
                  <a:moveTo>
                    <a:pt x="12" y="105"/>
                  </a:moveTo>
                  <a:cubicBezTo>
                    <a:pt x="12" y="104"/>
                    <a:pt x="11" y="104"/>
                    <a:pt x="11" y="104"/>
                  </a:cubicBezTo>
                  <a:cubicBezTo>
                    <a:pt x="12" y="103"/>
                    <a:pt x="13" y="102"/>
                    <a:pt x="14" y="100"/>
                  </a:cubicBezTo>
                  <a:cubicBezTo>
                    <a:pt x="15" y="101"/>
                    <a:pt x="15" y="101"/>
                    <a:pt x="15" y="101"/>
                  </a:cubicBezTo>
                  <a:cubicBezTo>
                    <a:pt x="14" y="102"/>
                    <a:pt x="13" y="104"/>
                    <a:pt x="12" y="105"/>
                  </a:cubicBezTo>
                  <a:close/>
                  <a:moveTo>
                    <a:pt x="10" y="102"/>
                  </a:moveTo>
                  <a:cubicBezTo>
                    <a:pt x="10" y="102"/>
                    <a:pt x="10" y="102"/>
                    <a:pt x="10" y="101"/>
                  </a:cubicBezTo>
                  <a:cubicBezTo>
                    <a:pt x="11" y="100"/>
                    <a:pt x="11" y="98"/>
                    <a:pt x="12" y="96"/>
                  </a:cubicBezTo>
                  <a:cubicBezTo>
                    <a:pt x="12" y="97"/>
                    <a:pt x="13" y="98"/>
                    <a:pt x="13" y="99"/>
                  </a:cubicBezTo>
                  <a:cubicBezTo>
                    <a:pt x="12" y="100"/>
                    <a:pt x="11" y="101"/>
                    <a:pt x="10" y="102"/>
                  </a:cubicBezTo>
                  <a:close/>
                  <a:moveTo>
                    <a:pt x="6" y="73"/>
                  </a:moveTo>
                  <a:cubicBezTo>
                    <a:pt x="5" y="73"/>
                    <a:pt x="5" y="73"/>
                    <a:pt x="4" y="73"/>
                  </a:cubicBezTo>
                  <a:cubicBezTo>
                    <a:pt x="4" y="73"/>
                    <a:pt x="4" y="73"/>
                    <a:pt x="4" y="72"/>
                  </a:cubicBezTo>
                  <a:cubicBezTo>
                    <a:pt x="5" y="70"/>
                    <a:pt x="7" y="68"/>
                    <a:pt x="8" y="66"/>
                  </a:cubicBezTo>
                  <a:cubicBezTo>
                    <a:pt x="9" y="66"/>
                    <a:pt x="10" y="66"/>
                    <a:pt x="10" y="66"/>
                  </a:cubicBezTo>
                  <a:cubicBezTo>
                    <a:pt x="9" y="69"/>
                    <a:pt x="7" y="71"/>
                    <a:pt x="6" y="73"/>
                  </a:cubicBezTo>
                  <a:close/>
                  <a:moveTo>
                    <a:pt x="4" y="68"/>
                  </a:moveTo>
                  <a:cubicBezTo>
                    <a:pt x="4" y="67"/>
                    <a:pt x="4" y="66"/>
                    <a:pt x="5" y="65"/>
                  </a:cubicBezTo>
                  <a:cubicBezTo>
                    <a:pt x="5" y="65"/>
                    <a:pt x="5" y="66"/>
                    <a:pt x="6" y="66"/>
                  </a:cubicBezTo>
                  <a:cubicBezTo>
                    <a:pt x="5" y="66"/>
                    <a:pt x="5" y="67"/>
                    <a:pt x="4" y="68"/>
                  </a:cubicBezTo>
                  <a:close/>
                  <a:moveTo>
                    <a:pt x="106" y="99"/>
                  </a:moveTo>
                  <a:cubicBezTo>
                    <a:pt x="106" y="99"/>
                    <a:pt x="106" y="99"/>
                    <a:pt x="106" y="99"/>
                  </a:cubicBezTo>
                  <a:cubicBezTo>
                    <a:pt x="108" y="97"/>
                    <a:pt x="109" y="95"/>
                    <a:pt x="110" y="93"/>
                  </a:cubicBezTo>
                  <a:cubicBezTo>
                    <a:pt x="110" y="94"/>
                    <a:pt x="110" y="94"/>
                    <a:pt x="110" y="94"/>
                  </a:cubicBezTo>
                  <a:cubicBezTo>
                    <a:pt x="110" y="94"/>
                    <a:pt x="110" y="95"/>
                    <a:pt x="110" y="95"/>
                  </a:cubicBezTo>
                  <a:cubicBezTo>
                    <a:pt x="110" y="95"/>
                    <a:pt x="109" y="95"/>
                    <a:pt x="109" y="96"/>
                  </a:cubicBezTo>
                  <a:cubicBezTo>
                    <a:pt x="108" y="97"/>
                    <a:pt x="108" y="98"/>
                    <a:pt x="106" y="99"/>
                  </a:cubicBezTo>
                  <a:close/>
                  <a:moveTo>
                    <a:pt x="122" y="85"/>
                  </a:moveTo>
                  <a:cubicBezTo>
                    <a:pt x="121" y="88"/>
                    <a:pt x="121" y="90"/>
                    <a:pt x="120" y="92"/>
                  </a:cubicBezTo>
                  <a:cubicBezTo>
                    <a:pt x="119" y="92"/>
                    <a:pt x="118" y="92"/>
                    <a:pt x="118" y="92"/>
                  </a:cubicBezTo>
                  <a:cubicBezTo>
                    <a:pt x="119" y="90"/>
                    <a:pt x="120" y="87"/>
                    <a:pt x="122" y="85"/>
                  </a:cubicBezTo>
                  <a:close/>
                  <a:moveTo>
                    <a:pt x="116" y="92"/>
                  </a:moveTo>
                  <a:cubicBezTo>
                    <a:pt x="115" y="92"/>
                    <a:pt x="115" y="92"/>
                    <a:pt x="115" y="92"/>
                  </a:cubicBezTo>
                  <a:cubicBezTo>
                    <a:pt x="115" y="91"/>
                    <a:pt x="115" y="91"/>
                    <a:pt x="115" y="90"/>
                  </a:cubicBezTo>
                  <a:cubicBezTo>
                    <a:pt x="116" y="89"/>
                    <a:pt x="117" y="87"/>
                    <a:pt x="118" y="85"/>
                  </a:cubicBezTo>
                  <a:cubicBezTo>
                    <a:pt x="119" y="85"/>
                    <a:pt x="119" y="85"/>
                    <a:pt x="119" y="85"/>
                  </a:cubicBezTo>
                  <a:cubicBezTo>
                    <a:pt x="119" y="85"/>
                    <a:pt x="119" y="85"/>
                    <a:pt x="120" y="85"/>
                  </a:cubicBezTo>
                  <a:cubicBezTo>
                    <a:pt x="118" y="87"/>
                    <a:pt x="117" y="90"/>
                    <a:pt x="116" y="92"/>
                  </a:cubicBezTo>
                  <a:close/>
                  <a:moveTo>
                    <a:pt x="115" y="44"/>
                  </a:moveTo>
                  <a:cubicBezTo>
                    <a:pt x="116" y="43"/>
                    <a:pt x="117" y="42"/>
                    <a:pt x="118" y="41"/>
                  </a:cubicBezTo>
                  <a:cubicBezTo>
                    <a:pt x="118" y="43"/>
                    <a:pt x="118" y="44"/>
                    <a:pt x="118" y="46"/>
                  </a:cubicBezTo>
                  <a:cubicBezTo>
                    <a:pt x="117" y="46"/>
                    <a:pt x="117" y="46"/>
                    <a:pt x="117" y="46"/>
                  </a:cubicBezTo>
                  <a:cubicBezTo>
                    <a:pt x="116" y="45"/>
                    <a:pt x="116" y="44"/>
                    <a:pt x="115" y="44"/>
                  </a:cubicBezTo>
                  <a:close/>
                  <a:moveTo>
                    <a:pt x="102" y="28"/>
                  </a:moveTo>
                  <a:cubicBezTo>
                    <a:pt x="105" y="26"/>
                    <a:pt x="107" y="25"/>
                    <a:pt x="110" y="23"/>
                  </a:cubicBezTo>
                  <a:cubicBezTo>
                    <a:pt x="110" y="23"/>
                    <a:pt x="110" y="24"/>
                    <a:pt x="111" y="24"/>
                  </a:cubicBezTo>
                  <a:cubicBezTo>
                    <a:pt x="112" y="26"/>
                    <a:pt x="113" y="28"/>
                    <a:pt x="115" y="29"/>
                  </a:cubicBezTo>
                  <a:cubicBezTo>
                    <a:pt x="116" y="31"/>
                    <a:pt x="117" y="33"/>
                    <a:pt x="117" y="33"/>
                  </a:cubicBezTo>
                  <a:cubicBezTo>
                    <a:pt x="118" y="34"/>
                    <a:pt x="118" y="35"/>
                    <a:pt x="119" y="36"/>
                  </a:cubicBezTo>
                  <a:cubicBezTo>
                    <a:pt x="117" y="38"/>
                    <a:pt x="114" y="40"/>
                    <a:pt x="112" y="41"/>
                  </a:cubicBezTo>
                  <a:cubicBezTo>
                    <a:pt x="111" y="42"/>
                    <a:pt x="111" y="43"/>
                    <a:pt x="111" y="44"/>
                  </a:cubicBezTo>
                  <a:cubicBezTo>
                    <a:pt x="114" y="50"/>
                    <a:pt x="115" y="56"/>
                    <a:pt x="116" y="62"/>
                  </a:cubicBezTo>
                  <a:cubicBezTo>
                    <a:pt x="116" y="63"/>
                    <a:pt x="116" y="64"/>
                    <a:pt x="117" y="64"/>
                  </a:cubicBezTo>
                  <a:cubicBezTo>
                    <a:pt x="120" y="64"/>
                    <a:pt x="123" y="65"/>
                    <a:pt x="126" y="65"/>
                  </a:cubicBezTo>
                  <a:cubicBezTo>
                    <a:pt x="125" y="71"/>
                    <a:pt x="125" y="76"/>
                    <a:pt x="123" y="81"/>
                  </a:cubicBezTo>
                  <a:cubicBezTo>
                    <a:pt x="121" y="81"/>
                    <a:pt x="120" y="81"/>
                    <a:pt x="119" y="81"/>
                  </a:cubicBezTo>
                  <a:cubicBezTo>
                    <a:pt x="117" y="81"/>
                    <a:pt x="114" y="82"/>
                    <a:pt x="113" y="83"/>
                  </a:cubicBezTo>
                  <a:cubicBezTo>
                    <a:pt x="111" y="84"/>
                    <a:pt x="109" y="87"/>
                    <a:pt x="108" y="89"/>
                  </a:cubicBezTo>
                  <a:cubicBezTo>
                    <a:pt x="106" y="92"/>
                    <a:pt x="105" y="95"/>
                    <a:pt x="102" y="97"/>
                  </a:cubicBezTo>
                  <a:cubicBezTo>
                    <a:pt x="102" y="98"/>
                    <a:pt x="101" y="99"/>
                    <a:pt x="102" y="100"/>
                  </a:cubicBezTo>
                  <a:cubicBezTo>
                    <a:pt x="104" y="102"/>
                    <a:pt x="105" y="105"/>
                    <a:pt x="107" y="107"/>
                  </a:cubicBezTo>
                  <a:cubicBezTo>
                    <a:pt x="103" y="111"/>
                    <a:pt x="99" y="114"/>
                    <a:pt x="94" y="116"/>
                  </a:cubicBezTo>
                  <a:cubicBezTo>
                    <a:pt x="92" y="114"/>
                    <a:pt x="90" y="112"/>
                    <a:pt x="89" y="109"/>
                  </a:cubicBezTo>
                  <a:cubicBezTo>
                    <a:pt x="88" y="109"/>
                    <a:pt x="87" y="108"/>
                    <a:pt x="86" y="109"/>
                  </a:cubicBezTo>
                  <a:cubicBezTo>
                    <a:pt x="80" y="111"/>
                    <a:pt x="74" y="113"/>
                    <a:pt x="68" y="113"/>
                  </a:cubicBezTo>
                  <a:cubicBezTo>
                    <a:pt x="67" y="113"/>
                    <a:pt x="66" y="114"/>
                    <a:pt x="66" y="115"/>
                  </a:cubicBezTo>
                  <a:cubicBezTo>
                    <a:pt x="65" y="118"/>
                    <a:pt x="65" y="120"/>
                    <a:pt x="64" y="123"/>
                  </a:cubicBezTo>
                  <a:cubicBezTo>
                    <a:pt x="59" y="123"/>
                    <a:pt x="54" y="122"/>
                    <a:pt x="48" y="120"/>
                  </a:cubicBezTo>
                  <a:cubicBezTo>
                    <a:pt x="49" y="118"/>
                    <a:pt x="49" y="115"/>
                    <a:pt x="50" y="112"/>
                  </a:cubicBezTo>
                  <a:cubicBezTo>
                    <a:pt x="50" y="111"/>
                    <a:pt x="49" y="110"/>
                    <a:pt x="49" y="110"/>
                  </a:cubicBezTo>
                  <a:cubicBezTo>
                    <a:pt x="42" y="107"/>
                    <a:pt x="37" y="104"/>
                    <a:pt x="32" y="100"/>
                  </a:cubicBezTo>
                  <a:cubicBezTo>
                    <a:pt x="32" y="99"/>
                    <a:pt x="31" y="99"/>
                    <a:pt x="30" y="99"/>
                  </a:cubicBezTo>
                  <a:cubicBezTo>
                    <a:pt x="27" y="101"/>
                    <a:pt x="25" y="103"/>
                    <a:pt x="23" y="104"/>
                  </a:cubicBezTo>
                  <a:cubicBezTo>
                    <a:pt x="19" y="100"/>
                    <a:pt x="16" y="96"/>
                    <a:pt x="13" y="91"/>
                  </a:cubicBezTo>
                  <a:cubicBezTo>
                    <a:pt x="16" y="89"/>
                    <a:pt x="18" y="88"/>
                    <a:pt x="20" y="86"/>
                  </a:cubicBezTo>
                  <a:cubicBezTo>
                    <a:pt x="21" y="86"/>
                    <a:pt x="21" y="85"/>
                    <a:pt x="21" y="84"/>
                  </a:cubicBezTo>
                  <a:cubicBezTo>
                    <a:pt x="18" y="78"/>
                    <a:pt x="17" y="72"/>
                    <a:pt x="17" y="65"/>
                  </a:cubicBezTo>
                  <a:cubicBezTo>
                    <a:pt x="17" y="64"/>
                    <a:pt x="16" y="63"/>
                    <a:pt x="15" y="63"/>
                  </a:cubicBezTo>
                  <a:cubicBezTo>
                    <a:pt x="12" y="63"/>
                    <a:pt x="10" y="62"/>
                    <a:pt x="7" y="62"/>
                  </a:cubicBezTo>
                  <a:cubicBezTo>
                    <a:pt x="7" y="56"/>
                    <a:pt x="8" y="51"/>
                    <a:pt x="10" y="46"/>
                  </a:cubicBezTo>
                  <a:cubicBezTo>
                    <a:pt x="12" y="46"/>
                    <a:pt x="15" y="47"/>
                    <a:pt x="18" y="47"/>
                  </a:cubicBezTo>
                  <a:cubicBezTo>
                    <a:pt x="19" y="47"/>
                    <a:pt x="20" y="47"/>
                    <a:pt x="20" y="46"/>
                  </a:cubicBezTo>
                  <a:cubicBezTo>
                    <a:pt x="21" y="43"/>
                    <a:pt x="23" y="40"/>
                    <a:pt x="25" y="37"/>
                  </a:cubicBezTo>
                  <a:cubicBezTo>
                    <a:pt x="25" y="37"/>
                    <a:pt x="25" y="37"/>
                    <a:pt x="25" y="37"/>
                  </a:cubicBezTo>
                  <a:cubicBezTo>
                    <a:pt x="27" y="34"/>
                    <a:pt x="28" y="32"/>
                    <a:pt x="30" y="30"/>
                  </a:cubicBezTo>
                  <a:cubicBezTo>
                    <a:pt x="31" y="29"/>
                    <a:pt x="31" y="28"/>
                    <a:pt x="31" y="27"/>
                  </a:cubicBezTo>
                  <a:cubicBezTo>
                    <a:pt x="29" y="25"/>
                    <a:pt x="27" y="23"/>
                    <a:pt x="26" y="20"/>
                  </a:cubicBezTo>
                  <a:cubicBezTo>
                    <a:pt x="30" y="17"/>
                    <a:pt x="34" y="13"/>
                    <a:pt x="39" y="11"/>
                  </a:cubicBezTo>
                  <a:cubicBezTo>
                    <a:pt x="41" y="13"/>
                    <a:pt x="42" y="16"/>
                    <a:pt x="44" y="18"/>
                  </a:cubicBezTo>
                  <a:cubicBezTo>
                    <a:pt x="44" y="19"/>
                    <a:pt x="45" y="19"/>
                    <a:pt x="46" y="19"/>
                  </a:cubicBezTo>
                  <a:cubicBezTo>
                    <a:pt x="52" y="16"/>
                    <a:pt x="58" y="15"/>
                    <a:pt x="65" y="14"/>
                  </a:cubicBezTo>
                  <a:cubicBezTo>
                    <a:pt x="66" y="14"/>
                    <a:pt x="66" y="14"/>
                    <a:pt x="67" y="13"/>
                  </a:cubicBezTo>
                  <a:cubicBezTo>
                    <a:pt x="67" y="10"/>
                    <a:pt x="68" y="7"/>
                    <a:pt x="68" y="4"/>
                  </a:cubicBezTo>
                  <a:cubicBezTo>
                    <a:pt x="74" y="5"/>
                    <a:pt x="79" y="5"/>
                    <a:pt x="84" y="7"/>
                  </a:cubicBezTo>
                  <a:cubicBezTo>
                    <a:pt x="84" y="10"/>
                    <a:pt x="83" y="13"/>
                    <a:pt x="83" y="16"/>
                  </a:cubicBezTo>
                  <a:cubicBezTo>
                    <a:pt x="83" y="17"/>
                    <a:pt x="83" y="17"/>
                    <a:pt x="84" y="18"/>
                  </a:cubicBezTo>
                  <a:cubicBezTo>
                    <a:pt x="90" y="20"/>
                    <a:pt x="95" y="23"/>
                    <a:pt x="100" y="28"/>
                  </a:cubicBezTo>
                  <a:cubicBezTo>
                    <a:pt x="101" y="28"/>
                    <a:pt x="102" y="29"/>
                    <a:pt x="102" y="28"/>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9" name="Freeform 9"/>
            <p:cNvSpPr>
              <a:spLocks noEditPoints="1"/>
            </p:cNvSpPr>
            <p:nvPr/>
          </p:nvSpPr>
          <p:spPr bwMode="auto">
            <a:xfrm>
              <a:off x="4970463" y="2390775"/>
              <a:ext cx="247650" cy="255588"/>
            </a:xfrm>
            <a:custGeom>
              <a:avLst/>
              <a:gdLst/>
              <a:ahLst/>
              <a:cxnLst>
                <a:cxn ang="0">
                  <a:pos x="47" y="64"/>
                </a:cxn>
                <a:cxn ang="0">
                  <a:pos x="48" y="64"/>
                </a:cxn>
                <a:cxn ang="0">
                  <a:pos x="52" y="61"/>
                </a:cxn>
                <a:cxn ang="0">
                  <a:pos x="53" y="61"/>
                </a:cxn>
                <a:cxn ang="0">
                  <a:pos x="56" y="11"/>
                </a:cxn>
                <a:cxn ang="0">
                  <a:pos x="15" y="5"/>
                </a:cxn>
                <a:cxn ang="0">
                  <a:pos x="9" y="56"/>
                </a:cxn>
                <a:cxn ang="0">
                  <a:pos x="62" y="35"/>
                </a:cxn>
                <a:cxn ang="0">
                  <a:pos x="61" y="34"/>
                </a:cxn>
                <a:cxn ang="0">
                  <a:pos x="62" y="35"/>
                </a:cxn>
                <a:cxn ang="0">
                  <a:pos x="60" y="32"/>
                </a:cxn>
                <a:cxn ang="0">
                  <a:pos x="61" y="31"/>
                </a:cxn>
                <a:cxn ang="0">
                  <a:pos x="59" y="23"/>
                </a:cxn>
                <a:cxn ang="0">
                  <a:pos x="53" y="21"/>
                </a:cxn>
                <a:cxn ang="0">
                  <a:pos x="59" y="23"/>
                </a:cxn>
                <a:cxn ang="0">
                  <a:pos x="61" y="29"/>
                </a:cxn>
                <a:cxn ang="0">
                  <a:pos x="57" y="26"/>
                </a:cxn>
                <a:cxn ang="0">
                  <a:pos x="56" y="17"/>
                </a:cxn>
                <a:cxn ang="0">
                  <a:pos x="47" y="15"/>
                </a:cxn>
                <a:cxn ang="0">
                  <a:pos x="53" y="14"/>
                </a:cxn>
                <a:cxn ang="0">
                  <a:pos x="43" y="7"/>
                </a:cxn>
                <a:cxn ang="0">
                  <a:pos x="38" y="11"/>
                </a:cxn>
                <a:cxn ang="0">
                  <a:pos x="38" y="5"/>
                </a:cxn>
                <a:cxn ang="0">
                  <a:pos x="43" y="9"/>
                </a:cxn>
                <a:cxn ang="0">
                  <a:pos x="50" y="11"/>
                </a:cxn>
                <a:cxn ang="0">
                  <a:pos x="40" y="11"/>
                </a:cxn>
                <a:cxn ang="0">
                  <a:pos x="35" y="4"/>
                </a:cxn>
                <a:cxn ang="0">
                  <a:pos x="23" y="10"/>
                </a:cxn>
                <a:cxn ang="0">
                  <a:pos x="32" y="4"/>
                </a:cxn>
                <a:cxn ang="0">
                  <a:pos x="23" y="6"/>
                </a:cxn>
                <a:cxn ang="0">
                  <a:pos x="19" y="11"/>
                </a:cxn>
                <a:cxn ang="0">
                  <a:pos x="23" y="6"/>
                </a:cxn>
                <a:cxn ang="0">
                  <a:pos x="11" y="15"/>
                </a:cxn>
                <a:cxn ang="0">
                  <a:pos x="16" y="10"/>
                </a:cxn>
                <a:cxn ang="0">
                  <a:pos x="5" y="27"/>
                </a:cxn>
                <a:cxn ang="0">
                  <a:pos x="29" y="13"/>
                </a:cxn>
                <a:cxn ang="0">
                  <a:pos x="59" y="45"/>
                </a:cxn>
                <a:cxn ang="0">
                  <a:pos x="48" y="59"/>
                </a:cxn>
                <a:cxn ang="0">
                  <a:pos x="33" y="64"/>
                </a:cxn>
                <a:cxn ang="0">
                  <a:pos x="4" y="32"/>
                </a:cxn>
              </a:cxnLst>
              <a:rect l="0" t="0" r="r" b="b"/>
              <a:pathLst>
                <a:path w="66" h="68">
                  <a:moveTo>
                    <a:pt x="33" y="68"/>
                  </a:moveTo>
                  <a:cubicBezTo>
                    <a:pt x="37" y="68"/>
                    <a:pt x="42" y="66"/>
                    <a:pt x="47" y="64"/>
                  </a:cubicBezTo>
                  <a:cubicBezTo>
                    <a:pt x="47" y="64"/>
                    <a:pt x="47" y="64"/>
                    <a:pt x="48" y="64"/>
                  </a:cubicBezTo>
                  <a:cubicBezTo>
                    <a:pt x="48" y="64"/>
                    <a:pt x="48" y="64"/>
                    <a:pt x="48" y="64"/>
                  </a:cubicBezTo>
                  <a:cubicBezTo>
                    <a:pt x="48" y="64"/>
                    <a:pt x="49" y="63"/>
                    <a:pt x="50" y="62"/>
                  </a:cubicBezTo>
                  <a:cubicBezTo>
                    <a:pt x="51" y="62"/>
                    <a:pt x="51" y="62"/>
                    <a:pt x="52" y="61"/>
                  </a:cubicBezTo>
                  <a:cubicBezTo>
                    <a:pt x="52" y="61"/>
                    <a:pt x="52" y="61"/>
                    <a:pt x="52" y="61"/>
                  </a:cubicBezTo>
                  <a:cubicBezTo>
                    <a:pt x="52" y="61"/>
                    <a:pt x="53" y="61"/>
                    <a:pt x="53" y="61"/>
                  </a:cubicBezTo>
                  <a:cubicBezTo>
                    <a:pt x="62" y="54"/>
                    <a:pt x="66" y="45"/>
                    <a:pt x="66" y="36"/>
                  </a:cubicBezTo>
                  <a:cubicBezTo>
                    <a:pt x="66" y="27"/>
                    <a:pt x="62" y="18"/>
                    <a:pt x="56" y="11"/>
                  </a:cubicBezTo>
                  <a:cubicBezTo>
                    <a:pt x="50" y="5"/>
                    <a:pt x="42" y="0"/>
                    <a:pt x="32" y="0"/>
                  </a:cubicBezTo>
                  <a:cubicBezTo>
                    <a:pt x="27" y="0"/>
                    <a:pt x="21" y="2"/>
                    <a:pt x="15" y="5"/>
                  </a:cubicBezTo>
                  <a:cubicBezTo>
                    <a:pt x="4" y="12"/>
                    <a:pt x="0" y="22"/>
                    <a:pt x="0" y="32"/>
                  </a:cubicBezTo>
                  <a:cubicBezTo>
                    <a:pt x="0" y="41"/>
                    <a:pt x="3" y="50"/>
                    <a:pt x="9" y="56"/>
                  </a:cubicBezTo>
                  <a:cubicBezTo>
                    <a:pt x="15" y="63"/>
                    <a:pt x="23" y="68"/>
                    <a:pt x="33" y="68"/>
                  </a:cubicBezTo>
                  <a:close/>
                  <a:moveTo>
                    <a:pt x="62" y="35"/>
                  </a:moveTo>
                  <a:cubicBezTo>
                    <a:pt x="62" y="35"/>
                    <a:pt x="61" y="35"/>
                    <a:pt x="61" y="35"/>
                  </a:cubicBezTo>
                  <a:cubicBezTo>
                    <a:pt x="61" y="35"/>
                    <a:pt x="61" y="34"/>
                    <a:pt x="61" y="34"/>
                  </a:cubicBezTo>
                  <a:cubicBezTo>
                    <a:pt x="61" y="34"/>
                    <a:pt x="61" y="34"/>
                    <a:pt x="62" y="34"/>
                  </a:cubicBezTo>
                  <a:cubicBezTo>
                    <a:pt x="62" y="34"/>
                    <a:pt x="62" y="34"/>
                    <a:pt x="62" y="35"/>
                  </a:cubicBezTo>
                  <a:close/>
                  <a:moveTo>
                    <a:pt x="61" y="32"/>
                  </a:moveTo>
                  <a:cubicBezTo>
                    <a:pt x="61" y="32"/>
                    <a:pt x="61" y="32"/>
                    <a:pt x="60" y="32"/>
                  </a:cubicBezTo>
                  <a:cubicBezTo>
                    <a:pt x="60" y="32"/>
                    <a:pt x="60" y="32"/>
                    <a:pt x="60" y="32"/>
                  </a:cubicBezTo>
                  <a:cubicBezTo>
                    <a:pt x="60" y="32"/>
                    <a:pt x="61" y="31"/>
                    <a:pt x="61" y="31"/>
                  </a:cubicBezTo>
                  <a:cubicBezTo>
                    <a:pt x="61" y="31"/>
                    <a:pt x="61" y="31"/>
                    <a:pt x="61" y="32"/>
                  </a:cubicBezTo>
                  <a:close/>
                  <a:moveTo>
                    <a:pt x="59" y="23"/>
                  </a:moveTo>
                  <a:cubicBezTo>
                    <a:pt x="58" y="24"/>
                    <a:pt x="57" y="24"/>
                    <a:pt x="56" y="25"/>
                  </a:cubicBezTo>
                  <a:cubicBezTo>
                    <a:pt x="55" y="23"/>
                    <a:pt x="54" y="22"/>
                    <a:pt x="53" y="21"/>
                  </a:cubicBezTo>
                  <a:cubicBezTo>
                    <a:pt x="54" y="20"/>
                    <a:pt x="55" y="19"/>
                    <a:pt x="57" y="19"/>
                  </a:cubicBezTo>
                  <a:cubicBezTo>
                    <a:pt x="58" y="20"/>
                    <a:pt x="58" y="22"/>
                    <a:pt x="59" y="23"/>
                  </a:cubicBezTo>
                  <a:close/>
                  <a:moveTo>
                    <a:pt x="60" y="25"/>
                  </a:moveTo>
                  <a:cubicBezTo>
                    <a:pt x="60" y="26"/>
                    <a:pt x="61" y="28"/>
                    <a:pt x="61" y="29"/>
                  </a:cubicBezTo>
                  <a:cubicBezTo>
                    <a:pt x="60" y="29"/>
                    <a:pt x="60" y="30"/>
                    <a:pt x="59" y="30"/>
                  </a:cubicBezTo>
                  <a:cubicBezTo>
                    <a:pt x="59" y="29"/>
                    <a:pt x="58" y="27"/>
                    <a:pt x="57" y="26"/>
                  </a:cubicBezTo>
                  <a:cubicBezTo>
                    <a:pt x="58" y="26"/>
                    <a:pt x="59" y="25"/>
                    <a:pt x="60" y="25"/>
                  </a:cubicBezTo>
                  <a:close/>
                  <a:moveTo>
                    <a:pt x="56" y="17"/>
                  </a:moveTo>
                  <a:cubicBezTo>
                    <a:pt x="54" y="18"/>
                    <a:pt x="53" y="18"/>
                    <a:pt x="52" y="19"/>
                  </a:cubicBezTo>
                  <a:cubicBezTo>
                    <a:pt x="50" y="17"/>
                    <a:pt x="48" y="16"/>
                    <a:pt x="47" y="15"/>
                  </a:cubicBezTo>
                  <a:cubicBezTo>
                    <a:pt x="48" y="14"/>
                    <a:pt x="50" y="13"/>
                    <a:pt x="51" y="12"/>
                  </a:cubicBezTo>
                  <a:cubicBezTo>
                    <a:pt x="52" y="13"/>
                    <a:pt x="53" y="13"/>
                    <a:pt x="53" y="14"/>
                  </a:cubicBezTo>
                  <a:cubicBezTo>
                    <a:pt x="54" y="15"/>
                    <a:pt x="55" y="16"/>
                    <a:pt x="56" y="17"/>
                  </a:cubicBezTo>
                  <a:close/>
                  <a:moveTo>
                    <a:pt x="43" y="7"/>
                  </a:moveTo>
                  <a:cubicBezTo>
                    <a:pt x="43" y="7"/>
                    <a:pt x="43" y="7"/>
                    <a:pt x="42" y="7"/>
                  </a:cubicBezTo>
                  <a:cubicBezTo>
                    <a:pt x="41" y="8"/>
                    <a:pt x="39" y="9"/>
                    <a:pt x="38" y="11"/>
                  </a:cubicBezTo>
                  <a:cubicBezTo>
                    <a:pt x="36" y="10"/>
                    <a:pt x="34" y="10"/>
                    <a:pt x="32" y="9"/>
                  </a:cubicBezTo>
                  <a:cubicBezTo>
                    <a:pt x="34" y="8"/>
                    <a:pt x="36" y="6"/>
                    <a:pt x="38" y="5"/>
                  </a:cubicBezTo>
                  <a:cubicBezTo>
                    <a:pt x="39" y="5"/>
                    <a:pt x="41" y="6"/>
                    <a:pt x="43" y="7"/>
                  </a:cubicBezTo>
                  <a:close/>
                  <a:moveTo>
                    <a:pt x="43" y="9"/>
                  </a:moveTo>
                  <a:cubicBezTo>
                    <a:pt x="44" y="8"/>
                    <a:pt x="45" y="8"/>
                    <a:pt x="45" y="8"/>
                  </a:cubicBezTo>
                  <a:cubicBezTo>
                    <a:pt x="47" y="8"/>
                    <a:pt x="48" y="10"/>
                    <a:pt x="50" y="11"/>
                  </a:cubicBezTo>
                  <a:cubicBezTo>
                    <a:pt x="48" y="12"/>
                    <a:pt x="46" y="13"/>
                    <a:pt x="45" y="14"/>
                  </a:cubicBezTo>
                  <a:cubicBezTo>
                    <a:pt x="43" y="13"/>
                    <a:pt x="42" y="12"/>
                    <a:pt x="40" y="11"/>
                  </a:cubicBezTo>
                  <a:cubicBezTo>
                    <a:pt x="41" y="10"/>
                    <a:pt x="42" y="10"/>
                    <a:pt x="43" y="9"/>
                  </a:cubicBezTo>
                  <a:close/>
                  <a:moveTo>
                    <a:pt x="35" y="4"/>
                  </a:moveTo>
                  <a:cubicBezTo>
                    <a:pt x="33" y="6"/>
                    <a:pt x="31" y="8"/>
                    <a:pt x="29" y="9"/>
                  </a:cubicBezTo>
                  <a:cubicBezTo>
                    <a:pt x="27" y="9"/>
                    <a:pt x="25" y="9"/>
                    <a:pt x="23" y="10"/>
                  </a:cubicBezTo>
                  <a:cubicBezTo>
                    <a:pt x="26" y="8"/>
                    <a:pt x="28" y="6"/>
                    <a:pt x="30" y="4"/>
                  </a:cubicBezTo>
                  <a:cubicBezTo>
                    <a:pt x="31" y="4"/>
                    <a:pt x="32" y="4"/>
                    <a:pt x="32" y="4"/>
                  </a:cubicBezTo>
                  <a:cubicBezTo>
                    <a:pt x="33" y="4"/>
                    <a:pt x="34" y="4"/>
                    <a:pt x="35" y="4"/>
                  </a:cubicBezTo>
                  <a:close/>
                  <a:moveTo>
                    <a:pt x="23" y="6"/>
                  </a:moveTo>
                  <a:cubicBezTo>
                    <a:pt x="24" y="6"/>
                    <a:pt x="25" y="5"/>
                    <a:pt x="26" y="5"/>
                  </a:cubicBezTo>
                  <a:cubicBezTo>
                    <a:pt x="24" y="7"/>
                    <a:pt x="21" y="9"/>
                    <a:pt x="19" y="11"/>
                  </a:cubicBezTo>
                  <a:cubicBezTo>
                    <a:pt x="18" y="11"/>
                    <a:pt x="17" y="12"/>
                    <a:pt x="17" y="12"/>
                  </a:cubicBezTo>
                  <a:cubicBezTo>
                    <a:pt x="19" y="10"/>
                    <a:pt x="21" y="8"/>
                    <a:pt x="23" y="6"/>
                  </a:cubicBezTo>
                  <a:close/>
                  <a:moveTo>
                    <a:pt x="16" y="10"/>
                  </a:moveTo>
                  <a:cubicBezTo>
                    <a:pt x="14" y="11"/>
                    <a:pt x="13" y="13"/>
                    <a:pt x="11" y="15"/>
                  </a:cubicBezTo>
                  <a:cubicBezTo>
                    <a:pt x="10" y="16"/>
                    <a:pt x="9" y="16"/>
                    <a:pt x="8" y="17"/>
                  </a:cubicBezTo>
                  <a:cubicBezTo>
                    <a:pt x="10" y="14"/>
                    <a:pt x="13" y="12"/>
                    <a:pt x="16" y="10"/>
                  </a:cubicBezTo>
                  <a:close/>
                  <a:moveTo>
                    <a:pt x="4" y="27"/>
                  </a:moveTo>
                  <a:cubicBezTo>
                    <a:pt x="4" y="27"/>
                    <a:pt x="4" y="27"/>
                    <a:pt x="5" y="27"/>
                  </a:cubicBezTo>
                  <a:cubicBezTo>
                    <a:pt x="7" y="23"/>
                    <a:pt x="10" y="20"/>
                    <a:pt x="14" y="18"/>
                  </a:cubicBezTo>
                  <a:cubicBezTo>
                    <a:pt x="19" y="15"/>
                    <a:pt x="24" y="13"/>
                    <a:pt x="29" y="13"/>
                  </a:cubicBezTo>
                  <a:cubicBezTo>
                    <a:pt x="37" y="13"/>
                    <a:pt x="45" y="17"/>
                    <a:pt x="50" y="23"/>
                  </a:cubicBezTo>
                  <a:cubicBezTo>
                    <a:pt x="55" y="29"/>
                    <a:pt x="59" y="37"/>
                    <a:pt x="59" y="45"/>
                  </a:cubicBezTo>
                  <a:cubicBezTo>
                    <a:pt x="59" y="46"/>
                    <a:pt x="58" y="47"/>
                    <a:pt x="58" y="49"/>
                  </a:cubicBezTo>
                  <a:cubicBezTo>
                    <a:pt x="56" y="53"/>
                    <a:pt x="53" y="56"/>
                    <a:pt x="48" y="59"/>
                  </a:cubicBezTo>
                  <a:cubicBezTo>
                    <a:pt x="48" y="59"/>
                    <a:pt x="48" y="59"/>
                    <a:pt x="48" y="59"/>
                  </a:cubicBezTo>
                  <a:cubicBezTo>
                    <a:pt x="43" y="62"/>
                    <a:pt x="38" y="63"/>
                    <a:pt x="33" y="64"/>
                  </a:cubicBezTo>
                  <a:cubicBezTo>
                    <a:pt x="25" y="64"/>
                    <a:pt x="17" y="60"/>
                    <a:pt x="12" y="54"/>
                  </a:cubicBezTo>
                  <a:cubicBezTo>
                    <a:pt x="7" y="48"/>
                    <a:pt x="4" y="40"/>
                    <a:pt x="4" y="32"/>
                  </a:cubicBezTo>
                  <a:cubicBezTo>
                    <a:pt x="4" y="30"/>
                    <a:pt x="4" y="29"/>
                    <a:pt x="4" y="2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0" name="Freeform 10"/>
            <p:cNvSpPr>
              <a:spLocks noEditPoints="1"/>
            </p:cNvSpPr>
            <p:nvPr/>
          </p:nvSpPr>
          <p:spPr bwMode="auto">
            <a:xfrm>
              <a:off x="4883151" y="2319338"/>
              <a:ext cx="409575" cy="433388"/>
            </a:xfrm>
            <a:custGeom>
              <a:avLst/>
              <a:gdLst/>
              <a:ahLst/>
              <a:cxnLst>
                <a:cxn ang="0">
                  <a:pos x="12" y="95"/>
                </a:cxn>
                <a:cxn ang="0">
                  <a:pos x="30" y="109"/>
                </a:cxn>
                <a:cxn ang="0">
                  <a:pos x="54" y="106"/>
                </a:cxn>
                <a:cxn ang="0">
                  <a:pos x="88" y="101"/>
                </a:cxn>
                <a:cxn ang="0">
                  <a:pos x="91" y="90"/>
                </a:cxn>
                <a:cxn ang="0">
                  <a:pos x="99" y="84"/>
                </a:cxn>
                <a:cxn ang="0">
                  <a:pos x="100" y="53"/>
                </a:cxn>
                <a:cxn ang="0">
                  <a:pos x="105" y="35"/>
                </a:cxn>
                <a:cxn ang="0">
                  <a:pos x="98" y="21"/>
                </a:cxn>
                <a:cxn ang="0">
                  <a:pos x="93" y="18"/>
                </a:cxn>
                <a:cxn ang="0">
                  <a:pos x="60" y="0"/>
                </a:cxn>
                <a:cxn ang="0">
                  <a:pos x="36" y="4"/>
                </a:cxn>
                <a:cxn ang="0">
                  <a:pos x="19" y="27"/>
                </a:cxn>
                <a:cxn ang="0">
                  <a:pos x="6" y="34"/>
                </a:cxn>
                <a:cxn ang="0">
                  <a:pos x="9" y="69"/>
                </a:cxn>
                <a:cxn ang="0">
                  <a:pos x="7" y="52"/>
                </a:cxn>
                <a:cxn ang="0">
                  <a:pos x="5" y="51"/>
                </a:cxn>
                <a:cxn ang="0">
                  <a:pos x="82" y="99"/>
                </a:cxn>
                <a:cxn ang="0">
                  <a:pos x="76" y="102"/>
                </a:cxn>
                <a:cxn ang="0">
                  <a:pos x="71" y="98"/>
                </a:cxn>
                <a:cxn ang="0">
                  <a:pos x="66" y="96"/>
                </a:cxn>
                <a:cxn ang="0">
                  <a:pos x="61" y="97"/>
                </a:cxn>
                <a:cxn ang="0">
                  <a:pos x="56" y="97"/>
                </a:cxn>
                <a:cxn ang="0">
                  <a:pos x="47" y="105"/>
                </a:cxn>
                <a:cxn ang="0">
                  <a:pos x="43" y="104"/>
                </a:cxn>
                <a:cxn ang="0">
                  <a:pos x="40" y="103"/>
                </a:cxn>
                <a:cxn ang="0">
                  <a:pos x="38" y="103"/>
                </a:cxn>
                <a:cxn ang="0">
                  <a:pos x="35" y="92"/>
                </a:cxn>
                <a:cxn ang="0">
                  <a:pos x="32" y="91"/>
                </a:cxn>
                <a:cxn ang="0">
                  <a:pos x="26" y="86"/>
                </a:cxn>
                <a:cxn ang="0">
                  <a:pos x="18" y="88"/>
                </a:cxn>
                <a:cxn ang="0">
                  <a:pos x="11" y="87"/>
                </a:cxn>
                <a:cxn ang="0">
                  <a:pos x="8" y="83"/>
                </a:cxn>
                <a:cxn ang="0">
                  <a:pos x="9" y="56"/>
                </a:cxn>
                <a:cxn ang="0">
                  <a:pos x="12" y="63"/>
                </a:cxn>
                <a:cxn ang="0">
                  <a:pos x="7" y="81"/>
                </a:cxn>
                <a:cxn ang="0">
                  <a:pos x="93" y="77"/>
                </a:cxn>
                <a:cxn ang="0">
                  <a:pos x="94" y="79"/>
                </a:cxn>
                <a:cxn ang="0">
                  <a:pos x="100" y="75"/>
                </a:cxn>
                <a:cxn ang="0">
                  <a:pos x="99" y="41"/>
                </a:cxn>
                <a:cxn ang="0">
                  <a:pos x="22" y="23"/>
                </a:cxn>
                <a:cxn ang="0">
                  <a:pos x="29" y="20"/>
                </a:cxn>
                <a:cxn ang="0">
                  <a:pos x="56" y="12"/>
                </a:cxn>
                <a:cxn ang="0">
                  <a:pos x="72" y="14"/>
                </a:cxn>
                <a:cxn ang="0">
                  <a:pos x="95" y="23"/>
                </a:cxn>
                <a:cxn ang="0">
                  <a:pos x="94" y="39"/>
                </a:cxn>
                <a:cxn ang="0">
                  <a:pos x="104" y="58"/>
                </a:cxn>
                <a:cxn ang="0">
                  <a:pos x="83" y="83"/>
                </a:cxn>
                <a:cxn ang="0">
                  <a:pos x="70" y="91"/>
                </a:cxn>
                <a:cxn ang="0">
                  <a:pos x="38" y="98"/>
                </a:cxn>
                <a:cxn ang="0">
                  <a:pos x="17" y="83"/>
                </a:cxn>
                <a:cxn ang="0">
                  <a:pos x="15" y="51"/>
                </a:cxn>
                <a:cxn ang="0">
                  <a:pos x="19" y="35"/>
                </a:cxn>
              </a:cxnLst>
              <a:rect l="0" t="0" r="r" b="b"/>
              <a:pathLst>
                <a:path w="109" h="115">
                  <a:moveTo>
                    <a:pt x="6" y="71"/>
                  </a:moveTo>
                  <a:cubicBezTo>
                    <a:pt x="6" y="74"/>
                    <a:pt x="4" y="77"/>
                    <a:pt x="3" y="80"/>
                  </a:cubicBezTo>
                  <a:cubicBezTo>
                    <a:pt x="3" y="80"/>
                    <a:pt x="3" y="80"/>
                    <a:pt x="3" y="80"/>
                  </a:cubicBezTo>
                  <a:cubicBezTo>
                    <a:pt x="3" y="81"/>
                    <a:pt x="3" y="82"/>
                    <a:pt x="4" y="83"/>
                  </a:cubicBezTo>
                  <a:cubicBezTo>
                    <a:pt x="6" y="87"/>
                    <a:pt x="8" y="92"/>
                    <a:pt x="12" y="95"/>
                  </a:cubicBezTo>
                  <a:cubicBezTo>
                    <a:pt x="12" y="96"/>
                    <a:pt x="12" y="96"/>
                    <a:pt x="13" y="97"/>
                  </a:cubicBezTo>
                  <a:cubicBezTo>
                    <a:pt x="13" y="97"/>
                    <a:pt x="14" y="97"/>
                    <a:pt x="15" y="97"/>
                  </a:cubicBezTo>
                  <a:cubicBezTo>
                    <a:pt x="17" y="96"/>
                    <a:pt x="19" y="94"/>
                    <a:pt x="21" y="93"/>
                  </a:cubicBezTo>
                  <a:cubicBezTo>
                    <a:pt x="24" y="96"/>
                    <a:pt x="27" y="99"/>
                    <a:pt x="31" y="101"/>
                  </a:cubicBezTo>
                  <a:cubicBezTo>
                    <a:pt x="31" y="103"/>
                    <a:pt x="31" y="105"/>
                    <a:pt x="30" y="109"/>
                  </a:cubicBezTo>
                  <a:cubicBezTo>
                    <a:pt x="30" y="109"/>
                    <a:pt x="31" y="110"/>
                    <a:pt x="32" y="111"/>
                  </a:cubicBezTo>
                  <a:cubicBezTo>
                    <a:pt x="37" y="113"/>
                    <a:pt x="43" y="114"/>
                    <a:pt x="48" y="115"/>
                  </a:cubicBezTo>
                  <a:cubicBezTo>
                    <a:pt x="49" y="115"/>
                    <a:pt x="50" y="114"/>
                    <a:pt x="51" y="113"/>
                  </a:cubicBezTo>
                  <a:cubicBezTo>
                    <a:pt x="51" y="111"/>
                    <a:pt x="52" y="109"/>
                    <a:pt x="53" y="106"/>
                  </a:cubicBezTo>
                  <a:cubicBezTo>
                    <a:pt x="54" y="106"/>
                    <a:pt x="54" y="106"/>
                    <a:pt x="54" y="106"/>
                  </a:cubicBezTo>
                  <a:cubicBezTo>
                    <a:pt x="58" y="106"/>
                    <a:pt x="62" y="106"/>
                    <a:pt x="66" y="104"/>
                  </a:cubicBezTo>
                  <a:cubicBezTo>
                    <a:pt x="67" y="106"/>
                    <a:pt x="69" y="108"/>
                    <a:pt x="70" y="110"/>
                  </a:cubicBezTo>
                  <a:cubicBezTo>
                    <a:pt x="70" y="111"/>
                    <a:pt x="71" y="111"/>
                    <a:pt x="72" y="111"/>
                  </a:cubicBezTo>
                  <a:cubicBezTo>
                    <a:pt x="78" y="109"/>
                    <a:pt x="83" y="106"/>
                    <a:pt x="87" y="102"/>
                  </a:cubicBezTo>
                  <a:cubicBezTo>
                    <a:pt x="88" y="101"/>
                    <a:pt x="88" y="101"/>
                    <a:pt x="88" y="101"/>
                  </a:cubicBezTo>
                  <a:cubicBezTo>
                    <a:pt x="89" y="98"/>
                    <a:pt x="90" y="96"/>
                    <a:pt x="91" y="92"/>
                  </a:cubicBezTo>
                  <a:cubicBezTo>
                    <a:pt x="91" y="92"/>
                    <a:pt x="91" y="92"/>
                    <a:pt x="91" y="91"/>
                  </a:cubicBezTo>
                  <a:cubicBezTo>
                    <a:pt x="91" y="91"/>
                    <a:pt x="91" y="91"/>
                    <a:pt x="91" y="91"/>
                  </a:cubicBezTo>
                  <a:cubicBezTo>
                    <a:pt x="91" y="91"/>
                    <a:pt x="91" y="91"/>
                    <a:pt x="91" y="91"/>
                  </a:cubicBezTo>
                  <a:cubicBezTo>
                    <a:pt x="91" y="91"/>
                    <a:pt x="91" y="91"/>
                    <a:pt x="91" y="90"/>
                  </a:cubicBezTo>
                  <a:cubicBezTo>
                    <a:pt x="90" y="89"/>
                    <a:pt x="90" y="88"/>
                    <a:pt x="89" y="87"/>
                  </a:cubicBezTo>
                  <a:cubicBezTo>
                    <a:pt x="91" y="86"/>
                    <a:pt x="92" y="84"/>
                    <a:pt x="93" y="84"/>
                  </a:cubicBezTo>
                  <a:cubicBezTo>
                    <a:pt x="93" y="83"/>
                    <a:pt x="93" y="83"/>
                    <a:pt x="94" y="83"/>
                  </a:cubicBezTo>
                  <a:cubicBezTo>
                    <a:pt x="94" y="83"/>
                    <a:pt x="94" y="83"/>
                    <a:pt x="94" y="83"/>
                  </a:cubicBezTo>
                  <a:cubicBezTo>
                    <a:pt x="95" y="83"/>
                    <a:pt x="96" y="83"/>
                    <a:pt x="99" y="84"/>
                  </a:cubicBezTo>
                  <a:cubicBezTo>
                    <a:pt x="100" y="84"/>
                    <a:pt x="101" y="84"/>
                    <a:pt x="101" y="83"/>
                  </a:cubicBezTo>
                  <a:cubicBezTo>
                    <a:pt x="103" y="79"/>
                    <a:pt x="103" y="77"/>
                    <a:pt x="104" y="73"/>
                  </a:cubicBezTo>
                  <a:cubicBezTo>
                    <a:pt x="107" y="68"/>
                    <a:pt x="108" y="62"/>
                    <a:pt x="109" y="57"/>
                  </a:cubicBezTo>
                  <a:cubicBezTo>
                    <a:pt x="109" y="56"/>
                    <a:pt x="108" y="55"/>
                    <a:pt x="107" y="55"/>
                  </a:cubicBezTo>
                  <a:cubicBezTo>
                    <a:pt x="105" y="54"/>
                    <a:pt x="102" y="53"/>
                    <a:pt x="100" y="53"/>
                  </a:cubicBezTo>
                  <a:cubicBezTo>
                    <a:pt x="100" y="50"/>
                    <a:pt x="100" y="47"/>
                    <a:pt x="99" y="45"/>
                  </a:cubicBezTo>
                  <a:cubicBezTo>
                    <a:pt x="100" y="45"/>
                    <a:pt x="100" y="44"/>
                    <a:pt x="101" y="44"/>
                  </a:cubicBezTo>
                  <a:cubicBezTo>
                    <a:pt x="102" y="44"/>
                    <a:pt x="102" y="44"/>
                    <a:pt x="103" y="43"/>
                  </a:cubicBezTo>
                  <a:cubicBezTo>
                    <a:pt x="103" y="40"/>
                    <a:pt x="104" y="38"/>
                    <a:pt x="104" y="36"/>
                  </a:cubicBezTo>
                  <a:cubicBezTo>
                    <a:pt x="105" y="36"/>
                    <a:pt x="105" y="35"/>
                    <a:pt x="105" y="35"/>
                  </a:cubicBezTo>
                  <a:cubicBezTo>
                    <a:pt x="105" y="34"/>
                    <a:pt x="105" y="33"/>
                    <a:pt x="105" y="33"/>
                  </a:cubicBezTo>
                  <a:cubicBezTo>
                    <a:pt x="105" y="32"/>
                    <a:pt x="104" y="32"/>
                    <a:pt x="104" y="32"/>
                  </a:cubicBezTo>
                  <a:cubicBezTo>
                    <a:pt x="104" y="31"/>
                    <a:pt x="103" y="30"/>
                    <a:pt x="103" y="29"/>
                  </a:cubicBezTo>
                  <a:cubicBezTo>
                    <a:pt x="103" y="28"/>
                    <a:pt x="102" y="28"/>
                    <a:pt x="102" y="27"/>
                  </a:cubicBezTo>
                  <a:cubicBezTo>
                    <a:pt x="101" y="25"/>
                    <a:pt x="100" y="23"/>
                    <a:pt x="98" y="21"/>
                  </a:cubicBezTo>
                  <a:cubicBezTo>
                    <a:pt x="98" y="20"/>
                    <a:pt x="97" y="20"/>
                    <a:pt x="97" y="19"/>
                  </a:cubicBezTo>
                  <a:cubicBezTo>
                    <a:pt x="96" y="18"/>
                    <a:pt x="96" y="18"/>
                    <a:pt x="96" y="18"/>
                  </a:cubicBezTo>
                  <a:cubicBezTo>
                    <a:pt x="95" y="18"/>
                    <a:pt x="95" y="18"/>
                    <a:pt x="95" y="18"/>
                  </a:cubicBezTo>
                  <a:cubicBezTo>
                    <a:pt x="95" y="18"/>
                    <a:pt x="95" y="17"/>
                    <a:pt x="94" y="17"/>
                  </a:cubicBezTo>
                  <a:cubicBezTo>
                    <a:pt x="94" y="17"/>
                    <a:pt x="94" y="18"/>
                    <a:pt x="93" y="18"/>
                  </a:cubicBezTo>
                  <a:cubicBezTo>
                    <a:pt x="91" y="19"/>
                    <a:pt x="89" y="20"/>
                    <a:pt x="87" y="21"/>
                  </a:cubicBezTo>
                  <a:cubicBezTo>
                    <a:pt x="84" y="18"/>
                    <a:pt x="80" y="15"/>
                    <a:pt x="76" y="13"/>
                  </a:cubicBezTo>
                  <a:cubicBezTo>
                    <a:pt x="77" y="11"/>
                    <a:pt x="77" y="9"/>
                    <a:pt x="78" y="6"/>
                  </a:cubicBezTo>
                  <a:cubicBezTo>
                    <a:pt x="78" y="6"/>
                    <a:pt x="77" y="5"/>
                    <a:pt x="77" y="4"/>
                  </a:cubicBezTo>
                  <a:cubicBezTo>
                    <a:pt x="71" y="2"/>
                    <a:pt x="65" y="0"/>
                    <a:pt x="60" y="0"/>
                  </a:cubicBezTo>
                  <a:cubicBezTo>
                    <a:pt x="59" y="0"/>
                    <a:pt x="58" y="1"/>
                    <a:pt x="58" y="2"/>
                  </a:cubicBezTo>
                  <a:cubicBezTo>
                    <a:pt x="57" y="4"/>
                    <a:pt x="56" y="6"/>
                    <a:pt x="56" y="8"/>
                  </a:cubicBezTo>
                  <a:cubicBezTo>
                    <a:pt x="51" y="8"/>
                    <a:pt x="47" y="9"/>
                    <a:pt x="42" y="10"/>
                  </a:cubicBezTo>
                  <a:cubicBezTo>
                    <a:pt x="41" y="8"/>
                    <a:pt x="40" y="6"/>
                    <a:pt x="39" y="4"/>
                  </a:cubicBezTo>
                  <a:cubicBezTo>
                    <a:pt x="38" y="4"/>
                    <a:pt x="37" y="3"/>
                    <a:pt x="36" y="4"/>
                  </a:cubicBezTo>
                  <a:cubicBezTo>
                    <a:pt x="31" y="6"/>
                    <a:pt x="26" y="9"/>
                    <a:pt x="21" y="13"/>
                  </a:cubicBezTo>
                  <a:cubicBezTo>
                    <a:pt x="21" y="13"/>
                    <a:pt x="20" y="14"/>
                    <a:pt x="20" y="14"/>
                  </a:cubicBezTo>
                  <a:cubicBezTo>
                    <a:pt x="20" y="17"/>
                    <a:pt x="19" y="19"/>
                    <a:pt x="17" y="22"/>
                  </a:cubicBezTo>
                  <a:cubicBezTo>
                    <a:pt x="17" y="23"/>
                    <a:pt x="17" y="24"/>
                    <a:pt x="18" y="24"/>
                  </a:cubicBezTo>
                  <a:cubicBezTo>
                    <a:pt x="18" y="25"/>
                    <a:pt x="19" y="26"/>
                    <a:pt x="19" y="27"/>
                  </a:cubicBezTo>
                  <a:cubicBezTo>
                    <a:pt x="18" y="29"/>
                    <a:pt x="17" y="30"/>
                    <a:pt x="16" y="32"/>
                  </a:cubicBezTo>
                  <a:cubicBezTo>
                    <a:pt x="14" y="32"/>
                    <a:pt x="12" y="31"/>
                    <a:pt x="9" y="31"/>
                  </a:cubicBezTo>
                  <a:cubicBezTo>
                    <a:pt x="8" y="30"/>
                    <a:pt x="7" y="31"/>
                    <a:pt x="7" y="32"/>
                  </a:cubicBezTo>
                  <a:cubicBezTo>
                    <a:pt x="7" y="32"/>
                    <a:pt x="7" y="33"/>
                    <a:pt x="7" y="33"/>
                  </a:cubicBezTo>
                  <a:cubicBezTo>
                    <a:pt x="6" y="33"/>
                    <a:pt x="6" y="33"/>
                    <a:pt x="6" y="34"/>
                  </a:cubicBezTo>
                  <a:cubicBezTo>
                    <a:pt x="3" y="39"/>
                    <a:pt x="0" y="52"/>
                    <a:pt x="0" y="58"/>
                  </a:cubicBezTo>
                  <a:cubicBezTo>
                    <a:pt x="0" y="59"/>
                    <a:pt x="0" y="60"/>
                    <a:pt x="1" y="60"/>
                  </a:cubicBezTo>
                  <a:cubicBezTo>
                    <a:pt x="3" y="60"/>
                    <a:pt x="6" y="61"/>
                    <a:pt x="8" y="61"/>
                  </a:cubicBezTo>
                  <a:cubicBezTo>
                    <a:pt x="8" y="62"/>
                    <a:pt x="8" y="62"/>
                    <a:pt x="8" y="62"/>
                  </a:cubicBezTo>
                  <a:cubicBezTo>
                    <a:pt x="8" y="64"/>
                    <a:pt x="8" y="67"/>
                    <a:pt x="9" y="69"/>
                  </a:cubicBezTo>
                  <a:cubicBezTo>
                    <a:pt x="8" y="69"/>
                    <a:pt x="8" y="70"/>
                    <a:pt x="7" y="70"/>
                  </a:cubicBezTo>
                  <a:cubicBezTo>
                    <a:pt x="7" y="70"/>
                    <a:pt x="6" y="70"/>
                    <a:pt x="6" y="71"/>
                  </a:cubicBezTo>
                  <a:close/>
                  <a:moveTo>
                    <a:pt x="4" y="56"/>
                  </a:moveTo>
                  <a:cubicBezTo>
                    <a:pt x="4" y="56"/>
                    <a:pt x="4" y="56"/>
                    <a:pt x="4" y="56"/>
                  </a:cubicBezTo>
                  <a:cubicBezTo>
                    <a:pt x="5" y="55"/>
                    <a:pt x="6" y="53"/>
                    <a:pt x="7" y="52"/>
                  </a:cubicBezTo>
                  <a:cubicBezTo>
                    <a:pt x="8" y="52"/>
                    <a:pt x="8" y="52"/>
                    <a:pt x="9" y="52"/>
                  </a:cubicBezTo>
                  <a:cubicBezTo>
                    <a:pt x="8" y="54"/>
                    <a:pt x="7" y="55"/>
                    <a:pt x="5" y="57"/>
                  </a:cubicBezTo>
                  <a:cubicBezTo>
                    <a:pt x="5" y="57"/>
                    <a:pt x="4" y="56"/>
                    <a:pt x="4" y="56"/>
                  </a:cubicBezTo>
                  <a:close/>
                  <a:moveTo>
                    <a:pt x="5" y="51"/>
                  </a:moveTo>
                  <a:cubicBezTo>
                    <a:pt x="5" y="51"/>
                    <a:pt x="5" y="51"/>
                    <a:pt x="5" y="51"/>
                  </a:cubicBezTo>
                  <a:cubicBezTo>
                    <a:pt x="5" y="51"/>
                    <a:pt x="5" y="51"/>
                    <a:pt x="5" y="52"/>
                  </a:cubicBezTo>
                  <a:cubicBezTo>
                    <a:pt x="5" y="51"/>
                    <a:pt x="5" y="51"/>
                    <a:pt x="5" y="51"/>
                  </a:cubicBezTo>
                  <a:close/>
                  <a:moveTo>
                    <a:pt x="84" y="99"/>
                  </a:moveTo>
                  <a:cubicBezTo>
                    <a:pt x="83" y="100"/>
                    <a:pt x="82" y="101"/>
                    <a:pt x="80" y="102"/>
                  </a:cubicBezTo>
                  <a:cubicBezTo>
                    <a:pt x="81" y="101"/>
                    <a:pt x="82" y="100"/>
                    <a:pt x="82" y="99"/>
                  </a:cubicBezTo>
                  <a:cubicBezTo>
                    <a:pt x="83" y="98"/>
                    <a:pt x="84" y="97"/>
                    <a:pt x="85" y="97"/>
                  </a:cubicBezTo>
                  <a:cubicBezTo>
                    <a:pt x="85" y="98"/>
                    <a:pt x="85" y="98"/>
                    <a:pt x="84" y="99"/>
                  </a:cubicBezTo>
                  <a:close/>
                  <a:moveTo>
                    <a:pt x="77" y="104"/>
                  </a:moveTo>
                  <a:cubicBezTo>
                    <a:pt x="76" y="105"/>
                    <a:pt x="75" y="105"/>
                    <a:pt x="74" y="106"/>
                  </a:cubicBezTo>
                  <a:cubicBezTo>
                    <a:pt x="75" y="104"/>
                    <a:pt x="75" y="103"/>
                    <a:pt x="76" y="102"/>
                  </a:cubicBezTo>
                  <a:cubicBezTo>
                    <a:pt x="77" y="101"/>
                    <a:pt x="78" y="101"/>
                    <a:pt x="79" y="100"/>
                  </a:cubicBezTo>
                  <a:cubicBezTo>
                    <a:pt x="78" y="102"/>
                    <a:pt x="78" y="103"/>
                    <a:pt x="77" y="104"/>
                  </a:cubicBezTo>
                  <a:close/>
                  <a:moveTo>
                    <a:pt x="71" y="104"/>
                  </a:moveTo>
                  <a:cubicBezTo>
                    <a:pt x="70" y="103"/>
                    <a:pt x="70" y="102"/>
                    <a:pt x="69" y="102"/>
                  </a:cubicBezTo>
                  <a:cubicBezTo>
                    <a:pt x="70" y="100"/>
                    <a:pt x="70" y="99"/>
                    <a:pt x="71" y="98"/>
                  </a:cubicBezTo>
                  <a:cubicBezTo>
                    <a:pt x="71" y="98"/>
                    <a:pt x="72" y="99"/>
                    <a:pt x="72" y="100"/>
                  </a:cubicBezTo>
                  <a:cubicBezTo>
                    <a:pt x="72" y="101"/>
                    <a:pt x="71" y="103"/>
                    <a:pt x="71" y="104"/>
                  </a:cubicBezTo>
                  <a:close/>
                  <a:moveTo>
                    <a:pt x="66" y="100"/>
                  </a:moveTo>
                  <a:cubicBezTo>
                    <a:pt x="65" y="101"/>
                    <a:pt x="64" y="101"/>
                    <a:pt x="63" y="101"/>
                  </a:cubicBezTo>
                  <a:cubicBezTo>
                    <a:pt x="64" y="99"/>
                    <a:pt x="65" y="98"/>
                    <a:pt x="66" y="96"/>
                  </a:cubicBezTo>
                  <a:cubicBezTo>
                    <a:pt x="66" y="96"/>
                    <a:pt x="67" y="96"/>
                    <a:pt x="67" y="96"/>
                  </a:cubicBezTo>
                  <a:cubicBezTo>
                    <a:pt x="67" y="97"/>
                    <a:pt x="66" y="99"/>
                    <a:pt x="66" y="100"/>
                  </a:cubicBezTo>
                  <a:close/>
                  <a:moveTo>
                    <a:pt x="60" y="102"/>
                  </a:moveTo>
                  <a:cubicBezTo>
                    <a:pt x="59" y="102"/>
                    <a:pt x="58" y="102"/>
                    <a:pt x="57" y="102"/>
                  </a:cubicBezTo>
                  <a:cubicBezTo>
                    <a:pt x="59" y="100"/>
                    <a:pt x="60" y="99"/>
                    <a:pt x="61" y="97"/>
                  </a:cubicBezTo>
                  <a:cubicBezTo>
                    <a:pt x="62" y="97"/>
                    <a:pt x="63" y="97"/>
                    <a:pt x="63" y="97"/>
                  </a:cubicBezTo>
                  <a:cubicBezTo>
                    <a:pt x="62" y="98"/>
                    <a:pt x="61" y="100"/>
                    <a:pt x="60" y="102"/>
                  </a:cubicBezTo>
                  <a:close/>
                  <a:moveTo>
                    <a:pt x="54" y="102"/>
                  </a:moveTo>
                  <a:cubicBezTo>
                    <a:pt x="55" y="101"/>
                    <a:pt x="55" y="99"/>
                    <a:pt x="55" y="97"/>
                  </a:cubicBezTo>
                  <a:cubicBezTo>
                    <a:pt x="56" y="97"/>
                    <a:pt x="56" y="97"/>
                    <a:pt x="56" y="97"/>
                  </a:cubicBezTo>
                  <a:cubicBezTo>
                    <a:pt x="57" y="97"/>
                    <a:pt x="58" y="97"/>
                    <a:pt x="59" y="97"/>
                  </a:cubicBezTo>
                  <a:cubicBezTo>
                    <a:pt x="57" y="99"/>
                    <a:pt x="56" y="100"/>
                    <a:pt x="54" y="102"/>
                  </a:cubicBezTo>
                  <a:close/>
                  <a:moveTo>
                    <a:pt x="45" y="110"/>
                  </a:moveTo>
                  <a:cubicBezTo>
                    <a:pt x="44" y="110"/>
                    <a:pt x="44" y="110"/>
                    <a:pt x="44" y="110"/>
                  </a:cubicBezTo>
                  <a:cubicBezTo>
                    <a:pt x="45" y="108"/>
                    <a:pt x="46" y="107"/>
                    <a:pt x="47" y="105"/>
                  </a:cubicBezTo>
                  <a:cubicBezTo>
                    <a:pt x="48" y="105"/>
                    <a:pt x="48" y="105"/>
                    <a:pt x="49" y="105"/>
                  </a:cubicBezTo>
                  <a:cubicBezTo>
                    <a:pt x="47" y="107"/>
                    <a:pt x="46" y="109"/>
                    <a:pt x="45" y="110"/>
                  </a:cubicBezTo>
                  <a:close/>
                  <a:moveTo>
                    <a:pt x="41" y="110"/>
                  </a:moveTo>
                  <a:cubicBezTo>
                    <a:pt x="41" y="109"/>
                    <a:pt x="40" y="109"/>
                    <a:pt x="40" y="109"/>
                  </a:cubicBezTo>
                  <a:cubicBezTo>
                    <a:pt x="41" y="108"/>
                    <a:pt x="42" y="106"/>
                    <a:pt x="43" y="104"/>
                  </a:cubicBezTo>
                  <a:cubicBezTo>
                    <a:pt x="44" y="104"/>
                    <a:pt x="44" y="105"/>
                    <a:pt x="45" y="105"/>
                  </a:cubicBezTo>
                  <a:cubicBezTo>
                    <a:pt x="44" y="106"/>
                    <a:pt x="43" y="108"/>
                    <a:pt x="41" y="110"/>
                  </a:cubicBezTo>
                  <a:close/>
                  <a:moveTo>
                    <a:pt x="38" y="109"/>
                  </a:moveTo>
                  <a:cubicBezTo>
                    <a:pt x="37" y="108"/>
                    <a:pt x="37" y="108"/>
                    <a:pt x="36" y="108"/>
                  </a:cubicBezTo>
                  <a:cubicBezTo>
                    <a:pt x="37" y="107"/>
                    <a:pt x="39" y="105"/>
                    <a:pt x="40" y="103"/>
                  </a:cubicBezTo>
                  <a:cubicBezTo>
                    <a:pt x="40" y="104"/>
                    <a:pt x="41" y="104"/>
                    <a:pt x="41" y="104"/>
                  </a:cubicBezTo>
                  <a:cubicBezTo>
                    <a:pt x="40" y="105"/>
                    <a:pt x="39" y="107"/>
                    <a:pt x="38" y="109"/>
                  </a:cubicBezTo>
                  <a:close/>
                  <a:moveTo>
                    <a:pt x="36" y="105"/>
                  </a:moveTo>
                  <a:cubicBezTo>
                    <a:pt x="37" y="104"/>
                    <a:pt x="37" y="103"/>
                    <a:pt x="37" y="102"/>
                  </a:cubicBezTo>
                  <a:cubicBezTo>
                    <a:pt x="37" y="103"/>
                    <a:pt x="38" y="103"/>
                    <a:pt x="38" y="103"/>
                  </a:cubicBezTo>
                  <a:cubicBezTo>
                    <a:pt x="37" y="103"/>
                    <a:pt x="37" y="104"/>
                    <a:pt x="36" y="105"/>
                  </a:cubicBezTo>
                  <a:close/>
                  <a:moveTo>
                    <a:pt x="34" y="98"/>
                  </a:moveTo>
                  <a:cubicBezTo>
                    <a:pt x="32" y="97"/>
                    <a:pt x="31" y="96"/>
                    <a:pt x="29" y="95"/>
                  </a:cubicBezTo>
                  <a:cubicBezTo>
                    <a:pt x="31" y="94"/>
                    <a:pt x="32" y="93"/>
                    <a:pt x="34" y="92"/>
                  </a:cubicBezTo>
                  <a:cubicBezTo>
                    <a:pt x="34" y="92"/>
                    <a:pt x="35" y="92"/>
                    <a:pt x="35" y="92"/>
                  </a:cubicBezTo>
                  <a:cubicBezTo>
                    <a:pt x="35" y="94"/>
                    <a:pt x="34" y="96"/>
                    <a:pt x="34" y="98"/>
                  </a:cubicBezTo>
                  <a:close/>
                  <a:moveTo>
                    <a:pt x="28" y="94"/>
                  </a:moveTo>
                  <a:cubicBezTo>
                    <a:pt x="27" y="94"/>
                    <a:pt x="26" y="93"/>
                    <a:pt x="26" y="93"/>
                  </a:cubicBezTo>
                  <a:cubicBezTo>
                    <a:pt x="27" y="91"/>
                    <a:pt x="29" y="90"/>
                    <a:pt x="30" y="89"/>
                  </a:cubicBezTo>
                  <a:cubicBezTo>
                    <a:pt x="31" y="90"/>
                    <a:pt x="31" y="90"/>
                    <a:pt x="32" y="91"/>
                  </a:cubicBezTo>
                  <a:cubicBezTo>
                    <a:pt x="31" y="92"/>
                    <a:pt x="29" y="93"/>
                    <a:pt x="28" y="94"/>
                  </a:cubicBezTo>
                  <a:close/>
                  <a:moveTo>
                    <a:pt x="24" y="91"/>
                  </a:moveTo>
                  <a:cubicBezTo>
                    <a:pt x="24" y="91"/>
                    <a:pt x="24" y="91"/>
                    <a:pt x="23" y="90"/>
                  </a:cubicBezTo>
                  <a:cubicBezTo>
                    <a:pt x="24" y="89"/>
                    <a:pt x="24" y="88"/>
                    <a:pt x="24" y="88"/>
                  </a:cubicBezTo>
                  <a:cubicBezTo>
                    <a:pt x="25" y="87"/>
                    <a:pt x="26" y="87"/>
                    <a:pt x="26" y="86"/>
                  </a:cubicBezTo>
                  <a:cubicBezTo>
                    <a:pt x="27" y="87"/>
                    <a:pt x="28" y="88"/>
                    <a:pt x="28" y="88"/>
                  </a:cubicBezTo>
                  <a:cubicBezTo>
                    <a:pt x="27" y="89"/>
                    <a:pt x="26" y="90"/>
                    <a:pt x="24" y="91"/>
                  </a:cubicBezTo>
                  <a:close/>
                  <a:moveTo>
                    <a:pt x="20" y="89"/>
                  </a:moveTo>
                  <a:cubicBezTo>
                    <a:pt x="19" y="90"/>
                    <a:pt x="18" y="90"/>
                    <a:pt x="17" y="91"/>
                  </a:cubicBezTo>
                  <a:cubicBezTo>
                    <a:pt x="17" y="90"/>
                    <a:pt x="18" y="89"/>
                    <a:pt x="18" y="88"/>
                  </a:cubicBezTo>
                  <a:cubicBezTo>
                    <a:pt x="19" y="87"/>
                    <a:pt x="20" y="87"/>
                    <a:pt x="21" y="86"/>
                  </a:cubicBezTo>
                  <a:cubicBezTo>
                    <a:pt x="20" y="87"/>
                    <a:pt x="20" y="88"/>
                    <a:pt x="20" y="89"/>
                  </a:cubicBezTo>
                  <a:close/>
                  <a:moveTo>
                    <a:pt x="13" y="89"/>
                  </a:moveTo>
                  <a:cubicBezTo>
                    <a:pt x="13" y="90"/>
                    <a:pt x="13" y="90"/>
                    <a:pt x="13" y="90"/>
                  </a:cubicBezTo>
                  <a:cubicBezTo>
                    <a:pt x="12" y="89"/>
                    <a:pt x="11" y="88"/>
                    <a:pt x="11" y="87"/>
                  </a:cubicBezTo>
                  <a:cubicBezTo>
                    <a:pt x="11" y="86"/>
                    <a:pt x="12" y="86"/>
                    <a:pt x="13" y="85"/>
                  </a:cubicBezTo>
                  <a:cubicBezTo>
                    <a:pt x="14" y="85"/>
                    <a:pt x="14" y="86"/>
                    <a:pt x="14" y="86"/>
                  </a:cubicBezTo>
                  <a:cubicBezTo>
                    <a:pt x="14" y="87"/>
                    <a:pt x="14" y="88"/>
                    <a:pt x="13" y="89"/>
                  </a:cubicBezTo>
                  <a:close/>
                  <a:moveTo>
                    <a:pt x="10" y="86"/>
                  </a:moveTo>
                  <a:cubicBezTo>
                    <a:pt x="9" y="85"/>
                    <a:pt x="9" y="84"/>
                    <a:pt x="8" y="83"/>
                  </a:cubicBezTo>
                  <a:cubicBezTo>
                    <a:pt x="9" y="82"/>
                    <a:pt x="10" y="81"/>
                    <a:pt x="10" y="80"/>
                  </a:cubicBezTo>
                  <a:cubicBezTo>
                    <a:pt x="11" y="81"/>
                    <a:pt x="12" y="82"/>
                    <a:pt x="12" y="83"/>
                  </a:cubicBezTo>
                  <a:cubicBezTo>
                    <a:pt x="11" y="84"/>
                    <a:pt x="10" y="85"/>
                    <a:pt x="10" y="86"/>
                  </a:cubicBezTo>
                  <a:close/>
                  <a:moveTo>
                    <a:pt x="9" y="55"/>
                  </a:moveTo>
                  <a:cubicBezTo>
                    <a:pt x="9" y="55"/>
                    <a:pt x="9" y="56"/>
                    <a:pt x="9" y="56"/>
                  </a:cubicBezTo>
                  <a:cubicBezTo>
                    <a:pt x="9" y="57"/>
                    <a:pt x="9" y="57"/>
                    <a:pt x="8" y="57"/>
                  </a:cubicBezTo>
                  <a:cubicBezTo>
                    <a:pt x="8" y="57"/>
                    <a:pt x="8" y="57"/>
                    <a:pt x="8" y="57"/>
                  </a:cubicBezTo>
                  <a:cubicBezTo>
                    <a:pt x="8" y="56"/>
                    <a:pt x="9" y="56"/>
                    <a:pt x="9" y="55"/>
                  </a:cubicBezTo>
                  <a:close/>
                  <a:moveTo>
                    <a:pt x="12" y="64"/>
                  </a:moveTo>
                  <a:cubicBezTo>
                    <a:pt x="12" y="63"/>
                    <a:pt x="12" y="63"/>
                    <a:pt x="12" y="63"/>
                  </a:cubicBezTo>
                  <a:cubicBezTo>
                    <a:pt x="12" y="64"/>
                    <a:pt x="13" y="64"/>
                    <a:pt x="13" y="64"/>
                  </a:cubicBezTo>
                  <a:cubicBezTo>
                    <a:pt x="12" y="65"/>
                    <a:pt x="12" y="65"/>
                    <a:pt x="12" y="65"/>
                  </a:cubicBezTo>
                  <a:cubicBezTo>
                    <a:pt x="12" y="65"/>
                    <a:pt x="12" y="64"/>
                    <a:pt x="12" y="64"/>
                  </a:cubicBezTo>
                  <a:close/>
                  <a:moveTo>
                    <a:pt x="9" y="79"/>
                  </a:moveTo>
                  <a:cubicBezTo>
                    <a:pt x="9" y="79"/>
                    <a:pt x="8" y="80"/>
                    <a:pt x="7" y="81"/>
                  </a:cubicBezTo>
                  <a:cubicBezTo>
                    <a:pt x="8" y="79"/>
                    <a:pt x="8" y="78"/>
                    <a:pt x="9" y="77"/>
                  </a:cubicBezTo>
                  <a:cubicBezTo>
                    <a:pt x="9" y="78"/>
                    <a:pt x="9" y="78"/>
                    <a:pt x="9" y="79"/>
                  </a:cubicBezTo>
                  <a:close/>
                  <a:moveTo>
                    <a:pt x="92" y="79"/>
                  </a:moveTo>
                  <a:cubicBezTo>
                    <a:pt x="91" y="79"/>
                    <a:pt x="91" y="80"/>
                    <a:pt x="90" y="80"/>
                  </a:cubicBezTo>
                  <a:cubicBezTo>
                    <a:pt x="91" y="79"/>
                    <a:pt x="92" y="78"/>
                    <a:pt x="93" y="77"/>
                  </a:cubicBezTo>
                  <a:cubicBezTo>
                    <a:pt x="93" y="76"/>
                    <a:pt x="94" y="75"/>
                    <a:pt x="95" y="75"/>
                  </a:cubicBezTo>
                  <a:cubicBezTo>
                    <a:pt x="95" y="74"/>
                    <a:pt x="96" y="74"/>
                    <a:pt x="97" y="74"/>
                  </a:cubicBezTo>
                  <a:cubicBezTo>
                    <a:pt x="98" y="74"/>
                    <a:pt x="98" y="74"/>
                    <a:pt x="98" y="74"/>
                  </a:cubicBezTo>
                  <a:cubicBezTo>
                    <a:pt x="97" y="75"/>
                    <a:pt x="96" y="77"/>
                    <a:pt x="95" y="79"/>
                  </a:cubicBezTo>
                  <a:cubicBezTo>
                    <a:pt x="95" y="79"/>
                    <a:pt x="95" y="79"/>
                    <a:pt x="94" y="79"/>
                  </a:cubicBezTo>
                  <a:cubicBezTo>
                    <a:pt x="93" y="79"/>
                    <a:pt x="93" y="79"/>
                    <a:pt x="92" y="79"/>
                  </a:cubicBezTo>
                  <a:close/>
                  <a:moveTo>
                    <a:pt x="100" y="75"/>
                  </a:moveTo>
                  <a:cubicBezTo>
                    <a:pt x="99" y="77"/>
                    <a:pt x="99" y="78"/>
                    <a:pt x="98" y="79"/>
                  </a:cubicBezTo>
                  <a:cubicBezTo>
                    <a:pt x="98" y="79"/>
                    <a:pt x="97" y="79"/>
                    <a:pt x="97" y="79"/>
                  </a:cubicBezTo>
                  <a:cubicBezTo>
                    <a:pt x="98" y="78"/>
                    <a:pt x="99" y="77"/>
                    <a:pt x="100" y="75"/>
                  </a:cubicBezTo>
                  <a:close/>
                  <a:moveTo>
                    <a:pt x="99" y="41"/>
                  </a:moveTo>
                  <a:cubicBezTo>
                    <a:pt x="99" y="41"/>
                    <a:pt x="99" y="41"/>
                    <a:pt x="99" y="41"/>
                  </a:cubicBezTo>
                  <a:cubicBezTo>
                    <a:pt x="98" y="40"/>
                    <a:pt x="98" y="40"/>
                    <a:pt x="98" y="39"/>
                  </a:cubicBezTo>
                  <a:cubicBezTo>
                    <a:pt x="99" y="39"/>
                    <a:pt x="99" y="39"/>
                    <a:pt x="100" y="38"/>
                  </a:cubicBezTo>
                  <a:cubicBezTo>
                    <a:pt x="99" y="39"/>
                    <a:pt x="99" y="40"/>
                    <a:pt x="99" y="41"/>
                  </a:cubicBezTo>
                  <a:close/>
                  <a:moveTo>
                    <a:pt x="22" y="23"/>
                  </a:moveTo>
                  <a:cubicBezTo>
                    <a:pt x="22" y="22"/>
                    <a:pt x="23" y="20"/>
                    <a:pt x="23" y="19"/>
                  </a:cubicBezTo>
                  <a:cubicBezTo>
                    <a:pt x="24" y="20"/>
                    <a:pt x="24" y="20"/>
                    <a:pt x="24" y="21"/>
                  </a:cubicBezTo>
                  <a:cubicBezTo>
                    <a:pt x="24" y="22"/>
                    <a:pt x="23" y="23"/>
                    <a:pt x="22" y="24"/>
                  </a:cubicBezTo>
                  <a:cubicBezTo>
                    <a:pt x="22" y="23"/>
                    <a:pt x="22" y="23"/>
                    <a:pt x="22" y="23"/>
                  </a:cubicBezTo>
                  <a:close/>
                  <a:moveTo>
                    <a:pt x="19" y="35"/>
                  </a:moveTo>
                  <a:cubicBezTo>
                    <a:pt x="20" y="33"/>
                    <a:pt x="22" y="31"/>
                    <a:pt x="23" y="29"/>
                  </a:cubicBezTo>
                  <a:cubicBezTo>
                    <a:pt x="23" y="29"/>
                    <a:pt x="23" y="28"/>
                    <a:pt x="23" y="28"/>
                  </a:cubicBezTo>
                  <a:cubicBezTo>
                    <a:pt x="25" y="26"/>
                    <a:pt x="26" y="25"/>
                    <a:pt x="28" y="23"/>
                  </a:cubicBezTo>
                  <a:cubicBezTo>
                    <a:pt x="29" y="22"/>
                    <a:pt x="29" y="21"/>
                    <a:pt x="29" y="20"/>
                  </a:cubicBezTo>
                  <a:cubicBezTo>
                    <a:pt x="27" y="18"/>
                    <a:pt x="26" y="17"/>
                    <a:pt x="25" y="15"/>
                  </a:cubicBezTo>
                  <a:cubicBezTo>
                    <a:pt x="28" y="12"/>
                    <a:pt x="32" y="10"/>
                    <a:pt x="36" y="8"/>
                  </a:cubicBezTo>
                  <a:cubicBezTo>
                    <a:pt x="37" y="10"/>
                    <a:pt x="38" y="12"/>
                    <a:pt x="40" y="14"/>
                  </a:cubicBezTo>
                  <a:cubicBezTo>
                    <a:pt x="40" y="15"/>
                    <a:pt x="41" y="15"/>
                    <a:pt x="42" y="15"/>
                  </a:cubicBezTo>
                  <a:cubicBezTo>
                    <a:pt x="46" y="13"/>
                    <a:pt x="51" y="12"/>
                    <a:pt x="56" y="12"/>
                  </a:cubicBezTo>
                  <a:cubicBezTo>
                    <a:pt x="56" y="12"/>
                    <a:pt x="57" y="12"/>
                    <a:pt x="57" y="12"/>
                  </a:cubicBezTo>
                  <a:cubicBezTo>
                    <a:pt x="58" y="12"/>
                    <a:pt x="59" y="12"/>
                    <a:pt x="59" y="11"/>
                  </a:cubicBezTo>
                  <a:cubicBezTo>
                    <a:pt x="60" y="9"/>
                    <a:pt x="60" y="6"/>
                    <a:pt x="61" y="4"/>
                  </a:cubicBezTo>
                  <a:cubicBezTo>
                    <a:pt x="65" y="5"/>
                    <a:pt x="69" y="6"/>
                    <a:pt x="73" y="7"/>
                  </a:cubicBezTo>
                  <a:cubicBezTo>
                    <a:pt x="73" y="9"/>
                    <a:pt x="72" y="12"/>
                    <a:pt x="72" y="14"/>
                  </a:cubicBezTo>
                  <a:cubicBezTo>
                    <a:pt x="72" y="15"/>
                    <a:pt x="72" y="16"/>
                    <a:pt x="73" y="16"/>
                  </a:cubicBezTo>
                  <a:cubicBezTo>
                    <a:pt x="78" y="18"/>
                    <a:pt x="82" y="21"/>
                    <a:pt x="85" y="25"/>
                  </a:cubicBezTo>
                  <a:cubicBezTo>
                    <a:pt x="86" y="26"/>
                    <a:pt x="87" y="26"/>
                    <a:pt x="88" y="26"/>
                  </a:cubicBezTo>
                  <a:cubicBezTo>
                    <a:pt x="90" y="24"/>
                    <a:pt x="92" y="23"/>
                    <a:pt x="94" y="22"/>
                  </a:cubicBezTo>
                  <a:cubicBezTo>
                    <a:pt x="94" y="22"/>
                    <a:pt x="94" y="23"/>
                    <a:pt x="95" y="23"/>
                  </a:cubicBezTo>
                  <a:cubicBezTo>
                    <a:pt x="95" y="24"/>
                    <a:pt x="97" y="26"/>
                    <a:pt x="98" y="28"/>
                  </a:cubicBezTo>
                  <a:cubicBezTo>
                    <a:pt x="98" y="29"/>
                    <a:pt x="99" y="30"/>
                    <a:pt x="99" y="31"/>
                  </a:cubicBezTo>
                  <a:cubicBezTo>
                    <a:pt x="100" y="31"/>
                    <a:pt x="100" y="32"/>
                    <a:pt x="100" y="33"/>
                  </a:cubicBezTo>
                  <a:cubicBezTo>
                    <a:pt x="98" y="34"/>
                    <a:pt x="97" y="35"/>
                    <a:pt x="95" y="37"/>
                  </a:cubicBezTo>
                  <a:cubicBezTo>
                    <a:pt x="94" y="37"/>
                    <a:pt x="93" y="38"/>
                    <a:pt x="94" y="39"/>
                  </a:cubicBezTo>
                  <a:cubicBezTo>
                    <a:pt x="94" y="41"/>
                    <a:pt x="95" y="42"/>
                    <a:pt x="95" y="44"/>
                  </a:cubicBezTo>
                  <a:cubicBezTo>
                    <a:pt x="96" y="47"/>
                    <a:pt x="96" y="50"/>
                    <a:pt x="96" y="53"/>
                  </a:cubicBezTo>
                  <a:cubicBezTo>
                    <a:pt x="96" y="53"/>
                    <a:pt x="96" y="54"/>
                    <a:pt x="96" y="54"/>
                  </a:cubicBezTo>
                  <a:cubicBezTo>
                    <a:pt x="96" y="55"/>
                    <a:pt x="97" y="56"/>
                    <a:pt x="98" y="56"/>
                  </a:cubicBezTo>
                  <a:cubicBezTo>
                    <a:pt x="100" y="57"/>
                    <a:pt x="102" y="57"/>
                    <a:pt x="104" y="58"/>
                  </a:cubicBezTo>
                  <a:cubicBezTo>
                    <a:pt x="104" y="62"/>
                    <a:pt x="103" y="66"/>
                    <a:pt x="101" y="70"/>
                  </a:cubicBezTo>
                  <a:cubicBezTo>
                    <a:pt x="100" y="70"/>
                    <a:pt x="99" y="70"/>
                    <a:pt x="97" y="70"/>
                  </a:cubicBezTo>
                  <a:cubicBezTo>
                    <a:pt x="95" y="70"/>
                    <a:pt x="94" y="70"/>
                    <a:pt x="93" y="71"/>
                  </a:cubicBezTo>
                  <a:cubicBezTo>
                    <a:pt x="91" y="73"/>
                    <a:pt x="89" y="74"/>
                    <a:pt x="88" y="76"/>
                  </a:cubicBezTo>
                  <a:cubicBezTo>
                    <a:pt x="87" y="78"/>
                    <a:pt x="85" y="80"/>
                    <a:pt x="83" y="83"/>
                  </a:cubicBezTo>
                  <a:cubicBezTo>
                    <a:pt x="82" y="83"/>
                    <a:pt x="82" y="84"/>
                    <a:pt x="83" y="85"/>
                  </a:cubicBezTo>
                  <a:cubicBezTo>
                    <a:pt x="84" y="87"/>
                    <a:pt x="85" y="89"/>
                    <a:pt x="86" y="91"/>
                  </a:cubicBezTo>
                  <a:cubicBezTo>
                    <a:pt x="83" y="94"/>
                    <a:pt x="79" y="96"/>
                    <a:pt x="75" y="98"/>
                  </a:cubicBezTo>
                  <a:cubicBezTo>
                    <a:pt x="74" y="96"/>
                    <a:pt x="73" y="94"/>
                    <a:pt x="72" y="92"/>
                  </a:cubicBezTo>
                  <a:cubicBezTo>
                    <a:pt x="71" y="91"/>
                    <a:pt x="70" y="91"/>
                    <a:pt x="70" y="91"/>
                  </a:cubicBezTo>
                  <a:cubicBezTo>
                    <a:pt x="65" y="93"/>
                    <a:pt x="60" y="93"/>
                    <a:pt x="56" y="93"/>
                  </a:cubicBezTo>
                  <a:cubicBezTo>
                    <a:pt x="55" y="93"/>
                    <a:pt x="55" y="93"/>
                    <a:pt x="54" y="93"/>
                  </a:cubicBezTo>
                  <a:cubicBezTo>
                    <a:pt x="53" y="93"/>
                    <a:pt x="52" y="94"/>
                    <a:pt x="52" y="95"/>
                  </a:cubicBezTo>
                  <a:cubicBezTo>
                    <a:pt x="51" y="97"/>
                    <a:pt x="51" y="99"/>
                    <a:pt x="50" y="102"/>
                  </a:cubicBezTo>
                  <a:cubicBezTo>
                    <a:pt x="46" y="101"/>
                    <a:pt x="42" y="100"/>
                    <a:pt x="38" y="98"/>
                  </a:cubicBezTo>
                  <a:cubicBezTo>
                    <a:pt x="38" y="96"/>
                    <a:pt x="39" y="94"/>
                    <a:pt x="40" y="92"/>
                  </a:cubicBezTo>
                  <a:cubicBezTo>
                    <a:pt x="40" y="91"/>
                    <a:pt x="39" y="90"/>
                    <a:pt x="38" y="90"/>
                  </a:cubicBezTo>
                  <a:cubicBezTo>
                    <a:pt x="34" y="87"/>
                    <a:pt x="29" y="84"/>
                    <a:pt x="26" y="80"/>
                  </a:cubicBezTo>
                  <a:cubicBezTo>
                    <a:pt x="25" y="80"/>
                    <a:pt x="24" y="79"/>
                    <a:pt x="23" y="80"/>
                  </a:cubicBezTo>
                  <a:cubicBezTo>
                    <a:pt x="21" y="81"/>
                    <a:pt x="19" y="82"/>
                    <a:pt x="17" y="83"/>
                  </a:cubicBezTo>
                  <a:cubicBezTo>
                    <a:pt x="15" y="80"/>
                    <a:pt x="12" y="76"/>
                    <a:pt x="11" y="72"/>
                  </a:cubicBezTo>
                  <a:cubicBezTo>
                    <a:pt x="13" y="71"/>
                    <a:pt x="15" y="70"/>
                    <a:pt x="17" y="69"/>
                  </a:cubicBezTo>
                  <a:cubicBezTo>
                    <a:pt x="17" y="68"/>
                    <a:pt x="18" y="67"/>
                    <a:pt x="17" y="67"/>
                  </a:cubicBezTo>
                  <a:cubicBezTo>
                    <a:pt x="16" y="62"/>
                    <a:pt x="15" y="58"/>
                    <a:pt x="15" y="53"/>
                  </a:cubicBezTo>
                  <a:cubicBezTo>
                    <a:pt x="15" y="52"/>
                    <a:pt x="15" y="52"/>
                    <a:pt x="15" y="51"/>
                  </a:cubicBezTo>
                  <a:cubicBezTo>
                    <a:pt x="15" y="50"/>
                    <a:pt x="15" y="49"/>
                    <a:pt x="14" y="49"/>
                  </a:cubicBezTo>
                  <a:cubicBezTo>
                    <a:pt x="11" y="48"/>
                    <a:pt x="9" y="48"/>
                    <a:pt x="7" y="47"/>
                  </a:cubicBezTo>
                  <a:cubicBezTo>
                    <a:pt x="7" y="43"/>
                    <a:pt x="8" y="39"/>
                    <a:pt x="10" y="35"/>
                  </a:cubicBezTo>
                  <a:cubicBezTo>
                    <a:pt x="12" y="35"/>
                    <a:pt x="14" y="36"/>
                    <a:pt x="17" y="37"/>
                  </a:cubicBezTo>
                  <a:cubicBezTo>
                    <a:pt x="18" y="37"/>
                    <a:pt x="19" y="36"/>
                    <a:pt x="19" y="3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1" name="Freeform 11"/>
            <p:cNvSpPr>
              <a:spLocks noEditPoints="1"/>
            </p:cNvSpPr>
            <p:nvPr/>
          </p:nvSpPr>
          <p:spPr bwMode="auto">
            <a:xfrm>
              <a:off x="5383213" y="1747838"/>
              <a:ext cx="363538" cy="846138"/>
            </a:xfrm>
            <a:custGeom>
              <a:avLst/>
              <a:gdLst/>
              <a:ahLst/>
              <a:cxnLst>
                <a:cxn ang="0">
                  <a:pos x="2" y="10"/>
                </a:cxn>
                <a:cxn ang="0">
                  <a:pos x="0" y="25"/>
                </a:cxn>
                <a:cxn ang="0">
                  <a:pos x="0" y="27"/>
                </a:cxn>
                <a:cxn ang="0">
                  <a:pos x="10" y="38"/>
                </a:cxn>
                <a:cxn ang="0">
                  <a:pos x="4" y="128"/>
                </a:cxn>
                <a:cxn ang="0">
                  <a:pos x="2" y="130"/>
                </a:cxn>
                <a:cxn ang="0">
                  <a:pos x="9" y="192"/>
                </a:cxn>
                <a:cxn ang="0">
                  <a:pos x="12" y="216"/>
                </a:cxn>
                <a:cxn ang="0">
                  <a:pos x="14" y="223"/>
                </a:cxn>
                <a:cxn ang="0">
                  <a:pos x="14" y="224"/>
                </a:cxn>
                <a:cxn ang="0">
                  <a:pos x="35" y="217"/>
                </a:cxn>
                <a:cxn ang="0">
                  <a:pos x="47" y="210"/>
                </a:cxn>
                <a:cxn ang="0">
                  <a:pos x="97" y="163"/>
                </a:cxn>
                <a:cxn ang="0">
                  <a:pos x="94" y="131"/>
                </a:cxn>
                <a:cxn ang="0">
                  <a:pos x="25" y="0"/>
                </a:cxn>
                <a:cxn ang="0">
                  <a:pos x="4" y="22"/>
                </a:cxn>
                <a:cxn ang="0">
                  <a:pos x="4" y="25"/>
                </a:cxn>
                <a:cxn ang="0">
                  <a:pos x="15" y="38"/>
                </a:cxn>
                <a:cxn ang="0">
                  <a:pos x="9" y="30"/>
                </a:cxn>
                <a:cxn ang="0">
                  <a:pos x="17" y="41"/>
                </a:cxn>
                <a:cxn ang="0">
                  <a:pos x="17" y="41"/>
                </a:cxn>
                <a:cxn ang="0">
                  <a:pos x="33" y="124"/>
                </a:cxn>
                <a:cxn ang="0">
                  <a:pos x="37" y="82"/>
                </a:cxn>
                <a:cxn ang="0">
                  <a:pos x="38" y="81"/>
                </a:cxn>
                <a:cxn ang="0">
                  <a:pos x="35" y="107"/>
                </a:cxn>
                <a:cxn ang="0">
                  <a:pos x="34" y="91"/>
                </a:cxn>
                <a:cxn ang="0">
                  <a:pos x="30" y="69"/>
                </a:cxn>
                <a:cxn ang="0">
                  <a:pos x="32" y="77"/>
                </a:cxn>
                <a:cxn ang="0">
                  <a:pos x="27" y="58"/>
                </a:cxn>
                <a:cxn ang="0">
                  <a:pos x="22" y="49"/>
                </a:cxn>
                <a:cxn ang="0">
                  <a:pos x="9" y="171"/>
                </a:cxn>
                <a:cxn ang="0">
                  <a:pos x="10" y="169"/>
                </a:cxn>
                <a:cxn ang="0">
                  <a:pos x="10" y="157"/>
                </a:cxn>
                <a:cxn ang="0">
                  <a:pos x="5" y="149"/>
                </a:cxn>
                <a:cxn ang="0">
                  <a:pos x="11" y="183"/>
                </a:cxn>
                <a:cxn ang="0">
                  <a:pos x="13" y="187"/>
                </a:cxn>
                <a:cxn ang="0">
                  <a:pos x="11" y="183"/>
                </a:cxn>
                <a:cxn ang="0">
                  <a:pos x="18" y="221"/>
                </a:cxn>
                <a:cxn ang="0">
                  <a:pos x="17" y="193"/>
                </a:cxn>
                <a:cxn ang="0">
                  <a:pos x="22" y="219"/>
                </a:cxn>
                <a:cxn ang="0">
                  <a:pos x="35" y="186"/>
                </a:cxn>
                <a:cxn ang="0">
                  <a:pos x="46" y="204"/>
                </a:cxn>
                <a:cxn ang="0">
                  <a:pos x="52" y="178"/>
                </a:cxn>
                <a:cxn ang="0">
                  <a:pos x="57" y="194"/>
                </a:cxn>
                <a:cxn ang="0">
                  <a:pos x="54" y="176"/>
                </a:cxn>
                <a:cxn ang="0">
                  <a:pos x="76" y="161"/>
                </a:cxn>
                <a:cxn ang="0">
                  <a:pos x="69" y="187"/>
                </a:cxn>
                <a:cxn ang="0">
                  <a:pos x="73" y="164"/>
                </a:cxn>
                <a:cxn ang="0">
                  <a:pos x="86" y="150"/>
                </a:cxn>
                <a:cxn ang="0">
                  <a:pos x="85" y="171"/>
                </a:cxn>
                <a:cxn ang="0">
                  <a:pos x="93" y="163"/>
                </a:cxn>
                <a:cxn ang="0">
                  <a:pos x="54" y="34"/>
                </a:cxn>
                <a:cxn ang="0">
                  <a:pos x="75" y="137"/>
                </a:cxn>
                <a:cxn ang="0">
                  <a:pos x="14" y="159"/>
                </a:cxn>
                <a:cxn ang="0">
                  <a:pos x="29" y="134"/>
                </a:cxn>
                <a:cxn ang="0">
                  <a:pos x="39" y="132"/>
                </a:cxn>
                <a:cxn ang="0">
                  <a:pos x="24" y="4"/>
                </a:cxn>
              </a:cxnLst>
              <a:rect l="0" t="0" r="r" b="b"/>
              <a:pathLst>
                <a:path w="97" h="225">
                  <a:moveTo>
                    <a:pt x="12" y="6"/>
                  </a:moveTo>
                  <a:cubicBezTo>
                    <a:pt x="11" y="8"/>
                    <a:pt x="9" y="8"/>
                    <a:pt x="7" y="9"/>
                  </a:cubicBezTo>
                  <a:cubicBezTo>
                    <a:pt x="5" y="10"/>
                    <a:pt x="4" y="10"/>
                    <a:pt x="3" y="10"/>
                  </a:cubicBezTo>
                  <a:cubicBezTo>
                    <a:pt x="3" y="10"/>
                    <a:pt x="2" y="10"/>
                    <a:pt x="2" y="10"/>
                  </a:cubicBezTo>
                  <a:cubicBezTo>
                    <a:pt x="2" y="11"/>
                    <a:pt x="1" y="11"/>
                    <a:pt x="1" y="11"/>
                  </a:cubicBezTo>
                  <a:cubicBezTo>
                    <a:pt x="1" y="12"/>
                    <a:pt x="1" y="12"/>
                    <a:pt x="1" y="12"/>
                  </a:cubicBezTo>
                  <a:cubicBezTo>
                    <a:pt x="0" y="16"/>
                    <a:pt x="0" y="19"/>
                    <a:pt x="0" y="22"/>
                  </a:cubicBezTo>
                  <a:cubicBezTo>
                    <a:pt x="0" y="23"/>
                    <a:pt x="0" y="24"/>
                    <a:pt x="0" y="25"/>
                  </a:cubicBezTo>
                  <a:cubicBezTo>
                    <a:pt x="0" y="26"/>
                    <a:pt x="0" y="26"/>
                    <a:pt x="0" y="26"/>
                  </a:cubicBezTo>
                  <a:cubicBezTo>
                    <a:pt x="0" y="26"/>
                    <a:pt x="0" y="26"/>
                    <a:pt x="0" y="26"/>
                  </a:cubicBezTo>
                  <a:cubicBezTo>
                    <a:pt x="0" y="27"/>
                    <a:pt x="0" y="27"/>
                    <a:pt x="0" y="27"/>
                  </a:cubicBezTo>
                  <a:cubicBezTo>
                    <a:pt x="0" y="27"/>
                    <a:pt x="0" y="27"/>
                    <a:pt x="0" y="27"/>
                  </a:cubicBezTo>
                  <a:cubicBezTo>
                    <a:pt x="0" y="27"/>
                    <a:pt x="1" y="27"/>
                    <a:pt x="1" y="27"/>
                  </a:cubicBezTo>
                  <a:cubicBezTo>
                    <a:pt x="2" y="29"/>
                    <a:pt x="5" y="32"/>
                    <a:pt x="9" y="37"/>
                  </a:cubicBezTo>
                  <a:cubicBezTo>
                    <a:pt x="9" y="37"/>
                    <a:pt x="9" y="37"/>
                    <a:pt x="9" y="38"/>
                  </a:cubicBezTo>
                  <a:cubicBezTo>
                    <a:pt x="9" y="38"/>
                    <a:pt x="10" y="38"/>
                    <a:pt x="10" y="38"/>
                  </a:cubicBezTo>
                  <a:cubicBezTo>
                    <a:pt x="13" y="41"/>
                    <a:pt x="15" y="46"/>
                    <a:pt x="18" y="51"/>
                  </a:cubicBezTo>
                  <a:cubicBezTo>
                    <a:pt x="25" y="63"/>
                    <a:pt x="31" y="80"/>
                    <a:pt x="31" y="102"/>
                  </a:cubicBezTo>
                  <a:cubicBezTo>
                    <a:pt x="31" y="110"/>
                    <a:pt x="30" y="119"/>
                    <a:pt x="28" y="129"/>
                  </a:cubicBezTo>
                  <a:cubicBezTo>
                    <a:pt x="20" y="129"/>
                    <a:pt x="10" y="128"/>
                    <a:pt x="4" y="128"/>
                  </a:cubicBezTo>
                  <a:cubicBezTo>
                    <a:pt x="4" y="128"/>
                    <a:pt x="3" y="128"/>
                    <a:pt x="3" y="128"/>
                  </a:cubicBezTo>
                  <a:cubicBezTo>
                    <a:pt x="3" y="128"/>
                    <a:pt x="3" y="128"/>
                    <a:pt x="3" y="128"/>
                  </a:cubicBezTo>
                  <a:cubicBezTo>
                    <a:pt x="3" y="129"/>
                    <a:pt x="3" y="129"/>
                    <a:pt x="2" y="129"/>
                  </a:cubicBezTo>
                  <a:cubicBezTo>
                    <a:pt x="2" y="129"/>
                    <a:pt x="2" y="130"/>
                    <a:pt x="2" y="130"/>
                  </a:cubicBezTo>
                  <a:cubicBezTo>
                    <a:pt x="2" y="137"/>
                    <a:pt x="1" y="145"/>
                    <a:pt x="1" y="152"/>
                  </a:cubicBezTo>
                  <a:cubicBezTo>
                    <a:pt x="1" y="155"/>
                    <a:pt x="1" y="157"/>
                    <a:pt x="1" y="159"/>
                  </a:cubicBezTo>
                  <a:cubicBezTo>
                    <a:pt x="1" y="160"/>
                    <a:pt x="2" y="161"/>
                    <a:pt x="3" y="161"/>
                  </a:cubicBezTo>
                  <a:cubicBezTo>
                    <a:pt x="5" y="169"/>
                    <a:pt x="7" y="181"/>
                    <a:pt x="9" y="192"/>
                  </a:cubicBezTo>
                  <a:cubicBezTo>
                    <a:pt x="10" y="200"/>
                    <a:pt x="11" y="208"/>
                    <a:pt x="12" y="214"/>
                  </a:cubicBezTo>
                  <a:cubicBezTo>
                    <a:pt x="12" y="214"/>
                    <a:pt x="12" y="214"/>
                    <a:pt x="12" y="215"/>
                  </a:cubicBezTo>
                  <a:cubicBezTo>
                    <a:pt x="12" y="215"/>
                    <a:pt x="12" y="215"/>
                    <a:pt x="12" y="215"/>
                  </a:cubicBezTo>
                  <a:cubicBezTo>
                    <a:pt x="12" y="216"/>
                    <a:pt x="12" y="216"/>
                    <a:pt x="12" y="216"/>
                  </a:cubicBezTo>
                  <a:cubicBezTo>
                    <a:pt x="12" y="216"/>
                    <a:pt x="12" y="216"/>
                    <a:pt x="12" y="216"/>
                  </a:cubicBezTo>
                  <a:cubicBezTo>
                    <a:pt x="12" y="217"/>
                    <a:pt x="13" y="219"/>
                    <a:pt x="13" y="220"/>
                  </a:cubicBezTo>
                  <a:cubicBezTo>
                    <a:pt x="13" y="221"/>
                    <a:pt x="13" y="221"/>
                    <a:pt x="13" y="221"/>
                  </a:cubicBezTo>
                  <a:cubicBezTo>
                    <a:pt x="13" y="222"/>
                    <a:pt x="13" y="222"/>
                    <a:pt x="14" y="223"/>
                  </a:cubicBezTo>
                  <a:cubicBezTo>
                    <a:pt x="14" y="223"/>
                    <a:pt x="14" y="223"/>
                    <a:pt x="14" y="223"/>
                  </a:cubicBezTo>
                  <a:cubicBezTo>
                    <a:pt x="14" y="224"/>
                    <a:pt x="14" y="224"/>
                    <a:pt x="14" y="224"/>
                  </a:cubicBezTo>
                  <a:cubicBezTo>
                    <a:pt x="14" y="224"/>
                    <a:pt x="14" y="224"/>
                    <a:pt x="14" y="224"/>
                  </a:cubicBezTo>
                  <a:cubicBezTo>
                    <a:pt x="14" y="224"/>
                    <a:pt x="14" y="224"/>
                    <a:pt x="14" y="224"/>
                  </a:cubicBezTo>
                  <a:cubicBezTo>
                    <a:pt x="15" y="225"/>
                    <a:pt x="15" y="225"/>
                    <a:pt x="15" y="225"/>
                  </a:cubicBezTo>
                  <a:cubicBezTo>
                    <a:pt x="16" y="225"/>
                    <a:pt x="16" y="225"/>
                    <a:pt x="17" y="225"/>
                  </a:cubicBezTo>
                  <a:cubicBezTo>
                    <a:pt x="18" y="225"/>
                    <a:pt x="18" y="225"/>
                    <a:pt x="19" y="225"/>
                  </a:cubicBezTo>
                  <a:cubicBezTo>
                    <a:pt x="24" y="223"/>
                    <a:pt x="30" y="220"/>
                    <a:pt x="35" y="217"/>
                  </a:cubicBezTo>
                  <a:cubicBezTo>
                    <a:pt x="35" y="217"/>
                    <a:pt x="36" y="216"/>
                    <a:pt x="37" y="216"/>
                  </a:cubicBezTo>
                  <a:cubicBezTo>
                    <a:pt x="37" y="216"/>
                    <a:pt x="37" y="216"/>
                    <a:pt x="37" y="216"/>
                  </a:cubicBezTo>
                  <a:cubicBezTo>
                    <a:pt x="40" y="214"/>
                    <a:pt x="43" y="212"/>
                    <a:pt x="46" y="209"/>
                  </a:cubicBezTo>
                  <a:cubicBezTo>
                    <a:pt x="47" y="209"/>
                    <a:pt x="47" y="210"/>
                    <a:pt x="47" y="210"/>
                  </a:cubicBezTo>
                  <a:cubicBezTo>
                    <a:pt x="48" y="210"/>
                    <a:pt x="48" y="209"/>
                    <a:pt x="48" y="208"/>
                  </a:cubicBezTo>
                  <a:cubicBezTo>
                    <a:pt x="49" y="208"/>
                    <a:pt x="49" y="208"/>
                    <a:pt x="49" y="208"/>
                  </a:cubicBezTo>
                  <a:cubicBezTo>
                    <a:pt x="66" y="195"/>
                    <a:pt x="86" y="179"/>
                    <a:pt x="97" y="165"/>
                  </a:cubicBezTo>
                  <a:cubicBezTo>
                    <a:pt x="97" y="164"/>
                    <a:pt x="97" y="164"/>
                    <a:pt x="97" y="163"/>
                  </a:cubicBezTo>
                  <a:cubicBezTo>
                    <a:pt x="97" y="158"/>
                    <a:pt x="97" y="152"/>
                    <a:pt x="97" y="146"/>
                  </a:cubicBezTo>
                  <a:cubicBezTo>
                    <a:pt x="97" y="142"/>
                    <a:pt x="97" y="137"/>
                    <a:pt x="97" y="133"/>
                  </a:cubicBezTo>
                  <a:cubicBezTo>
                    <a:pt x="97" y="131"/>
                    <a:pt x="96" y="131"/>
                    <a:pt x="95" y="131"/>
                  </a:cubicBezTo>
                  <a:cubicBezTo>
                    <a:pt x="95" y="131"/>
                    <a:pt x="94" y="131"/>
                    <a:pt x="94" y="131"/>
                  </a:cubicBezTo>
                  <a:cubicBezTo>
                    <a:pt x="88" y="132"/>
                    <a:pt x="83" y="132"/>
                    <a:pt x="77" y="133"/>
                  </a:cubicBezTo>
                  <a:cubicBezTo>
                    <a:pt x="80" y="122"/>
                    <a:pt x="82" y="112"/>
                    <a:pt x="82" y="102"/>
                  </a:cubicBezTo>
                  <a:cubicBezTo>
                    <a:pt x="82" y="72"/>
                    <a:pt x="70" y="49"/>
                    <a:pt x="57" y="32"/>
                  </a:cubicBezTo>
                  <a:cubicBezTo>
                    <a:pt x="44" y="15"/>
                    <a:pt x="30" y="4"/>
                    <a:pt x="25" y="0"/>
                  </a:cubicBezTo>
                  <a:cubicBezTo>
                    <a:pt x="24" y="0"/>
                    <a:pt x="24" y="0"/>
                    <a:pt x="23" y="0"/>
                  </a:cubicBezTo>
                  <a:cubicBezTo>
                    <a:pt x="20" y="2"/>
                    <a:pt x="16" y="4"/>
                    <a:pt x="12" y="6"/>
                  </a:cubicBezTo>
                  <a:close/>
                  <a:moveTo>
                    <a:pt x="4" y="25"/>
                  </a:moveTo>
                  <a:cubicBezTo>
                    <a:pt x="4" y="24"/>
                    <a:pt x="4" y="23"/>
                    <a:pt x="4" y="22"/>
                  </a:cubicBezTo>
                  <a:cubicBezTo>
                    <a:pt x="4" y="20"/>
                    <a:pt x="4" y="18"/>
                    <a:pt x="4" y="16"/>
                  </a:cubicBezTo>
                  <a:cubicBezTo>
                    <a:pt x="6" y="18"/>
                    <a:pt x="8" y="21"/>
                    <a:pt x="11" y="23"/>
                  </a:cubicBezTo>
                  <a:cubicBezTo>
                    <a:pt x="9" y="25"/>
                    <a:pt x="8" y="26"/>
                    <a:pt x="7" y="28"/>
                  </a:cubicBezTo>
                  <a:cubicBezTo>
                    <a:pt x="6" y="27"/>
                    <a:pt x="5" y="26"/>
                    <a:pt x="4" y="25"/>
                  </a:cubicBezTo>
                  <a:close/>
                  <a:moveTo>
                    <a:pt x="13" y="36"/>
                  </a:moveTo>
                  <a:cubicBezTo>
                    <a:pt x="15" y="34"/>
                    <a:pt x="16" y="32"/>
                    <a:pt x="16" y="30"/>
                  </a:cubicBezTo>
                  <a:cubicBezTo>
                    <a:pt x="17" y="31"/>
                    <a:pt x="18" y="32"/>
                    <a:pt x="19" y="33"/>
                  </a:cubicBezTo>
                  <a:cubicBezTo>
                    <a:pt x="18" y="35"/>
                    <a:pt x="16" y="37"/>
                    <a:pt x="15" y="38"/>
                  </a:cubicBezTo>
                  <a:cubicBezTo>
                    <a:pt x="14" y="37"/>
                    <a:pt x="14" y="37"/>
                    <a:pt x="13" y="36"/>
                  </a:cubicBezTo>
                  <a:close/>
                  <a:moveTo>
                    <a:pt x="14" y="29"/>
                  </a:moveTo>
                  <a:cubicBezTo>
                    <a:pt x="13" y="30"/>
                    <a:pt x="12" y="32"/>
                    <a:pt x="11" y="33"/>
                  </a:cubicBezTo>
                  <a:cubicBezTo>
                    <a:pt x="11" y="32"/>
                    <a:pt x="10" y="31"/>
                    <a:pt x="9" y="30"/>
                  </a:cubicBezTo>
                  <a:cubicBezTo>
                    <a:pt x="10" y="29"/>
                    <a:pt x="11" y="27"/>
                    <a:pt x="13" y="25"/>
                  </a:cubicBezTo>
                  <a:cubicBezTo>
                    <a:pt x="13" y="26"/>
                    <a:pt x="14" y="27"/>
                    <a:pt x="14" y="28"/>
                  </a:cubicBezTo>
                  <a:cubicBezTo>
                    <a:pt x="14" y="28"/>
                    <a:pt x="14" y="28"/>
                    <a:pt x="14" y="29"/>
                  </a:cubicBezTo>
                  <a:close/>
                  <a:moveTo>
                    <a:pt x="17" y="41"/>
                  </a:moveTo>
                  <a:cubicBezTo>
                    <a:pt x="18" y="39"/>
                    <a:pt x="19" y="38"/>
                    <a:pt x="20" y="36"/>
                  </a:cubicBezTo>
                  <a:cubicBezTo>
                    <a:pt x="22" y="38"/>
                    <a:pt x="23" y="39"/>
                    <a:pt x="24" y="41"/>
                  </a:cubicBezTo>
                  <a:cubicBezTo>
                    <a:pt x="23" y="43"/>
                    <a:pt x="21" y="45"/>
                    <a:pt x="20" y="46"/>
                  </a:cubicBezTo>
                  <a:cubicBezTo>
                    <a:pt x="19" y="44"/>
                    <a:pt x="18" y="43"/>
                    <a:pt x="17" y="41"/>
                  </a:cubicBezTo>
                  <a:close/>
                  <a:moveTo>
                    <a:pt x="36" y="125"/>
                  </a:moveTo>
                  <a:cubicBezTo>
                    <a:pt x="34" y="126"/>
                    <a:pt x="33" y="128"/>
                    <a:pt x="32" y="129"/>
                  </a:cubicBezTo>
                  <a:cubicBezTo>
                    <a:pt x="32" y="127"/>
                    <a:pt x="32" y="126"/>
                    <a:pt x="33" y="124"/>
                  </a:cubicBezTo>
                  <a:cubicBezTo>
                    <a:pt x="33" y="124"/>
                    <a:pt x="33" y="124"/>
                    <a:pt x="33" y="124"/>
                  </a:cubicBezTo>
                  <a:cubicBezTo>
                    <a:pt x="35" y="122"/>
                    <a:pt x="36" y="120"/>
                    <a:pt x="37" y="118"/>
                  </a:cubicBezTo>
                  <a:cubicBezTo>
                    <a:pt x="37" y="120"/>
                    <a:pt x="36" y="123"/>
                    <a:pt x="36" y="125"/>
                  </a:cubicBezTo>
                  <a:close/>
                  <a:moveTo>
                    <a:pt x="38" y="81"/>
                  </a:moveTo>
                  <a:cubicBezTo>
                    <a:pt x="37" y="81"/>
                    <a:pt x="37" y="82"/>
                    <a:pt x="37" y="82"/>
                  </a:cubicBezTo>
                  <a:cubicBezTo>
                    <a:pt x="36" y="83"/>
                    <a:pt x="35" y="85"/>
                    <a:pt x="34" y="86"/>
                  </a:cubicBezTo>
                  <a:cubicBezTo>
                    <a:pt x="33" y="85"/>
                    <a:pt x="33" y="83"/>
                    <a:pt x="33" y="81"/>
                  </a:cubicBezTo>
                  <a:cubicBezTo>
                    <a:pt x="34" y="79"/>
                    <a:pt x="35" y="78"/>
                    <a:pt x="37" y="76"/>
                  </a:cubicBezTo>
                  <a:cubicBezTo>
                    <a:pt x="37" y="78"/>
                    <a:pt x="37" y="79"/>
                    <a:pt x="38" y="81"/>
                  </a:cubicBezTo>
                  <a:close/>
                  <a:moveTo>
                    <a:pt x="39" y="101"/>
                  </a:moveTo>
                  <a:cubicBezTo>
                    <a:pt x="39" y="104"/>
                    <a:pt x="38" y="108"/>
                    <a:pt x="38" y="111"/>
                  </a:cubicBezTo>
                  <a:cubicBezTo>
                    <a:pt x="37" y="113"/>
                    <a:pt x="35" y="116"/>
                    <a:pt x="34" y="118"/>
                  </a:cubicBezTo>
                  <a:cubicBezTo>
                    <a:pt x="34" y="114"/>
                    <a:pt x="34" y="111"/>
                    <a:pt x="35" y="107"/>
                  </a:cubicBezTo>
                  <a:cubicBezTo>
                    <a:pt x="36" y="105"/>
                    <a:pt x="37" y="103"/>
                    <a:pt x="39" y="101"/>
                  </a:cubicBezTo>
                  <a:close/>
                  <a:moveTo>
                    <a:pt x="39" y="96"/>
                  </a:moveTo>
                  <a:cubicBezTo>
                    <a:pt x="37" y="98"/>
                    <a:pt x="36" y="100"/>
                    <a:pt x="35" y="102"/>
                  </a:cubicBezTo>
                  <a:cubicBezTo>
                    <a:pt x="35" y="98"/>
                    <a:pt x="34" y="94"/>
                    <a:pt x="34" y="91"/>
                  </a:cubicBezTo>
                  <a:cubicBezTo>
                    <a:pt x="35" y="89"/>
                    <a:pt x="37" y="87"/>
                    <a:pt x="38" y="85"/>
                  </a:cubicBezTo>
                  <a:cubicBezTo>
                    <a:pt x="38" y="89"/>
                    <a:pt x="39" y="92"/>
                    <a:pt x="39" y="96"/>
                  </a:cubicBezTo>
                  <a:close/>
                  <a:moveTo>
                    <a:pt x="32" y="77"/>
                  </a:moveTo>
                  <a:cubicBezTo>
                    <a:pt x="31" y="74"/>
                    <a:pt x="31" y="72"/>
                    <a:pt x="30" y="69"/>
                  </a:cubicBezTo>
                  <a:cubicBezTo>
                    <a:pt x="30" y="69"/>
                    <a:pt x="30" y="69"/>
                    <a:pt x="30" y="69"/>
                  </a:cubicBezTo>
                  <a:cubicBezTo>
                    <a:pt x="31" y="67"/>
                    <a:pt x="32" y="65"/>
                    <a:pt x="34" y="64"/>
                  </a:cubicBezTo>
                  <a:cubicBezTo>
                    <a:pt x="34" y="67"/>
                    <a:pt x="35" y="69"/>
                    <a:pt x="36" y="72"/>
                  </a:cubicBezTo>
                  <a:cubicBezTo>
                    <a:pt x="35" y="74"/>
                    <a:pt x="33" y="75"/>
                    <a:pt x="32" y="77"/>
                  </a:cubicBezTo>
                  <a:close/>
                  <a:moveTo>
                    <a:pt x="32" y="61"/>
                  </a:moveTo>
                  <a:cubicBezTo>
                    <a:pt x="31" y="62"/>
                    <a:pt x="30" y="64"/>
                    <a:pt x="29" y="65"/>
                  </a:cubicBezTo>
                  <a:cubicBezTo>
                    <a:pt x="28" y="63"/>
                    <a:pt x="27" y="61"/>
                    <a:pt x="26" y="59"/>
                  </a:cubicBezTo>
                  <a:cubicBezTo>
                    <a:pt x="26" y="59"/>
                    <a:pt x="27" y="58"/>
                    <a:pt x="27" y="58"/>
                  </a:cubicBezTo>
                  <a:cubicBezTo>
                    <a:pt x="28" y="57"/>
                    <a:pt x="29" y="55"/>
                    <a:pt x="30" y="54"/>
                  </a:cubicBezTo>
                  <a:cubicBezTo>
                    <a:pt x="31" y="56"/>
                    <a:pt x="32" y="58"/>
                    <a:pt x="32" y="61"/>
                  </a:cubicBezTo>
                  <a:close/>
                  <a:moveTo>
                    <a:pt x="25" y="55"/>
                  </a:moveTo>
                  <a:cubicBezTo>
                    <a:pt x="24" y="53"/>
                    <a:pt x="23" y="51"/>
                    <a:pt x="22" y="49"/>
                  </a:cubicBezTo>
                  <a:cubicBezTo>
                    <a:pt x="23" y="47"/>
                    <a:pt x="24" y="46"/>
                    <a:pt x="25" y="44"/>
                  </a:cubicBezTo>
                  <a:cubicBezTo>
                    <a:pt x="26" y="46"/>
                    <a:pt x="28" y="48"/>
                    <a:pt x="29" y="51"/>
                  </a:cubicBezTo>
                  <a:cubicBezTo>
                    <a:pt x="27" y="52"/>
                    <a:pt x="26" y="54"/>
                    <a:pt x="25" y="55"/>
                  </a:cubicBezTo>
                  <a:close/>
                  <a:moveTo>
                    <a:pt x="9" y="171"/>
                  </a:moveTo>
                  <a:cubicBezTo>
                    <a:pt x="9" y="169"/>
                    <a:pt x="9" y="167"/>
                    <a:pt x="8" y="166"/>
                  </a:cubicBezTo>
                  <a:cubicBezTo>
                    <a:pt x="9" y="164"/>
                    <a:pt x="10" y="163"/>
                    <a:pt x="11" y="161"/>
                  </a:cubicBezTo>
                  <a:cubicBezTo>
                    <a:pt x="11" y="163"/>
                    <a:pt x="11" y="166"/>
                    <a:pt x="11" y="168"/>
                  </a:cubicBezTo>
                  <a:cubicBezTo>
                    <a:pt x="11" y="168"/>
                    <a:pt x="10" y="168"/>
                    <a:pt x="10" y="169"/>
                  </a:cubicBezTo>
                  <a:cubicBezTo>
                    <a:pt x="10" y="170"/>
                    <a:pt x="10" y="170"/>
                    <a:pt x="9" y="171"/>
                  </a:cubicBezTo>
                  <a:close/>
                  <a:moveTo>
                    <a:pt x="6" y="154"/>
                  </a:moveTo>
                  <a:cubicBezTo>
                    <a:pt x="7" y="152"/>
                    <a:pt x="8" y="151"/>
                    <a:pt x="9" y="149"/>
                  </a:cubicBezTo>
                  <a:cubicBezTo>
                    <a:pt x="9" y="152"/>
                    <a:pt x="10" y="154"/>
                    <a:pt x="10" y="157"/>
                  </a:cubicBezTo>
                  <a:cubicBezTo>
                    <a:pt x="9" y="157"/>
                    <a:pt x="9" y="157"/>
                    <a:pt x="9" y="158"/>
                  </a:cubicBezTo>
                  <a:cubicBezTo>
                    <a:pt x="8" y="159"/>
                    <a:pt x="8" y="160"/>
                    <a:pt x="8" y="160"/>
                  </a:cubicBezTo>
                  <a:cubicBezTo>
                    <a:pt x="7" y="158"/>
                    <a:pt x="7" y="156"/>
                    <a:pt x="6" y="154"/>
                  </a:cubicBezTo>
                  <a:close/>
                  <a:moveTo>
                    <a:pt x="5" y="149"/>
                  </a:moveTo>
                  <a:cubicBezTo>
                    <a:pt x="5" y="145"/>
                    <a:pt x="6" y="142"/>
                    <a:pt x="6" y="138"/>
                  </a:cubicBezTo>
                  <a:cubicBezTo>
                    <a:pt x="6" y="140"/>
                    <a:pt x="7" y="142"/>
                    <a:pt x="8" y="145"/>
                  </a:cubicBezTo>
                  <a:cubicBezTo>
                    <a:pt x="7" y="146"/>
                    <a:pt x="6" y="147"/>
                    <a:pt x="5" y="149"/>
                  </a:cubicBezTo>
                  <a:close/>
                  <a:moveTo>
                    <a:pt x="11" y="183"/>
                  </a:moveTo>
                  <a:cubicBezTo>
                    <a:pt x="11" y="181"/>
                    <a:pt x="10" y="178"/>
                    <a:pt x="10" y="176"/>
                  </a:cubicBezTo>
                  <a:cubicBezTo>
                    <a:pt x="11" y="175"/>
                    <a:pt x="11" y="174"/>
                    <a:pt x="12" y="172"/>
                  </a:cubicBezTo>
                  <a:cubicBezTo>
                    <a:pt x="12" y="174"/>
                    <a:pt x="12" y="175"/>
                    <a:pt x="12" y="176"/>
                  </a:cubicBezTo>
                  <a:cubicBezTo>
                    <a:pt x="13" y="180"/>
                    <a:pt x="13" y="184"/>
                    <a:pt x="13" y="187"/>
                  </a:cubicBezTo>
                  <a:cubicBezTo>
                    <a:pt x="14" y="188"/>
                    <a:pt x="14" y="189"/>
                    <a:pt x="14" y="190"/>
                  </a:cubicBezTo>
                  <a:cubicBezTo>
                    <a:pt x="13" y="190"/>
                    <a:pt x="13" y="191"/>
                    <a:pt x="13" y="191"/>
                  </a:cubicBezTo>
                  <a:cubicBezTo>
                    <a:pt x="13" y="192"/>
                    <a:pt x="13" y="194"/>
                    <a:pt x="13" y="195"/>
                  </a:cubicBezTo>
                  <a:cubicBezTo>
                    <a:pt x="12" y="191"/>
                    <a:pt x="12" y="187"/>
                    <a:pt x="11" y="183"/>
                  </a:cubicBezTo>
                  <a:close/>
                  <a:moveTo>
                    <a:pt x="22" y="219"/>
                  </a:moveTo>
                  <a:cubicBezTo>
                    <a:pt x="22" y="219"/>
                    <a:pt x="22" y="219"/>
                    <a:pt x="22" y="219"/>
                  </a:cubicBezTo>
                  <a:cubicBezTo>
                    <a:pt x="21" y="220"/>
                    <a:pt x="19" y="220"/>
                    <a:pt x="18" y="221"/>
                  </a:cubicBezTo>
                  <a:cubicBezTo>
                    <a:pt x="18" y="221"/>
                    <a:pt x="18" y="221"/>
                    <a:pt x="18" y="221"/>
                  </a:cubicBezTo>
                  <a:cubicBezTo>
                    <a:pt x="18" y="220"/>
                    <a:pt x="18" y="220"/>
                    <a:pt x="18" y="219"/>
                  </a:cubicBezTo>
                  <a:cubicBezTo>
                    <a:pt x="18" y="212"/>
                    <a:pt x="17" y="202"/>
                    <a:pt x="17" y="195"/>
                  </a:cubicBezTo>
                  <a:cubicBezTo>
                    <a:pt x="17" y="194"/>
                    <a:pt x="17" y="194"/>
                    <a:pt x="17" y="193"/>
                  </a:cubicBezTo>
                  <a:cubicBezTo>
                    <a:pt x="17" y="193"/>
                    <a:pt x="17" y="193"/>
                    <a:pt x="17" y="193"/>
                  </a:cubicBezTo>
                  <a:cubicBezTo>
                    <a:pt x="22" y="191"/>
                    <a:pt x="27" y="190"/>
                    <a:pt x="31" y="188"/>
                  </a:cubicBezTo>
                  <a:cubicBezTo>
                    <a:pt x="30" y="193"/>
                    <a:pt x="28" y="200"/>
                    <a:pt x="26" y="207"/>
                  </a:cubicBezTo>
                  <a:cubicBezTo>
                    <a:pt x="25" y="210"/>
                    <a:pt x="24" y="214"/>
                    <a:pt x="23" y="216"/>
                  </a:cubicBezTo>
                  <a:cubicBezTo>
                    <a:pt x="23" y="217"/>
                    <a:pt x="23" y="218"/>
                    <a:pt x="22" y="219"/>
                  </a:cubicBezTo>
                  <a:close/>
                  <a:moveTo>
                    <a:pt x="33" y="214"/>
                  </a:moveTo>
                  <a:cubicBezTo>
                    <a:pt x="30" y="215"/>
                    <a:pt x="28" y="216"/>
                    <a:pt x="26" y="217"/>
                  </a:cubicBezTo>
                  <a:cubicBezTo>
                    <a:pt x="27" y="215"/>
                    <a:pt x="28" y="210"/>
                    <a:pt x="29" y="205"/>
                  </a:cubicBezTo>
                  <a:cubicBezTo>
                    <a:pt x="31" y="199"/>
                    <a:pt x="34" y="191"/>
                    <a:pt x="35" y="186"/>
                  </a:cubicBezTo>
                  <a:cubicBezTo>
                    <a:pt x="38" y="185"/>
                    <a:pt x="41" y="184"/>
                    <a:pt x="43" y="182"/>
                  </a:cubicBezTo>
                  <a:cubicBezTo>
                    <a:pt x="41" y="192"/>
                    <a:pt x="38" y="202"/>
                    <a:pt x="35" y="212"/>
                  </a:cubicBezTo>
                  <a:cubicBezTo>
                    <a:pt x="34" y="213"/>
                    <a:pt x="33" y="213"/>
                    <a:pt x="33" y="214"/>
                  </a:cubicBezTo>
                  <a:close/>
                  <a:moveTo>
                    <a:pt x="46" y="204"/>
                  </a:moveTo>
                  <a:cubicBezTo>
                    <a:pt x="46" y="204"/>
                    <a:pt x="45" y="205"/>
                    <a:pt x="45" y="205"/>
                  </a:cubicBezTo>
                  <a:cubicBezTo>
                    <a:pt x="43" y="207"/>
                    <a:pt x="41" y="208"/>
                    <a:pt x="39" y="210"/>
                  </a:cubicBezTo>
                  <a:cubicBezTo>
                    <a:pt x="42" y="200"/>
                    <a:pt x="44" y="190"/>
                    <a:pt x="47" y="181"/>
                  </a:cubicBezTo>
                  <a:cubicBezTo>
                    <a:pt x="49" y="180"/>
                    <a:pt x="50" y="179"/>
                    <a:pt x="52" y="178"/>
                  </a:cubicBezTo>
                  <a:cubicBezTo>
                    <a:pt x="50" y="187"/>
                    <a:pt x="48" y="195"/>
                    <a:pt x="46" y="204"/>
                  </a:cubicBezTo>
                  <a:close/>
                  <a:moveTo>
                    <a:pt x="54" y="176"/>
                  </a:moveTo>
                  <a:cubicBezTo>
                    <a:pt x="57" y="175"/>
                    <a:pt x="59" y="173"/>
                    <a:pt x="62" y="172"/>
                  </a:cubicBezTo>
                  <a:cubicBezTo>
                    <a:pt x="60" y="179"/>
                    <a:pt x="59" y="186"/>
                    <a:pt x="57" y="194"/>
                  </a:cubicBezTo>
                  <a:cubicBezTo>
                    <a:pt x="57" y="195"/>
                    <a:pt x="58" y="195"/>
                    <a:pt x="58" y="196"/>
                  </a:cubicBezTo>
                  <a:cubicBezTo>
                    <a:pt x="55" y="198"/>
                    <a:pt x="53" y="200"/>
                    <a:pt x="50" y="202"/>
                  </a:cubicBezTo>
                  <a:cubicBezTo>
                    <a:pt x="51" y="194"/>
                    <a:pt x="53" y="186"/>
                    <a:pt x="55" y="178"/>
                  </a:cubicBezTo>
                  <a:cubicBezTo>
                    <a:pt x="55" y="177"/>
                    <a:pt x="55" y="177"/>
                    <a:pt x="54" y="176"/>
                  </a:cubicBezTo>
                  <a:close/>
                  <a:moveTo>
                    <a:pt x="78" y="179"/>
                  </a:moveTo>
                  <a:cubicBezTo>
                    <a:pt x="78" y="179"/>
                    <a:pt x="78" y="179"/>
                    <a:pt x="78" y="179"/>
                  </a:cubicBezTo>
                  <a:cubicBezTo>
                    <a:pt x="76" y="181"/>
                    <a:pt x="74" y="183"/>
                    <a:pt x="72" y="184"/>
                  </a:cubicBezTo>
                  <a:cubicBezTo>
                    <a:pt x="73" y="177"/>
                    <a:pt x="75" y="169"/>
                    <a:pt x="76" y="161"/>
                  </a:cubicBezTo>
                  <a:cubicBezTo>
                    <a:pt x="76" y="161"/>
                    <a:pt x="76" y="161"/>
                    <a:pt x="76" y="161"/>
                  </a:cubicBezTo>
                  <a:cubicBezTo>
                    <a:pt x="78" y="159"/>
                    <a:pt x="80" y="157"/>
                    <a:pt x="82" y="155"/>
                  </a:cubicBezTo>
                  <a:cubicBezTo>
                    <a:pt x="81" y="163"/>
                    <a:pt x="79" y="171"/>
                    <a:pt x="78" y="179"/>
                  </a:cubicBezTo>
                  <a:close/>
                  <a:moveTo>
                    <a:pt x="69" y="187"/>
                  </a:moveTo>
                  <a:cubicBezTo>
                    <a:pt x="66" y="189"/>
                    <a:pt x="63" y="192"/>
                    <a:pt x="61" y="194"/>
                  </a:cubicBezTo>
                  <a:cubicBezTo>
                    <a:pt x="62" y="186"/>
                    <a:pt x="64" y="178"/>
                    <a:pt x="65" y="171"/>
                  </a:cubicBezTo>
                  <a:cubicBezTo>
                    <a:pt x="65" y="170"/>
                    <a:pt x="65" y="170"/>
                    <a:pt x="65" y="170"/>
                  </a:cubicBezTo>
                  <a:cubicBezTo>
                    <a:pt x="68" y="168"/>
                    <a:pt x="70" y="166"/>
                    <a:pt x="73" y="164"/>
                  </a:cubicBezTo>
                  <a:cubicBezTo>
                    <a:pt x="71" y="171"/>
                    <a:pt x="70" y="179"/>
                    <a:pt x="69" y="186"/>
                  </a:cubicBezTo>
                  <a:cubicBezTo>
                    <a:pt x="69" y="186"/>
                    <a:pt x="69" y="187"/>
                    <a:pt x="69" y="187"/>
                  </a:cubicBezTo>
                  <a:close/>
                  <a:moveTo>
                    <a:pt x="81" y="176"/>
                  </a:moveTo>
                  <a:cubicBezTo>
                    <a:pt x="83" y="167"/>
                    <a:pt x="84" y="159"/>
                    <a:pt x="86" y="150"/>
                  </a:cubicBezTo>
                  <a:cubicBezTo>
                    <a:pt x="87" y="148"/>
                    <a:pt x="89" y="146"/>
                    <a:pt x="91" y="144"/>
                  </a:cubicBezTo>
                  <a:cubicBezTo>
                    <a:pt x="90" y="144"/>
                    <a:pt x="90" y="145"/>
                    <a:pt x="90" y="146"/>
                  </a:cubicBezTo>
                  <a:cubicBezTo>
                    <a:pt x="88" y="154"/>
                    <a:pt x="87" y="162"/>
                    <a:pt x="85" y="170"/>
                  </a:cubicBezTo>
                  <a:cubicBezTo>
                    <a:pt x="85" y="171"/>
                    <a:pt x="85" y="171"/>
                    <a:pt x="85" y="171"/>
                  </a:cubicBezTo>
                  <a:cubicBezTo>
                    <a:pt x="84" y="173"/>
                    <a:pt x="83" y="174"/>
                    <a:pt x="81" y="176"/>
                  </a:cubicBezTo>
                  <a:close/>
                  <a:moveTo>
                    <a:pt x="93" y="145"/>
                  </a:moveTo>
                  <a:cubicBezTo>
                    <a:pt x="93" y="145"/>
                    <a:pt x="93" y="146"/>
                    <a:pt x="93" y="146"/>
                  </a:cubicBezTo>
                  <a:cubicBezTo>
                    <a:pt x="93" y="152"/>
                    <a:pt x="93" y="157"/>
                    <a:pt x="93" y="163"/>
                  </a:cubicBezTo>
                  <a:cubicBezTo>
                    <a:pt x="92" y="164"/>
                    <a:pt x="90" y="166"/>
                    <a:pt x="89" y="168"/>
                  </a:cubicBezTo>
                  <a:cubicBezTo>
                    <a:pt x="90" y="161"/>
                    <a:pt x="92" y="154"/>
                    <a:pt x="93" y="147"/>
                  </a:cubicBezTo>
                  <a:cubicBezTo>
                    <a:pt x="93" y="146"/>
                    <a:pt x="93" y="145"/>
                    <a:pt x="93" y="145"/>
                  </a:cubicBezTo>
                  <a:close/>
                  <a:moveTo>
                    <a:pt x="54" y="34"/>
                  </a:moveTo>
                  <a:cubicBezTo>
                    <a:pt x="66" y="51"/>
                    <a:pt x="78" y="74"/>
                    <a:pt x="78" y="102"/>
                  </a:cubicBezTo>
                  <a:cubicBezTo>
                    <a:pt x="78" y="112"/>
                    <a:pt x="76" y="123"/>
                    <a:pt x="73" y="134"/>
                  </a:cubicBezTo>
                  <a:cubicBezTo>
                    <a:pt x="73" y="135"/>
                    <a:pt x="73" y="136"/>
                    <a:pt x="73" y="136"/>
                  </a:cubicBezTo>
                  <a:cubicBezTo>
                    <a:pt x="74" y="137"/>
                    <a:pt x="74" y="137"/>
                    <a:pt x="75" y="137"/>
                  </a:cubicBezTo>
                  <a:cubicBezTo>
                    <a:pt x="80" y="136"/>
                    <a:pt x="86" y="136"/>
                    <a:pt x="91" y="136"/>
                  </a:cubicBezTo>
                  <a:cubicBezTo>
                    <a:pt x="78" y="158"/>
                    <a:pt x="55" y="176"/>
                    <a:pt x="18" y="189"/>
                  </a:cubicBezTo>
                  <a:cubicBezTo>
                    <a:pt x="18" y="188"/>
                    <a:pt x="18" y="187"/>
                    <a:pt x="17" y="187"/>
                  </a:cubicBezTo>
                  <a:cubicBezTo>
                    <a:pt x="17" y="181"/>
                    <a:pt x="16" y="170"/>
                    <a:pt x="14" y="159"/>
                  </a:cubicBezTo>
                  <a:cubicBezTo>
                    <a:pt x="13" y="153"/>
                    <a:pt x="12" y="147"/>
                    <a:pt x="11" y="142"/>
                  </a:cubicBezTo>
                  <a:cubicBezTo>
                    <a:pt x="10" y="138"/>
                    <a:pt x="9" y="135"/>
                    <a:pt x="8" y="132"/>
                  </a:cubicBezTo>
                  <a:cubicBezTo>
                    <a:pt x="13" y="132"/>
                    <a:pt x="21" y="133"/>
                    <a:pt x="28" y="133"/>
                  </a:cubicBezTo>
                  <a:cubicBezTo>
                    <a:pt x="28" y="133"/>
                    <a:pt x="28" y="134"/>
                    <a:pt x="29" y="134"/>
                  </a:cubicBezTo>
                  <a:cubicBezTo>
                    <a:pt x="29" y="134"/>
                    <a:pt x="30" y="134"/>
                    <a:pt x="31" y="133"/>
                  </a:cubicBezTo>
                  <a:cubicBezTo>
                    <a:pt x="31" y="133"/>
                    <a:pt x="32" y="133"/>
                    <a:pt x="32" y="133"/>
                  </a:cubicBezTo>
                  <a:cubicBezTo>
                    <a:pt x="34" y="133"/>
                    <a:pt x="35" y="133"/>
                    <a:pt x="37" y="133"/>
                  </a:cubicBezTo>
                  <a:cubicBezTo>
                    <a:pt x="38" y="133"/>
                    <a:pt x="38" y="133"/>
                    <a:pt x="39" y="132"/>
                  </a:cubicBezTo>
                  <a:cubicBezTo>
                    <a:pt x="41" y="120"/>
                    <a:pt x="43" y="108"/>
                    <a:pt x="43" y="98"/>
                  </a:cubicBezTo>
                  <a:cubicBezTo>
                    <a:pt x="43" y="53"/>
                    <a:pt x="20" y="26"/>
                    <a:pt x="7" y="13"/>
                  </a:cubicBezTo>
                  <a:cubicBezTo>
                    <a:pt x="7" y="13"/>
                    <a:pt x="8" y="13"/>
                    <a:pt x="8" y="13"/>
                  </a:cubicBezTo>
                  <a:cubicBezTo>
                    <a:pt x="14" y="11"/>
                    <a:pt x="20" y="7"/>
                    <a:pt x="24" y="4"/>
                  </a:cubicBezTo>
                  <a:cubicBezTo>
                    <a:pt x="30" y="8"/>
                    <a:pt x="42" y="19"/>
                    <a:pt x="54" y="3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2" name="Freeform 16"/>
            <p:cNvSpPr>
              <a:spLocks noEditPoints="1"/>
            </p:cNvSpPr>
            <p:nvPr/>
          </p:nvSpPr>
          <p:spPr bwMode="auto">
            <a:xfrm>
              <a:off x="3937001" y="1593850"/>
              <a:ext cx="439738" cy="1030288"/>
            </a:xfrm>
            <a:custGeom>
              <a:avLst/>
              <a:gdLst/>
              <a:ahLst/>
              <a:cxnLst>
                <a:cxn ang="0">
                  <a:pos x="33" y="264"/>
                </a:cxn>
                <a:cxn ang="0">
                  <a:pos x="44" y="274"/>
                </a:cxn>
                <a:cxn ang="0">
                  <a:pos x="63" y="260"/>
                </a:cxn>
                <a:cxn ang="0">
                  <a:pos x="82" y="99"/>
                </a:cxn>
                <a:cxn ang="0">
                  <a:pos x="115" y="106"/>
                </a:cxn>
                <a:cxn ang="0">
                  <a:pos x="116" y="106"/>
                </a:cxn>
                <a:cxn ang="0">
                  <a:pos x="116" y="105"/>
                </a:cxn>
                <a:cxn ang="0">
                  <a:pos x="117" y="104"/>
                </a:cxn>
                <a:cxn ang="0">
                  <a:pos x="115" y="28"/>
                </a:cxn>
                <a:cxn ang="0">
                  <a:pos x="109" y="2"/>
                </a:cxn>
                <a:cxn ang="0">
                  <a:pos x="13" y="52"/>
                </a:cxn>
                <a:cxn ang="0">
                  <a:pos x="15" y="72"/>
                </a:cxn>
                <a:cxn ang="0">
                  <a:pos x="0" y="162"/>
                </a:cxn>
                <a:cxn ang="0">
                  <a:pos x="30" y="78"/>
                </a:cxn>
                <a:cxn ang="0">
                  <a:pos x="40" y="65"/>
                </a:cxn>
                <a:cxn ang="0">
                  <a:pos x="105" y="5"/>
                </a:cxn>
                <a:cxn ang="0">
                  <a:pos x="90" y="78"/>
                </a:cxn>
                <a:cxn ang="0">
                  <a:pos x="75" y="76"/>
                </a:cxn>
                <a:cxn ang="0">
                  <a:pos x="51" y="251"/>
                </a:cxn>
                <a:cxn ang="0">
                  <a:pos x="38" y="260"/>
                </a:cxn>
                <a:cxn ang="0">
                  <a:pos x="4" y="162"/>
                </a:cxn>
                <a:cxn ang="0">
                  <a:pos x="28" y="63"/>
                </a:cxn>
                <a:cxn ang="0">
                  <a:pos x="109" y="87"/>
                </a:cxn>
                <a:cxn ang="0">
                  <a:pos x="109" y="87"/>
                </a:cxn>
                <a:cxn ang="0">
                  <a:pos x="91" y="96"/>
                </a:cxn>
                <a:cxn ang="0">
                  <a:pos x="94" y="96"/>
                </a:cxn>
                <a:cxn ang="0">
                  <a:pos x="63" y="104"/>
                </a:cxn>
                <a:cxn ang="0">
                  <a:pos x="60" y="118"/>
                </a:cxn>
                <a:cxn ang="0">
                  <a:pos x="56" y="104"/>
                </a:cxn>
                <a:cxn ang="0">
                  <a:pos x="46" y="123"/>
                </a:cxn>
                <a:cxn ang="0">
                  <a:pos x="65" y="104"/>
                </a:cxn>
                <a:cxn ang="0">
                  <a:pos x="74" y="82"/>
                </a:cxn>
                <a:cxn ang="0">
                  <a:pos x="63" y="114"/>
                </a:cxn>
                <a:cxn ang="0">
                  <a:pos x="78" y="96"/>
                </a:cxn>
                <a:cxn ang="0">
                  <a:pos x="81" y="93"/>
                </a:cxn>
                <a:cxn ang="0">
                  <a:pos x="84" y="81"/>
                </a:cxn>
                <a:cxn ang="0">
                  <a:pos x="41" y="173"/>
                </a:cxn>
                <a:cxn ang="0">
                  <a:pos x="41" y="186"/>
                </a:cxn>
                <a:cxn ang="0">
                  <a:pos x="40" y="172"/>
                </a:cxn>
                <a:cxn ang="0">
                  <a:pos x="56" y="251"/>
                </a:cxn>
                <a:cxn ang="0">
                  <a:pos x="54" y="249"/>
                </a:cxn>
                <a:cxn ang="0">
                  <a:pos x="49" y="232"/>
                </a:cxn>
                <a:cxn ang="0">
                  <a:pos x="56" y="262"/>
                </a:cxn>
                <a:cxn ang="0">
                  <a:pos x="49" y="264"/>
                </a:cxn>
                <a:cxn ang="0">
                  <a:pos x="44" y="270"/>
                </a:cxn>
                <a:cxn ang="0">
                  <a:pos x="49" y="264"/>
                </a:cxn>
                <a:cxn ang="0">
                  <a:pos x="41" y="263"/>
                </a:cxn>
                <a:cxn ang="0">
                  <a:pos x="41" y="267"/>
                </a:cxn>
                <a:cxn ang="0">
                  <a:pos x="51" y="264"/>
                </a:cxn>
                <a:cxn ang="0">
                  <a:pos x="53" y="255"/>
                </a:cxn>
                <a:cxn ang="0">
                  <a:pos x="55" y="263"/>
                </a:cxn>
                <a:cxn ang="0">
                  <a:pos x="35" y="192"/>
                </a:cxn>
                <a:cxn ang="0">
                  <a:pos x="41" y="196"/>
                </a:cxn>
                <a:cxn ang="0">
                  <a:pos x="42" y="165"/>
                </a:cxn>
                <a:cxn ang="0">
                  <a:pos x="46" y="148"/>
                </a:cxn>
                <a:cxn ang="0">
                  <a:pos x="86" y="82"/>
                </a:cxn>
                <a:cxn ang="0">
                  <a:pos x="86" y="95"/>
                </a:cxn>
                <a:cxn ang="0">
                  <a:pos x="101" y="85"/>
                </a:cxn>
                <a:cxn ang="0">
                  <a:pos x="96" y="98"/>
                </a:cxn>
                <a:cxn ang="0">
                  <a:pos x="109" y="27"/>
                </a:cxn>
                <a:cxn ang="0">
                  <a:pos x="15" y="57"/>
                </a:cxn>
                <a:cxn ang="0">
                  <a:pos x="15" y="57"/>
                </a:cxn>
                <a:cxn ang="0">
                  <a:pos x="35" y="66"/>
                </a:cxn>
              </a:cxnLst>
              <a:rect l="0" t="0" r="r" b="b"/>
              <a:pathLst>
                <a:path w="117" h="274">
                  <a:moveTo>
                    <a:pt x="10" y="223"/>
                  </a:moveTo>
                  <a:cubicBezTo>
                    <a:pt x="16" y="240"/>
                    <a:pt x="25" y="255"/>
                    <a:pt x="33" y="264"/>
                  </a:cubicBezTo>
                  <a:cubicBezTo>
                    <a:pt x="33" y="264"/>
                    <a:pt x="33" y="264"/>
                    <a:pt x="33" y="264"/>
                  </a:cubicBezTo>
                  <a:cubicBezTo>
                    <a:pt x="35" y="267"/>
                    <a:pt x="36" y="268"/>
                    <a:pt x="38" y="270"/>
                  </a:cubicBezTo>
                  <a:cubicBezTo>
                    <a:pt x="39" y="271"/>
                    <a:pt x="40" y="272"/>
                    <a:pt x="42" y="274"/>
                  </a:cubicBezTo>
                  <a:cubicBezTo>
                    <a:pt x="43" y="274"/>
                    <a:pt x="43" y="274"/>
                    <a:pt x="44" y="274"/>
                  </a:cubicBezTo>
                  <a:cubicBezTo>
                    <a:pt x="46" y="273"/>
                    <a:pt x="49" y="271"/>
                    <a:pt x="53" y="269"/>
                  </a:cubicBezTo>
                  <a:cubicBezTo>
                    <a:pt x="57" y="267"/>
                    <a:pt x="61" y="264"/>
                    <a:pt x="63" y="263"/>
                  </a:cubicBezTo>
                  <a:cubicBezTo>
                    <a:pt x="64" y="262"/>
                    <a:pt x="64" y="261"/>
                    <a:pt x="63" y="260"/>
                  </a:cubicBezTo>
                  <a:cubicBezTo>
                    <a:pt x="55" y="238"/>
                    <a:pt x="44" y="212"/>
                    <a:pt x="45" y="183"/>
                  </a:cubicBezTo>
                  <a:cubicBezTo>
                    <a:pt x="45" y="156"/>
                    <a:pt x="53" y="128"/>
                    <a:pt x="81" y="98"/>
                  </a:cubicBezTo>
                  <a:cubicBezTo>
                    <a:pt x="81" y="98"/>
                    <a:pt x="82" y="98"/>
                    <a:pt x="82" y="99"/>
                  </a:cubicBezTo>
                  <a:cubicBezTo>
                    <a:pt x="85" y="99"/>
                    <a:pt x="91" y="100"/>
                    <a:pt x="97" y="102"/>
                  </a:cubicBezTo>
                  <a:cubicBezTo>
                    <a:pt x="103" y="103"/>
                    <a:pt x="110" y="105"/>
                    <a:pt x="114" y="106"/>
                  </a:cubicBezTo>
                  <a:cubicBezTo>
                    <a:pt x="114" y="106"/>
                    <a:pt x="114" y="106"/>
                    <a:pt x="115" y="106"/>
                  </a:cubicBezTo>
                  <a:cubicBezTo>
                    <a:pt x="115" y="106"/>
                    <a:pt x="115" y="106"/>
                    <a:pt x="115" y="106"/>
                  </a:cubicBezTo>
                  <a:cubicBezTo>
                    <a:pt x="115" y="106"/>
                    <a:pt x="115" y="106"/>
                    <a:pt x="115" y="106"/>
                  </a:cubicBezTo>
                  <a:cubicBezTo>
                    <a:pt x="115" y="106"/>
                    <a:pt x="116" y="106"/>
                    <a:pt x="116" y="106"/>
                  </a:cubicBezTo>
                  <a:cubicBezTo>
                    <a:pt x="116" y="106"/>
                    <a:pt x="116" y="106"/>
                    <a:pt x="116" y="106"/>
                  </a:cubicBezTo>
                  <a:cubicBezTo>
                    <a:pt x="116" y="105"/>
                    <a:pt x="116" y="105"/>
                    <a:pt x="116" y="105"/>
                  </a:cubicBezTo>
                  <a:cubicBezTo>
                    <a:pt x="116" y="105"/>
                    <a:pt x="116" y="105"/>
                    <a:pt x="116" y="105"/>
                  </a:cubicBezTo>
                  <a:cubicBezTo>
                    <a:pt x="116" y="105"/>
                    <a:pt x="117" y="105"/>
                    <a:pt x="117" y="105"/>
                  </a:cubicBezTo>
                  <a:cubicBezTo>
                    <a:pt x="117" y="104"/>
                    <a:pt x="117" y="104"/>
                    <a:pt x="117" y="104"/>
                  </a:cubicBezTo>
                  <a:cubicBezTo>
                    <a:pt x="117" y="104"/>
                    <a:pt x="117" y="104"/>
                    <a:pt x="117" y="104"/>
                  </a:cubicBezTo>
                  <a:cubicBezTo>
                    <a:pt x="116" y="103"/>
                    <a:pt x="116" y="103"/>
                    <a:pt x="116" y="102"/>
                  </a:cubicBezTo>
                  <a:cubicBezTo>
                    <a:pt x="114" y="89"/>
                    <a:pt x="113" y="75"/>
                    <a:pt x="113" y="61"/>
                  </a:cubicBezTo>
                  <a:cubicBezTo>
                    <a:pt x="113" y="50"/>
                    <a:pt x="114" y="39"/>
                    <a:pt x="115" y="28"/>
                  </a:cubicBezTo>
                  <a:cubicBezTo>
                    <a:pt x="115" y="27"/>
                    <a:pt x="115" y="27"/>
                    <a:pt x="115" y="27"/>
                  </a:cubicBezTo>
                  <a:cubicBezTo>
                    <a:pt x="113" y="20"/>
                    <a:pt x="111" y="12"/>
                    <a:pt x="109" y="4"/>
                  </a:cubicBezTo>
                  <a:cubicBezTo>
                    <a:pt x="109" y="3"/>
                    <a:pt x="109" y="3"/>
                    <a:pt x="109" y="2"/>
                  </a:cubicBezTo>
                  <a:cubicBezTo>
                    <a:pt x="109" y="1"/>
                    <a:pt x="109" y="0"/>
                    <a:pt x="108" y="0"/>
                  </a:cubicBezTo>
                  <a:cubicBezTo>
                    <a:pt x="108" y="0"/>
                    <a:pt x="107" y="0"/>
                    <a:pt x="106" y="0"/>
                  </a:cubicBezTo>
                  <a:cubicBezTo>
                    <a:pt x="81" y="15"/>
                    <a:pt x="41" y="32"/>
                    <a:pt x="13" y="52"/>
                  </a:cubicBezTo>
                  <a:cubicBezTo>
                    <a:pt x="12" y="52"/>
                    <a:pt x="12" y="52"/>
                    <a:pt x="12" y="52"/>
                  </a:cubicBezTo>
                  <a:cubicBezTo>
                    <a:pt x="11" y="52"/>
                    <a:pt x="10" y="53"/>
                    <a:pt x="10" y="54"/>
                  </a:cubicBezTo>
                  <a:cubicBezTo>
                    <a:pt x="12" y="60"/>
                    <a:pt x="13" y="66"/>
                    <a:pt x="15" y="72"/>
                  </a:cubicBezTo>
                  <a:cubicBezTo>
                    <a:pt x="15" y="73"/>
                    <a:pt x="15" y="73"/>
                    <a:pt x="16" y="73"/>
                  </a:cubicBezTo>
                  <a:cubicBezTo>
                    <a:pt x="19" y="75"/>
                    <a:pt x="23" y="76"/>
                    <a:pt x="26" y="77"/>
                  </a:cubicBezTo>
                  <a:cubicBezTo>
                    <a:pt x="7" y="104"/>
                    <a:pt x="0" y="134"/>
                    <a:pt x="0" y="162"/>
                  </a:cubicBezTo>
                  <a:cubicBezTo>
                    <a:pt x="0" y="184"/>
                    <a:pt x="4" y="205"/>
                    <a:pt x="10" y="223"/>
                  </a:cubicBezTo>
                  <a:close/>
                  <a:moveTo>
                    <a:pt x="4" y="162"/>
                  </a:moveTo>
                  <a:cubicBezTo>
                    <a:pt x="4" y="134"/>
                    <a:pt x="11" y="104"/>
                    <a:pt x="30" y="78"/>
                  </a:cubicBezTo>
                  <a:cubicBezTo>
                    <a:pt x="30" y="78"/>
                    <a:pt x="31" y="78"/>
                    <a:pt x="31" y="77"/>
                  </a:cubicBezTo>
                  <a:cubicBezTo>
                    <a:pt x="33" y="74"/>
                    <a:pt x="36" y="70"/>
                    <a:pt x="39" y="67"/>
                  </a:cubicBezTo>
                  <a:cubicBezTo>
                    <a:pt x="40" y="66"/>
                    <a:pt x="40" y="66"/>
                    <a:pt x="40" y="65"/>
                  </a:cubicBezTo>
                  <a:cubicBezTo>
                    <a:pt x="40" y="64"/>
                    <a:pt x="39" y="64"/>
                    <a:pt x="39" y="64"/>
                  </a:cubicBezTo>
                  <a:cubicBezTo>
                    <a:pt x="30" y="60"/>
                    <a:pt x="25" y="57"/>
                    <a:pt x="17" y="54"/>
                  </a:cubicBezTo>
                  <a:cubicBezTo>
                    <a:pt x="43" y="36"/>
                    <a:pt x="80" y="20"/>
                    <a:pt x="105" y="5"/>
                  </a:cubicBezTo>
                  <a:cubicBezTo>
                    <a:pt x="105" y="12"/>
                    <a:pt x="105" y="19"/>
                    <a:pt x="105" y="27"/>
                  </a:cubicBezTo>
                  <a:cubicBezTo>
                    <a:pt x="105" y="45"/>
                    <a:pt x="106" y="65"/>
                    <a:pt x="109" y="83"/>
                  </a:cubicBezTo>
                  <a:cubicBezTo>
                    <a:pt x="102" y="81"/>
                    <a:pt x="95" y="80"/>
                    <a:pt x="90" y="78"/>
                  </a:cubicBezTo>
                  <a:cubicBezTo>
                    <a:pt x="87" y="78"/>
                    <a:pt x="84" y="77"/>
                    <a:pt x="82" y="76"/>
                  </a:cubicBezTo>
                  <a:cubicBezTo>
                    <a:pt x="79" y="76"/>
                    <a:pt x="78" y="76"/>
                    <a:pt x="76" y="76"/>
                  </a:cubicBezTo>
                  <a:cubicBezTo>
                    <a:pt x="76" y="76"/>
                    <a:pt x="75" y="76"/>
                    <a:pt x="75" y="76"/>
                  </a:cubicBezTo>
                  <a:cubicBezTo>
                    <a:pt x="75" y="76"/>
                    <a:pt x="74" y="76"/>
                    <a:pt x="74" y="77"/>
                  </a:cubicBezTo>
                  <a:cubicBezTo>
                    <a:pt x="41" y="110"/>
                    <a:pt x="30" y="147"/>
                    <a:pt x="30" y="179"/>
                  </a:cubicBezTo>
                  <a:cubicBezTo>
                    <a:pt x="30" y="210"/>
                    <a:pt x="40" y="236"/>
                    <a:pt x="51" y="251"/>
                  </a:cubicBezTo>
                  <a:cubicBezTo>
                    <a:pt x="51" y="251"/>
                    <a:pt x="51" y="251"/>
                    <a:pt x="51" y="252"/>
                  </a:cubicBezTo>
                  <a:cubicBezTo>
                    <a:pt x="49" y="253"/>
                    <a:pt x="46" y="256"/>
                    <a:pt x="43" y="258"/>
                  </a:cubicBezTo>
                  <a:cubicBezTo>
                    <a:pt x="41" y="259"/>
                    <a:pt x="40" y="259"/>
                    <a:pt x="38" y="260"/>
                  </a:cubicBezTo>
                  <a:cubicBezTo>
                    <a:pt x="37" y="261"/>
                    <a:pt x="36" y="261"/>
                    <a:pt x="35" y="261"/>
                  </a:cubicBezTo>
                  <a:cubicBezTo>
                    <a:pt x="28" y="252"/>
                    <a:pt x="20" y="238"/>
                    <a:pt x="14" y="221"/>
                  </a:cubicBezTo>
                  <a:cubicBezTo>
                    <a:pt x="8" y="204"/>
                    <a:pt x="4" y="184"/>
                    <a:pt x="4" y="162"/>
                  </a:cubicBezTo>
                  <a:close/>
                  <a:moveTo>
                    <a:pt x="19" y="71"/>
                  </a:moveTo>
                  <a:cubicBezTo>
                    <a:pt x="20" y="67"/>
                    <a:pt x="22" y="64"/>
                    <a:pt x="24" y="61"/>
                  </a:cubicBezTo>
                  <a:cubicBezTo>
                    <a:pt x="25" y="62"/>
                    <a:pt x="27" y="62"/>
                    <a:pt x="28" y="63"/>
                  </a:cubicBezTo>
                  <a:cubicBezTo>
                    <a:pt x="27" y="66"/>
                    <a:pt x="25" y="69"/>
                    <a:pt x="23" y="72"/>
                  </a:cubicBezTo>
                  <a:cubicBezTo>
                    <a:pt x="22" y="72"/>
                    <a:pt x="21" y="71"/>
                    <a:pt x="19" y="71"/>
                  </a:cubicBezTo>
                  <a:close/>
                  <a:moveTo>
                    <a:pt x="109" y="87"/>
                  </a:moveTo>
                  <a:cubicBezTo>
                    <a:pt x="110" y="91"/>
                    <a:pt x="111" y="97"/>
                    <a:pt x="112" y="101"/>
                  </a:cubicBezTo>
                  <a:cubicBezTo>
                    <a:pt x="110" y="101"/>
                    <a:pt x="107" y="100"/>
                    <a:pt x="104" y="100"/>
                  </a:cubicBezTo>
                  <a:cubicBezTo>
                    <a:pt x="106" y="95"/>
                    <a:pt x="107" y="91"/>
                    <a:pt x="109" y="87"/>
                  </a:cubicBezTo>
                  <a:close/>
                  <a:moveTo>
                    <a:pt x="94" y="96"/>
                  </a:moveTo>
                  <a:cubicBezTo>
                    <a:pt x="94" y="96"/>
                    <a:pt x="94" y="96"/>
                    <a:pt x="93" y="97"/>
                  </a:cubicBezTo>
                  <a:cubicBezTo>
                    <a:pt x="92" y="97"/>
                    <a:pt x="92" y="97"/>
                    <a:pt x="91" y="96"/>
                  </a:cubicBezTo>
                  <a:cubicBezTo>
                    <a:pt x="91" y="92"/>
                    <a:pt x="92" y="88"/>
                    <a:pt x="94" y="83"/>
                  </a:cubicBezTo>
                  <a:cubicBezTo>
                    <a:pt x="95" y="84"/>
                    <a:pt x="97" y="84"/>
                    <a:pt x="99" y="85"/>
                  </a:cubicBezTo>
                  <a:cubicBezTo>
                    <a:pt x="97" y="88"/>
                    <a:pt x="96" y="92"/>
                    <a:pt x="94" y="96"/>
                  </a:cubicBezTo>
                  <a:close/>
                  <a:moveTo>
                    <a:pt x="56" y="104"/>
                  </a:moveTo>
                  <a:cubicBezTo>
                    <a:pt x="59" y="101"/>
                    <a:pt x="61" y="97"/>
                    <a:pt x="64" y="93"/>
                  </a:cubicBezTo>
                  <a:cubicBezTo>
                    <a:pt x="64" y="97"/>
                    <a:pt x="63" y="100"/>
                    <a:pt x="63" y="104"/>
                  </a:cubicBezTo>
                  <a:cubicBezTo>
                    <a:pt x="62" y="107"/>
                    <a:pt x="62" y="111"/>
                    <a:pt x="61" y="115"/>
                  </a:cubicBezTo>
                  <a:cubicBezTo>
                    <a:pt x="61" y="115"/>
                    <a:pt x="60" y="116"/>
                    <a:pt x="60" y="117"/>
                  </a:cubicBezTo>
                  <a:cubicBezTo>
                    <a:pt x="60" y="117"/>
                    <a:pt x="60" y="118"/>
                    <a:pt x="60" y="118"/>
                  </a:cubicBezTo>
                  <a:cubicBezTo>
                    <a:pt x="60" y="118"/>
                    <a:pt x="60" y="118"/>
                    <a:pt x="60" y="118"/>
                  </a:cubicBezTo>
                  <a:cubicBezTo>
                    <a:pt x="58" y="121"/>
                    <a:pt x="57" y="124"/>
                    <a:pt x="55" y="126"/>
                  </a:cubicBezTo>
                  <a:cubicBezTo>
                    <a:pt x="56" y="119"/>
                    <a:pt x="56" y="112"/>
                    <a:pt x="56" y="104"/>
                  </a:cubicBezTo>
                  <a:close/>
                  <a:moveTo>
                    <a:pt x="53" y="131"/>
                  </a:moveTo>
                  <a:cubicBezTo>
                    <a:pt x="51" y="135"/>
                    <a:pt x="49" y="139"/>
                    <a:pt x="48" y="142"/>
                  </a:cubicBezTo>
                  <a:cubicBezTo>
                    <a:pt x="47" y="136"/>
                    <a:pt x="47" y="129"/>
                    <a:pt x="46" y="123"/>
                  </a:cubicBezTo>
                  <a:cubicBezTo>
                    <a:pt x="48" y="118"/>
                    <a:pt x="51" y="113"/>
                    <a:pt x="54" y="108"/>
                  </a:cubicBezTo>
                  <a:cubicBezTo>
                    <a:pt x="54" y="115"/>
                    <a:pt x="53" y="123"/>
                    <a:pt x="53" y="131"/>
                  </a:cubicBezTo>
                  <a:close/>
                  <a:moveTo>
                    <a:pt x="65" y="104"/>
                  </a:moveTo>
                  <a:cubicBezTo>
                    <a:pt x="65" y="100"/>
                    <a:pt x="66" y="95"/>
                    <a:pt x="67" y="91"/>
                  </a:cubicBezTo>
                  <a:cubicBezTo>
                    <a:pt x="67" y="91"/>
                    <a:pt x="67" y="90"/>
                    <a:pt x="67" y="90"/>
                  </a:cubicBezTo>
                  <a:cubicBezTo>
                    <a:pt x="69" y="88"/>
                    <a:pt x="71" y="85"/>
                    <a:pt x="74" y="82"/>
                  </a:cubicBezTo>
                  <a:cubicBezTo>
                    <a:pt x="71" y="90"/>
                    <a:pt x="69" y="98"/>
                    <a:pt x="68" y="106"/>
                  </a:cubicBezTo>
                  <a:cubicBezTo>
                    <a:pt x="68" y="106"/>
                    <a:pt x="68" y="106"/>
                    <a:pt x="69" y="106"/>
                  </a:cubicBezTo>
                  <a:cubicBezTo>
                    <a:pt x="67" y="109"/>
                    <a:pt x="65" y="111"/>
                    <a:pt x="63" y="114"/>
                  </a:cubicBezTo>
                  <a:cubicBezTo>
                    <a:pt x="64" y="111"/>
                    <a:pt x="64" y="107"/>
                    <a:pt x="65" y="104"/>
                  </a:cubicBezTo>
                  <a:close/>
                  <a:moveTo>
                    <a:pt x="75" y="85"/>
                  </a:moveTo>
                  <a:cubicBezTo>
                    <a:pt x="76" y="88"/>
                    <a:pt x="77" y="92"/>
                    <a:pt x="78" y="96"/>
                  </a:cubicBezTo>
                  <a:cubicBezTo>
                    <a:pt x="75" y="98"/>
                    <a:pt x="73" y="101"/>
                    <a:pt x="71" y="104"/>
                  </a:cubicBezTo>
                  <a:cubicBezTo>
                    <a:pt x="72" y="97"/>
                    <a:pt x="73" y="91"/>
                    <a:pt x="75" y="85"/>
                  </a:cubicBezTo>
                  <a:close/>
                  <a:moveTo>
                    <a:pt x="81" y="93"/>
                  </a:moveTo>
                  <a:cubicBezTo>
                    <a:pt x="80" y="89"/>
                    <a:pt x="79" y="84"/>
                    <a:pt x="78" y="80"/>
                  </a:cubicBezTo>
                  <a:cubicBezTo>
                    <a:pt x="79" y="80"/>
                    <a:pt x="80" y="80"/>
                    <a:pt x="81" y="80"/>
                  </a:cubicBezTo>
                  <a:cubicBezTo>
                    <a:pt x="82" y="81"/>
                    <a:pt x="83" y="81"/>
                    <a:pt x="84" y="81"/>
                  </a:cubicBezTo>
                  <a:cubicBezTo>
                    <a:pt x="83" y="85"/>
                    <a:pt x="82" y="89"/>
                    <a:pt x="81" y="93"/>
                  </a:cubicBezTo>
                  <a:close/>
                  <a:moveTo>
                    <a:pt x="41" y="173"/>
                  </a:moveTo>
                  <a:cubicBezTo>
                    <a:pt x="41" y="173"/>
                    <a:pt x="41" y="173"/>
                    <a:pt x="41" y="173"/>
                  </a:cubicBezTo>
                  <a:cubicBezTo>
                    <a:pt x="41" y="174"/>
                    <a:pt x="41" y="174"/>
                    <a:pt x="41" y="174"/>
                  </a:cubicBezTo>
                  <a:cubicBezTo>
                    <a:pt x="41" y="177"/>
                    <a:pt x="41" y="180"/>
                    <a:pt x="41" y="183"/>
                  </a:cubicBezTo>
                  <a:cubicBezTo>
                    <a:pt x="41" y="184"/>
                    <a:pt x="41" y="185"/>
                    <a:pt x="41" y="186"/>
                  </a:cubicBezTo>
                  <a:cubicBezTo>
                    <a:pt x="39" y="178"/>
                    <a:pt x="36" y="170"/>
                    <a:pt x="35" y="163"/>
                  </a:cubicBezTo>
                  <a:cubicBezTo>
                    <a:pt x="36" y="157"/>
                    <a:pt x="37" y="151"/>
                    <a:pt x="38" y="145"/>
                  </a:cubicBezTo>
                  <a:cubicBezTo>
                    <a:pt x="39" y="154"/>
                    <a:pt x="40" y="163"/>
                    <a:pt x="40" y="172"/>
                  </a:cubicBezTo>
                  <a:cubicBezTo>
                    <a:pt x="41" y="172"/>
                    <a:pt x="41" y="172"/>
                    <a:pt x="41" y="172"/>
                  </a:cubicBezTo>
                  <a:cubicBezTo>
                    <a:pt x="41" y="172"/>
                    <a:pt x="41" y="173"/>
                    <a:pt x="41" y="173"/>
                  </a:cubicBezTo>
                  <a:close/>
                  <a:moveTo>
                    <a:pt x="56" y="251"/>
                  </a:moveTo>
                  <a:cubicBezTo>
                    <a:pt x="55" y="251"/>
                    <a:pt x="55" y="250"/>
                    <a:pt x="55" y="250"/>
                  </a:cubicBezTo>
                  <a:cubicBezTo>
                    <a:pt x="55" y="250"/>
                    <a:pt x="55" y="249"/>
                    <a:pt x="55" y="249"/>
                  </a:cubicBezTo>
                  <a:cubicBezTo>
                    <a:pt x="54" y="249"/>
                    <a:pt x="54" y="249"/>
                    <a:pt x="54" y="249"/>
                  </a:cubicBezTo>
                  <a:cubicBezTo>
                    <a:pt x="55" y="249"/>
                    <a:pt x="55" y="249"/>
                    <a:pt x="55" y="249"/>
                  </a:cubicBezTo>
                  <a:cubicBezTo>
                    <a:pt x="47" y="239"/>
                    <a:pt x="39" y="222"/>
                    <a:pt x="36" y="200"/>
                  </a:cubicBezTo>
                  <a:cubicBezTo>
                    <a:pt x="40" y="211"/>
                    <a:pt x="45" y="223"/>
                    <a:pt x="49" y="232"/>
                  </a:cubicBezTo>
                  <a:cubicBezTo>
                    <a:pt x="51" y="239"/>
                    <a:pt x="53" y="245"/>
                    <a:pt x="56" y="251"/>
                  </a:cubicBezTo>
                  <a:close/>
                  <a:moveTo>
                    <a:pt x="59" y="261"/>
                  </a:moveTo>
                  <a:cubicBezTo>
                    <a:pt x="58" y="261"/>
                    <a:pt x="57" y="262"/>
                    <a:pt x="56" y="262"/>
                  </a:cubicBezTo>
                  <a:cubicBezTo>
                    <a:pt x="56" y="261"/>
                    <a:pt x="57" y="260"/>
                    <a:pt x="57" y="258"/>
                  </a:cubicBezTo>
                  <a:cubicBezTo>
                    <a:pt x="57" y="259"/>
                    <a:pt x="58" y="260"/>
                    <a:pt x="59" y="261"/>
                  </a:cubicBezTo>
                  <a:close/>
                  <a:moveTo>
                    <a:pt x="49" y="264"/>
                  </a:moveTo>
                  <a:cubicBezTo>
                    <a:pt x="49" y="265"/>
                    <a:pt x="49" y="266"/>
                    <a:pt x="48" y="267"/>
                  </a:cubicBezTo>
                  <a:cubicBezTo>
                    <a:pt x="48" y="267"/>
                    <a:pt x="48" y="267"/>
                    <a:pt x="48" y="267"/>
                  </a:cubicBezTo>
                  <a:cubicBezTo>
                    <a:pt x="47" y="268"/>
                    <a:pt x="45" y="269"/>
                    <a:pt x="44" y="270"/>
                  </a:cubicBezTo>
                  <a:cubicBezTo>
                    <a:pt x="44" y="267"/>
                    <a:pt x="44" y="264"/>
                    <a:pt x="44" y="262"/>
                  </a:cubicBezTo>
                  <a:cubicBezTo>
                    <a:pt x="45" y="261"/>
                    <a:pt x="47" y="260"/>
                    <a:pt x="48" y="259"/>
                  </a:cubicBezTo>
                  <a:cubicBezTo>
                    <a:pt x="48" y="261"/>
                    <a:pt x="49" y="262"/>
                    <a:pt x="49" y="264"/>
                  </a:cubicBezTo>
                  <a:close/>
                  <a:moveTo>
                    <a:pt x="41" y="267"/>
                  </a:moveTo>
                  <a:cubicBezTo>
                    <a:pt x="40" y="266"/>
                    <a:pt x="39" y="265"/>
                    <a:pt x="38" y="264"/>
                  </a:cubicBezTo>
                  <a:cubicBezTo>
                    <a:pt x="39" y="264"/>
                    <a:pt x="40" y="264"/>
                    <a:pt x="41" y="263"/>
                  </a:cubicBezTo>
                  <a:cubicBezTo>
                    <a:pt x="41" y="263"/>
                    <a:pt x="42" y="263"/>
                    <a:pt x="42" y="263"/>
                  </a:cubicBezTo>
                  <a:cubicBezTo>
                    <a:pt x="42" y="265"/>
                    <a:pt x="42" y="267"/>
                    <a:pt x="42" y="269"/>
                  </a:cubicBezTo>
                  <a:cubicBezTo>
                    <a:pt x="42" y="268"/>
                    <a:pt x="41" y="268"/>
                    <a:pt x="41" y="267"/>
                  </a:cubicBezTo>
                  <a:close/>
                  <a:moveTo>
                    <a:pt x="51" y="266"/>
                  </a:moveTo>
                  <a:cubicBezTo>
                    <a:pt x="51" y="266"/>
                    <a:pt x="51" y="266"/>
                    <a:pt x="50" y="266"/>
                  </a:cubicBezTo>
                  <a:cubicBezTo>
                    <a:pt x="50" y="265"/>
                    <a:pt x="51" y="264"/>
                    <a:pt x="51" y="264"/>
                  </a:cubicBezTo>
                  <a:cubicBezTo>
                    <a:pt x="51" y="262"/>
                    <a:pt x="50" y="260"/>
                    <a:pt x="50" y="258"/>
                  </a:cubicBezTo>
                  <a:cubicBezTo>
                    <a:pt x="50" y="258"/>
                    <a:pt x="50" y="258"/>
                    <a:pt x="50" y="258"/>
                  </a:cubicBezTo>
                  <a:cubicBezTo>
                    <a:pt x="51" y="257"/>
                    <a:pt x="52" y="256"/>
                    <a:pt x="53" y="255"/>
                  </a:cubicBezTo>
                  <a:cubicBezTo>
                    <a:pt x="54" y="255"/>
                    <a:pt x="54" y="255"/>
                    <a:pt x="55" y="256"/>
                  </a:cubicBezTo>
                  <a:cubicBezTo>
                    <a:pt x="55" y="258"/>
                    <a:pt x="54" y="260"/>
                    <a:pt x="54" y="263"/>
                  </a:cubicBezTo>
                  <a:cubicBezTo>
                    <a:pt x="54" y="263"/>
                    <a:pt x="55" y="263"/>
                    <a:pt x="55" y="263"/>
                  </a:cubicBezTo>
                  <a:cubicBezTo>
                    <a:pt x="53" y="264"/>
                    <a:pt x="52" y="265"/>
                    <a:pt x="51" y="266"/>
                  </a:cubicBezTo>
                  <a:close/>
                  <a:moveTo>
                    <a:pt x="45" y="218"/>
                  </a:moveTo>
                  <a:cubicBezTo>
                    <a:pt x="41" y="209"/>
                    <a:pt x="37" y="199"/>
                    <a:pt x="35" y="192"/>
                  </a:cubicBezTo>
                  <a:cubicBezTo>
                    <a:pt x="34" y="187"/>
                    <a:pt x="34" y="183"/>
                    <a:pt x="34" y="179"/>
                  </a:cubicBezTo>
                  <a:cubicBezTo>
                    <a:pt x="34" y="175"/>
                    <a:pt x="34" y="172"/>
                    <a:pt x="34" y="169"/>
                  </a:cubicBezTo>
                  <a:cubicBezTo>
                    <a:pt x="36" y="178"/>
                    <a:pt x="39" y="188"/>
                    <a:pt x="41" y="196"/>
                  </a:cubicBezTo>
                  <a:cubicBezTo>
                    <a:pt x="41" y="197"/>
                    <a:pt x="41" y="197"/>
                    <a:pt x="41" y="197"/>
                  </a:cubicBezTo>
                  <a:cubicBezTo>
                    <a:pt x="42" y="204"/>
                    <a:pt x="43" y="211"/>
                    <a:pt x="45" y="218"/>
                  </a:cubicBezTo>
                  <a:close/>
                  <a:moveTo>
                    <a:pt x="42" y="165"/>
                  </a:moveTo>
                  <a:cubicBezTo>
                    <a:pt x="41" y="157"/>
                    <a:pt x="40" y="148"/>
                    <a:pt x="40" y="140"/>
                  </a:cubicBezTo>
                  <a:cubicBezTo>
                    <a:pt x="41" y="136"/>
                    <a:pt x="43" y="131"/>
                    <a:pt x="45" y="127"/>
                  </a:cubicBezTo>
                  <a:cubicBezTo>
                    <a:pt x="45" y="134"/>
                    <a:pt x="46" y="141"/>
                    <a:pt x="46" y="148"/>
                  </a:cubicBezTo>
                  <a:cubicBezTo>
                    <a:pt x="44" y="153"/>
                    <a:pt x="43" y="159"/>
                    <a:pt x="42" y="165"/>
                  </a:cubicBezTo>
                  <a:close/>
                  <a:moveTo>
                    <a:pt x="83" y="95"/>
                  </a:moveTo>
                  <a:cubicBezTo>
                    <a:pt x="84" y="90"/>
                    <a:pt x="85" y="86"/>
                    <a:pt x="86" y="82"/>
                  </a:cubicBezTo>
                  <a:cubicBezTo>
                    <a:pt x="88" y="82"/>
                    <a:pt x="90" y="82"/>
                    <a:pt x="92" y="83"/>
                  </a:cubicBezTo>
                  <a:cubicBezTo>
                    <a:pt x="90" y="87"/>
                    <a:pt x="89" y="91"/>
                    <a:pt x="89" y="96"/>
                  </a:cubicBezTo>
                  <a:cubicBezTo>
                    <a:pt x="88" y="96"/>
                    <a:pt x="87" y="95"/>
                    <a:pt x="86" y="95"/>
                  </a:cubicBezTo>
                  <a:cubicBezTo>
                    <a:pt x="85" y="95"/>
                    <a:pt x="84" y="95"/>
                    <a:pt x="83" y="95"/>
                  </a:cubicBezTo>
                  <a:close/>
                  <a:moveTo>
                    <a:pt x="96" y="98"/>
                  </a:moveTo>
                  <a:cubicBezTo>
                    <a:pt x="97" y="93"/>
                    <a:pt x="99" y="89"/>
                    <a:pt x="101" y="85"/>
                  </a:cubicBezTo>
                  <a:cubicBezTo>
                    <a:pt x="103" y="86"/>
                    <a:pt x="105" y="86"/>
                    <a:pt x="107" y="87"/>
                  </a:cubicBezTo>
                  <a:cubicBezTo>
                    <a:pt x="105" y="91"/>
                    <a:pt x="104" y="95"/>
                    <a:pt x="102" y="99"/>
                  </a:cubicBezTo>
                  <a:cubicBezTo>
                    <a:pt x="100" y="99"/>
                    <a:pt x="98" y="98"/>
                    <a:pt x="96" y="98"/>
                  </a:cubicBezTo>
                  <a:close/>
                  <a:moveTo>
                    <a:pt x="111" y="28"/>
                  </a:moveTo>
                  <a:cubicBezTo>
                    <a:pt x="110" y="35"/>
                    <a:pt x="110" y="43"/>
                    <a:pt x="109" y="50"/>
                  </a:cubicBezTo>
                  <a:cubicBezTo>
                    <a:pt x="109" y="42"/>
                    <a:pt x="109" y="35"/>
                    <a:pt x="109" y="27"/>
                  </a:cubicBezTo>
                  <a:cubicBezTo>
                    <a:pt x="109" y="24"/>
                    <a:pt x="109" y="21"/>
                    <a:pt x="109" y="19"/>
                  </a:cubicBezTo>
                  <a:cubicBezTo>
                    <a:pt x="110" y="22"/>
                    <a:pt x="111" y="25"/>
                    <a:pt x="111" y="28"/>
                  </a:cubicBezTo>
                  <a:close/>
                  <a:moveTo>
                    <a:pt x="15" y="57"/>
                  </a:moveTo>
                  <a:cubicBezTo>
                    <a:pt x="18" y="58"/>
                    <a:pt x="20" y="59"/>
                    <a:pt x="22" y="60"/>
                  </a:cubicBezTo>
                  <a:cubicBezTo>
                    <a:pt x="20" y="63"/>
                    <a:pt x="19" y="65"/>
                    <a:pt x="18" y="68"/>
                  </a:cubicBezTo>
                  <a:cubicBezTo>
                    <a:pt x="17" y="65"/>
                    <a:pt x="16" y="61"/>
                    <a:pt x="15" y="57"/>
                  </a:cubicBezTo>
                  <a:close/>
                  <a:moveTo>
                    <a:pt x="25" y="73"/>
                  </a:moveTo>
                  <a:cubicBezTo>
                    <a:pt x="27" y="70"/>
                    <a:pt x="29" y="67"/>
                    <a:pt x="30" y="64"/>
                  </a:cubicBezTo>
                  <a:cubicBezTo>
                    <a:pt x="32" y="65"/>
                    <a:pt x="33" y="65"/>
                    <a:pt x="35" y="66"/>
                  </a:cubicBezTo>
                  <a:cubicBezTo>
                    <a:pt x="32" y="69"/>
                    <a:pt x="30" y="71"/>
                    <a:pt x="28" y="74"/>
                  </a:cubicBezTo>
                  <a:cubicBezTo>
                    <a:pt x="27" y="74"/>
                    <a:pt x="26" y="73"/>
                    <a:pt x="25" y="7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sp>
        <p:nvSpPr>
          <p:cNvPr id="260" name="Freeform 1382"/>
          <p:cNvSpPr>
            <a:spLocks noEditPoints="1"/>
          </p:cNvSpPr>
          <p:nvPr/>
        </p:nvSpPr>
        <p:spPr bwMode="auto">
          <a:xfrm>
            <a:off x="3556001" y="4250267"/>
            <a:ext cx="1198033" cy="455084"/>
          </a:xfrm>
          <a:custGeom>
            <a:avLst/>
            <a:gdLst/>
            <a:ahLst/>
            <a:cxnLst>
              <a:cxn ang="0">
                <a:pos x="78" y="14"/>
              </a:cxn>
              <a:cxn ang="0">
                <a:pos x="71" y="71"/>
              </a:cxn>
              <a:cxn ang="0">
                <a:pos x="51" y="76"/>
              </a:cxn>
              <a:cxn ang="0">
                <a:pos x="71" y="109"/>
              </a:cxn>
              <a:cxn ang="0">
                <a:pos x="9" y="78"/>
              </a:cxn>
              <a:cxn ang="0">
                <a:pos x="34" y="108"/>
              </a:cxn>
              <a:cxn ang="0">
                <a:pos x="81" y="113"/>
              </a:cxn>
              <a:cxn ang="0">
                <a:pos x="107" y="99"/>
              </a:cxn>
              <a:cxn ang="0">
                <a:pos x="220" y="104"/>
              </a:cxn>
              <a:cxn ang="0">
                <a:pos x="252" y="74"/>
              </a:cxn>
              <a:cxn ang="0">
                <a:pos x="329" y="36"/>
              </a:cxn>
              <a:cxn ang="0">
                <a:pos x="199" y="6"/>
              </a:cxn>
              <a:cxn ang="0">
                <a:pos x="102" y="28"/>
              </a:cxn>
              <a:cxn ang="0">
                <a:pos x="82" y="68"/>
              </a:cxn>
              <a:cxn ang="0">
                <a:pos x="74" y="81"/>
              </a:cxn>
              <a:cxn ang="0">
                <a:pos x="85" y="99"/>
              </a:cxn>
              <a:cxn ang="0">
                <a:pos x="75" y="85"/>
              </a:cxn>
              <a:cxn ang="0">
                <a:pos x="87" y="24"/>
              </a:cxn>
              <a:cxn ang="0">
                <a:pos x="81" y="15"/>
              </a:cxn>
              <a:cxn ang="0">
                <a:pos x="89" y="100"/>
              </a:cxn>
              <a:cxn ang="0">
                <a:pos x="216" y="92"/>
              </a:cxn>
              <a:cxn ang="0">
                <a:pos x="187" y="77"/>
              </a:cxn>
              <a:cxn ang="0">
                <a:pos x="193" y="68"/>
              </a:cxn>
              <a:cxn ang="0">
                <a:pos x="146" y="75"/>
              </a:cxn>
              <a:cxn ang="0">
                <a:pos x="178" y="63"/>
              </a:cxn>
              <a:cxn ang="0">
                <a:pos x="154" y="74"/>
              </a:cxn>
              <a:cxn ang="0">
                <a:pos x="175" y="86"/>
              </a:cxn>
              <a:cxn ang="0">
                <a:pos x="189" y="57"/>
              </a:cxn>
              <a:cxn ang="0">
                <a:pos x="197" y="54"/>
              </a:cxn>
              <a:cxn ang="0">
                <a:pos x="201" y="46"/>
              </a:cxn>
              <a:cxn ang="0">
                <a:pos x="250" y="56"/>
              </a:cxn>
              <a:cxn ang="0">
                <a:pos x="203" y="43"/>
              </a:cxn>
              <a:cxn ang="0">
                <a:pos x="197" y="42"/>
              </a:cxn>
              <a:cxn ang="0">
                <a:pos x="245" y="45"/>
              </a:cxn>
              <a:cxn ang="0">
                <a:pos x="317" y="27"/>
              </a:cxn>
              <a:cxn ang="0">
                <a:pos x="286" y="32"/>
              </a:cxn>
              <a:cxn ang="0">
                <a:pos x="282" y="46"/>
              </a:cxn>
              <a:cxn ang="0">
                <a:pos x="264" y="46"/>
              </a:cxn>
              <a:cxn ang="0">
                <a:pos x="260" y="37"/>
              </a:cxn>
              <a:cxn ang="0">
                <a:pos x="231" y="21"/>
              </a:cxn>
              <a:cxn ang="0">
                <a:pos x="181" y="6"/>
              </a:cxn>
              <a:cxn ang="0">
                <a:pos x="235" y="38"/>
              </a:cxn>
              <a:cxn ang="0">
                <a:pos x="211" y="40"/>
              </a:cxn>
              <a:cxn ang="0">
                <a:pos x="190" y="25"/>
              </a:cxn>
              <a:cxn ang="0">
                <a:pos x="180" y="40"/>
              </a:cxn>
              <a:cxn ang="0">
                <a:pos x="175" y="45"/>
              </a:cxn>
              <a:cxn ang="0">
                <a:pos x="170" y="50"/>
              </a:cxn>
              <a:cxn ang="0">
                <a:pos x="167" y="64"/>
              </a:cxn>
              <a:cxn ang="0">
                <a:pos x="153" y="60"/>
              </a:cxn>
              <a:cxn ang="0">
                <a:pos x="150" y="71"/>
              </a:cxn>
              <a:cxn ang="0">
                <a:pos x="133" y="68"/>
              </a:cxn>
              <a:cxn ang="0">
                <a:pos x="130" y="74"/>
              </a:cxn>
              <a:cxn ang="0">
                <a:pos x="155" y="92"/>
              </a:cxn>
              <a:cxn ang="0">
                <a:pos x="165" y="102"/>
              </a:cxn>
              <a:cxn ang="0">
                <a:pos x="181" y="111"/>
              </a:cxn>
              <a:cxn ang="0">
                <a:pos x="168" y="93"/>
              </a:cxn>
              <a:cxn ang="0">
                <a:pos x="178" y="89"/>
              </a:cxn>
              <a:cxn ang="0">
                <a:pos x="210" y="92"/>
              </a:cxn>
              <a:cxn ang="0">
                <a:pos x="138" y="114"/>
              </a:cxn>
              <a:cxn ang="0">
                <a:pos x="108" y="68"/>
              </a:cxn>
              <a:cxn ang="0">
                <a:pos x="91" y="25"/>
              </a:cxn>
            </a:cxnLst>
            <a:rect l="0" t="0" r="r" b="b"/>
            <a:pathLst>
              <a:path w="329" h="125">
                <a:moveTo>
                  <a:pt x="103" y="27"/>
                </a:moveTo>
                <a:cubicBezTo>
                  <a:pt x="102" y="25"/>
                  <a:pt x="100" y="23"/>
                  <a:pt x="97" y="21"/>
                </a:cubicBezTo>
                <a:cubicBezTo>
                  <a:pt x="96" y="21"/>
                  <a:pt x="95" y="20"/>
                  <a:pt x="93" y="20"/>
                </a:cubicBezTo>
                <a:cubicBezTo>
                  <a:pt x="93" y="20"/>
                  <a:pt x="93" y="20"/>
                  <a:pt x="93" y="20"/>
                </a:cubicBezTo>
                <a:cubicBezTo>
                  <a:pt x="92" y="20"/>
                  <a:pt x="92" y="20"/>
                  <a:pt x="92" y="20"/>
                </a:cubicBezTo>
                <a:cubicBezTo>
                  <a:pt x="91" y="20"/>
                  <a:pt x="91" y="20"/>
                  <a:pt x="90" y="20"/>
                </a:cubicBezTo>
                <a:cubicBezTo>
                  <a:pt x="88" y="16"/>
                  <a:pt x="84" y="13"/>
                  <a:pt x="80" y="13"/>
                </a:cubicBezTo>
                <a:cubicBezTo>
                  <a:pt x="79" y="13"/>
                  <a:pt x="79" y="13"/>
                  <a:pt x="79" y="13"/>
                </a:cubicBezTo>
                <a:cubicBezTo>
                  <a:pt x="77" y="13"/>
                  <a:pt x="77" y="13"/>
                  <a:pt x="77" y="13"/>
                </a:cubicBezTo>
                <a:cubicBezTo>
                  <a:pt x="78" y="14"/>
                  <a:pt x="78" y="14"/>
                  <a:pt x="78" y="14"/>
                </a:cubicBezTo>
                <a:cubicBezTo>
                  <a:pt x="79" y="15"/>
                  <a:pt x="79" y="15"/>
                  <a:pt x="79" y="15"/>
                </a:cubicBezTo>
                <a:cubicBezTo>
                  <a:pt x="77" y="15"/>
                  <a:pt x="74" y="15"/>
                  <a:pt x="72" y="15"/>
                </a:cubicBezTo>
                <a:cubicBezTo>
                  <a:pt x="71" y="15"/>
                  <a:pt x="70" y="15"/>
                  <a:pt x="69" y="15"/>
                </a:cubicBezTo>
                <a:cubicBezTo>
                  <a:pt x="50" y="15"/>
                  <a:pt x="32" y="16"/>
                  <a:pt x="13" y="17"/>
                </a:cubicBezTo>
                <a:cubicBezTo>
                  <a:pt x="13" y="21"/>
                  <a:pt x="13" y="21"/>
                  <a:pt x="13" y="21"/>
                </a:cubicBezTo>
                <a:cubicBezTo>
                  <a:pt x="32" y="20"/>
                  <a:pt x="50" y="19"/>
                  <a:pt x="69" y="19"/>
                </a:cubicBezTo>
                <a:cubicBezTo>
                  <a:pt x="70" y="19"/>
                  <a:pt x="71" y="19"/>
                  <a:pt x="72" y="19"/>
                </a:cubicBezTo>
                <a:cubicBezTo>
                  <a:pt x="73" y="19"/>
                  <a:pt x="74" y="19"/>
                  <a:pt x="74" y="19"/>
                </a:cubicBezTo>
                <a:cubicBezTo>
                  <a:pt x="72" y="23"/>
                  <a:pt x="72" y="28"/>
                  <a:pt x="72" y="33"/>
                </a:cubicBezTo>
                <a:cubicBezTo>
                  <a:pt x="71" y="45"/>
                  <a:pt x="71" y="58"/>
                  <a:pt x="71" y="71"/>
                </a:cubicBezTo>
                <a:cubicBezTo>
                  <a:pt x="70" y="73"/>
                  <a:pt x="70" y="75"/>
                  <a:pt x="70" y="77"/>
                </a:cubicBezTo>
                <a:cubicBezTo>
                  <a:pt x="70" y="79"/>
                  <a:pt x="70" y="80"/>
                  <a:pt x="71" y="82"/>
                </a:cubicBezTo>
                <a:cubicBezTo>
                  <a:pt x="67" y="79"/>
                  <a:pt x="63" y="76"/>
                  <a:pt x="59" y="73"/>
                </a:cubicBezTo>
                <a:cubicBezTo>
                  <a:pt x="58" y="74"/>
                  <a:pt x="58" y="74"/>
                  <a:pt x="58" y="74"/>
                </a:cubicBezTo>
                <a:cubicBezTo>
                  <a:pt x="62" y="78"/>
                  <a:pt x="66" y="81"/>
                  <a:pt x="71" y="84"/>
                </a:cubicBezTo>
                <a:cubicBezTo>
                  <a:pt x="71" y="86"/>
                  <a:pt x="71" y="87"/>
                  <a:pt x="71" y="89"/>
                </a:cubicBezTo>
                <a:cubicBezTo>
                  <a:pt x="65" y="84"/>
                  <a:pt x="59" y="80"/>
                  <a:pt x="52" y="75"/>
                </a:cubicBezTo>
                <a:cubicBezTo>
                  <a:pt x="51" y="75"/>
                  <a:pt x="51" y="75"/>
                  <a:pt x="51" y="75"/>
                </a:cubicBezTo>
                <a:cubicBezTo>
                  <a:pt x="49" y="74"/>
                  <a:pt x="49" y="74"/>
                  <a:pt x="49" y="74"/>
                </a:cubicBezTo>
                <a:cubicBezTo>
                  <a:pt x="51" y="76"/>
                  <a:pt x="51" y="76"/>
                  <a:pt x="51" y="76"/>
                </a:cubicBezTo>
                <a:cubicBezTo>
                  <a:pt x="51" y="76"/>
                  <a:pt x="51" y="76"/>
                  <a:pt x="51" y="76"/>
                </a:cubicBezTo>
                <a:cubicBezTo>
                  <a:pt x="51" y="76"/>
                  <a:pt x="51" y="76"/>
                  <a:pt x="51" y="76"/>
                </a:cubicBezTo>
                <a:cubicBezTo>
                  <a:pt x="58" y="81"/>
                  <a:pt x="65" y="86"/>
                  <a:pt x="71" y="91"/>
                </a:cubicBezTo>
                <a:cubicBezTo>
                  <a:pt x="71" y="94"/>
                  <a:pt x="72" y="96"/>
                  <a:pt x="72" y="99"/>
                </a:cubicBezTo>
                <a:cubicBezTo>
                  <a:pt x="63" y="90"/>
                  <a:pt x="53" y="82"/>
                  <a:pt x="42" y="75"/>
                </a:cubicBezTo>
                <a:cubicBezTo>
                  <a:pt x="41" y="76"/>
                  <a:pt x="41" y="76"/>
                  <a:pt x="41" y="76"/>
                </a:cubicBezTo>
                <a:cubicBezTo>
                  <a:pt x="52" y="83"/>
                  <a:pt x="63" y="92"/>
                  <a:pt x="73" y="101"/>
                </a:cubicBezTo>
                <a:cubicBezTo>
                  <a:pt x="73" y="101"/>
                  <a:pt x="73" y="101"/>
                  <a:pt x="73" y="101"/>
                </a:cubicBezTo>
                <a:cubicBezTo>
                  <a:pt x="74" y="104"/>
                  <a:pt x="75" y="106"/>
                  <a:pt x="76" y="109"/>
                </a:cubicBezTo>
                <a:cubicBezTo>
                  <a:pt x="74" y="109"/>
                  <a:pt x="73" y="109"/>
                  <a:pt x="71" y="109"/>
                </a:cubicBezTo>
                <a:cubicBezTo>
                  <a:pt x="59" y="97"/>
                  <a:pt x="46" y="87"/>
                  <a:pt x="31" y="78"/>
                </a:cubicBezTo>
                <a:cubicBezTo>
                  <a:pt x="31" y="79"/>
                  <a:pt x="31" y="79"/>
                  <a:pt x="31" y="79"/>
                </a:cubicBezTo>
                <a:cubicBezTo>
                  <a:pt x="45" y="88"/>
                  <a:pt x="57" y="98"/>
                  <a:pt x="69" y="109"/>
                </a:cubicBezTo>
                <a:cubicBezTo>
                  <a:pt x="66" y="109"/>
                  <a:pt x="63" y="109"/>
                  <a:pt x="60" y="109"/>
                </a:cubicBezTo>
                <a:cubicBezTo>
                  <a:pt x="49" y="97"/>
                  <a:pt x="36" y="86"/>
                  <a:pt x="23" y="76"/>
                </a:cubicBezTo>
                <a:cubicBezTo>
                  <a:pt x="22" y="77"/>
                  <a:pt x="22" y="77"/>
                  <a:pt x="22" y="77"/>
                </a:cubicBezTo>
                <a:cubicBezTo>
                  <a:pt x="35" y="87"/>
                  <a:pt x="47" y="97"/>
                  <a:pt x="57" y="109"/>
                </a:cubicBezTo>
                <a:cubicBezTo>
                  <a:pt x="54" y="109"/>
                  <a:pt x="51" y="109"/>
                  <a:pt x="48" y="109"/>
                </a:cubicBezTo>
                <a:cubicBezTo>
                  <a:pt x="36" y="98"/>
                  <a:pt x="23" y="87"/>
                  <a:pt x="10" y="77"/>
                </a:cubicBezTo>
                <a:cubicBezTo>
                  <a:pt x="9" y="78"/>
                  <a:pt x="9" y="78"/>
                  <a:pt x="9" y="78"/>
                </a:cubicBezTo>
                <a:cubicBezTo>
                  <a:pt x="10" y="79"/>
                  <a:pt x="10" y="80"/>
                  <a:pt x="11" y="80"/>
                </a:cubicBezTo>
                <a:cubicBezTo>
                  <a:pt x="11" y="80"/>
                  <a:pt x="11" y="80"/>
                  <a:pt x="11" y="80"/>
                </a:cubicBezTo>
                <a:cubicBezTo>
                  <a:pt x="23" y="89"/>
                  <a:pt x="34" y="99"/>
                  <a:pt x="45" y="109"/>
                </a:cubicBezTo>
                <a:cubicBezTo>
                  <a:pt x="42" y="108"/>
                  <a:pt x="39" y="108"/>
                  <a:pt x="36" y="108"/>
                </a:cubicBezTo>
                <a:cubicBezTo>
                  <a:pt x="36" y="108"/>
                  <a:pt x="36" y="108"/>
                  <a:pt x="36" y="108"/>
                </a:cubicBezTo>
                <a:cubicBezTo>
                  <a:pt x="27" y="100"/>
                  <a:pt x="18" y="92"/>
                  <a:pt x="9" y="84"/>
                </a:cubicBezTo>
                <a:cubicBezTo>
                  <a:pt x="9" y="84"/>
                  <a:pt x="9" y="84"/>
                  <a:pt x="9" y="84"/>
                </a:cubicBezTo>
                <a:cubicBezTo>
                  <a:pt x="8" y="83"/>
                  <a:pt x="7" y="82"/>
                  <a:pt x="5" y="81"/>
                </a:cubicBezTo>
                <a:cubicBezTo>
                  <a:pt x="4" y="82"/>
                  <a:pt x="4" y="82"/>
                  <a:pt x="4" y="82"/>
                </a:cubicBezTo>
                <a:cubicBezTo>
                  <a:pt x="14" y="91"/>
                  <a:pt x="24" y="99"/>
                  <a:pt x="34" y="108"/>
                </a:cubicBezTo>
                <a:cubicBezTo>
                  <a:pt x="27" y="108"/>
                  <a:pt x="21" y="108"/>
                  <a:pt x="15" y="108"/>
                </a:cubicBezTo>
                <a:cubicBezTo>
                  <a:pt x="15" y="108"/>
                  <a:pt x="15" y="108"/>
                  <a:pt x="15" y="108"/>
                </a:cubicBezTo>
                <a:cubicBezTo>
                  <a:pt x="11" y="103"/>
                  <a:pt x="6" y="99"/>
                  <a:pt x="2" y="95"/>
                </a:cubicBezTo>
                <a:cubicBezTo>
                  <a:pt x="0" y="96"/>
                  <a:pt x="0" y="96"/>
                  <a:pt x="0" y="96"/>
                </a:cubicBezTo>
                <a:cubicBezTo>
                  <a:pt x="2" y="97"/>
                  <a:pt x="3" y="98"/>
                  <a:pt x="4" y="100"/>
                </a:cubicBezTo>
                <a:cubicBezTo>
                  <a:pt x="7" y="102"/>
                  <a:pt x="10" y="105"/>
                  <a:pt x="13" y="108"/>
                </a:cubicBezTo>
                <a:cubicBezTo>
                  <a:pt x="10" y="108"/>
                  <a:pt x="7" y="108"/>
                  <a:pt x="4" y="108"/>
                </a:cubicBezTo>
                <a:cubicBezTo>
                  <a:pt x="4" y="112"/>
                  <a:pt x="4" y="112"/>
                  <a:pt x="4" y="112"/>
                </a:cubicBezTo>
                <a:cubicBezTo>
                  <a:pt x="29" y="112"/>
                  <a:pt x="54" y="113"/>
                  <a:pt x="79" y="113"/>
                </a:cubicBezTo>
                <a:cubicBezTo>
                  <a:pt x="80" y="113"/>
                  <a:pt x="80" y="113"/>
                  <a:pt x="81" y="113"/>
                </a:cubicBezTo>
                <a:cubicBezTo>
                  <a:pt x="81" y="112"/>
                  <a:pt x="82" y="112"/>
                  <a:pt x="82" y="112"/>
                </a:cubicBezTo>
                <a:cubicBezTo>
                  <a:pt x="82" y="111"/>
                  <a:pt x="83" y="111"/>
                  <a:pt x="83" y="111"/>
                </a:cubicBezTo>
                <a:cubicBezTo>
                  <a:pt x="83" y="110"/>
                  <a:pt x="83" y="110"/>
                  <a:pt x="83" y="110"/>
                </a:cubicBezTo>
                <a:cubicBezTo>
                  <a:pt x="84" y="108"/>
                  <a:pt x="84" y="106"/>
                  <a:pt x="85" y="105"/>
                </a:cubicBezTo>
                <a:cubicBezTo>
                  <a:pt x="87" y="105"/>
                  <a:pt x="88" y="105"/>
                  <a:pt x="90" y="105"/>
                </a:cubicBezTo>
                <a:cubicBezTo>
                  <a:pt x="92" y="105"/>
                  <a:pt x="93" y="104"/>
                  <a:pt x="94" y="103"/>
                </a:cubicBezTo>
                <a:cubicBezTo>
                  <a:pt x="95" y="102"/>
                  <a:pt x="96" y="101"/>
                  <a:pt x="96" y="100"/>
                </a:cubicBezTo>
                <a:cubicBezTo>
                  <a:pt x="96" y="99"/>
                  <a:pt x="97" y="99"/>
                  <a:pt x="97" y="98"/>
                </a:cubicBezTo>
                <a:cubicBezTo>
                  <a:pt x="97" y="98"/>
                  <a:pt x="97" y="98"/>
                  <a:pt x="97" y="98"/>
                </a:cubicBezTo>
                <a:cubicBezTo>
                  <a:pt x="101" y="98"/>
                  <a:pt x="105" y="98"/>
                  <a:pt x="107" y="99"/>
                </a:cubicBezTo>
                <a:cubicBezTo>
                  <a:pt x="107" y="98"/>
                  <a:pt x="107" y="98"/>
                  <a:pt x="107" y="98"/>
                </a:cubicBezTo>
                <a:cubicBezTo>
                  <a:pt x="108" y="100"/>
                  <a:pt x="109" y="101"/>
                  <a:pt x="109" y="102"/>
                </a:cubicBezTo>
                <a:cubicBezTo>
                  <a:pt x="115" y="108"/>
                  <a:pt x="125" y="113"/>
                  <a:pt x="137" y="117"/>
                </a:cubicBezTo>
                <a:cubicBezTo>
                  <a:pt x="148" y="121"/>
                  <a:pt x="160" y="124"/>
                  <a:pt x="170" y="125"/>
                </a:cubicBezTo>
                <a:cubicBezTo>
                  <a:pt x="170" y="125"/>
                  <a:pt x="171" y="125"/>
                  <a:pt x="172" y="125"/>
                </a:cubicBezTo>
                <a:cubicBezTo>
                  <a:pt x="176" y="125"/>
                  <a:pt x="180" y="124"/>
                  <a:pt x="184" y="123"/>
                </a:cubicBezTo>
                <a:cubicBezTo>
                  <a:pt x="187" y="122"/>
                  <a:pt x="193" y="121"/>
                  <a:pt x="198" y="119"/>
                </a:cubicBezTo>
                <a:cubicBezTo>
                  <a:pt x="204" y="118"/>
                  <a:pt x="209" y="116"/>
                  <a:pt x="212" y="115"/>
                </a:cubicBezTo>
                <a:cubicBezTo>
                  <a:pt x="214" y="114"/>
                  <a:pt x="216" y="112"/>
                  <a:pt x="217" y="110"/>
                </a:cubicBezTo>
                <a:cubicBezTo>
                  <a:pt x="219" y="108"/>
                  <a:pt x="220" y="105"/>
                  <a:pt x="220" y="104"/>
                </a:cubicBezTo>
                <a:cubicBezTo>
                  <a:pt x="221" y="103"/>
                  <a:pt x="221" y="102"/>
                  <a:pt x="221" y="102"/>
                </a:cubicBezTo>
                <a:cubicBezTo>
                  <a:pt x="221" y="100"/>
                  <a:pt x="220" y="98"/>
                  <a:pt x="219" y="95"/>
                </a:cubicBezTo>
                <a:cubicBezTo>
                  <a:pt x="220" y="96"/>
                  <a:pt x="220" y="96"/>
                  <a:pt x="221" y="96"/>
                </a:cubicBezTo>
                <a:cubicBezTo>
                  <a:pt x="223" y="96"/>
                  <a:pt x="226" y="95"/>
                  <a:pt x="228" y="95"/>
                </a:cubicBezTo>
                <a:cubicBezTo>
                  <a:pt x="229" y="94"/>
                  <a:pt x="231" y="94"/>
                  <a:pt x="232" y="93"/>
                </a:cubicBezTo>
                <a:cubicBezTo>
                  <a:pt x="236" y="91"/>
                  <a:pt x="238" y="87"/>
                  <a:pt x="239" y="83"/>
                </a:cubicBezTo>
                <a:cubicBezTo>
                  <a:pt x="240" y="82"/>
                  <a:pt x="241" y="80"/>
                  <a:pt x="241" y="78"/>
                </a:cubicBezTo>
                <a:cubicBezTo>
                  <a:pt x="241" y="77"/>
                  <a:pt x="240" y="77"/>
                  <a:pt x="240" y="77"/>
                </a:cubicBezTo>
                <a:cubicBezTo>
                  <a:pt x="241" y="77"/>
                  <a:pt x="242" y="77"/>
                  <a:pt x="243" y="77"/>
                </a:cubicBezTo>
                <a:cubicBezTo>
                  <a:pt x="246" y="77"/>
                  <a:pt x="249" y="76"/>
                  <a:pt x="252" y="74"/>
                </a:cubicBezTo>
                <a:cubicBezTo>
                  <a:pt x="256" y="70"/>
                  <a:pt x="258" y="66"/>
                  <a:pt x="258" y="61"/>
                </a:cubicBezTo>
                <a:cubicBezTo>
                  <a:pt x="258" y="57"/>
                  <a:pt x="256" y="54"/>
                  <a:pt x="254" y="51"/>
                </a:cubicBezTo>
                <a:cubicBezTo>
                  <a:pt x="253" y="51"/>
                  <a:pt x="252" y="50"/>
                  <a:pt x="252" y="49"/>
                </a:cubicBezTo>
                <a:cubicBezTo>
                  <a:pt x="266" y="50"/>
                  <a:pt x="292" y="50"/>
                  <a:pt x="307" y="50"/>
                </a:cubicBezTo>
                <a:cubicBezTo>
                  <a:pt x="310" y="50"/>
                  <a:pt x="312" y="50"/>
                  <a:pt x="314" y="50"/>
                </a:cubicBezTo>
                <a:cubicBezTo>
                  <a:pt x="315" y="50"/>
                  <a:pt x="316" y="50"/>
                  <a:pt x="317" y="50"/>
                </a:cubicBezTo>
                <a:cubicBezTo>
                  <a:pt x="317" y="50"/>
                  <a:pt x="318" y="50"/>
                  <a:pt x="318" y="50"/>
                </a:cubicBezTo>
                <a:cubicBezTo>
                  <a:pt x="321" y="49"/>
                  <a:pt x="324" y="47"/>
                  <a:pt x="326" y="45"/>
                </a:cubicBezTo>
                <a:cubicBezTo>
                  <a:pt x="327" y="42"/>
                  <a:pt x="329" y="40"/>
                  <a:pt x="329" y="36"/>
                </a:cubicBezTo>
                <a:cubicBezTo>
                  <a:pt x="329" y="36"/>
                  <a:pt x="329" y="36"/>
                  <a:pt x="329" y="36"/>
                </a:cubicBezTo>
                <a:cubicBezTo>
                  <a:pt x="328" y="32"/>
                  <a:pt x="327" y="29"/>
                  <a:pt x="325" y="27"/>
                </a:cubicBezTo>
                <a:cubicBezTo>
                  <a:pt x="323" y="25"/>
                  <a:pt x="321" y="24"/>
                  <a:pt x="319" y="24"/>
                </a:cubicBezTo>
                <a:cubicBezTo>
                  <a:pt x="318" y="23"/>
                  <a:pt x="318" y="23"/>
                  <a:pt x="317" y="23"/>
                </a:cubicBezTo>
                <a:cubicBezTo>
                  <a:pt x="315" y="23"/>
                  <a:pt x="312" y="22"/>
                  <a:pt x="307" y="22"/>
                </a:cubicBezTo>
                <a:cubicBezTo>
                  <a:pt x="300" y="21"/>
                  <a:pt x="291" y="20"/>
                  <a:pt x="283" y="20"/>
                </a:cubicBezTo>
                <a:cubicBezTo>
                  <a:pt x="276" y="19"/>
                  <a:pt x="269" y="18"/>
                  <a:pt x="267" y="18"/>
                </a:cubicBezTo>
                <a:cubicBezTo>
                  <a:pt x="261" y="18"/>
                  <a:pt x="250" y="17"/>
                  <a:pt x="240" y="16"/>
                </a:cubicBezTo>
                <a:cubicBezTo>
                  <a:pt x="235" y="15"/>
                  <a:pt x="230" y="15"/>
                  <a:pt x="226" y="14"/>
                </a:cubicBezTo>
                <a:cubicBezTo>
                  <a:pt x="223" y="13"/>
                  <a:pt x="220" y="13"/>
                  <a:pt x="218" y="12"/>
                </a:cubicBezTo>
                <a:cubicBezTo>
                  <a:pt x="212" y="10"/>
                  <a:pt x="205" y="8"/>
                  <a:pt x="199" y="6"/>
                </a:cubicBezTo>
                <a:cubicBezTo>
                  <a:pt x="190" y="4"/>
                  <a:pt x="183" y="2"/>
                  <a:pt x="182" y="2"/>
                </a:cubicBezTo>
                <a:cubicBezTo>
                  <a:pt x="179" y="1"/>
                  <a:pt x="175" y="0"/>
                  <a:pt x="171" y="0"/>
                </a:cubicBezTo>
                <a:cubicBezTo>
                  <a:pt x="166" y="0"/>
                  <a:pt x="161" y="2"/>
                  <a:pt x="155" y="4"/>
                </a:cubicBezTo>
                <a:cubicBezTo>
                  <a:pt x="154" y="5"/>
                  <a:pt x="150" y="7"/>
                  <a:pt x="146" y="9"/>
                </a:cubicBezTo>
                <a:cubicBezTo>
                  <a:pt x="140" y="12"/>
                  <a:pt x="131" y="17"/>
                  <a:pt x="125" y="21"/>
                </a:cubicBezTo>
                <a:cubicBezTo>
                  <a:pt x="121" y="23"/>
                  <a:pt x="118" y="25"/>
                  <a:pt x="116" y="26"/>
                </a:cubicBezTo>
                <a:cubicBezTo>
                  <a:pt x="114" y="26"/>
                  <a:pt x="113" y="27"/>
                  <a:pt x="113" y="27"/>
                </a:cubicBezTo>
                <a:cubicBezTo>
                  <a:pt x="112" y="27"/>
                  <a:pt x="112" y="27"/>
                  <a:pt x="112" y="28"/>
                </a:cubicBezTo>
                <a:cubicBezTo>
                  <a:pt x="109" y="28"/>
                  <a:pt x="107" y="28"/>
                  <a:pt x="105" y="28"/>
                </a:cubicBezTo>
                <a:cubicBezTo>
                  <a:pt x="104" y="28"/>
                  <a:pt x="103" y="28"/>
                  <a:pt x="102" y="28"/>
                </a:cubicBezTo>
                <a:lnTo>
                  <a:pt x="103" y="27"/>
                </a:lnTo>
                <a:close/>
                <a:moveTo>
                  <a:pt x="78" y="20"/>
                </a:moveTo>
                <a:cubicBezTo>
                  <a:pt x="79" y="20"/>
                  <a:pt x="79" y="20"/>
                  <a:pt x="79" y="20"/>
                </a:cubicBezTo>
                <a:cubicBezTo>
                  <a:pt x="79" y="20"/>
                  <a:pt x="79" y="20"/>
                  <a:pt x="79" y="20"/>
                </a:cubicBezTo>
                <a:cubicBezTo>
                  <a:pt x="79" y="20"/>
                  <a:pt x="78" y="21"/>
                  <a:pt x="78" y="21"/>
                </a:cubicBezTo>
                <a:lnTo>
                  <a:pt x="78" y="20"/>
                </a:lnTo>
                <a:close/>
                <a:moveTo>
                  <a:pt x="82" y="73"/>
                </a:moveTo>
                <a:cubicBezTo>
                  <a:pt x="79" y="71"/>
                  <a:pt x="77" y="70"/>
                  <a:pt x="75" y="69"/>
                </a:cubicBezTo>
                <a:cubicBezTo>
                  <a:pt x="75" y="67"/>
                  <a:pt x="75" y="65"/>
                  <a:pt x="75" y="64"/>
                </a:cubicBezTo>
                <a:cubicBezTo>
                  <a:pt x="77" y="65"/>
                  <a:pt x="79" y="67"/>
                  <a:pt x="82" y="68"/>
                </a:cubicBezTo>
                <a:cubicBezTo>
                  <a:pt x="82" y="70"/>
                  <a:pt x="82" y="71"/>
                  <a:pt x="82" y="73"/>
                </a:cubicBezTo>
                <a:close/>
                <a:moveTo>
                  <a:pt x="75" y="71"/>
                </a:moveTo>
                <a:cubicBezTo>
                  <a:pt x="77" y="72"/>
                  <a:pt x="79" y="73"/>
                  <a:pt x="82" y="75"/>
                </a:cubicBezTo>
                <a:cubicBezTo>
                  <a:pt x="82" y="74"/>
                  <a:pt x="82" y="74"/>
                  <a:pt x="82" y="74"/>
                </a:cubicBezTo>
                <a:cubicBezTo>
                  <a:pt x="82" y="76"/>
                  <a:pt x="82" y="77"/>
                  <a:pt x="82" y="79"/>
                </a:cubicBezTo>
                <a:cubicBezTo>
                  <a:pt x="80" y="77"/>
                  <a:pt x="77" y="76"/>
                  <a:pt x="74" y="74"/>
                </a:cubicBezTo>
                <a:cubicBezTo>
                  <a:pt x="74" y="73"/>
                  <a:pt x="75" y="72"/>
                  <a:pt x="75" y="71"/>
                </a:cubicBezTo>
                <a:close/>
                <a:moveTo>
                  <a:pt x="82" y="81"/>
                </a:moveTo>
                <a:cubicBezTo>
                  <a:pt x="83" y="82"/>
                  <a:pt x="83" y="84"/>
                  <a:pt x="83" y="86"/>
                </a:cubicBezTo>
                <a:cubicBezTo>
                  <a:pt x="80" y="84"/>
                  <a:pt x="77" y="82"/>
                  <a:pt x="74" y="81"/>
                </a:cubicBezTo>
                <a:cubicBezTo>
                  <a:pt x="74" y="79"/>
                  <a:pt x="74" y="78"/>
                  <a:pt x="74" y="77"/>
                </a:cubicBezTo>
                <a:cubicBezTo>
                  <a:pt x="74" y="76"/>
                  <a:pt x="74" y="76"/>
                  <a:pt x="74" y="76"/>
                </a:cubicBezTo>
                <a:cubicBezTo>
                  <a:pt x="77" y="78"/>
                  <a:pt x="80" y="79"/>
                  <a:pt x="82" y="81"/>
                </a:cubicBezTo>
                <a:close/>
                <a:moveTo>
                  <a:pt x="77" y="100"/>
                </a:moveTo>
                <a:cubicBezTo>
                  <a:pt x="77" y="100"/>
                  <a:pt x="78" y="100"/>
                  <a:pt x="78" y="101"/>
                </a:cubicBezTo>
                <a:cubicBezTo>
                  <a:pt x="78" y="101"/>
                  <a:pt x="77" y="101"/>
                  <a:pt x="77" y="101"/>
                </a:cubicBezTo>
                <a:lnTo>
                  <a:pt x="77" y="100"/>
                </a:lnTo>
                <a:close/>
                <a:moveTo>
                  <a:pt x="76" y="97"/>
                </a:moveTo>
                <a:cubicBezTo>
                  <a:pt x="76" y="96"/>
                  <a:pt x="76" y="94"/>
                  <a:pt x="75" y="93"/>
                </a:cubicBezTo>
                <a:cubicBezTo>
                  <a:pt x="79" y="95"/>
                  <a:pt x="82" y="97"/>
                  <a:pt x="85" y="99"/>
                </a:cubicBezTo>
                <a:cubicBezTo>
                  <a:pt x="85" y="100"/>
                  <a:pt x="85" y="100"/>
                  <a:pt x="86" y="101"/>
                </a:cubicBezTo>
                <a:cubicBezTo>
                  <a:pt x="84" y="101"/>
                  <a:pt x="82" y="101"/>
                  <a:pt x="80" y="101"/>
                </a:cubicBezTo>
                <a:cubicBezTo>
                  <a:pt x="80" y="100"/>
                  <a:pt x="80" y="100"/>
                  <a:pt x="80" y="100"/>
                </a:cubicBezTo>
                <a:cubicBezTo>
                  <a:pt x="79" y="99"/>
                  <a:pt x="77" y="98"/>
                  <a:pt x="76" y="97"/>
                </a:cubicBezTo>
                <a:close/>
                <a:moveTo>
                  <a:pt x="75" y="91"/>
                </a:moveTo>
                <a:cubicBezTo>
                  <a:pt x="75" y="90"/>
                  <a:pt x="75" y="88"/>
                  <a:pt x="75" y="87"/>
                </a:cubicBezTo>
                <a:cubicBezTo>
                  <a:pt x="78" y="89"/>
                  <a:pt x="81" y="91"/>
                  <a:pt x="84" y="93"/>
                </a:cubicBezTo>
                <a:cubicBezTo>
                  <a:pt x="84" y="94"/>
                  <a:pt x="84" y="96"/>
                  <a:pt x="85" y="97"/>
                </a:cubicBezTo>
                <a:cubicBezTo>
                  <a:pt x="81" y="95"/>
                  <a:pt x="78" y="93"/>
                  <a:pt x="75" y="91"/>
                </a:cubicBezTo>
                <a:close/>
                <a:moveTo>
                  <a:pt x="75" y="85"/>
                </a:moveTo>
                <a:cubicBezTo>
                  <a:pt x="75" y="84"/>
                  <a:pt x="75" y="83"/>
                  <a:pt x="75" y="83"/>
                </a:cubicBezTo>
                <a:cubicBezTo>
                  <a:pt x="77" y="84"/>
                  <a:pt x="80" y="86"/>
                  <a:pt x="83" y="88"/>
                </a:cubicBezTo>
                <a:cubicBezTo>
                  <a:pt x="83" y="89"/>
                  <a:pt x="83" y="90"/>
                  <a:pt x="84" y="91"/>
                </a:cubicBezTo>
                <a:cubicBezTo>
                  <a:pt x="81" y="89"/>
                  <a:pt x="78" y="87"/>
                  <a:pt x="75" y="85"/>
                </a:cubicBezTo>
                <a:close/>
                <a:moveTo>
                  <a:pt x="82" y="65"/>
                </a:moveTo>
                <a:cubicBezTo>
                  <a:pt x="82" y="66"/>
                  <a:pt x="82" y="66"/>
                  <a:pt x="82" y="66"/>
                </a:cubicBezTo>
                <a:cubicBezTo>
                  <a:pt x="79" y="65"/>
                  <a:pt x="77" y="63"/>
                  <a:pt x="75" y="62"/>
                </a:cubicBezTo>
                <a:cubicBezTo>
                  <a:pt x="75" y="52"/>
                  <a:pt x="75" y="42"/>
                  <a:pt x="76" y="33"/>
                </a:cubicBezTo>
                <a:cubicBezTo>
                  <a:pt x="76" y="30"/>
                  <a:pt x="76" y="27"/>
                  <a:pt x="77" y="25"/>
                </a:cubicBezTo>
                <a:cubicBezTo>
                  <a:pt x="80" y="24"/>
                  <a:pt x="84" y="24"/>
                  <a:pt x="87" y="24"/>
                </a:cubicBezTo>
                <a:cubicBezTo>
                  <a:pt x="87" y="25"/>
                  <a:pt x="86" y="26"/>
                  <a:pt x="86" y="27"/>
                </a:cubicBezTo>
                <a:cubicBezTo>
                  <a:pt x="83" y="40"/>
                  <a:pt x="82" y="52"/>
                  <a:pt x="82" y="65"/>
                </a:cubicBezTo>
                <a:close/>
                <a:moveTo>
                  <a:pt x="81" y="15"/>
                </a:moveTo>
                <a:cubicBezTo>
                  <a:pt x="84" y="15"/>
                  <a:pt x="87" y="17"/>
                  <a:pt x="88" y="20"/>
                </a:cubicBezTo>
                <a:cubicBezTo>
                  <a:pt x="87" y="20"/>
                  <a:pt x="86" y="20"/>
                  <a:pt x="85" y="20"/>
                </a:cubicBezTo>
                <a:cubicBezTo>
                  <a:pt x="84" y="19"/>
                  <a:pt x="83" y="18"/>
                  <a:pt x="83" y="18"/>
                </a:cubicBezTo>
                <a:cubicBezTo>
                  <a:pt x="82" y="17"/>
                  <a:pt x="81" y="17"/>
                  <a:pt x="81" y="17"/>
                </a:cubicBezTo>
                <a:cubicBezTo>
                  <a:pt x="81" y="16"/>
                  <a:pt x="81" y="16"/>
                  <a:pt x="81" y="16"/>
                </a:cubicBezTo>
                <a:cubicBezTo>
                  <a:pt x="80" y="16"/>
                  <a:pt x="80" y="16"/>
                  <a:pt x="80" y="16"/>
                </a:cubicBezTo>
                <a:cubicBezTo>
                  <a:pt x="81" y="15"/>
                  <a:pt x="81" y="15"/>
                  <a:pt x="81" y="15"/>
                </a:cubicBezTo>
                <a:close/>
                <a:moveTo>
                  <a:pt x="80" y="107"/>
                </a:moveTo>
                <a:cubicBezTo>
                  <a:pt x="79" y="107"/>
                  <a:pt x="79" y="107"/>
                  <a:pt x="79" y="107"/>
                </a:cubicBezTo>
                <a:cubicBezTo>
                  <a:pt x="79" y="106"/>
                  <a:pt x="79" y="106"/>
                  <a:pt x="78" y="105"/>
                </a:cubicBezTo>
                <a:cubicBezTo>
                  <a:pt x="79" y="105"/>
                  <a:pt x="80" y="105"/>
                  <a:pt x="80" y="105"/>
                </a:cubicBezTo>
                <a:cubicBezTo>
                  <a:pt x="80" y="106"/>
                  <a:pt x="80" y="106"/>
                  <a:pt x="80" y="107"/>
                </a:cubicBezTo>
                <a:close/>
                <a:moveTo>
                  <a:pt x="92" y="99"/>
                </a:moveTo>
                <a:cubicBezTo>
                  <a:pt x="92" y="99"/>
                  <a:pt x="92" y="100"/>
                  <a:pt x="91" y="100"/>
                </a:cubicBezTo>
                <a:cubicBezTo>
                  <a:pt x="91" y="101"/>
                  <a:pt x="91" y="101"/>
                  <a:pt x="91" y="101"/>
                </a:cubicBezTo>
                <a:cubicBezTo>
                  <a:pt x="90" y="101"/>
                  <a:pt x="90" y="101"/>
                  <a:pt x="90" y="101"/>
                </a:cubicBezTo>
                <a:cubicBezTo>
                  <a:pt x="90" y="101"/>
                  <a:pt x="90" y="100"/>
                  <a:pt x="89" y="100"/>
                </a:cubicBezTo>
                <a:cubicBezTo>
                  <a:pt x="89" y="99"/>
                  <a:pt x="89" y="98"/>
                  <a:pt x="89" y="97"/>
                </a:cubicBezTo>
                <a:cubicBezTo>
                  <a:pt x="90" y="97"/>
                  <a:pt x="91" y="97"/>
                  <a:pt x="93" y="97"/>
                </a:cubicBezTo>
                <a:cubicBezTo>
                  <a:pt x="93" y="98"/>
                  <a:pt x="93" y="98"/>
                  <a:pt x="92" y="99"/>
                </a:cubicBezTo>
                <a:close/>
                <a:moveTo>
                  <a:pt x="237" y="78"/>
                </a:moveTo>
                <a:cubicBezTo>
                  <a:pt x="237" y="79"/>
                  <a:pt x="236" y="80"/>
                  <a:pt x="235" y="82"/>
                </a:cubicBezTo>
                <a:cubicBezTo>
                  <a:pt x="234" y="85"/>
                  <a:pt x="232" y="88"/>
                  <a:pt x="230" y="90"/>
                </a:cubicBezTo>
                <a:cubicBezTo>
                  <a:pt x="229" y="90"/>
                  <a:pt x="228" y="91"/>
                  <a:pt x="227" y="91"/>
                </a:cubicBezTo>
                <a:cubicBezTo>
                  <a:pt x="226" y="91"/>
                  <a:pt x="223" y="92"/>
                  <a:pt x="221" y="92"/>
                </a:cubicBezTo>
                <a:cubicBezTo>
                  <a:pt x="219" y="92"/>
                  <a:pt x="218" y="91"/>
                  <a:pt x="216" y="91"/>
                </a:cubicBezTo>
                <a:cubicBezTo>
                  <a:pt x="216" y="92"/>
                  <a:pt x="216" y="92"/>
                  <a:pt x="216" y="92"/>
                </a:cubicBezTo>
                <a:cubicBezTo>
                  <a:pt x="215" y="90"/>
                  <a:pt x="214" y="89"/>
                  <a:pt x="212" y="89"/>
                </a:cubicBezTo>
                <a:cubicBezTo>
                  <a:pt x="212" y="88"/>
                  <a:pt x="212" y="88"/>
                  <a:pt x="212" y="88"/>
                </a:cubicBezTo>
                <a:cubicBezTo>
                  <a:pt x="211" y="88"/>
                  <a:pt x="211" y="88"/>
                  <a:pt x="210" y="88"/>
                </a:cubicBezTo>
                <a:cubicBezTo>
                  <a:pt x="202" y="84"/>
                  <a:pt x="196" y="82"/>
                  <a:pt x="187" y="81"/>
                </a:cubicBezTo>
                <a:cubicBezTo>
                  <a:pt x="184" y="80"/>
                  <a:pt x="180" y="80"/>
                  <a:pt x="177" y="80"/>
                </a:cubicBezTo>
                <a:cubicBezTo>
                  <a:pt x="175" y="80"/>
                  <a:pt x="172" y="79"/>
                  <a:pt x="171" y="78"/>
                </a:cubicBezTo>
                <a:cubicBezTo>
                  <a:pt x="170" y="77"/>
                  <a:pt x="170" y="77"/>
                  <a:pt x="169" y="76"/>
                </a:cubicBezTo>
                <a:cubicBezTo>
                  <a:pt x="174" y="76"/>
                  <a:pt x="177" y="75"/>
                  <a:pt x="179" y="74"/>
                </a:cubicBezTo>
                <a:cubicBezTo>
                  <a:pt x="181" y="75"/>
                  <a:pt x="184" y="77"/>
                  <a:pt x="186" y="78"/>
                </a:cubicBezTo>
                <a:cubicBezTo>
                  <a:pt x="187" y="77"/>
                  <a:pt x="187" y="77"/>
                  <a:pt x="187" y="77"/>
                </a:cubicBezTo>
                <a:cubicBezTo>
                  <a:pt x="185" y="76"/>
                  <a:pt x="183" y="74"/>
                  <a:pt x="181" y="73"/>
                </a:cubicBezTo>
                <a:cubicBezTo>
                  <a:pt x="182" y="72"/>
                  <a:pt x="182" y="72"/>
                  <a:pt x="182" y="72"/>
                </a:cubicBezTo>
                <a:cubicBezTo>
                  <a:pt x="183" y="71"/>
                  <a:pt x="183" y="71"/>
                  <a:pt x="183" y="71"/>
                </a:cubicBezTo>
                <a:cubicBezTo>
                  <a:pt x="183" y="70"/>
                  <a:pt x="183" y="70"/>
                  <a:pt x="183" y="70"/>
                </a:cubicBezTo>
                <a:cubicBezTo>
                  <a:pt x="185" y="72"/>
                  <a:pt x="187" y="73"/>
                  <a:pt x="190" y="75"/>
                </a:cubicBezTo>
                <a:cubicBezTo>
                  <a:pt x="191" y="73"/>
                  <a:pt x="191" y="73"/>
                  <a:pt x="191" y="73"/>
                </a:cubicBezTo>
                <a:cubicBezTo>
                  <a:pt x="188" y="72"/>
                  <a:pt x="185" y="70"/>
                  <a:pt x="183" y="68"/>
                </a:cubicBezTo>
                <a:cubicBezTo>
                  <a:pt x="182" y="64"/>
                  <a:pt x="182" y="64"/>
                  <a:pt x="182" y="64"/>
                </a:cubicBezTo>
                <a:cubicBezTo>
                  <a:pt x="185" y="65"/>
                  <a:pt x="189" y="67"/>
                  <a:pt x="192" y="69"/>
                </a:cubicBezTo>
                <a:cubicBezTo>
                  <a:pt x="193" y="68"/>
                  <a:pt x="193" y="68"/>
                  <a:pt x="193" y="68"/>
                </a:cubicBezTo>
                <a:cubicBezTo>
                  <a:pt x="189" y="66"/>
                  <a:pt x="186" y="64"/>
                  <a:pt x="183" y="62"/>
                </a:cubicBezTo>
                <a:cubicBezTo>
                  <a:pt x="186" y="63"/>
                  <a:pt x="190" y="65"/>
                  <a:pt x="193" y="66"/>
                </a:cubicBezTo>
                <a:cubicBezTo>
                  <a:pt x="193" y="66"/>
                  <a:pt x="193" y="66"/>
                  <a:pt x="193" y="66"/>
                </a:cubicBezTo>
                <a:cubicBezTo>
                  <a:pt x="195" y="67"/>
                  <a:pt x="197" y="67"/>
                  <a:pt x="199" y="68"/>
                </a:cubicBezTo>
                <a:cubicBezTo>
                  <a:pt x="211" y="71"/>
                  <a:pt x="223" y="73"/>
                  <a:pt x="235" y="76"/>
                </a:cubicBezTo>
                <a:cubicBezTo>
                  <a:pt x="236" y="76"/>
                  <a:pt x="236" y="76"/>
                  <a:pt x="236" y="76"/>
                </a:cubicBezTo>
                <a:cubicBezTo>
                  <a:pt x="236" y="76"/>
                  <a:pt x="237" y="77"/>
                  <a:pt x="237" y="78"/>
                </a:cubicBezTo>
                <a:close/>
                <a:moveTo>
                  <a:pt x="141" y="75"/>
                </a:moveTo>
                <a:cubicBezTo>
                  <a:pt x="142" y="75"/>
                  <a:pt x="143" y="75"/>
                  <a:pt x="143" y="75"/>
                </a:cubicBezTo>
                <a:cubicBezTo>
                  <a:pt x="144" y="75"/>
                  <a:pt x="145" y="75"/>
                  <a:pt x="146" y="75"/>
                </a:cubicBezTo>
                <a:cubicBezTo>
                  <a:pt x="152" y="79"/>
                  <a:pt x="158" y="82"/>
                  <a:pt x="164" y="85"/>
                </a:cubicBezTo>
                <a:cubicBezTo>
                  <a:pt x="164" y="87"/>
                  <a:pt x="164" y="88"/>
                  <a:pt x="163" y="89"/>
                </a:cubicBezTo>
                <a:cubicBezTo>
                  <a:pt x="156" y="84"/>
                  <a:pt x="149" y="80"/>
                  <a:pt x="141" y="75"/>
                </a:cubicBezTo>
                <a:close/>
                <a:moveTo>
                  <a:pt x="178" y="63"/>
                </a:moveTo>
                <a:cubicBezTo>
                  <a:pt x="179" y="69"/>
                  <a:pt x="179" y="69"/>
                  <a:pt x="179" y="69"/>
                </a:cubicBezTo>
                <a:cubicBezTo>
                  <a:pt x="177" y="70"/>
                  <a:pt x="174" y="72"/>
                  <a:pt x="167" y="72"/>
                </a:cubicBezTo>
                <a:cubicBezTo>
                  <a:pt x="167" y="71"/>
                  <a:pt x="167" y="71"/>
                  <a:pt x="167" y="70"/>
                </a:cubicBezTo>
                <a:cubicBezTo>
                  <a:pt x="167" y="69"/>
                  <a:pt x="167" y="69"/>
                  <a:pt x="167" y="69"/>
                </a:cubicBezTo>
                <a:cubicBezTo>
                  <a:pt x="167" y="69"/>
                  <a:pt x="168" y="68"/>
                  <a:pt x="169" y="67"/>
                </a:cubicBezTo>
                <a:cubicBezTo>
                  <a:pt x="172" y="65"/>
                  <a:pt x="175" y="64"/>
                  <a:pt x="178" y="63"/>
                </a:cubicBezTo>
                <a:close/>
                <a:moveTo>
                  <a:pt x="188" y="62"/>
                </a:moveTo>
                <a:cubicBezTo>
                  <a:pt x="187" y="62"/>
                  <a:pt x="186" y="61"/>
                  <a:pt x="185" y="61"/>
                </a:cubicBezTo>
                <a:cubicBezTo>
                  <a:pt x="187" y="61"/>
                  <a:pt x="187" y="61"/>
                  <a:pt x="187" y="61"/>
                </a:cubicBezTo>
                <a:cubicBezTo>
                  <a:pt x="187" y="61"/>
                  <a:pt x="187" y="62"/>
                  <a:pt x="188" y="62"/>
                </a:cubicBezTo>
                <a:close/>
                <a:moveTo>
                  <a:pt x="163" y="72"/>
                </a:moveTo>
                <a:cubicBezTo>
                  <a:pt x="163" y="73"/>
                  <a:pt x="164" y="74"/>
                  <a:pt x="164" y="75"/>
                </a:cubicBezTo>
                <a:cubicBezTo>
                  <a:pt x="165" y="76"/>
                  <a:pt x="166" y="78"/>
                  <a:pt x="167" y="80"/>
                </a:cubicBezTo>
                <a:cubicBezTo>
                  <a:pt x="163" y="78"/>
                  <a:pt x="160" y="76"/>
                  <a:pt x="156" y="74"/>
                </a:cubicBezTo>
                <a:cubicBezTo>
                  <a:pt x="159" y="73"/>
                  <a:pt x="161" y="72"/>
                  <a:pt x="163" y="72"/>
                </a:cubicBezTo>
                <a:close/>
                <a:moveTo>
                  <a:pt x="154" y="74"/>
                </a:moveTo>
                <a:cubicBezTo>
                  <a:pt x="158" y="77"/>
                  <a:pt x="163" y="79"/>
                  <a:pt x="168" y="82"/>
                </a:cubicBezTo>
                <a:cubicBezTo>
                  <a:pt x="167" y="82"/>
                  <a:pt x="167" y="83"/>
                  <a:pt x="166" y="83"/>
                </a:cubicBezTo>
                <a:cubicBezTo>
                  <a:pt x="165" y="84"/>
                  <a:pt x="165" y="84"/>
                  <a:pt x="165" y="84"/>
                </a:cubicBezTo>
                <a:cubicBezTo>
                  <a:pt x="160" y="81"/>
                  <a:pt x="154" y="78"/>
                  <a:pt x="149" y="75"/>
                </a:cubicBezTo>
                <a:cubicBezTo>
                  <a:pt x="151" y="75"/>
                  <a:pt x="152" y="75"/>
                  <a:pt x="154" y="74"/>
                </a:cubicBezTo>
                <a:close/>
                <a:moveTo>
                  <a:pt x="169" y="89"/>
                </a:moveTo>
                <a:cubicBezTo>
                  <a:pt x="169" y="89"/>
                  <a:pt x="168" y="89"/>
                  <a:pt x="167" y="89"/>
                </a:cubicBezTo>
                <a:cubicBezTo>
                  <a:pt x="168" y="88"/>
                  <a:pt x="168" y="87"/>
                  <a:pt x="169" y="86"/>
                </a:cubicBezTo>
                <a:cubicBezTo>
                  <a:pt x="169" y="85"/>
                  <a:pt x="170" y="85"/>
                  <a:pt x="172" y="85"/>
                </a:cubicBezTo>
                <a:cubicBezTo>
                  <a:pt x="173" y="85"/>
                  <a:pt x="174" y="86"/>
                  <a:pt x="175" y="86"/>
                </a:cubicBezTo>
                <a:cubicBezTo>
                  <a:pt x="175" y="87"/>
                  <a:pt x="175" y="87"/>
                  <a:pt x="175" y="88"/>
                </a:cubicBezTo>
                <a:cubicBezTo>
                  <a:pt x="174" y="89"/>
                  <a:pt x="174" y="89"/>
                  <a:pt x="173" y="90"/>
                </a:cubicBezTo>
                <a:cubicBezTo>
                  <a:pt x="173" y="90"/>
                  <a:pt x="173" y="90"/>
                  <a:pt x="172" y="90"/>
                </a:cubicBezTo>
                <a:cubicBezTo>
                  <a:pt x="171" y="90"/>
                  <a:pt x="170" y="90"/>
                  <a:pt x="169" y="89"/>
                </a:cubicBezTo>
                <a:close/>
                <a:moveTo>
                  <a:pt x="249" y="71"/>
                </a:moveTo>
                <a:cubicBezTo>
                  <a:pt x="248" y="72"/>
                  <a:pt x="246" y="73"/>
                  <a:pt x="243" y="73"/>
                </a:cubicBezTo>
                <a:cubicBezTo>
                  <a:pt x="241" y="73"/>
                  <a:pt x="238" y="72"/>
                  <a:pt x="236" y="72"/>
                </a:cubicBezTo>
                <a:cubicBezTo>
                  <a:pt x="224" y="70"/>
                  <a:pt x="212" y="67"/>
                  <a:pt x="200" y="64"/>
                </a:cubicBezTo>
                <a:cubicBezTo>
                  <a:pt x="197" y="63"/>
                  <a:pt x="193" y="62"/>
                  <a:pt x="191" y="60"/>
                </a:cubicBezTo>
                <a:cubicBezTo>
                  <a:pt x="190" y="59"/>
                  <a:pt x="189" y="58"/>
                  <a:pt x="189" y="57"/>
                </a:cubicBezTo>
                <a:cubicBezTo>
                  <a:pt x="191" y="58"/>
                  <a:pt x="193" y="59"/>
                  <a:pt x="196" y="60"/>
                </a:cubicBezTo>
                <a:cubicBezTo>
                  <a:pt x="196" y="59"/>
                  <a:pt x="196" y="59"/>
                  <a:pt x="196" y="59"/>
                </a:cubicBezTo>
                <a:cubicBezTo>
                  <a:pt x="193" y="57"/>
                  <a:pt x="191" y="56"/>
                  <a:pt x="188" y="55"/>
                </a:cubicBezTo>
                <a:cubicBezTo>
                  <a:pt x="188" y="54"/>
                  <a:pt x="188" y="54"/>
                  <a:pt x="188" y="54"/>
                </a:cubicBezTo>
                <a:cubicBezTo>
                  <a:pt x="188" y="53"/>
                  <a:pt x="188" y="53"/>
                  <a:pt x="188" y="52"/>
                </a:cubicBezTo>
                <a:cubicBezTo>
                  <a:pt x="191" y="53"/>
                  <a:pt x="193" y="55"/>
                  <a:pt x="195" y="57"/>
                </a:cubicBezTo>
                <a:cubicBezTo>
                  <a:pt x="196" y="55"/>
                  <a:pt x="196" y="55"/>
                  <a:pt x="196" y="55"/>
                </a:cubicBezTo>
                <a:cubicBezTo>
                  <a:pt x="194" y="53"/>
                  <a:pt x="191" y="52"/>
                  <a:pt x="188" y="50"/>
                </a:cubicBezTo>
                <a:cubicBezTo>
                  <a:pt x="188" y="50"/>
                  <a:pt x="189" y="50"/>
                  <a:pt x="189" y="49"/>
                </a:cubicBezTo>
                <a:cubicBezTo>
                  <a:pt x="192" y="51"/>
                  <a:pt x="194" y="52"/>
                  <a:pt x="197" y="54"/>
                </a:cubicBezTo>
                <a:cubicBezTo>
                  <a:pt x="198" y="52"/>
                  <a:pt x="198" y="52"/>
                  <a:pt x="198" y="52"/>
                </a:cubicBezTo>
                <a:cubicBezTo>
                  <a:pt x="195" y="51"/>
                  <a:pt x="192" y="49"/>
                  <a:pt x="189" y="48"/>
                </a:cubicBezTo>
                <a:cubicBezTo>
                  <a:pt x="190" y="47"/>
                  <a:pt x="190" y="47"/>
                  <a:pt x="190" y="46"/>
                </a:cubicBezTo>
                <a:cubicBezTo>
                  <a:pt x="190" y="46"/>
                  <a:pt x="190" y="46"/>
                  <a:pt x="190" y="46"/>
                </a:cubicBezTo>
                <a:cubicBezTo>
                  <a:pt x="193" y="47"/>
                  <a:pt x="196" y="48"/>
                  <a:pt x="199" y="50"/>
                </a:cubicBezTo>
                <a:cubicBezTo>
                  <a:pt x="200" y="49"/>
                  <a:pt x="200" y="49"/>
                  <a:pt x="200" y="49"/>
                </a:cubicBezTo>
                <a:cubicBezTo>
                  <a:pt x="197" y="47"/>
                  <a:pt x="194" y="46"/>
                  <a:pt x="191" y="45"/>
                </a:cubicBezTo>
                <a:cubicBezTo>
                  <a:pt x="192" y="44"/>
                  <a:pt x="192" y="44"/>
                  <a:pt x="193" y="43"/>
                </a:cubicBezTo>
                <a:cubicBezTo>
                  <a:pt x="196" y="45"/>
                  <a:pt x="198" y="46"/>
                  <a:pt x="201" y="47"/>
                </a:cubicBezTo>
                <a:cubicBezTo>
                  <a:pt x="201" y="46"/>
                  <a:pt x="201" y="46"/>
                  <a:pt x="201" y="46"/>
                </a:cubicBezTo>
                <a:cubicBezTo>
                  <a:pt x="205" y="49"/>
                  <a:pt x="210" y="51"/>
                  <a:pt x="214" y="54"/>
                </a:cubicBezTo>
                <a:cubicBezTo>
                  <a:pt x="214" y="54"/>
                  <a:pt x="215" y="55"/>
                  <a:pt x="215" y="55"/>
                </a:cubicBezTo>
                <a:cubicBezTo>
                  <a:pt x="213" y="55"/>
                  <a:pt x="212" y="54"/>
                  <a:pt x="210" y="53"/>
                </a:cubicBezTo>
                <a:cubicBezTo>
                  <a:pt x="209" y="54"/>
                  <a:pt x="209" y="54"/>
                  <a:pt x="209" y="54"/>
                </a:cubicBezTo>
                <a:cubicBezTo>
                  <a:pt x="212" y="56"/>
                  <a:pt x="215" y="57"/>
                  <a:pt x="219" y="59"/>
                </a:cubicBezTo>
                <a:cubicBezTo>
                  <a:pt x="221" y="61"/>
                  <a:pt x="224" y="63"/>
                  <a:pt x="228" y="65"/>
                </a:cubicBezTo>
                <a:cubicBezTo>
                  <a:pt x="230" y="66"/>
                  <a:pt x="233" y="66"/>
                  <a:pt x="236" y="66"/>
                </a:cubicBezTo>
                <a:cubicBezTo>
                  <a:pt x="239" y="66"/>
                  <a:pt x="242" y="66"/>
                  <a:pt x="244" y="64"/>
                </a:cubicBezTo>
                <a:cubicBezTo>
                  <a:pt x="247" y="63"/>
                  <a:pt x="249" y="61"/>
                  <a:pt x="250" y="57"/>
                </a:cubicBezTo>
                <a:cubicBezTo>
                  <a:pt x="250" y="57"/>
                  <a:pt x="250" y="57"/>
                  <a:pt x="250" y="56"/>
                </a:cubicBezTo>
                <a:cubicBezTo>
                  <a:pt x="251" y="57"/>
                  <a:pt x="252" y="58"/>
                  <a:pt x="254" y="59"/>
                </a:cubicBezTo>
                <a:cubicBezTo>
                  <a:pt x="254" y="59"/>
                  <a:pt x="254" y="59"/>
                  <a:pt x="254" y="59"/>
                </a:cubicBezTo>
                <a:cubicBezTo>
                  <a:pt x="254" y="60"/>
                  <a:pt x="254" y="61"/>
                  <a:pt x="254" y="61"/>
                </a:cubicBezTo>
                <a:cubicBezTo>
                  <a:pt x="254" y="64"/>
                  <a:pt x="253" y="67"/>
                  <a:pt x="249" y="71"/>
                </a:cubicBezTo>
                <a:close/>
                <a:moveTo>
                  <a:pt x="203" y="43"/>
                </a:moveTo>
                <a:cubicBezTo>
                  <a:pt x="204" y="43"/>
                  <a:pt x="204" y="43"/>
                  <a:pt x="204" y="43"/>
                </a:cubicBezTo>
                <a:cubicBezTo>
                  <a:pt x="206" y="44"/>
                  <a:pt x="207" y="44"/>
                  <a:pt x="209" y="45"/>
                </a:cubicBezTo>
                <a:cubicBezTo>
                  <a:pt x="209" y="46"/>
                  <a:pt x="209" y="46"/>
                  <a:pt x="209" y="46"/>
                </a:cubicBezTo>
                <a:cubicBezTo>
                  <a:pt x="208" y="45"/>
                  <a:pt x="207" y="45"/>
                  <a:pt x="205" y="44"/>
                </a:cubicBezTo>
                <a:cubicBezTo>
                  <a:pt x="205" y="44"/>
                  <a:pt x="204" y="44"/>
                  <a:pt x="203" y="43"/>
                </a:cubicBezTo>
                <a:close/>
                <a:moveTo>
                  <a:pt x="197" y="42"/>
                </a:moveTo>
                <a:cubicBezTo>
                  <a:pt x="198" y="43"/>
                  <a:pt x="199" y="43"/>
                  <a:pt x="200" y="43"/>
                </a:cubicBezTo>
                <a:cubicBezTo>
                  <a:pt x="201" y="44"/>
                  <a:pt x="201" y="44"/>
                  <a:pt x="201" y="44"/>
                </a:cubicBezTo>
                <a:cubicBezTo>
                  <a:pt x="202" y="45"/>
                  <a:pt x="204" y="45"/>
                  <a:pt x="205" y="46"/>
                </a:cubicBezTo>
                <a:cubicBezTo>
                  <a:pt x="206" y="47"/>
                  <a:pt x="208" y="47"/>
                  <a:pt x="210" y="48"/>
                </a:cubicBezTo>
                <a:cubicBezTo>
                  <a:pt x="211" y="49"/>
                  <a:pt x="211" y="50"/>
                  <a:pt x="212" y="51"/>
                </a:cubicBezTo>
                <a:cubicBezTo>
                  <a:pt x="208" y="49"/>
                  <a:pt x="204" y="46"/>
                  <a:pt x="201" y="44"/>
                </a:cubicBezTo>
                <a:cubicBezTo>
                  <a:pt x="200" y="45"/>
                  <a:pt x="200" y="45"/>
                  <a:pt x="200" y="45"/>
                </a:cubicBezTo>
                <a:cubicBezTo>
                  <a:pt x="199" y="44"/>
                  <a:pt x="197" y="43"/>
                  <a:pt x="195" y="43"/>
                </a:cubicBezTo>
                <a:cubicBezTo>
                  <a:pt x="196" y="42"/>
                  <a:pt x="196" y="42"/>
                  <a:pt x="197" y="42"/>
                </a:cubicBezTo>
                <a:close/>
                <a:moveTo>
                  <a:pt x="242" y="42"/>
                </a:moveTo>
                <a:cubicBezTo>
                  <a:pt x="241" y="40"/>
                  <a:pt x="240" y="39"/>
                  <a:pt x="239" y="37"/>
                </a:cubicBezTo>
                <a:cubicBezTo>
                  <a:pt x="244" y="40"/>
                  <a:pt x="249" y="43"/>
                  <a:pt x="253" y="45"/>
                </a:cubicBezTo>
                <a:cubicBezTo>
                  <a:pt x="252" y="45"/>
                  <a:pt x="251" y="45"/>
                  <a:pt x="250" y="45"/>
                </a:cubicBezTo>
                <a:cubicBezTo>
                  <a:pt x="249" y="45"/>
                  <a:pt x="249" y="45"/>
                  <a:pt x="248" y="45"/>
                </a:cubicBezTo>
                <a:cubicBezTo>
                  <a:pt x="246" y="44"/>
                  <a:pt x="244" y="43"/>
                  <a:pt x="242" y="42"/>
                </a:cubicBezTo>
                <a:close/>
                <a:moveTo>
                  <a:pt x="245" y="45"/>
                </a:moveTo>
                <a:cubicBezTo>
                  <a:pt x="244" y="45"/>
                  <a:pt x="244" y="45"/>
                  <a:pt x="244" y="45"/>
                </a:cubicBezTo>
                <a:cubicBezTo>
                  <a:pt x="244" y="45"/>
                  <a:pt x="244" y="45"/>
                  <a:pt x="244" y="45"/>
                </a:cubicBezTo>
                <a:cubicBezTo>
                  <a:pt x="244" y="45"/>
                  <a:pt x="244" y="45"/>
                  <a:pt x="245" y="45"/>
                </a:cubicBezTo>
                <a:close/>
                <a:moveTo>
                  <a:pt x="250" y="54"/>
                </a:moveTo>
                <a:cubicBezTo>
                  <a:pt x="250" y="53"/>
                  <a:pt x="250" y="53"/>
                  <a:pt x="249" y="53"/>
                </a:cubicBezTo>
                <a:cubicBezTo>
                  <a:pt x="250" y="53"/>
                  <a:pt x="251" y="53"/>
                  <a:pt x="251" y="54"/>
                </a:cubicBezTo>
                <a:cubicBezTo>
                  <a:pt x="252" y="55"/>
                  <a:pt x="253" y="56"/>
                  <a:pt x="253" y="57"/>
                </a:cubicBezTo>
                <a:cubicBezTo>
                  <a:pt x="252" y="56"/>
                  <a:pt x="251" y="55"/>
                  <a:pt x="250" y="54"/>
                </a:cubicBezTo>
                <a:close/>
                <a:moveTo>
                  <a:pt x="267" y="22"/>
                </a:moveTo>
                <a:cubicBezTo>
                  <a:pt x="270" y="22"/>
                  <a:pt x="281" y="23"/>
                  <a:pt x="293" y="24"/>
                </a:cubicBezTo>
                <a:cubicBezTo>
                  <a:pt x="299" y="25"/>
                  <a:pt x="305" y="26"/>
                  <a:pt x="309" y="26"/>
                </a:cubicBezTo>
                <a:cubicBezTo>
                  <a:pt x="311" y="26"/>
                  <a:pt x="313" y="27"/>
                  <a:pt x="315" y="27"/>
                </a:cubicBezTo>
                <a:cubicBezTo>
                  <a:pt x="316" y="27"/>
                  <a:pt x="316" y="27"/>
                  <a:pt x="317" y="27"/>
                </a:cubicBezTo>
                <a:cubicBezTo>
                  <a:pt x="317" y="27"/>
                  <a:pt x="317" y="27"/>
                  <a:pt x="317" y="27"/>
                </a:cubicBezTo>
                <a:cubicBezTo>
                  <a:pt x="319" y="28"/>
                  <a:pt x="321" y="29"/>
                  <a:pt x="322" y="30"/>
                </a:cubicBezTo>
                <a:cubicBezTo>
                  <a:pt x="323" y="32"/>
                  <a:pt x="324" y="33"/>
                  <a:pt x="325" y="36"/>
                </a:cubicBezTo>
                <a:cubicBezTo>
                  <a:pt x="325" y="38"/>
                  <a:pt x="324" y="41"/>
                  <a:pt x="322" y="43"/>
                </a:cubicBezTo>
                <a:cubicBezTo>
                  <a:pt x="321" y="44"/>
                  <a:pt x="319" y="46"/>
                  <a:pt x="317" y="46"/>
                </a:cubicBezTo>
                <a:cubicBezTo>
                  <a:pt x="317" y="46"/>
                  <a:pt x="317" y="46"/>
                  <a:pt x="316" y="46"/>
                </a:cubicBezTo>
                <a:cubicBezTo>
                  <a:pt x="315" y="46"/>
                  <a:pt x="311" y="46"/>
                  <a:pt x="307" y="46"/>
                </a:cubicBezTo>
                <a:cubicBezTo>
                  <a:pt x="302" y="46"/>
                  <a:pt x="296" y="46"/>
                  <a:pt x="289" y="46"/>
                </a:cubicBezTo>
                <a:cubicBezTo>
                  <a:pt x="287" y="43"/>
                  <a:pt x="286" y="39"/>
                  <a:pt x="286" y="36"/>
                </a:cubicBezTo>
                <a:cubicBezTo>
                  <a:pt x="286" y="34"/>
                  <a:pt x="286" y="33"/>
                  <a:pt x="286" y="32"/>
                </a:cubicBezTo>
                <a:cubicBezTo>
                  <a:pt x="285" y="32"/>
                  <a:pt x="285" y="32"/>
                  <a:pt x="285" y="32"/>
                </a:cubicBezTo>
                <a:cubicBezTo>
                  <a:pt x="284" y="33"/>
                  <a:pt x="284" y="34"/>
                  <a:pt x="284" y="36"/>
                </a:cubicBezTo>
                <a:cubicBezTo>
                  <a:pt x="284" y="39"/>
                  <a:pt x="285" y="42"/>
                  <a:pt x="286" y="45"/>
                </a:cubicBezTo>
                <a:cubicBezTo>
                  <a:pt x="283" y="43"/>
                  <a:pt x="280" y="41"/>
                  <a:pt x="277" y="38"/>
                </a:cubicBezTo>
                <a:cubicBezTo>
                  <a:pt x="276" y="36"/>
                  <a:pt x="276" y="36"/>
                  <a:pt x="276" y="36"/>
                </a:cubicBezTo>
                <a:cubicBezTo>
                  <a:pt x="276" y="38"/>
                  <a:pt x="276" y="38"/>
                  <a:pt x="276" y="38"/>
                </a:cubicBezTo>
                <a:cubicBezTo>
                  <a:pt x="276" y="39"/>
                  <a:pt x="276" y="39"/>
                  <a:pt x="276" y="40"/>
                </a:cubicBezTo>
                <a:cubicBezTo>
                  <a:pt x="277" y="40"/>
                  <a:pt x="277" y="40"/>
                  <a:pt x="277" y="40"/>
                </a:cubicBezTo>
                <a:cubicBezTo>
                  <a:pt x="280" y="42"/>
                  <a:pt x="282" y="45"/>
                  <a:pt x="285" y="46"/>
                </a:cubicBezTo>
                <a:cubicBezTo>
                  <a:pt x="284" y="46"/>
                  <a:pt x="283" y="46"/>
                  <a:pt x="282" y="46"/>
                </a:cubicBezTo>
                <a:cubicBezTo>
                  <a:pt x="278" y="44"/>
                  <a:pt x="275" y="42"/>
                  <a:pt x="272" y="39"/>
                </a:cubicBezTo>
                <a:cubicBezTo>
                  <a:pt x="271" y="41"/>
                  <a:pt x="271" y="41"/>
                  <a:pt x="271" y="41"/>
                </a:cubicBezTo>
                <a:cubicBezTo>
                  <a:pt x="274" y="42"/>
                  <a:pt x="276" y="44"/>
                  <a:pt x="279" y="46"/>
                </a:cubicBezTo>
                <a:cubicBezTo>
                  <a:pt x="277" y="46"/>
                  <a:pt x="275" y="46"/>
                  <a:pt x="273" y="46"/>
                </a:cubicBezTo>
                <a:cubicBezTo>
                  <a:pt x="273" y="45"/>
                  <a:pt x="273" y="45"/>
                  <a:pt x="273" y="45"/>
                </a:cubicBezTo>
                <a:cubicBezTo>
                  <a:pt x="271" y="43"/>
                  <a:pt x="268" y="42"/>
                  <a:pt x="265" y="40"/>
                </a:cubicBezTo>
                <a:cubicBezTo>
                  <a:pt x="264" y="41"/>
                  <a:pt x="264" y="41"/>
                  <a:pt x="264" y="41"/>
                </a:cubicBezTo>
                <a:cubicBezTo>
                  <a:pt x="267" y="43"/>
                  <a:pt x="269" y="44"/>
                  <a:pt x="271" y="46"/>
                </a:cubicBezTo>
                <a:cubicBezTo>
                  <a:pt x="270" y="46"/>
                  <a:pt x="268" y="46"/>
                  <a:pt x="267" y="46"/>
                </a:cubicBezTo>
                <a:cubicBezTo>
                  <a:pt x="266" y="46"/>
                  <a:pt x="265" y="46"/>
                  <a:pt x="264" y="46"/>
                </a:cubicBezTo>
                <a:cubicBezTo>
                  <a:pt x="263" y="43"/>
                  <a:pt x="262" y="40"/>
                  <a:pt x="262" y="37"/>
                </a:cubicBezTo>
                <a:cubicBezTo>
                  <a:pt x="262" y="36"/>
                  <a:pt x="262" y="35"/>
                  <a:pt x="262" y="34"/>
                </a:cubicBezTo>
                <a:cubicBezTo>
                  <a:pt x="263" y="34"/>
                  <a:pt x="263" y="34"/>
                  <a:pt x="263" y="34"/>
                </a:cubicBezTo>
                <a:cubicBezTo>
                  <a:pt x="263" y="33"/>
                  <a:pt x="263" y="33"/>
                  <a:pt x="263" y="33"/>
                </a:cubicBezTo>
                <a:cubicBezTo>
                  <a:pt x="263" y="33"/>
                  <a:pt x="263" y="33"/>
                  <a:pt x="263" y="33"/>
                </a:cubicBezTo>
                <a:cubicBezTo>
                  <a:pt x="263" y="32"/>
                  <a:pt x="262" y="32"/>
                  <a:pt x="262" y="32"/>
                </a:cubicBezTo>
                <a:cubicBezTo>
                  <a:pt x="261" y="32"/>
                  <a:pt x="261" y="32"/>
                  <a:pt x="261" y="32"/>
                </a:cubicBezTo>
                <a:cubicBezTo>
                  <a:pt x="261" y="32"/>
                  <a:pt x="261" y="32"/>
                  <a:pt x="261" y="32"/>
                </a:cubicBezTo>
                <a:cubicBezTo>
                  <a:pt x="261" y="33"/>
                  <a:pt x="261" y="33"/>
                  <a:pt x="261" y="33"/>
                </a:cubicBezTo>
                <a:cubicBezTo>
                  <a:pt x="260" y="34"/>
                  <a:pt x="260" y="35"/>
                  <a:pt x="260" y="37"/>
                </a:cubicBezTo>
                <a:cubicBezTo>
                  <a:pt x="260" y="40"/>
                  <a:pt x="261" y="42"/>
                  <a:pt x="262" y="45"/>
                </a:cubicBezTo>
                <a:cubicBezTo>
                  <a:pt x="257" y="41"/>
                  <a:pt x="252" y="38"/>
                  <a:pt x="247" y="34"/>
                </a:cubicBezTo>
                <a:cubicBezTo>
                  <a:pt x="246" y="35"/>
                  <a:pt x="246" y="35"/>
                  <a:pt x="246" y="35"/>
                </a:cubicBezTo>
                <a:cubicBezTo>
                  <a:pt x="246" y="36"/>
                  <a:pt x="246" y="36"/>
                  <a:pt x="247" y="36"/>
                </a:cubicBezTo>
                <a:cubicBezTo>
                  <a:pt x="251" y="39"/>
                  <a:pt x="256" y="43"/>
                  <a:pt x="260" y="46"/>
                </a:cubicBezTo>
                <a:cubicBezTo>
                  <a:pt x="259" y="46"/>
                  <a:pt x="257" y="46"/>
                  <a:pt x="256" y="45"/>
                </a:cubicBezTo>
                <a:cubicBezTo>
                  <a:pt x="256" y="45"/>
                  <a:pt x="256" y="45"/>
                  <a:pt x="256" y="45"/>
                </a:cubicBezTo>
                <a:cubicBezTo>
                  <a:pt x="250" y="42"/>
                  <a:pt x="244" y="38"/>
                  <a:pt x="238" y="34"/>
                </a:cubicBezTo>
                <a:cubicBezTo>
                  <a:pt x="237" y="33"/>
                  <a:pt x="236" y="32"/>
                  <a:pt x="236" y="30"/>
                </a:cubicBezTo>
                <a:cubicBezTo>
                  <a:pt x="234" y="27"/>
                  <a:pt x="233" y="24"/>
                  <a:pt x="231" y="21"/>
                </a:cubicBezTo>
                <a:cubicBezTo>
                  <a:pt x="230" y="20"/>
                  <a:pt x="230" y="19"/>
                  <a:pt x="229" y="19"/>
                </a:cubicBezTo>
                <a:cubicBezTo>
                  <a:pt x="241" y="21"/>
                  <a:pt x="258" y="22"/>
                  <a:pt x="267" y="22"/>
                </a:cubicBezTo>
                <a:close/>
                <a:moveTo>
                  <a:pt x="112" y="32"/>
                </a:moveTo>
                <a:cubicBezTo>
                  <a:pt x="112" y="32"/>
                  <a:pt x="113" y="31"/>
                  <a:pt x="113" y="31"/>
                </a:cubicBezTo>
                <a:cubicBezTo>
                  <a:pt x="115" y="31"/>
                  <a:pt x="118" y="29"/>
                  <a:pt x="122" y="27"/>
                </a:cubicBezTo>
                <a:cubicBezTo>
                  <a:pt x="128" y="24"/>
                  <a:pt x="136" y="19"/>
                  <a:pt x="143" y="15"/>
                </a:cubicBezTo>
                <a:cubicBezTo>
                  <a:pt x="146" y="14"/>
                  <a:pt x="149" y="12"/>
                  <a:pt x="152" y="10"/>
                </a:cubicBezTo>
                <a:cubicBezTo>
                  <a:pt x="154" y="9"/>
                  <a:pt x="156" y="8"/>
                  <a:pt x="157" y="8"/>
                </a:cubicBezTo>
                <a:cubicBezTo>
                  <a:pt x="162" y="5"/>
                  <a:pt x="167" y="4"/>
                  <a:pt x="171" y="4"/>
                </a:cubicBezTo>
                <a:cubicBezTo>
                  <a:pt x="175" y="4"/>
                  <a:pt x="178" y="5"/>
                  <a:pt x="181" y="6"/>
                </a:cubicBezTo>
                <a:cubicBezTo>
                  <a:pt x="181" y="6"/>
                  <a:pt x="183" y="6"/>
                  <a:pt x="186" y="7"/>
                </a:cubicBezTo>
                <a:cubicBezTo>
                  <a:pt x="191" y="8"/>
                  <a:pt x="198" y="10"/>
                  <a:pt x="205" y="12"/>
                </a:cubicBezTo>
                <a:cubicBezTo>
                  <a:pt x="209" y="13"/>
                  <a:pt x="213" y="14"/>
                  <a:pt x="216" y="16"/>
                </a:cubicBezTo>
                <a:cubicBezTo>
                  <a:pt x="217" y="16"/>
                  <a:pt x="217" y="16"/>
                  <a:pt x="217" y="16"/>
                </a:cubicBezTo>
                <a:cubicBezTo>
                  <a:pt x="219" y="17"/>
                  <a:pt x="222" y="18"/>
                  <a:pt x="224" y="19"/>
                </a:cubicBezTo>
                <a:cubicBezTo>
                  <a:pt x="225" y="19"/>
                  <a:pt x="226" y="21"/>
                  <a:pt x="228" y="23"/>
                </a:cubicBezTo>
                <a:cubicBezTo>
                  <a:pt x="229" y="26"/>
                  <a:pt x="230" y="29"/>
                  <a:pt x="232" y="32"/>
                </a:cubicBezTo>
                <a:cubicBezTo>
                  <a:pt x="232" y="33"/>
                  <a:pt x="232" y="33"/>
                  <a:pt x="232" y="33"/>
                </a:cubicBezTo>
                <a:cubicBezTo>
                  <a:pt x="233" y="33"/>
                  <a:pt x="233" y="33"/>
                  <a:pt x="233" y="33"/>
                </a:cubicBezTo>
                <a:cubicBezTo>
                  <a:pt x="233" y="35"/>
                  <a:pt x="234" y="36"/>
                  <a:pt x="235" y="38"/>
                </a:cubicBezTo>
                <a:cubicBezTo>
                  <a:pt x="238" y="43"/>
                  <a:pt x="241" y="49"/>
                  <a:pt x="246" y="55"/>
                </a:cubicBezTo>
                <a:cubicBezTo>
                  <a:pt x="246" y="55"/>
                  <a:pt x="246" y="55"/>
                  <a:pt x="246" y="55"/>
                </a:cubicBezTo>
                <a:cubicBezTo>
                  <a:pt x="246" y="56"/>
                  <a:pt x="246" y="56"/>
                  <a:pt x="246" y="56"/>
                </a:cubicBezTo>
                <a:cubicBezTo>
                  <a:pt x="246" y="58"/>
                  <a:pt x="244" y="60"/>
                  <a:pt x="243" y="61"/>
                </a:cubicBezTo>
                <a:cubicBezTo>
                  <a:pt x="241" y="62"/>
                  <a:pt x="238" y="62"/>
                  <a:pt x="236" y="62"/>
                </a:cubicBezTo>
                <a:cubicBezTo>
                  <a:pt x="233" y="62"/>
                  <a:pt x="231" y="62"/>
                  <a:pt x="230" y="61"/>
                </a:cubicBezTo>
                <a:cubicBezTo>
                  <a:pt x="223" y="58"/>
                  <a:pt x="219" y="54"/>
                  <a:pt x="217" y="51"/>
                </a:cubicBezTo>
                <a:cubicBezTo>
                  <a:pt x="214" y="48"/>
                  <a:pt x="213" y="45"/>
                  <a:pt x="212" y="42"/>
                </a:cubicBezTo>
                <a:cubicBezTo>
                  <a:pt x="212" y="41"/>
                  <a:pt x="212" y="41"/>
                  <a:pt x="212" y="41"/>
                </a:cubicBezTo>
                <a:cubicBezTo>
                  <a:pt x="211" y="40"/>
                  <a:pt x="211" y="40"/>
                  <a:pt x="211" y="40"/>
                </a:cubicBezTo>
                <a:cubicBezTo>
                  <a:pt x="211" y="38"/>
                  <a:pt x="212" y="36"/>
                  <a:pt x="214" y="34"/>
                </a:cubicBezTo>
                <a:cubicBezTo>
                  <a:pt x="214" y="32"/>
                  <a:pt x="214" y="32"/>
                  <a:pt x="214" y="32"/>
                </a:cubicBezTo>
                <a:cubicBezTo>
                  <a:pt x="215" y="31"/>
                  <a:pt x="215" y="31"/>
                  <a:pt x="215" y="31"/>
                </a:cubicBezTo>
                <a:cubicBezTo>
                  <a:pt x="213" y="32"/>
                  <a:pt x="213" y="32"/>
                  <a:pt x="213" y="32"/>
                </a:cubicBezTo>
                <a:cubicBezTo>
                  <a:pt x="213" y="32"/>
                  <a:pt x="213" y="32"/>
                  <a:pt x="213" y="32"/>
                </a:cubicBezTo>
                <a:cubicBezTo>
                  <a:pt x="213" y="33"/>
                  <a:pt x="213" y="33"/>
                  <a:pt x="213" y="33"/>
                </a:cubicBezTo>
                <a:cubicBezTo>
                  <a:pt x="211" y="35"/>
                  <a:pt x="210" y="37"/>
                  <a:pt x="209" y="40"/>
                </a:cubicBezTo>
                <a:cubicBezTo>
                  <a:pt x="206" y="39"/>
                  <a:pt x="206" y="39"/>
                  <a:pt x="206" y="39"/>
                </a:cubicBezTo>
                <a:cubicBezTo>
                  <a:pt x="204" y="39"/>
                  <a:pt x="201" y="38"/>
                  <a:pt x="198" y="38"/>
                </a:cubicBezTo>
                <a:cubicBezTo>
                  <a:pt x="196" y="37"/>
                  <a:pt x="191" y="32"/>
                  <a:pt x="190" y="25"/>
                </a:cubicBezTo>
                <a:cubicBezTo>
                  <a:pt x="186" y="25"/>
                  <a:pt x="186" y="25"/>
                  <a:pt x="186" y="25"/>
                </a:cubicBezTo>
                <a:cubicBezTo>
                  <a:pt x="187" y="29"/>
                  <a:pt x="188" y="32"/>
                  <a:pt x="189" y="34"/>
                </a:cubicBezTo>
                <a:cubicBezTo>
                  <a:pt x="189" y="33"/>
                  <a:pt x="188" y="33"/>
                  <a:pt x="187" y="32"/>
                </a:cubicBezTo>
                <a:cubicBezTo>
                  <a:pt x="186" y="33"/>
                  <a:pt x="186" y="33"/>
                  <a:pt x="186" y="33"/>
                </a:cubicBezTo>
                <a:cubicBezTo>
                  <a:pt x="188" y="35"/>
                  <a:pt x="190" y="37"/>
                  <a:pt x="192" y="38"/>
                </a:cubicBezTo>
                <a:cubicBezTo>
                  <a:pt x="192" y="38"/>
                  <a:pt x="192" y="38"/>
                  <a:pt x="192" y="38"/>
                </a:cubicBezTo>
                <a:cubicBezTo>
                  <a:pt x="193" y="39"/>
                  <a:pt x="193" y="39"/>
                  <a:pt x="193" y="39"/>
                </a:cubicBezTo>
                <a:cubicBezTo>
                  <a:pt x="192" y="39"/>
                  <a:pt x="191" y="40"/>
                  <a:pt x="191" y="40"/>
                </a:cubicBezTo>
                <a:cubicBezTo>
                  <a:pt x="189" y="41"/>
                  <a:pt x="187" y="43"/>
                  <a:pt x="186" y="45"/>
                </a:cubicBezTo>
                <a:cubicBezTo>
                  <a:pt x="184" y="43"/>
                  <a:pt x="182" y="41"/>
                  <a:pt x="180" y="40"/>
                </a:cubicBezTo>
                <a:cubicBezTo>
                  <a:pt x="179" y="41"/>
                  <a:pt x="179" y="41"/>
                  <a:pt x="179" y="41"/>
                </a:cubicBezTo>
                <a:cubicBezTo>
                  <a:pt x="181" y="43"/>
                  <a:pt x="183" y="44"/>
                  <a:pt x="185" y="46"/>
                </a:cubicBezTo>
                <a:cubicBezTo>
                  <a:pt x="185" y="47"/>
                  <a:pt x="185" y="47"/>
                  <a:pt x="185" y="47"/>
                </a:cubicBezTo>
                <a:cubicBezTo>
                  <a:pt x="185" y="48"/>
                  <a:pt x="185" y="48"/>
                  <a:pt x="185" y="49"/>
                </a:cubicBezTo>
                <a:cubicBezTo>
                  <a:pt x="184" y="49"/>
                  <a:pt x="184" y="49"/>
                  <a:pt x="184" y="49"/>
                </a:cubicBezTo>
                <a:cubicBezTo>
                  <a:pt x="184" y="50"/>
                  <a:pt x="184" y="50"/>
                  <a:pt x="184" y="50"/>
                </a:cubicBezTo>
                <a:cubicBezTo>
                  <a:pt x="184" y="50"/>
                  <a:pt x="184" y="50"/>
                  <a:pt x="184" y="50"/>
                </a:cubicBezTo>
                <a:cubicBezTo>
                  <a:pt x="184" y="51"/>
                  <a:pt x="184" y="53"/>
                  <a:pt x="184" y="54"/>
                </a:cubicBezTo>
                <a:cubicBezTo>
                  <a:pt x="184" y="54"/>
                  <a:pt x="184" y="54"/>
                  <a:pt x="184" y="54"/>
                </a:cubicBezTo>
                <a:cubicBezTo>
                  <a:pt x="181" y="51"/>
                  <a:pt x="178" y="48"/>
                  <a:pt x="175" y="45"/>
                </a:cubicBezTo>
                <a:cubicBezTo>
                  <a:pt x="174" y="45"/>
                  <a:pt x="174" y="45"/>
                  <a:pt x="174" y="45"/>
                </a:cubicBezTo>
                <a:cubicBezTo>
                  <a:pt x="172" y="44"/>
                  <a:pt x="172" y="44"/>
                  <a:pt x="172" y="44"/>
                </a:cubicBezTo>
                <a:cubicBezTo>
                  <a:pt x="173" y="47"/>
                  <a:pt x="173" y="47"/>
                  <a:pt x="173" y="47"/>
                </a:cubicBezTo>
                <a:cubicBezTo>
                  <a:pt x="173" y="46"/>
                  <a:pt x="173" y="46"/>
                  <a:pt x="173" y="46"/>
                </a:cubicBezTo>
                <a:cubicBezTo>
                  <a:pt x="174" y="47"/>
                  <a:pt x="174" y="47"/>
                  <a:pt x="174" y="47"/>
                </a:cubicBezTo>
                <a:cubicBezTo>
                  <a:pt x="177" y="50"/>
                  <a:pt x="180" y="53"/>
                  <a:pt x="183" y="56"/>
                </a:cubicBezTo>
                <a:cubicBezTo>
                  <a:pt x="184" y="55"/>
                  <a:pt x="184" y="55"/>
                  <a:pt x="184" y="55"/>
                </a:cubicBezTo>
                <a:cubicBezTo>
                  <a:pt x="184" y="55"/>
                  <a:pt x="184" y="56"/>
                  <a:pt x="184" y="57"/>
                </a:cubicBezTo>
                <a:cubicBezTo>
                  <a:pt x="183" y="58"/>
                  <a:pt x="181" y="58"/>
                  <a:pt x="180" y="58"/>
                </a:cubicBezTo>
                <a:cubicBezTo>
                  <a:pt x="177" y="55"/>
                  <a:pt x="173" y="52"/>
                  <a:pt x="170" y="50"/>
                </a:cubicBezTo>
                <a:cubicBezTo>
                  <a:pt x="169" y="51"/>
                  <a:pt x="169" y="51"/>
                  <a:pt x="169" y="51"/>
                </a:cubicBezTo>
                <a:cubicBezTo>
                  <a:pt x="172" y="53"/>
                  <a:pt x="175" y="56"/>
                  <a:pt x="178" y="59"/>
                </a:cubicBezTo>
                <a:cubicBezTo>
                  <a:pt x="176" y="59"/>
                  <a:pt x="175" y="60"/>
                  <a:pt x="174" y="60"/>
                </a:cubicBezTo>
                <a:cubicBezTo>
                  <a:pt x="170" y="58"/>
                  <a:pt x="167" y="55"/>
                  <a:pt x="164" y="52"/>
                </a:cubicBezTo>
                <a:cubicBezTo>
                  <a:pt x="162" y="53"/>
                  <a:pt x="162" y="53"/>
                  <a:pt x="162" y="53"/>
                </a:cubicBezTo>
                <a:cubicBezTo>
                  <a:pt x="163" y="54"/>
                  <a:pt x="163" y="54"/>
                  <a:pt x="164" y="55"/>
                </a:cubicBezTo>
                <a:cubicBezTo>
                  <a:pt x="164" y="55"/>
                  <a:pt x="164" y="55"/>
                  <a:pt x="164" y="55"/>
                </a:cubicBezTo>
                <a:cubicBezTo>
                  <a:pt x="167" y="57"/>
                  <a:pt x="169" y="59"/>
                  <a:pt x="172" y="61"/>
                </a:cubicBezTo>
                <a:cubicBezTo>
                  <a:pt x="170" y="62"/>
                  <a:pt x="169" y="63"/>
                  <a:pt x="167" y="64"/>
                </a:cubicBezTo>
                <a:cubicBezTo>
                  <a:pt x="167" y="64"/>
                  <a:pt x="167" y="64"/>
                  <a:pt x="167" y="64"/>
                </a:cubicBezTo>
                <a:cubicBezTo>
                  <a:pt x="164" y="61"/>
                  <a:pt x="161" y="59"/>
                  <a:pt x="159" y="56"/>
                </a:cubicBezTo>
                <a:cubicBezTo>
                  <a:pt x="157" y="57"/>
                  <a:pt x="157" y="57"/>
                  <a:pt x="157" y="57"/>
                </a:cubicBezTo>
                <a:cubicBezTo>
                  <a:pt x="158" y="57"/>
                  <a:pt x="158" y="58"/>
                  <a:pt x="159" y="58"/>
                </a:cubicBezTo>
                <a:cubicBezTo>
                  <a:pt x="159" y="58"/>
                  <a:pt x="159" y="58"/>
                  <a:pt x="159" y="58"/>
                </a:cubicBezTo>
                <a:cubicBezTo>
                  <a:pt x="161" y="61"/>
                  <a:pt x="163" y="63"/>
                  <a:pt x="166" y="65"/>
                </a:cubicBezTo>
                <a:cubicBezTo>
                  <a:pt x="165" y="65"/>
                  <a:pt x="164" y="66"/>
                  <a:pt x="164" y="67"/>
                </a:cubicBezTo>
                <a:cubicBezTo>
                  <a:pt x="163" y="67"/>
                  <a:pt x="163" y="67"/>
                  <a:pt x="163" y="67"/>
                </a:cubicBezTo>
                <a:cubicBezTo>
                  <a:pt x="163" y="67"/>
                  <a:pt x="163" y="67"/>
                  <a:pt x="163" y="67"/>
                </a:cubicBezTo>
                <a:cubicBezTo>
                  <a:pt x="161" y="64"/>
                  <a:pt x="157" y="61"/>
                  <a:pt x="154" y="59"/>
                </a:cubicBezTo>
                <a:cubicBezTo>
                  <a:pt x="153" y="60"/>
                  <a:pt x="153" y="60"/>
                  <a:pt x="153" y="60"/>
                </a:cubicBezTo>
                <a:cubicBezTo>
                  <a:pt x="156" y="62"/>
                  <a:pt x="159" y="65"/>
                  <a:pt x="162" y="68"/>
                </a:cubicBezTo>
                <a:cubicBezTo>
                  <a:pt x="161" y="68"/>
                  <a:pt x="160" y="69"/>
                  <a:pt x="159" y="69"/>
                </a:cubicBezTo>
                <a:cubicBezTo>
                  <a:pt x="159" y="69"/>
                  <a:pt x="159" y="69"/>
                  <a:pt x="159" y="69"/>
                </a:cubicBezTo>
                <a:cubicBezTo>
                  <a:pt x="156" y="66"/>
                  <a:pt x="152" y="64"/>
                  <a:pt x="150" y="61"/>
                </a:cubicBezTo>
                <a:cubicBezTo>
                  <a:pt x="148" y="62"/>
                  <a:pt x="148" y="62"/>
                  <a:pt x="148" y="62"/>
                </a:cubicBezTo>
                <a:cubicBezTo>
                  <a:pt x="151" y="65"/>
                  <a:pt x="154" y="67"/>
                  <a:pt x="157" y="69"/>
                </a:cubicBezTo>
                <a:cubicBezTo>
                  <a:pt x="156" y="70"/>
                  <a:pt x="154" y="70"/>
                  <a:pt x="153" y="70"/>
                </a:cubicBezTo>
                <a:cubicBezTo>
                  <a:pt x="150" y="68"/>
                  <a:pt x="148" y="67"/>
                  <a:pt x="146" y="65"/>
                </a:cubicBezTo>
                <a:cubicBezTo>
                  <a:pt x="145" y="66"/>
                  <a:pt x="145" y="66"/>
                  <a:pt x="145" y="66"/>
                </a:cubicBezTo>
                <a:cubicBezTo>
                  <a:pt x="147" y="68"/>
                  <a:pt x="149" y="69"/>
                  <a:pt x="150" y="71"/>
                </a:cubicBezTo>
                <a:cubicBezTo>
                  <a:pt x="147" y="69"/>
                  <a:pt x="147" y="69"/>
                  <a:pt x="147" y="69"/>
                </a:cubicBezTo>
                <a:cubicBezTo>
                  <a:pt x="149" y="71"/>
                  <a:pt x="149" y="71"/>
                  <a:pt x="149" y="71"/>
                </a:cubicBezTo>
                <a:cubicBezTo>
                  <a:pt x="149" y="71"/>
                  <a:pt x="148" y="71"/>
                  <a:pt x="148" y="71"/>
                </a:cubicBezTo>
                <a:cubicBezTo>
                  <a:pt x="146" y="69"/>
                  <a:pt x="143" y="66"/>
                  <a:pt x="140" y="65"/>
                </a:cubicBezTo>
                <a:cubicBezTo>
                  <a:pt x="139" y="66"/>
                  <a:pt x="139" y="66"/>
                  <a:pt x="139" y="66"/>
                </a:cubicBezTo>
                <a:cubicBezTo>
                  <a:pt x="142" y="68"/>
                  <a:pt x="144" y="69"/>
                  <a:pt x="146" y="71"/>
                </a:cubicBezTo>
                <a:cubicBezTo>
                  <a:pt x="145" y="71"/>
                  <a:pt x="144" y="71"/>
                  <a:pt x="143" y="71"/>
                </a:cubicBezTo>
                <a:cubicBezTo>
                  <a:pt x="141" y="71"/>
                  <a:pt x="140" y="71"/>
                  <a:pt x="138" y="71"/>
                </a:cubicBezTo>
                <a:cubicBezTo>
                  <a:pt x="137" y="71"/>
                  <a:pt x="136" y="70"/>
                  <a:pt x="135" y="70"/>
                </a:cubicBezTo>
                <a:cubicBezTo>
                  <a:pt x="134" y="69"/>
                  <a:pt x="133" y="69"/>
                  <a:pt x="133" y="68"/>
                </a:cubicBezTo>
                <a:cubicBezTo>
                  <a:pt x="132" y="68"/>
                  <a:pt x="132" y="68"/>
                  <a:pt x="131" y="68"/>
                </a:cubicBezTo>
                <a:cubicBezTo>
                  <a:pt x="131" y="68"/>
                  <a:pt x="131" y="68"/>
                  <a:pt x="131" y="67"/>
                </a:cubicBezTo>
                <a:cubicBezTo>
                  <a:pt x="130" y="68"/>
                  <a:pt x="130" y="68"/>
                  <a:pt x="130" y="68"/>
                </a:cubicBezTo>
                <a:cubicBezTo>
                  <a:pt x="131" y="69"/>
                  <a:pt x="131" y="69"/>
                  <a:pt x="131" y="69"/>
                </a:cubicBezTo>
                <a:cubicBezTo>
                  <a:pt x="131" y="69"/>
                  <a:pt x="131" y="69"/>
                  <a:pt x="131" y="69"/>
                </a:cubicBezTo>
                <a:cubicBezTo>
                  <a:pt x="131" y="69"/>
                  <a:pt x="131" y="69"/>
                  <a:pt x="131" y="69"/>
                </a:cubicBezTo>
                <a:cubicBezTo>
                  <a:pt x="131" y="69"/>
                  <a:pt x="131" y="69"/>
                  <a:pt x="132" y="70"/>
                </a:cubicBezTo>
                <a:cubicBezTo>
                  <a:pt x="133" y="70"/>
                  <a:pt x="133" y="70"/>
                  <a:pt x="133" y="70"/>
                </a:cubicBezTo>
                <a:cubicBezTo>
                  <a:pt x="132" y="70"/>
                  <a:pt x="131" y="70"/>
                  <a:pt x="131" y="70"/>
                </a:cubicBezTo>
                <a:cubicBezTo>
                  <a:pt x="130" y="74"/>
                  <a:pt x="130" y="74"/>
                  <a:pt x="130" y="74"/>
                </a:cubicBezTo>
                <a:cubicBezTo>
                  <a:pt x="132" y="74"/>
                  <a:pt x="135" y="75"/>
                  <a:pt x="137" y="75"/>
                </a:cubicBezTo>
                <a:cubicBezTo>
                  <a:pt x="146" y="80"/>
                  <a:pt x="155" y="85"/>
                  <a:pt x="163" y="91"/>
                </a:cubicBezTo>
                <a:cubicBezTo>
                  <a:pt x="163" y="91"/>
                  <a:pt x="163" y="91"/>
                  <a:pt x="163" y="91"/>
                </a:cubicBezTo>
                <a:cubicBezTo>
                  <a:pt x="163" y="91"/>
                  <a:pt x="163" y="92"/>
                  <a:pt x="163" y="92"/>
                </a:cubicBezTo>
                <a:cubicBezTo>
                  <a:pt x="160" y="90"/>
                  <a:pt x="156" y="88"/>
                  <a:pt x="153" y="86"/>
                </a:cubicBezTo>
                <a:cubicBezTo>
                  <a:pt x="152" y="87"/>
                  <a:pt x="152" y="87"/>
                  <a:pt x="152" y="87"/>
                </a:cubicBezTo>
                <a:cubicBezTo>
                  <a:pt x="156" y="89"/>
                  <a:pt x="160" y="92"/>
                  <a:pt x="164" y="95"/>
                </a:cubicBezTo>
                <a:cubicBezTo>
                  <a:pt x="164" y="96"/>
                  <a:pt x="165" y="97"/>
                  <a:pt x="165" y="98"/>
                </a:cubicBezTo>
                <a:cubicBezTo>
                  <a:pt x="162" y="95"/>
                  <a:pt x="159" y="93"/>
                  <a:pt x="156" y="91"/>
                </a:cubicBezTo>
                <a:cubicBezTo>
                  <a:pt x="155" y="92"/>
                  <a:pt x="155" y="92"/>
                  <a:pt x="155" y="92"/>
                </a:cubicBezTo>
                <a:cubicBezTo>
                  <a:pt x="156" y="93"/>
                  <a:pt x="157" y="94"/>
                  <a:pt x="157" y="94"/>
                </a:cubicBezTo>
                <a:cubicBezTo>
                  <a:pt x="158" y="94"/>
                  <a:pt x="158" y="94"/>
                  <a:pt x="158" y="94"/>
                </a:cubicBezTo>
                <a:cubicBezTo>
                  <a:pt x="161" y="97"/>
                  <a:pt x="165" y="99"/>
                  <a:pt x="168" y="102"/>
                </a:cubicBezTo>
                <a:cubicBezTo>
                  <a:pt x="169" y="102"/>
                  <a:pt x="169" y="102"/>
                  <a:pt x="169" y="103"/>
                </a:cubicBezTo>
                <a:cubicBezTo>
                  <a:pt x="170" y="103"/>
                  <a:pt x="171" y="104"/>
                  <a:pt x="172" y="104"/>
                </a:cubicBezTo>
                <a:cubicBezTo>
                  <a:pt x="173" y="105"/>
                  <a:pt x="173" y="105"/>
                  <a:pt x="174" y="106"/>
                </a:cubicBezTo>
                <a:cubicBezTo>
                  <a:pt x="174" y="105"/>
                  <a:pt x="174" y="105"/>
                  <a:pt x="174" y="105"/>
                </a:cubicBezTo>
                <a:cubicBezTo>
                  <a:pt x="175" y="105"/>
                  <a:pt x="176" y="106"/>
                  <a:pt x="177" y="106"/>
                </a:cubicBezTo>
                <a:cubicBezTo>
                  <a:pt x="177" y="107"/>
                  <a:pt x="177" y="108"/>
                  <a:pt x="177" y="109"/>
                </a:cubicBezTo>
                <a:cubicBezTo>
                  <a:pt x="173" y="107"/>
                  <a:pt x="169" y="104"/>
                  <a:pt x="165" y="102"/>
                </a:cubicBezTo>
                <a:cubicBezTo>
                  <a:pt x="165" y="101"/>
                  <a:pt x="165" y="101"/>
                  <a:pt x="165" y="101"/>
                </a:cubicBezTo>
                <a:cubicBezTo>
                  <a:pt x="163" y="100"/>
                  <a:pt x="163" y="100"/>
                  <a:pt x="163" y="100"/>
                </a:cubicBezTo>
                <a:cubicBezTo>
                  <a:pt x="163" y="102"/>
                  <a:pt x="163" y="102"/>
                  <a:pt x="163" y="102"/>
                </a:cubicBezTo>
                <a:cubicBezTo>
                  <a:pt x="164" y="102"/>
                  <a:pt x="164" y="102"/>
                  <a:pt x="164" y="102"/>
                </a:cubicBezTo>
                <a:cubicBezTo>
                  <a:pt x="164" y="103"/>
                  <a:pt x="164" y="103"/>
                  <a:pt x="164" y="103"/>
                </a:cubicBezTo>
                <a:cubicBezTo>
                  <a:pt x="164" y="103"/>
                  <a:pt x="164" y="103"/>
                  <a:pt x="164" y="103"/>
                </a:cubicBezTo>
                <a:cubicBezTo>
                  <a:pt x="168" y="106"/>
                  <a:pt x="172" y="108"/>
                  <a:pt x="176" y="110"/>
                </a:cubicBezTo>
                <a:cubicBezTo>
                  <a:pt x="177" y="109"/>
                  <a:pt x="177" y="109"/>
                  <a:pt x="177" y="109"/>
                </a:cubicBezTo>
                <a:cubicBezTo>
                  <a:pt x="177" y="110"/>
                  <a:pt x="177" y="111"/>
                  <a:pt x="177" y="112"/>
                </a:cubicBezTo>
                <a:cubicBezTo>
                  <a:pt x="181" y="111"/>
                  <a:pt x="181" y="111"/>
                  <a:pt x="181" y="111"/>
                </a:cubicBezTo>
                <a:cubicBezTo>
                  <a:pt x="181" y="110"/>
                  <a:pt x="181" y="108"/>
                  <a:pt x="181" y="106"/>
                </a:cubicBezTo>
                <a:cubicBezTo>
                  <a:pt x="183" y="107"/>
                  <a:pt x="185" y="107"/>
                  <a:pt x="187" y="108"/>
                </a:cubicBezTo>
                <a:cubicBezTo>
                  <a:pt x="188" y="108"/>
                  <a:pt x="189" y="109"/>
                  <a:pt x="190" y="109"/>
                </a:cubicBezTo>
                <a:cubicBezTo>
                  <a:pt x="192" y="106"/>
                  <a:pt x="192" y="106"/>
                  <a:pt x="192" y="106"/>
                </a:cubicBezTo>
                <a:cubicBezTo>
                  <a:pt x="191" y="105"/>
                  <a:pt x="190" y="104"/>
                  <a:pt x="189" y="104"/>
                </a:cubicBezTo>
                <a:cubicBezTo>
                  <a:pt x="185" y="103"/>
                  <a:pt x="182" y="102"/>
                  <a:pt x="179" y="102"/>
                </a:cubicBezTo>
                <a:cubicBezTo>
                  <a:pt x="176" y="102"/>
                  <a:pt x="174" y="101"/>
                  <a:pt x="172" y="100"/>
                </a:cubicBezTo>
                <a:cubicBezTo>
                  <a:pt x="171" y="99"/>
                  <a:pt x="170" y="98"/>
                  <a:pt x="169" y="96"/>
                </a:cubicBezTo>
                <a:cubicBezTo>
                  <a:pt x="169" y="95"/>
                  <a:pt x="168" y="94"/>
                  <a:pt x="168" y="93"/>
                </a:cubicBezTo>
                <a:cubicBezTo>
                  <a:pt x="168" y="93"/>
                  <a:pt x="168" y="93"/>
                  <a:pt x="168" y="93"/>
                </a:cubicBezTo>
                <a:cubicBezTo>
                  <a:pt x="169" y="93"/>
                  <a:pt x="169" y="93"/>
                  <a:pt x="169" y="93"/>
                </a:cubicBezTo>
                <a:cubicBezTo>
                  <a:pt x="172" y="95"/>
                  <a:pt x="175" y="96"/>
                  <a:pt x="177" y="98"/>
                </a:cubicBezTo>
                <a:cubicBezTo>
                  <a:pt x="178" y="96"/>
                  <a:pt x="178" y="96"/>
                  <a:pt x="178" y="96"/>
                </a:cubicBezTo>
                <a:cubicBezTo>
                  <a:pt x="176" y="95"/>
                  <a:pt x="175" y="95"/>
                  <a:pt x="173" y="94"/>
                </a:cubicBezTo>
                <a:cubicBezTo>
                  <a:pt x="174" y="94"/>
                  <a:pt x="175" y="93"/>
                  <a:pt x="176" y="93"/>
                </a:cubicBezTo>
                <a:cubicBezTo>
                  <a:pt x="176" y="93"/>
                  <a:pt x="177" y="92"/>
                  <a:pt x="177" y="91"/>
                </a:cubicBezTo>
                <a:cubicBezTo>
                  <a:pt x="179" y="92"/>
                  <a:pt x="181" y="93"/>
                  <a:pt x="182" y="94"/>
                </a:cubicBezTo>
                <a:cubicBezTo>
                  <a:pt x="183" y="93"/>
                  <a:pt x="183" y="93"/>
                  <a:pt x="183" y="93"/>
                </a:cubicBezTo>
                <a:cubicBezTo>
                  <a:pt x="182" y="92"/>
                  <a:pt x="180" y="91"/>
                  <a:pt x="178" y="90"/>
                </a:cubicBezTo>
                <a:cubicBezTo>
                  <a:pt x="178" y="89"/>
                  <a:pt x="178" y="89"/>
                  <a:pt x="178" y="89"/>
                </a:cubicBezTo>
                <a:cubicBezTo>
                  <a:pt x="179" y="88"/>
                  <a:pt x="179" y="87"/>
                  <a:pt x="179" y="86"/>
                </a:cubicBezTo>
                <a:cubicBezTo>
                  <a:pt x="181" y="87"/>
                  <a:pt x="184" y="89"/>
                  <a:pt x="186" y="90"/>
                </a:cubicBezTo>
                <a:cubicBezTo>
                  <a:pt x="187" y="88"/>
                  <a:pt x="187" y="88"/>
                  <a:pt x="187" y="88"/>
                </a:cubicBezTo>
                <a:cubicBezTo>
                  <a:pt x="184" y="87"/>
                  <a:pt x="182" y="86"/>
                  <a:pt x="179" y="85"/>
                </a:cubicBezTo>
                <a:cubicBezTo>
                  <a:pt x="179" y="84"/>
                  <a:pt x="179" y="84"/>
                  <a:pt x="179" y="84"/>
                </a:cubicBezTo>
                <a:cubicBezTo>
                  <a:pt x="180" y="84"/>
                  <a:pt x="180" y="84"/>
                  <a:pt x="181" y="84"/>
                </a:cubicBezTo>
                <a:cubicBezTo>
                  <a:pt x="182" y="85"/>
                  <a:pt x="185" y="86"/>
                  <a:pt x="187" y="86"/>
                </a:cubicBezTo>
                <a:cubicBezTo>
                  <a:pt x="187" y="85"/>
                  <a:pt x="187" y="85"/>
                  <a:pt x="187" y="85"/>
                </a:cubicBezTo>
                <a:cubicBezTo>
                  <a:pt x="187" y="85"/>
                  <a:pt x="187" y="85"/>
                  <a:pt x="187" y="85"/>
                </a:cubicBezTo>
                <a:cubicBezTo>
                  <a:pt x="196" y="86"/>
                  <a:pt x="201" y="88"/>
                  <a:pt x="210" y="92"/>
                </a:cubicBezTo>
                <a:cubicBezTo>
                  <a:pt x="212" y="93"/>
                  <a:pt x="214" y="95"/>
                  <a:pt x="215" y="96"/>
                </a:cubicBezTo>
                <a:cubicBezTo>
                  <a:pt x="216" y="98"/>
                  <a:pt x="217" y="101"/>
                  <a:pt x="217" y="102"/>
                </a:cubicBezTo>
                <a:cubicBezTo>
                  <a:pt x="217" y="102"/>
                  <a:pt x="217" y="102"/>
                  <a:pt x="217" y="102"/>
                </a:cubicBezTo>
                <a:cubicBezTo>
                  <a:pt x="216" y="104"/>
                  <a:pt x="215" y="106"/>
                  <a:pt x="214" y="107"/>
                </a:cubicBezTo>
                <a:cubicBezTo>
                  <a:pt x="213" y="109"/>
                  <a:pt x="211" y="111"/>
                  <a:pt x="211" y="111"/>
                </a:cubicBezTo>
                <a:cubicBezTo>
                  <a:pt x="208" y="112"/>
                  <a:pt x="203" y="114"/>
                  <a:pt x="197" y="115"/>
                </a:cubicBezTo>
                <a:cubicBezTo>
                  <a:pt x="192" y="117"/>
                  <a:pt x="186" y="118"/>
                  <a:pt x="183" y="119"/>
                </a:cubicBezTo>
                <a:cubicBezTo>
                  <a:pt x="179" y="120"/>
                  <a:pt x="175" y="121"/>
                  <a:pt x="172" y="121"/>
                </a:cubicBezTo>
                <a:cubicBezTo>
                  <a:pt x="171" y="121"/>
                  <a:pt x="171" y="121"/>
                  <a:pt x="170" y="121"/>
                </a:cubicBezTo>
                <a:cubicBezTo>
                  <a:pt x="161" y="120"/>
                  <a:pt x="149" y="117"/>
                  <a:pt x="138" y="114"/>
                </a:cubicBezTo>
                <a:cubicBezTo>
                  <a:pt x="127" y="110"/>
                  <a:pt x="117" y="104"/>
                  <a:pt x="112" y="99"/>
                </a:cubicBezTo>
                <a:cubicBezTo>
                  <a:pt x="111" y="97"/>
                  <a:pt x="109" y="93"/>
                  <a:pt x="109" y="86"/>
                </a:cubicBezTo>
                <a:cubicBezTo>
                  <a:pt x="109" y="82"/>
                  <a:pt x="109" y="76"/>
                  <a:pt x="112" y="70"/>
                </a:cubicBezTo>
                <a:cubicBezTo>
                  <a:pt x="113" y="68"/>
                  <a:pt x="113" y="67"/>
                  <a:pt x="113" y="64"/>
                </a:cubicBezTo>
                <a:cubicBezTo>
                  <a:pt x="113" y="59"/>
                  <a:pt x="112" y="52"/>
                  <a:pt x="112" y="47"/>
                </a:cubicBezTo>
                <a:cubicBezTo>
                  <a:pt x="112" y="45"/>
                  <a:pt x="112" y="43"/>
                  <a:pt x="112" y="42"/>
                </a:cubicBezTo>
                <a:cubicBezTo>
                  <a:pt x="109" y="40"/>
                  <a:pt x="109" y="40"/>
                  <a:pt x="109" y="40"/>
                </a:cubicBezTo>
                <a:cubicBezTo>
                  <a:pt x="108" y="42"/>
                  <a:pt x="108" y="45"/>
                  <a:pt x="108" y="47"/>
                </a:cubicBezTo>
                <a:cubicBezTo>
                  <a:pt x="108" y="53"/>
                  <a:pt x="109" y="60"/>
                  <a:pt x="109" y="64"/>
                </a:cubicBezTo>
                <a:cubicBezTo>
                  <a:pt x="109" y="66"/>
                  <a:pt x="108" y="68"/>
                  <a:pt x="108" y="68"/>
                </a:cubicBezTo>
                <a:cubicBezTo>
                  <a:pt x="106" y="75"/>
                  <a:pt x="105" y="81"/>
                  <a:pt x="105" y="86"/>
                </a:cubicBezTo>
                <a:cubicBezTo>
                  <a:pt x="105" y="89"/>
                  <a:pt x="105" y="92"/>
                  <a:pt x="106" y="94"/>
                </a:cubicBezTo>
                <a:cubicBezTo>
                  <a:pt x="102" y="94"/>
                  <a:pt x="99" y="94"/>
                  <a:pt x="95" y="94"/>
                </a:cubicBezTo>
                <a:cubicBezTo>
                  <a:pt x="92" y="93"/>
                  <a:pt x="90" y="93"/>
                  <a:pt x="88" y="93"/>
                </a:cubicBezTo>
                <a:cubicBezTo>
                  <a:pt x="87" y="84"/>
                  <a:pt x="86" y="75"/>
                  <a:pt x="86" y="65"/>
                </a:cubicBezTo>
                <a:cubicBezTo>
                  <a:pt x="86" y="54"/>
                  <a:pt x="87" y="42"/>
                  <a:pt x="89" y="31"/>
                </a:cubicBezTo>
                <a:cubicBezTo>
                  <a:pt x="93" y="32"/>
                  <a:pt x="97" y="32"/>
                  <a:pt x="105" y="32"/>
                </a:cubicBezTo>
                <a:cubicBezTo>
                  <a:pt x="107" y="32"/>
                  <a:pt x="109" y="32"/>
                  <a:pt x="112" y="32"/>
                </a:cubicBezTo>
                <a:close/>
                <a:moveTo>
                  <a:pt x="90" y="27"/>
                </a:moveTo>
                <a:cubicBezTo>
                  <a:pt x="90" y="26"/>
                  <a:pt x="91" y="25"/>
                  <a:pt x="91" y="25"/>
                </a:cubicBezTo>
                <a:cubicBezTo>
                  <a:pt x="92" y="24"/>
                  <a:pt x="92" y="24"/>
                  <a:pt x="93" y="24"/>
                </a:cubicBezTo>
                <a:cubicBezTo>
                  <a:pt x="94" y="24"/>
                  <a:pt x="95" y="24"/>
                  <a:pt x="95" y="25"/>
                </a:cubicBezTo>
                <a:cubicBezTo>
                  <a:pt x="96" y="25"/>
                  <a:pt x="97" y="26"/>
                  <a:pt x="98" y="28"/>
                </a:cubicBezTo>
                <a:cubicBezTo>
                  <a:pt x="95" y="27"/>
                  <a:pt x="93" y="27"/>
                  <a:pt x="90" y="27"/>
                </a:cubicBezTo>
                <a:close/>
              </a:path>
            </a:pathLst>
          </a:cu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61" name="Freeform 1382"/>
          <p:cNvSpPr>
            <a:spLocks noEditPoints="1"/>
          </p:cNvSpPr>
          <p:nvPr/>
        </p:nvSpPr>
        <p:spPr bwMode="auto">
          <a:xfrm>
            <a:off x="7539568" y="4250267"/>
            <a:ext cx="1198033" cy="455084"/>
          </a:xfrm>
          <a:custGeom>
            <a:avLst/>
            <a:gdLst/>
            <a:ahLst/>
            <a:cxnLst>
              <a:cxn ang="0">
                <a:pos x="78" y="14"/>
              </a:cxn>
              <a:cxn ang="0">
                <a:pos x="71" y="71"/>
              </a:cxn>
              <a:cxn ang="0">
                <a:pos x="51" y="76"/>
              </a:cxn>
              <a:cxn ang="0">
                <a:pos x="71" y="109"/>
              </a:cxn>
              <a:cxn ang="0">
                <a:pos x="9" y="78"/>
              </a:cxn>
              <a:cxn ang="0">
                <a:pos x="34" y="108"/>
              </a:cxn>
              <a:cxn ang="0">
                <a:pos x="81" y="113"/>
              </a:cxn>
              <a:cxn ang="0">
                <a:pos x="107" y="99"/>
              </a:cxn>
              <a:cxn ang="0">
                <a:pos x="220" y="104"/>
              </a:cxn>
              <a:cxn ang="0">
                <a:pos x="252" y="74"/>
              </a:cxn>
              <a:cxn ang="0">
                <a:pos x="329" y="36"/>
              </a:cxn>
              <a:cxn ang="0">
                <a:pos x="199" y="6"/>
              </a:cxn>
              <a:cxn ang="0">
                <a:pos x="102" y="28"/>
              </a:cxn>
              <a:cxn ang="0">
                <a:pos x="82" y="68"/>
              </a:cxn>
              <a:cxn ang="0">
                <a:pos x="74" y="81"/>
              </a:cxn>
              <a:cxn ang="0">
                <a:pos x="85" y="99"/>
              </a:cxn>
              <a:cxn ang="0">
                <a:pos x="75" y="85"/>
              </a:cxn>
              <a:cxn ang="0">
                <a:pos x="87" y="24"/>
              </a:cxn>
              <a:cxn ang="0">
                <a:pos x="81" y="15"/>
              </a:cxn>
              <a:cxn ang="0">
                <a:pos x="89" y="100"/>
              </a:cxn>
              <a:cxn ang="0">
                <a:pos x="216" y="92"/>
              </a:cxn>
              <a:cxn ang="0">
                <a:pos x="187" y="77"/>
              </a:cxn>
              <a:cxn ang="0">
                <a:pos x="193" y="68"/>
              </a:cxn>
              <a:cxn ang="0">
                <a:pos x="146" y="75"/>
              </a:cxn>
              <a:cxn ang="0">
                <a:pos x="178" y="63"/>
              </a:cxn>
              <a:cxn ang="0">
                <a:pos x="154" y="74"/>
              </a:cxn>
              <a:cxn ang="0">
                <a:pos x="175" y="86"/>
              </a:cxn>
              <a:cxn ang="0">
                <a:pos x="189" y="57"/>
              </a:cxn>
              <a:cxn ang="0">
                <a:pos x="197" y="54"/>
              </a:cxn>
              <a:cxn ang="0">
                <a:pos x="201" y="46"/>
              </a:cxn>
              <a:cxn ang="0">
                <a:pos x="250" y="56"/>
              </a:cxn>
              <a:cxn ang="0">
                <a:pos x="203" y="43"/>
              </a:cxn>
              <a:cxn ang="0">
                <a:pos x="197" y="42"/>
              </a:cxn>
              <a:cxn ang="0">
                <a:pos x="245" y="45"/>
              </a:cxn>
              <a:cxn ang="0">
                <a:pos x="317" y="27"/>
              </a:cxn>
              <a:cxn ang="0">
                <a:pos x="286" y="32"/>
              </a:cxn>
              <a:cxn ang="0">
                <a:pos x="282" y="46"/>
              </a:cxn>
              <a:cxn ang="0">
                <a:pos x="264" y="46"/>
              </a:cxn>
              <a:cxn ang="0">
                <a:pos x="260" y="37"/>
              </a:cxn>
              <a:cxn ang="0">
                <a:pos x="231" y="21"/>
              </a:cxn>
              <a:cxn ang="0">
                <a:pos x="181" y="6"/>
              </a:cxn>
              <a:cxn ang="0">
                <a:pos x="235" y="38"/>
              </a:cxn>
              <a:cxn ang="0">
                <a:pos x="211" y="40"/>
              </a:cxn>
              <a:cxn ang="0">
                <a:pos x="190" y="25"/>
              </a:cxn>
              <a:cxn ang="0">
                <a:pos x="180" y="40"/>
              </a:cxn>
              <a:cxn ang="0">
                <a:pos x="175" y="45"/>
              </a:cxn>
              <a:cxn ang="0">
                <a:pos x="170" y="50"/>
              </a:cxn>
              <a:cxn ang="0">
                <a:pos x="167" y="64"/>
              </a:cxn>
              <a:cxn ang="0">
                <a:pos x="153" y="60"/>
              </a:cxn>
              <a:cxn ang="0">
                <a:pos x="150" y="71"/>
              </a:cxn>
              <a:cxn ang="0">
                <a:pos x="133" y="68"/>
              </a:cxn>
              <a:cxn ang="0">
                <a:pos x="130" y="74"/>
              </a:cxn>
              <a:cxn ang="0">
                <a:pos x="155" y="92"/>
              </a:cxn>
              <a:cxn ang="0">
                <a:pos x="165" y="102"/>
              </a:cxn>
              <a:cxn ang="0">
                <a:pos x="181" y="111"/>
              </a:cxn>
              <a:cxn ang="0">
                <a:pos x="168" y="93"/>
              </a:cxn>
              <a:cxn ang="0">
                <a:pos x="178" y="89"/>
              </a:cxn>
              <a:cxn ang="0">
                <a:pos x="210" y="92"/>
              </a:cxn>
              <a:cxn ang="0">
                <a:pos x="138" y="114"/>
              </a:cxn>
              <a:cxn ang="0">
                <a:pos x="108" y="68"/>
              </a:cxn>
              <a:cxn ang="0">
                <a:pos x="91" y="25"/>
              </a:cxn>
            </a:cxnLst>
            <a:rect l="0" t="0" r="r" b="b"/>
            <a:pathLst>
              <a:path w="329" h="125">
                <a:moveTo>
                  <a:pt x="103" y="27"/>
                </a:moveTo>
                <a:cubicBezTo>
                  <a:pt x="102" y="25"/>
                  <a:pt x="100" y="23"/>
                  <a:pt x="97" y="21"/>
                </a:cubicBezTo>
                <a:cubicBezTo>
                  <a:pt x="96" y="21"/>
                  <a:pt x="95" y="20"/>
                  <a:pt x="93" y="20"/>
                </a:cubicBezTo>
                <a:cubicBezTo>
                  <a:pt x="93" y="20"/>
                  <a:pt x="93" y="20"/>
                  <a:pt x="93" y="20"/>
                </a:cubicBezTo>
                <a:cubicBezTo>
                  <a:pt x="92" y="20"/>
                  <a:pt x="92" y="20"/>
                  <a:pt x="92" y="20"/>
                </a:cubicBezTo>
                <a:cubicBezTo>
                  <a:pt x="91" y="20"/>
                  <a:pt x="91" y="20"/>
                  <a:pt x="90" y="20"/>
                </a:cubicBezTo>
                <a:cubicBezTo>
                  <a:pt x="88" y="16"/>
                  <a:pt x="84" y="13"/>
                  <a:pt x="80" y="13"/>
                </a:cubicBezTo>
                <a:cubicBezTo>
                  <a:pt x="79" y="13"/>
                  <a:pt x="79" y="13"/>
                  <a:pt x="79" y="13"/>
                </a:cubicBezTo>
                <a:cubicBezTo>
                  <a:pt x="77" y="13"/>
                  <a:pt x="77" y="13"/>
                  <a:pt x="77" y="13"/>
                </a:cubicBezTo>
                <a:cubicBezTo>
                  <a:pt x="78" y="14"/>
                  <a:pt x="78" y="14"/>
                  <a:pt x="78" y="14"/>
                </a:cubicBezTo>
                <a:cubicBezTo>
                  <a:pt x="79" y="15"/>
                  <a:pt x="79" y="15"/>
                  <a:pt x="79" y="15"/>
                </a:cubicBezTo>
                <a:cubicBezTo>
                  <a:pt x="77" y="15"/>
                  <a:pt x="74" y="15"/>
                  <a:pt x="72" y="15"/>
                </a:cubicBezTo>
                <a:cubicBezTo>
                  <a:pt x="71" y="15"/>
                  <a:pt x="70" y="15"/>
                  <a:pt x="69" y="15"/>
                </a:cubicBezTo>
                <a:cubicBezTo>
                  <a:pt x="50" y="15"/>
                  <a:pt x="32" y="16"/>
                  <a:pt x="13" y="17"/>
                </a:cubicBezTo>
                <a:cubicBezTo>
                  <a:pt x="13" y="21"/>
                  <a:pt x="13" y="21"/>
                  <a:pt x="13" y="21"/>
                </a:cubicBezTo>
                <a:cubicBezTo>
                  <a:pt x="32" y="20"/>
                  <a:pt x="50" y="19"/>
                  <a:pt x="69" y="19"/>
                </a:cubicBezTo>
                <a:cubicBezTo>
                  <a:pt x="70" y="19"/>
                  <a:pt x="71" y="19"/>
                  <a:pt x="72" y="19"/>
                </a:cubicBezTo>
                <a:cubicBezTo>
                  <a:pt x="73" y="19"/>
                  <a:pt x="74" y="19"/>
                  <a:pt x="74" y="19"/>
                </a:cubicBezTo>
                <a:cubicBezTo>
                  <a:pt x="72" y="23"/>
                  <a:pt x="72" y="28"/>
                  <a:pt x="72" y="33"/>
                </a:cubicBezTo>
                <a:cubicBezTo>
                  <a:pt x="71" y="45"/>
                  <a:pt x="71" y="58"/>
                  <a:pt x="71" y="71"/>
                </a:cubicBezTo>
                <a:cubicBezTo>
                  <a:pt x="70" y="73"/>
                  <a:pt x="70" y="75"/>
                  <a:pt x="70" y="77"/>
                </a:cubicBezTo>
                <a:cubicBezTo>
                  <a:pt x="70" y="79"/>
                  <a:pt x="70" y="80"/>
                  <a:pt x="71" y="82"/>
                </a:cubicBezTo>
                <a:cubicBezTo>
                  <a:pt x="67" y="79"/>
                  <a:pt x="63" y="76"/>
                  <a:pt x="59" y="73"/>
                </a:cubicBezTo>
                <a:cubicBezTo>
                  <a:pt x="58" y="74"/>
                  <a:pt x="58" y="74"/>
                  <a:pt x="58" y="74"/>
                </a:cubicBezTo>
                <a:cubicBezTo>
                  <a:pt x="62" y="78"/>
                  <a:pt x="66" y="81"/>
                  <a:pt x="71" y="84"/>
                </a:cubicBezTo>
                <a:cubicBezTo>
                  <a:pt x="71" y="86"/>
                  <a:pt x="71" y="87"/>
                  <a:pt x="71" y="89"/>
                </a:cubicBezTo>
                <a:cubicBezTo>
                  <a:pt x="65" y="84"/>
                  <a:pt x="59" y="80"/>
                  <a:pt x="52" y="75"/>
                </a:cubicBezTo>
                <a:cubicBezTo>
                  <a:pt x="51" y="75"/>
                  <a:pt x="51" y="75"/>
                  <a:pt x="51" y="75"/>
                </a:cubicBezTo>
                <a:cubicBezTo>
                  <a:pt x="49" y="74"/>
                  <a:pt x="49" y="74"/>
                  <a:pt x="49" y="74"/>
                </a:cubicBezTo>
                <a:cubicBezTo>
                  <a:pt x="51" y="76"/>
                  <a:pt x="51" y="76"/>
                  <a:pt x="51" y="76"/>
                </a:cubicBezTo>
                <a:cubicBezTo>
                  <a:pt x="51" y="76"/>
                  <a:pt x="51" y="76"/>
                  <a:pt x="51" y="76"/>
                </a:cubicBezTo>
                <a:cubicBezTo>
                  <a:pt x="51" y="76"/>
                  <a:pt x="51" y="76"/>
                  <a:pt x="51" y="76"/>
                </a:cubicBezTo>
                <a:cubicBezTo>
                  <a:pt x="58" y="81"/>
                  <a:pt x="65" y="86"/>
                  <a:pt x="71" y="91"/>
                </a:cubicBezTo>
                <a:cubicBezTo>
                  <a:pt x="71" y="94"/>
                  <a:pt x="72" y="96"/>
                  <a:pt x="72" y="99"/>
                </a:cubicBezTo>
                <a:cubicBezTo>
                  <a:pt x="63" y="90"/>
                  <a:pt x="53" y="82"/>
                  <a:pt x="42" y="75"/>
                </a:cubicBezTo>
                <a:cubicBezTo>
                  <a:pt x="41" y="76"/>
                  <a:pt x="41" y="76"/>
                  <a:pt x="41" y="76"/>
                </a:cubicBezTo>
                <a:cubicBezTo>
                  <a:pt x="52" y="83"/>
                  <a:pt x="63" y="92"/>
                  <a:pt x="73" y="101"/>
                </a:cubicBezTo>
                <a:cubicBezTo>
                  <a:pt x="73" y="101"/>
                  <a:pt x="73" y="101"/>
                  <a:pt x="73" y="101"/>
                </a:cubicBezTo>
                <a:cubicBezTo>
                  <a:pt x="74" y="104"/>
                  <a:pt x="75" y="106"/>
                  <a:pt x="76" y="109"/>
                </a:cubicBezTo>
                <a:cubicBezTo>
                  <a:pt x="74" y="109"/>
                  <a:pt x="73" y="109"/>
                  <a:pt x="71" y="109"/>
                </a:cubicBezTo>
                <a:cubicBezTo>
                  <a:pt x="59" y="97"/>
                  <a:pt x="46" y="87"/>
                  <a:pt x="31" y="78"/>
                </a:cubicBezTo>
                <a:cubicBezTo>
                  <a:pt x="31" y="79"/>
                  <a:pt x="31" y="79"/>
                  <a:pt x="31" y="79"/>
                </a:cubicBezTo>
                <a:cubicBezTo>
                  <a:pt x="45" y="88"/>
                  <a:pt x="57" y="98"/>
                  <a:pt x="69" y="109"/>
                </a:cubicBezTo>
                <a:cubicBezTo>
                  <a:pt x="66" y="109"/>
                  <a:pt x="63" y="109"/>
                  <a:pt x="60" y="109"/>
                </a:cubicBezTo>
                <a:cubicBezTo>
                  <a:pt x="49" y="97"/>
                  <a:pt x="36" y="86"/>
                  <a:pt x="23" y="76"/>
                </a:cubicBezTo>
                <a:cubicBezTo>
                  <a:pt x="22" y="77"/>
                  <a:pt x="22" y="77"/>
                  <a:pt x="22" y="77"/>
                </a:cubicBezTo>
                <a:cubicBezTo>
                  <a:pt x="35" y="87"/>
                  <a:pt x="47" y="97"/>
                  <a:pt x="57" y="109"/>
                </a:cubicBezTo>
                <a:cubicBezTo>
                  <a:pt x="54" y="109"/>
                  <a:pt x="51" y="109"/>
                  <a:pt x="48" y="109"/>
                </a:cubicBezTo>
                <a:cubicBezTo>
                  <a:pt x="36" y="98"/>
                  <a:pt x="23" y="87"/>
                  <a:pt x="10" y="77"/>
                </a:cubicBezTo>
                <a:cubicBezTo>
                  <a:pt x="9" y="78"/>
                  <a:pt x="9" y="78"/>
                  <a:pt x="9" y="78"/>
                </a:cubicBezTo>
                <a:cubicBezTo>
                  <a:pt x="10" y="79"/>
                  <a:pt x="10" y="80"/>
                  <a:pt x="11" y="80"/>
                </a:cubicBezTo>
                <a:cubicBezTo>
                  <a:pt x="11" y="80"/>
                  <a:pt x="11" y="80"/>
                  <a:pt x="11" y="80"/>
                </a:cubicBezTo>
                <a:cubicBezTo>
                  <a:pt x="23" y="89"/>
                  <a:pt x="34" y="99"/>
                  <a:pt x="45" y="109"/>
                </a:cubicBezTo>
                <a:cubicBezTo>
                  <a:pt x="42" y="108"/>
                  <a:pt x="39" y="108"/>
                  <a:pt x="36" y="108"/>
                </a:cubicBezTo>
                <a:cubicBezTo>
                  <a:pt x="36" y="108"/>
                  <a:pt x="36" y="108"/>
                  <a:pt x="36" y="108"/>
                </a:cubicBezTo>
                <a:cubicBezTo>
                  <a:pt x="27" y="100"/>
                  <a:pt x="18" y="92"/>
                  <a:pt x="9" y="84"/>
                </a:cubicBezTo>
                <a:cubicBezTo>
                  <a:pt x="9" y="84"/>
                  <a:pt x="9" y="84"/>
                  <a:pt x="9" y="84"/>
                </a:cubicBezTo>
                <a:cubicBezTo>
                  <a:pt x="8" y="83"/>
                  <a:pt x="7" y="82"/>
                  <a:pt x="5" y="81"/>
                </a:cubicBezTo>
                <a:cubicBezTo>
                  <a:pt x="4" y="82"/>
                  <a:pt x="4" y="82"/>
                  <a:pt x="4" y="82"/>
                </a:cubicBezTo>
                <a:cubicBezTo>
                  <a:pt x="14" y="91"/>
                  <a:pt x="24" y="99"/>
                  <a:pt x="34" y="108"/>
                </a:cubicBezTo>
                <a:cubicBezTo>
                  <a:pt x="27" y="108"/>
                  <a:pt x="21" y="108"/>
                  <a:pt x="15" y="108"/>
                </a:cubicBezTo>
                <a:cubicBezTo>
                  <a:pt x="15" y="108"/>
                  <a:pt x="15" y="108"/>
                  <a:pt x="15" y="108"/>
                </a:cubicBezTo>
                <a:cubicBezTo>
                  <a:pt x="11" y="103"/>
                  <a:pt x="6" y="99"/>
                  <a:pt x="2" y="95"/>
                </a:cubicBezTo>
                <a:cubicBezTo>
                  <a:pt x="0" y="96"/>
                  <a:pt x="0" y="96"/>
                  <a:pt x="0" y="96"/>
                </a:cubicBezTo>
                <a:cubicBezTo>
                  <a:pt x="2" y="97"/>
                  <a:pt x="3" y="98"/>
                  <a:pt x="4" y="100"/>
                </a:cubicBezTo>
                <a:cubicBezTo>
                  <a:pt x="7" y="102"/>
                  <a:pt x="10" y="105"/>
                  <a:pt x="13" y="108"/>
                </a:cubicBezTo>
                <a:cubicBezTo>
                  <a:pt x="10" y="108"/>
                  <a:pt x="7" y="108"/>
                  <a:pt x="4" y="108"/>
                </a:cubicBezTo>
                <a:cubicBezTo>
                  <a:pt x="4" y="112"/>
                  <a:pt x="4" y="112"/>
                  <a:pt x="4" y="112"/>
                </a:cubicBezTo>
                <a:cubicBezTo>
                  <a:pt x="29" y="112"/>
                  <a:pt x="54" y="113"/>
                  <a:pt x="79" y="113"/>
                </a:cubicBezTo>
                <a:cubicBezTo>
                  <a:pt x="80" y="113"/>
                  <a:pt x="80" y="113"/>
                  <a:pt x="81" y="113"/>
                </a:cubicBezTo>
                <a:cubicBezTo>
                  <a:pt x="81" y="112"/>
                  <a:pt x="82" y="112"/>
                  <a:pt x="82" y="112"/>
                </a:cubicBezTo>
                <a:cubicBezTo>
                  <a:pt x="82" y="111"/>
                  <a:pt x="83" y="111"/>
                  <a:pt x="83" y="111"/>
                </a:cubicBezTo>
                <a:cubicBezTo>
                  <a:pt x="83" y="110"/>
                  <a:pt x="83" y="110"/>
                  <a:pt x="83" y="110"/>
                </a:cubicBezTo>
                <a:cubicBezTo>
                  <a:pt x="84" y="108"/>
                  <a:pt x="84" y="106"/>
                  <a:pt x="85" y="105"/>
                </a:cubicBezTo>
                <a:cubicBezTo>
                  <a:pt x="87" y="105"/>
                  <a:pt x="88" y="105"/>
                  <a:pt x="90" y="105"/>
                </a:cubicBezTo>
                <a:cubicBezTo>
                  <a:pt x="92" y="105"/>
                  <a:pt x="93" y="104"/>
                  <a:pt x="94" y="103"/>
                </a:cubicBezTo>
                <a:cubicBezTo>
                  <a:pt x="95" y="102"/>
                  <a:pt x="96" y="101"/>
                  <a:pt x="96" y="100"/>
                </a:cubicBezTo>
                <a:cubicBezTo>
                  <a:pt x="96" y="99"/>
                  <a:pt x="97" y="99"/>
                  <a:pt x="97" y="98"/>
                </a:cubicBezTo>
                <a:cubicBezTo>
                  <a:pt x="97" y="98"/>
                  <a:pt x="97" y="98"/>
                  <a:pt x="97" y="98"/>
                </a:cubicBezTo>
                <a:cubicBezTo>
                  <a:pt x="101" y="98"/>
                  <a:pt x="105" y="98"/>
                  <a:pt x="107" y="99"/>
                </a:cubicBezTo>
                <a:cubicBezTo>
                  <a:pt x="107" y="98"/>
                  <a:pt x="107" y="98"/>
                  <a:pt x="107" y="98"/>
                </a:cubicBezTo>
                <a:cubicBezTo>
                  <a:pt x="108" y="100"/>
                  <a:pt x="109" y="101"/>
                  <a:pt x="109" y="102"/>
                </a:cubicBezTo>
                <a:cubicBezTo>
                  <a:pt x="115" y="108"/>
                  <a:pt x="125" y="113"/>
                  <a:pt x="137" y="117"/>
                </a:cubicBezTo>
                <a:cubicBezTo>
                  <a:pt x="148" y="121"/>
                  <a:pt x="160" y="124"/>
                  <a:pt x="170" y="125"/>
                </a:cubicBezTo>
                <a:cubicBezTo>
                  <a:pt x="170" y="125"/>
                  <a:pt x="171" y="125"/>
                  <a:pt x="172" y="125"/>
                </a:cubicBezTo>
                <a:cubicBezTo>
                  <a:pt x="176" y="125"/>
                  <a:pt x="180" y="124"/>
                  <a:pt x="184" y="123"/>
                </a:cubicBezTo>
                <a:cubicBezTo>
                  <a:pt x="187" y="122"/>
                  <a:pt x="193" y="121"/>
                  <a:pt x="198" y="119"/>
                </a:cubicBezTo>
                <a:cubicBezTo>
                  <a:pt x="204" y="118"/>
                  <a:pt x="209" y="116"/>
                  <a:pt x="212" y="115"/>
                </a:cubicBezTo>
                <a:cubicBezTo>
                  <a:pt x="214" y="114"/>
                  <a:pt x="216" y="112"/>
                  <a:pt x="217" y="110"/>
                </a:cubicBezTo>
                <a:cubicBezTo>
                  <a:pt x="219" y="108"/>
                  <a:pt x="220" y="105"/>
                  <a:pt x="220" y="104"/>
                </a:cubicBezTo>
                <a:cubicBezTo>
                  <a:pt x="221" y="103"/>
                  <a:pt x="221" y="102"/>
                  <a:pt x="221" y="102"/>
                </a:cubicBezTo>
                <a:cubicBezTo>
                  <a:pt x="221" y="100"/>
                  <a:pt x="220" y="98"/>
                  <a:pt x="219" y="95"/>
                </a:cubicBezTo>
                <a:cubicBezTo>
                  <a:pt x="220" y="96"/>
                  <a:pt x="220" y="96"/>
                  <a:pt x="221" y="96"/>
                </a:cubicBezTo>
                <a:cubicBezTo>
                  <a:pt x="223" y="96"/>
                  <a:pt x="226" y="95"/>
                  <a:pt x="228" y="95"/>
                </a:cubicBezTo>
                <a:cubicBezTo>
                  <a:pt x="229" y="94"/>
                  <a:pt x="231" y="94"/>
                  <a:pt x="232" y="93"/>
                </a:cubicBezTo>
                <a:cubicBezTo>
                  <a:pt x="236" y="91"/>
                  <a:pt x="238" y="87"/>
                  <a:pt x="239" y="83"/>
                </a:cubicBezTo>
                <a:cubicBezTo>
                  <a:pt x="240" y="82"/>
                  <a:pt x="241" y="80"/>
                  <a:pt x="241" y="78"/>
                </a:cubicBezTo>
                <a:cubicBezTo>
                  <a:pt x="241" y="77"/>
                  <a:pt x="240" y="77"/>
                  <a:pt x="240" y="77"/>
                </a:cubicBezTo>
                <a:cubicBezTo>
                  <a:pt x="241" y="77"/>
                  <a:pt x="242" y="77"/>
                  <a:pt x="243" y="77"/>
                </a:cubicBezTo>
                <a:cubicBezTo>
                  <a:pt x="246" y="77"/>
                  <a:pt x="249" y="76"/>
                  <a:pt x="252" y="74"/>
                </a:cubicBezTo>
                <a:cubicBezTo>
                  <a:pt x="256" y="70"/>
                  <a:pt x="258" y="66"/>
                  <a:pt x="258" y="61"/>
                </a:cubicBezTo>
                <a:cubicBezTo>
                  <a:pt x="258" y="57"/>
                  <a:pt x="256" y="54"/>
                  <a:pt x="254" y="51"/>
                </a:cubicBezTo>
                <a:cubicBezTo>
                  <a:pt x="253" y="51"/>
                  <a:pt x="252" y="50"/>
                  <a:pt x="252" y="49"/>
                </a:cubicBezTo>
                <a:cubicBezTo>
                  <a:pt x="266" y="50"/>
                  <a:pt x="292" y="50"/>
                  <a:pt x="307" y="50"/>
                </a:cubicBezTo>
                <a:cubicBezTo>
                  <a:pt x="310" y="50"/>
                  <a:pt x="312" y="50"/>
                  <a:pt x="314" y="50"/>
                </a:cubicBezTo>
                <a:cubicBezTo>
                  <a:pt x="315" y="50"/>
                  <a:pt x="316" y="50"/>
                  <a:pt x="317" y="50"/>
                </a:cubicBezTo>
                <a:cubicBezTo>
                  <a:pt x="317" y="50"/>
                  <a:pt x="318" y="50"/>
                  <a:pt x="318" y="50"/>
                </a:cubicBezTo>
                <a:cubicBezTo>
                  <a:pt x="321" y="49"/>
                  <a:pt x="324" y="47"/>
                  <a:pt x="326" y="45"/>
                </a:cubicBezTo>
                <a:cubicBezTo>
                  <a:pt x="327" y="42"/>
                  <a:pt x="329" y="40"/>
                  <a:pt x="329" y="36"/>
                </a:cubicBezTo>
                <a:cubicBezTo>
                  <a:pt x="329" y="36"/>
                  <a:pt x="329" y="36"/>
                  <a:pt x="329" y="36"/>
                </a:cubicBezTo>
                <a:cubicBezTo>
                  <a:pt x="328" y="32"/>
                  <a:pt x="327" y="29"/>
                  <a:pt x="325" y="27"/>
                </a:cubicBezTo>
                <a:cubicBezTo>
                  <a:pt x="323" y="25"/>
                  <a:pt x="321" y="24"/>
                  <a:pt x="319" y="24"/>
                </a:cubicBezTo>
                <a:cubicBezTo>
                  <a:pt x="318" y="23"/>
                  <a:pt x="318" y="23"/>
                  <a:pt x="317" y="23"/>
                </a:cubicBezTo>
                <a:cubicBezTo>
                  <a:pt x="315" y="23"/>
                  <a:pt x="312" y="22"/>
                  <a:pt x="307" y="22"/>
                </a:cubicBezTo>
                <a:cubicBezTo>
                  <a:pt x="300" y="21"/>
                  <a:pt x="291" y="20"/>
                  <a:pt x="283" y="20"/>
                </a:cubicBezTo>
                <a:cubicBezTo>
                  <a:pt x="276" y="19"/>
                  <a:pt x="269" y="18"/>
                  <a:pt x="267" y="18"/>
                </a:cubicBezTo>
                <a:cubicBezTo>
                  <a:pt x="261" y="18"/>
                  <a:pt x="250" y="17"/>
                  <a:pt x="240" y="16"/>
                </a:cubicBezTo>
                <a:cubicBezTo>
                  <a:pt x="235" y="15"/>
                  <a:pt x="230" y="15"/>
                  <a:pt x="226" y="14"/>
                </a:cubicBezTo>
                <a:cubicBezTo>
                  <a:pt x="223" y="13"/>
                  <a:pt x="220" y="13"/>
                  <a:pt x="218" y="12"/>
                </a:cubicBezTo>
                <a:cubicBezTo>
                  <a:pt x="212" y="10"/>
                  <a:pt x="205" y="8"/>
                  <a:pt x="199" y="6"/>
                </a:cubicBezTo>
                <a:cubicBezTo>
                  <a:pt x="190" y="4"/>
                  <a:pt x="183" y="2"/>
                  <a:pt x="182" y="2"/>
                </a:cubicBezTo>
                <a:cubicBezTo>
                  <a:pt x="179" y="1"/>
                  <a:pt x="175" y="0"/>
                  <a:pt x="171" y="0"/>
                </a:cubicBezTo>
                <a:cubicBezTo>
                  <a:pt x="166" y="0"/>
                  <a:pt x="161" y="2"/>
                  <a:pt x="155" y="4"/>
                </a:cubicBezTo>
                <a:cubicBezTo>
                  <a:pt x="154" y="5"/>
                  <a:pt x="150" y="7"/>
                  <a:pt x="146" y="9"/>
                </a:cubicBezTo>
                <a:cubicBezTo>
                  <a:pt x="140" y="12"/>
                  <a:pt x="131" y="17"/>
                  <a:pt x="125" y="21"/>
                </a:cubicBezTo>
                <a:cubicBezTo>
                  <a:pt x="121" y="23"/>
                  <a:pt x="118" y="25"/>
                  <a:pt x="116" y="26"/>
                </a:cubicBezTo>
                <a:cubicBezTo>
                  <a:pt x="114" y="26"/>
                  <a:pt x="113" y="27"/>
                  <a:pt x="113" y="27"/>
                </a:cubicBezTo>
                <a:cubicBezTo>
                  <a:pt x="112" y="27"/>
                  <a:pt x="112" y="27"/>
                  <a:pt x="112" y="28"/>
                </a:cubicBezTo>
                <a:cubicBezTo>
                  <a:pt x="109" y="28"/>
                  <a:pt x="107" y="28"/>
                  <a:pt x="105" y="28"/>
                </a:cubicBezTo>
                <a:cubicBezTo>
                  <a:pt x="104" y="28"/>
                  <a:pt x="103" y="28"/>
                  <a:pt x="102" y="28"/>
                </a:cubicBezTo>
                <a:lnTo>
                  <a:pt x="103" y="27"/>
                </a:lnTo>
                <a:close/>
                <a:moveTo>
                  <a:pt x="78" y="20"/>
                </a:moveTo>
                <a:cubicBezTo>
                  <a:pt x="79" y="20"/>
                  <a:pt x="79" y="20"/>
                  <a:pt x="79" y="20"/>
                </a:cubicBezTo>
                <a:cubicBezTo>
                  <a:pt x="79" y="20"/>
                  <a:pt x="79" y="20"/>
                  <a:pt x="79" y="20"/>
                </a:cubicBezTo>
                <a:cubicBezTo>
                  <a:pt x="79" y="20"/>
                  <a:pt x="78" y="21"/>
                  <a:pt x="78" y="21"/>
                </a:cubicBezTo>
                <a:lnTo>
                  <a:pt x="78" y="20"/>
                </a:lnTo>
                <a:close/>
                <a:moveTo>
                  <a:pt x="82" y="73"/>
                </a:moveTo>
                <a:cubicBezTo>
                  <a:pt x="79" y="71"/>
                  <a:pt x="77" y="70"/>
                  <a:pt x="75" y="69"/>
                </a:cubicBezTo>
                <a:cubicBezTo>
                  <a:pt x="75" y="67"/>
                  <a:pt x="75" y="65"/>
                  <a:pt x="75" y="64"/>
                </a:cubicBezTo>
                <a:cubicBezTo>
                  <a:pt x="77" y="65"/>
                  <a:pt x="79" y="67"/>
                  <a:pt x="82" y="68"/>
                </a:cubicBezTo>
                <a:cubicBezTo>
                  <a:pt x="82" y="70"/>
                  <a:pt x="82" y="71"/>
                  <a:pt x="82" y="73"/>
                </a:cubicBezTo>
                <a:close/>
                <a:moveTo>
                  <a:pt x="75" y="71"/>
                </a:moveTo>
                <a:cubicBezTo>
                  <a:pt x="77" y="72"/>
                  <a:pt x="79" y="73"/>
                  <a:pt x="82" y="75"/>
                </a:cubicBezTo>
                <a:cubicBezTo>
                  <a:pt x="82" y="74"/>
                  <a:pt x="82" y="74"/>
                  <a:pt x="82" y="74"/>
                </a:cubicBezTo>
                <a:cubicBezTo>
                  <a:pt x="82" y="76"/>
                  <a:pt x="82" y="77"/>
                  <a:pt x="82" y="79"/>
                </a:cubicBezTo>
                <a:cubicBezTo>
                  <a:pt x="80" y="77"/>
                  <a:pt x="77" y="76"/>
                  <a:pt x="74" y="74"/>
                </a:cubicBezTo>
                <a:cubicBezTo>
                  <a:pt x="74" y="73"/>
                  <a:pt x="75" y="72"/>
                  <a:pt x="75" y="71"/>
                </a:cubicBezTo>
                <a:close/>
                <a:moveTo>
                  <a:pt x="82" y="81"/>
                </a:moveTo>
                <a:cubicBezTo>
                  <a:pt x="83" y="82"/>
                  <a:pt x="83" y="84"/>
                  <a:pt x="83" y="86"/>
                </a:cubicBezTo>
                <a:cubicBezTo>
                  <a:pt x="80" y="84"/>
                  <a:pt x="77" y="82"/>
                  <a:pt x="74" y="81"/>
                </a:cubicBezTo>
                <a:cubicBezTo>
                  <a:pt x="74" y="79"/>
                  <a:pt x="74" y="78"/>
                  <a:pt x="74" y="77"/>
                </a:cubicBezTo>
                <a:cubicBezTo>
                  <a:pt x="74" y="76"/>
                  <a:pt x="74" y="76"/>
                  <a:pt x="74" y="76"/>
                </a:cubicBezTo>
                <a:cubicBezTo>
                  <a:pt x="77" y="78"/>
                  <a:pt x="80" y="79"/>
                  <a:pt x="82" y="81"/>
                </a:cubicBezTo>
                <a:close/>
                <a:moveTo>
                  <a:pt x="77" y="100"/>
                </a:moveTo>
                <a:cubicBezTo>
                  <a:pt x="77" y="100"/>
                  <a:pt x="78" y="100"/>
                  <a:pt x="78" y="101"/>
                </a:cubicBezTo>
                <a:cubicBezTo>
                  <a:pt x="78" y="101"/>
                  <a:pt x="77" y="101"/>
                  <a:pt x="77" y="101"/>
                </a:cubicBezTo>
                <a:lnTo>
                  <a:pt x="77" y="100"/>
                </a:lnTo>
                <a:close/>
                <a:moveTo>
                  <a:pt x="76" y="97"/>
                </a:moveTo>
                <a:cubicBezTo>
                  <a:pt x="76" y="96"/>
                  <a:pt x="76" y="94"/>
                  <a:pt x="75" y="93"/>
                </a:cubicBezTo>
                <a:cubicBezTo>
                  <a:pt x="79" y="95"/>
                  <a:pt x="82" y="97"/>
                  <a:pt x="85" y="99"/>
                </a:cubicBezTo>
                <a:cubicBezTo>
                  <a:pt x="85" y="100"/>
                  <a:pt x="85" y="100"/>
                  <a:pt x="86" y="101"/>
                </a:cubicBezTo>
                <a:cubicBezTo>
                  <a:pt x="84" y="101"/>
                  <a:pt x="82" y="101"/>
                  <a:pt x="80" y="101"/>
                </a:cubicBezTo>
                <a:cubicBezTo>
                  <a:pt x="80" y="100"/>
                  <a:pt x="80" y="100"/>
                  <a:pt x="80" y="100"/>
                </a:cubicBezTo>
                <a:cubicBezTo>
                  <a:pt x="79" y="99"/>
                  <a:pt x="77" y="98"/>
                  <a:pt x="76" y="97"/>
                </a:cubicBezTo>
                <a:close/>
                <a:moveTo>
                  <a:pt x="75" y="91"/>
                </a:moveTo>
                <a:cubicBezTo>
                  <a:pt x="75" y="90"/>
                  <a:pt x="75" y="88"/>
                  <a:pt x="75" y="87"/>
                </a:cubicBezTo>
                <a:cubicBezTo>
                  <a:pt x="78" y="89"/>
                  <a:pt x="81" y="91"/>
                  <a:pt x="84" y="93"/>
                </a:cubicBezTo>
                <a:cubicBezTo>
                  <a:pt x="84" y="94"/>
                  <a:pt x="84" y="96"/>
                  <a:pt x="85" y="97"/>
                </a:cubicBezTo>
                <a:cubicBezTo>
                  <a:pt x="81" y="95"/>
                  <a:pt x="78" y="93"/>
                  <a:pt x="75" y="91"/>
                </a:cubicBezTo>
                <a:close/>
                <a:moveTo>
                  <a:pt x="75" y="85"/>
                </a:moveTo>
                <a:cubicBezTo>
                  <a:pt x="75" y="84"/>
                  <a:pt x="75" y="83"/>
                  <a:pt x="75" y="83"/>
                </a:cubicBezTo>
                <a:cubicBezTo>
                  <a:pt x="77" y="84"/>
                  <a:pt x="80" y="86"/>
                  <a:pt x="83" y="88"/>
                </a:cubicBezTo>
                <a:cubicBezTo>
                  <a:pt x="83" y="89"/>
                  <a:pt x="83" y="90"/>
                  <a:pt x="84" y="91"/>
                </a:cubicBezTo>
                <a:cubicBezTo>
                  <a:pt x="81" y="89"/>
                  <a:pt x="78" y="87"/>
                  <a:pt x="75" y="85"/>
                </a:cubicBezTo>
                <a:close/>
                <a:moveTo>
                  <a:pt x="82" y="65"/>
                </a:moveTo>
                <a:cubicBezTo>
                  <a:pt x="82" y="66"/>
                  <a:pt x="82" y="66"/>
                  <a:pt x="82" y="66"/>
                </a:cubicBezTo>
                <a:cubicBezTo>
                  <a:pt x="79" y="65"/>
                  <a:pt x="77" y="63"/>
                  <a:pt x="75" y="62"/>
                </a:cubicBezTo>
                <a:cubicBezTo>
                  <a:pt x="75" y="52"/>
                  <a:pt x="75" y="42"/>
                  <a:pt x="76" y="33"/>
                </a:cubicBezTo>
                <a:cubicBezTo>
                  <a:pt x="76" y="30"/>
                  <a:pt x="76" y="27"/>
                  <a:pt x="77" y="25"/>
                </a:cubicBezTo>
                <a:cubicBezTo>
                  <a:pt x="80" y="24"/>
                  <a:pt x="84" y="24"/>
                  <a:pt x="87" y="24"/>
                </a:cubicBezTo>
                <a:cubicBezTo>
                  <a:pt x="87" y="25"/>
                  <a:pt x="86" y="26"/>
                  <a:pt x="86" y="27"/>
                </a:cubicBezTo>
                <a:cubicBezTo>
                  <a:pt x="83" y="40"/>
                  <a:pt x="82" y="52"/>
                  <a:pt x="82" y="65"/>
                </a:cubicBezTo>
                <a:close/>
                <a:moveTo>
                  <a:pt x="81" y="15"/>
                </a:moveTo>
                <a:cubicBezTo>
                  <a:pt x="84" y="15"/>
                  <a:pt x="87" y="17"/>
                  <a:pt x="88" y="20"/>
                </a:cubicBezTo>
                <a:cubicBezTo>
                  <a:pt x="87" y="20"/>
                  <a:pt x="86" y="20"/>
                  <a:pt x="85" y="20"/>
                </a:cubicBezTo>
                <a:cubicBezTo>
                  <a:pt x="84" y="19"/>
                  <a:pt x="83" y="18"/>
                  <a:pt x="83" y="18"/>
                </a:cubicBezTo>
                <a:cubicBezTo>
                  <a:pt x="82" y="17"/>
                  <a:pt x="81" y="17"/>
                  <a:pt x="81" y="17"/>
                </a:cubicBezTo>
                <a:cubicBezTo>
                  <a:pt x="81" y="16"/>
                  <a:pt x="81" y="16"/>
                  <a:pt x="81" y="16"/>
                </a:cubicBezTo>
                <a:cubicBezTo>
                  <a:pt x="80" y="16"/>
                  <a:pt x="80" y="16"/>
                  <a:pt x="80" y="16"/>
                </a:cubicBezTo>
                <a:cubicBezTo>
                  <a:pt x="81" y="15"/>
                  <a:pt x="81" y="15"/>
                  <a:pt x="81" y="15"/>
                </a:cubicBezTo>
                <a:close/>
                <a:moveTo>
                  <a:pt x="80" y="107"/>
                </a:moveTo>
                <a:cubicBezTo>
                  <a:pt x="79" y="107"/>
                  <a:pt x="79" y="107"/>
                  <a:pt x="79" y="107"/>
                </a:cubicBezTo>
                <a:cubicBezTo>
                  <a:pt x="79" y="106"/>
                  <a:pt x="79" y="106"/>
                  <a:pt x="78" y="105"/>
                </a:cubicBezTo>
                <a:cubicBezTo>
                  <a:pt x="79" y="105"/>
                  <a:pt x="80" y="105"/>
                  <a:pt x="80" y="105"/>
                </a:cubicBezTo>
                <a:cubicBezTo>
                  <a:pt x="80" y="106"/>
                  <a:pt x="80" y="106"/>
                  <a:pt x="80" y="107"/>
                </a:cubicBezTo>
                <a:close/>
                <a:moveTo>
                  <a:pt x="92" y="99"/>
                </a:moveTo>
                <a:cubicBezTo>
                  <a:pt x="92" y="99"/>
                  <a:pt x="92" y="100"/>
                  <a:pt x="91" y="100"/>
                </a:cubicBezTo>
                <a:cubicBezTo>
                  <a:pt x="91" y="101"/>
                  <a:pt x="91" y="101"/>
                  <a:pt x="91" y="101"/>
                </a:cubicBezTo>
                <a:cubicBezTo>
                  <a:pt x="90" y="101"/>
                  <a:pt x="90" y="101"/>
                  <a:pt x="90" y="101"/>
                </a:cubicBezTo>
                <a:cubicBezTo>
                  <a:pt x="90" y="101"/>
                  <a:pt x="90" y="100"/>
                  <a:pt x="89" y="100"/>
                </a:cubicBezTo>
                <a:cubicBezTo>
                  <a:pt x="89" y="99"/>
                  <a:pt x="89" y="98"/>
                  <a:pt x="89" y="97"/>
                </a:cubicBezTo>
                <a:cubicBezTo>
                  <a:pt x="90" y="97"/>
                  <a:pt x="91" y="97"/>
                  <a:pt x="93" y="97"/>
                </a:cubicBezTo>
                <a:cubicBezTo>
                  <a:pt x="93" y="98"/>
                  <a:pt x="93" y="98"/>
                  <a:pt x="92" y="99"/>
                </a:cubicBezTo>
                <a:close/>
                <a:moveTo>
                  <a:pt x="237" y="78"/>
                </a:moveTo>
                <a:cubicBezTo>
                  <a:pt x="237" y="79"/>
                  <a:pt x="236" y="80"/>
                  <a:pt x="235" y="82"/>
                </a:cubicBezTo>
                <a:cubicBezTo>
                  <a:pt x="234" y="85"/>
                  <a:pt x="232" y="88"/>
                  <a:pt x="230" y="90"/>
                </a:cubicBezTo>
                <a:cubicBezTo>
                  <a:pt x="229" y="90"/>
                  <a:pt x="228" y="91"/>
                  <a:pt x="227" y="91"/>
                </a:cubicBezTo>
                <a:cubicBezTo>
                  <a:pt x="226" y="91"/>
                  <a:pt x="223" y="92"/>
                  <a:pt x="221" y="92"/>
                </a:cubicBezTo>
                <a:cubicBezTo>
                  <a:pt x="219" y="92"/>
                  <a:pt x="218" y="91"/>
                  <a:pt x="216" y="91"/>
                </a:cubicBezTo>
                <a:cubicBezTo>
                  <a:pt x="216" y="92"/>
                  <a:pt x="216" y="92"/>
                  <a:pt x="216" y="92"/>
                </a:cubicBezTo>
                <a:cubicBezTo>
                  <a:pt x="215" y="90"/>
                  <a:pt x="214" y="89"/>
                  <a:pt x="212" y="89"/>
                </a:cubicBezTo>
                <a:cubicBezTo>
                  <a:pt x="212" y="88"/>
                  <a:pt x="212" y="88"/>
                  <a:pt x="212" y="88"/>
                </a:cubicBezTo>
                <a:cubicBezTo>
                  <a:pt x="211" y="88"/>
                  <a:pt x="211" y="88"/>
                  <a:pt x="210" y="88"/>
                </a:cubicBezTo>
                <a:cubicBezTo>
                  <a:pt x="202" y="84"/>
                  <a:pt x="196" y="82"/>
                  <a:pt x="187" y="81"/>
                </a:cubicBezTo>
                <a:cubicBezTo>
                  <a:pt x="184" y="80"/>
                  <a:pt x="180" y="80"/>
                  <a:pt x="177" y="80"/>
                </a:cubicBezTo>
                <a:cubicBezTo>
                  <a:pt x="175" y="80"/>
                  <a:pt x="172" y="79"/>
                  <a:pt x="171" y="78"/>
                </a:cubicBezTo>
                <a:cubicBezTo>
                  <a:pt x="170" y="77"/>
                  <a:pt x="170" y="77"/>
                  <a:pt x="169" y="76"/>
                </a:cubicBezTo>
                <a:cubicBezTo>
                  <a:pt x="174" y="76"/>
                  <a:pt x="177" y="75"/>
                  <a:pt x="179" y="74"/>
                </a:cubicBezTo>
                <a:cubicBezTo>
                  <a:pt x="181" y="75"/>
                  <a:pt x="184" y="77"/>
                  <a:pt x="186" y="78"/>
                </a:cubicBezTo>
                <a:cubicBezTo>
                  <a:pt x="187" y="77"/>
                  <a:pt x="187" y="77"/>
                  <a:pt x="187" y="77"/>
                </a:cubicBezTo>
                <a:cubicBezTo>
                  <a:pt x="185" y="76"/>
                  <a:pt x="183" y="74"/>
                  <a:pt x="181" y="73"/>
                </a:cubicBezTo>
                <a:cubicBezTo>
                  <a:pt x="182" y="72"/>
                  <a:pt x="182" y="72"/>
                  <a:pt x="182" y="72"/>
                </a:cubicBezTo>
                <a:cubicBezTo>
                  <a:pt x="183" y="71"/>
                  <a:pt x="183" y="71"/>
                  <a:pt x="183" y="71"/>
                </a:cubicBezTo>
                <a:cubicBezTo>
                  <a:pt x="183" y="70"/>
                  <a:pt x="183" y="70"/>
                  <a:pt x="183" y="70"/>
                </a:cubicBezTo>
                <a:cubicBezTo>
                  <a:pt x="185" y="72"/>
                  <a:pt x="187" y="73"/>
                  <a:pt x="190" y="75"/>
                </a:cubicBezTo>
                <a:cubicBezTo>
                  <a:pt x="191" y="73"/>
                  <a:pt x="191" y="73"/>
                  <a:pt x="191" y="73"/>
                </a:cubicBezTo>
                <a:cubicBezTo>
                  <a:pt x="188" y="72"/>
                  <a:pt x="185" y="70"/>
                  <a:pt x="183" y="68"/>
                </a:cubicBezTo>
                <a:cubicBezTo>
                  <a:pt x="182" y="64"/>
                  <a:pt x="182" y="64"/>
                  <a:pt x="182" y="64"/>
                </a:cubicBezTo>
                <a:cubicBezTo>
                  <a:pt x="185" y="65"/>
                  <a:pt x="189" y="67"/>
                  <a:pt x="192" y="69"/>
                </a:cubicBezTo>
                <a:cubicBezTo>
                  <a:pt x="193" y="68"/>
                  <a:pt x="193" y="68"/>
                  <a:pt x="193" y="68"/>
                </a:cubicBezTo>
                <a:cubicBezTo>
                  <a:pt x="189" y="66"/>
                  <a:pt x="186" y="64"/>
                  <a:pt x="183" y="62"/>
                </a:cubicBezTo>
                <a:cubicBezTo>
                  <a:pt x="186" y="63"/>
                  <a:pt x="190" y="65"/>
                  <a:pt x="193" y="66"/>
                </a:cubicBezTo>
                <a:cubicBezTo>
                  <a:pt x="193" y="66"/>
                  <a:pt x="193" y="66"/>
                  <a:pt x="193" y="66"/>
                </a:cubicBezTo>
                <a:cubicBezTo>
                  <a:pt x="195" y="67"/>
                  <a:pt x="197" y="67"/>
                  <a:pt x="199" y="68"/>
                </a:cubicBezTo>
                <a:cubicBezTo>
                  <a:pt x="211" y="71"/>
                  <a:pt x="223" y="73"/>
                  <a:pt x="235" y="76"/>
                </a:cubicBezTo>
                <a:cubicBezTo>
                  <a:pt x="236" y="76"/>
                  <a:pt x="236" y="76"/>
                  <a:pt x="236" y="76"/>
                </a:cubicBezTo>
                <a:cubicBezTo>
                  <a:pt x="236" y="76"/>
                  <a:pt x="237" y="77"/>
                  <a:pt x="237" y="78"/>
                </a:cubicBezTo>
                <a:close/>
                <a:moveTo>
                  <a:pt x="141" y="75"/>
                </a:moveTo>
                <a:cubicBezTo>
                  <a:pt x="142" y="75"/>
                  <a:pt x="143" y="75"/>
                  <a:pt x="143" y="75"/>
                </a:cubicBezTo>
                <a:cubicBezTo>
                  <a:pt x="144" y="75"/>
                  <a:pt x="145" y="75"/>
                  <a:pt x="146" y="75"/>
                </a:cubicBezTo>
                <a:cubicBezTo>
                  <a:pt x="152" y="79"/>
                  <a:pt x="158" y="82"/>
                  <a:pt x="164" y="85"/>
                </a:cubicBezTo>
                <a:cubicBezTo>
                  <a:pt x="164" y="87"/>
                  <a:pt x="164" y="88"/>
                  <a:pt x="163" y="89"/>
                </a:cubicBezTo>
                <a:cubicBezTo>
                  <a:pt x="156" y="84"/>
                  <a:pt x="149" y="80"/>
                  <a:pt x="141" y="75"/>
                </a:cubicBezTo>
                <a:close/>
                <a:moveTo>
                  <a:pt x="178" y="63"/>
                </a:moveTo>
                <a:cubicBezTo>
                  <a:pt x="179" y="69"/>
                  <a:pt x="179" y="69"/>
                  <a:pt x="179" y="69"/>
                </a:cubicBezTo>
                <a:cubicBezTo>
                  <a:pt x="177" y="70"/>
                  <a:pt x="174" y="72"/>
                  <a:pt x="167" y="72"/>
                </a:cubicBezTo>
                <a:cubicBezTo>
                  <a:pt x="167" y="71"/>
                  <a:pt x="167" y="71"/>
                  <a:pt x="167" y="70"/>
                </a:cubicBezTo>
                <a:cubicBezTo>
                  <a:pt x="167" y="69"/>
                  <a:pt x="167" y="69"/>
                  <a:pt x="167" y="69"/>
                </a:cubicBezTo>
                <a:cubicBezTo>
                  <a:pt x="167" y="69"/>
                  <a:pt x="168" y="68"/>
                  <a:pt x="169" y="67"/>
                </a:cubicBezTo>
                <a:cubicBezTo>
                  <a:pt x="172" y="65"/>
                  <a:pt x="175" y="64"/>
                  <a:pt x="178" y="63"/>
                </a:cubicBezTo>
                <a:close/>
                <a:moveTo>
                  <a:pt x="188" y="62"/>
                </a:moveTo>
                <a:cubicBezTo>
                  <a:pt x="187" y="62"/>
                  <a:pt x="186" y="61"/>
                  <a:pt x="185" y="61"/>
                </a:cubicBezTo>
                <a:cubicBezTo>
                  <a:pt x="187" y="61"/>
                  <a:pt x="187" y="61"/>
                  <a:pt x="187" y="61"/>
                </a:cubicBezTo>
                <a:cubicBezTo>
                  <a:pt x="187" y="61"/>
                  <a:pt x="187" y="62"/>
                  <a:pt x="188" y="62"/>
                </a:cubicBezTo>
                <a:close/>
                <a:moveTo>
                  <a:pt x="163" y="72"/>
                </a:moveTo>
                <a:cubicBezTo>
                  <a:pt x="163" y="73"/>
                  <a:pt x="164" y="74"/>
                  <a:pt x="164" y="75"/>
                </a:cubicBezTo>
                <a:cubicBezTo>
                  <a:pt x="165" y="76"/>
                  <a:pt x="166" y="78"/>
                  <a:pt x="167" y="80"/>
                </a:cubicBezTo>
                <a:cubicBezTo>
                  <a:pt x="163" y="78"/>
                  <a:pt x="160" y="76"/>
                  <a:pt x="156" y="74"/>
                </a:cubicBezTo>
                <a:cubicBezTo>
                  <a:pt x="159" y="73"/>
                  <a:pt x="161" y="72"/>
                  <a:pt x="163" y="72"/>
                </a:cubicBezTo>
                <a:close/>
                <a:moveTo>
                  <a:pt x="154" y="74"/>
                </a:moveTo>
                <a:cubicBezTo>
                  <a:pt x="158" y="77"/>
                  <a:pt x="163" y="79"/>
                  <a:pt x="168" y="82"/>
                </a:cubicBezTo>
                <a:cubicBezTo>
                  <a:pt x="167" y="82"/>
                  <a:pt x="167" y="83"/>
                  <a:pt x="166" y="83"/>
                </a:cubicBezTo>
                <a:cubicBezTo>
                  <a:pt x="165" y="84"/>
                  <a:pt x="165" y="84"/>
                  <a:pt x="165" y="84"/>
                </a:cubicBezTo>
                <a:cubicBezTo>
                  <a:pt x="160" y="81"/>
                  <a:pt x="154" y="78"/>
                  <a:pt x="149" y="75"/>
                </a:cubicBezTo>
                <a:cubicBezTo>
                  <a:pt x="151" y="75"/>
                  <a:pt x="152" y="75"/>
                  <a:pt x="154" y="74"/>
                </a:cubicBezTo>
                <a:close/>
                <a:moveTo>
                  <a:pt x="169" y="89"/>
                </a:moveTo>
                <a:cubicBezTo>
                  <a:pt x="169" y="89"/>
                  <a:pt x="168" y="89"/>
                  <a:pt x="167" y="89"/>
                </a:cubicBezTo>
                <a:cubicBezTo>
                  <a:pt x="168" y="88"/>
                  <a:pt x="168" y="87"/>
                  <a:pt x="169" y="86"/>
                </a:cubicBezTo>
                <a:cubicBezTo>
                  <a:pt x="169" y="85"/>
                  <a:pt x="170" y="85"/>
                  <a:pt x="172" y="85"/>
                </a:cubicBezTo>
                <a:cubicBezTo>
                  <a:pt x="173" y="85"/>
                  <a:pt x="174" y="86"/>
                  <a:pt x="175" y="86"/>
                </a:cubicBezTo>
                <a:cubicBezTo>
                  <a:pt x="175" y="87"/>
                  <a:pt x="175" y="87"/>
                  <a:pt x="175" y="88"/>
                </a:cubicBezTo>
                <a:cubicBezTo>
                  <a:pt x="174" y="89"/>
                  <a:pt x="174" y="89"/>
                  <a:pt x="173" y="90"/>
                </a:cubicBezTo>
                <a:cubicBezTo>
                  <a:pt x="173" y="90"/>
                  <a:pt x="173" y="90"/>
                  <a:pt x="172" y="90"/>
                </a:cubicBezTo>
                <a:cubicBezTo>
                  <a:pt x="171" y="90"/>
                  <a:pt x="170" y="90"/>
                  <a:pt x="169" y="89"/>
                </a:cubicBezTo>
                <a:close/>
                <a:moveTo>
                  <a:pt x="249" y="71"/>
                </a:moveTo>
                <a:cubicBezTo>
                  <a:pt x="248" y="72"/>
                  <a:pt x="246" y="73"/>
                  <a:pt x="243" y="73"/>
                </a:cubicBezTo>
                <a:cubicBezTo>
                  <a:pt x="241" y="73"/>
                  <a:pt x="238" y="72"/>
                  <a:pt x="236" y="72"/>
                </a:cubicBezTo>
                <a:cubicBezTo>
                  <a:pt x="224" y="70"/>
                  <a:pt x="212" y="67"/>
                  <a:pt x="200" y="64"/>
                </a:cubicBezTo>
                <a:cubicBezTo>
                  <a:pt x="197" y="63"/>
                  <a:pt x="193" y="62"/>
                  <a:pt x="191" y="60"/>
                </a:cubicBezTo>
                <a:cubicBezTo>
                  <a:pt x="190" y="59"/>
                  <a:pt x="189" y="58"/>
                  <a:pt x="189" y="57"/>
                </a:cubicBezTo>
                <a:cubicBezTo>
                  <a:pt x="191" y="58"/>
                  <a:pt x="193" y="59"/>
                  <a:pt x="196" y="60"/>
                </a:cubicBezTo>
                <a:cubicBezTo>
                  <a:pt x="196" y="59"/>
                  <a:pt x="196" y="59"/>
                  <a:pt x="196" y="59"/>
                </a:cubicBezTo>
                <a:cubicBezTo>
                  <a:pt x="193" y="57"/>
                  <a:pt x="191" y="56"/>
                  <a:pt x="188" y="55"/>
                </a:cubicBezTo>
                <a:cubicBezTo>
                  <a:pt x="188" y="54"/>
                  <a:pt x="188" y="54"/>
                  <a:pt x="188" y="54"/>
                </a:cubicBezTo>
                <a:cubicBezTo>
                  <a:pt x="188" y="53"/>
                  <a:pt x="188" y="53"/>
                  <a:pt x="188" y="52"/>
                </a:cubicBezTo>
                <a:cubicBezTo>
                  <a:pt x="191" y="53"/>
                  <a:pt x="193" y="55"/>
                  <a:pt x="195" y="57"/>
                </a:cubicBezTo>
                <a:cubicBezTo>
                  <a:pt x="196" y="55"/>
                  <a:pt x="196" y="55"/>
                  <a:pt x="196" y="55"/>
                </a:cubicBezTo>
                <a:cubicBezTo>
                  <a:pt x="194" y="53"/>
                  <a:pt x="191" y="52"/>
                  <a:pt x="188" y="50"/>
                </a:cubicBezTo>
                <a:cubicBezTo>
                  <a:pt x="188" y="50"/>
                  <a:pt x="189" y="50"/>
                  <a:pt x="189" y="49"/>
                </a:cubicBezTo>
                <a:cubicBezTo>
                  <a:pt x="192" y="51"/>
                  <a:pt x="194" y="52"/>
                  <a:pt x="197" y="54"/>
                </a:cubicBezTo>
                <a:cubicBezTo>
                  <a:pt x="198" y="52"/>
                  <a:pt x="198" y="52"/>
                  <a:pt x="198" y="52"/>
                </a:cubicBezTo>
                <a:cubicBezTo>
                  <a:pt x="195" y="51"/>
                  <a:pt x="192" y="49"/>
                  <a:pt x="189" y="48"/>
                </a:cubicBezTo>
                <a:cubicBezTo>
                  <a:pt x="190" y="47"/>
                  <a:pt x="190" y="47"/>
                  <a:pt x="190" y="46"/>
                </a:cubicBezTo>
                <a:cubicBezTo>
                  <a:pt x="190" y="46"/>
                  <a:pt x="190" y="46"/>
                  <a:pt x="190" y="46"/>
                </a:cubicBezTo>
                <a:cubicBezTo>
                  <a:pt x="193" y="47"/>
                  <a:pt x="196" y="48"/>
                  <a:pt x="199" y="50"/>
                </a:cubicBezTo>
                <a:cubicBezTo>
                  <a:pt x="200" y="49"/>
                  <a:pt x="200" y="49"/>
                  <a:pt x="200" y="49"/>
                </a:cubicBezTo>
                <a:cubicBezTo>
                  <a:pt x="197" y="47"/>
                  <a:pt x="194" y="46"/>
                  <a:pt x="191" y="45"/>
                </a:cubicBezTo>
                <a:cubicBezTo>
                  <a:pt x="192" y="44"/>
                  <a:pt x="192" y="44"/>
                  <a:pt x="193" y="43"/>
                </a:cubicBezTo>
                <a:cubicBezTo>
                  <a:pt x="196" y="45"/>
                  <a:pt x="198" y="46"/>
                  <a:pt x="201" y="47"/>
                </a:cubicBezTo>
                <a:cubicBezTo>
                  <a:pt x="201" y="46"/>
                  <a:pt x="201" y="46"/>
                  <a:pt x="201" y="46"/>
                </a:cubicBezTo>
                <a:cubicBezTo>
                  <a:pt x="205" y="49"/>
                  <a:pt x="210" y="51"/>
                  <a:pt x="214" y="54"/>
                </a:cubicBezTo>
                <a:cubicBezTo>
                  <a:pt x="214" y="54"/>
                  <a:pt x="215" y="55"/>
                  <a:pt x="215" y="55"/>
                </a:cubicBezTo>
                <a:cubicBezTo>
                  <a:pt x="213" y="55"/>
                  <a:pt x="212" y="54"/>
                  <a:pt x="210" y="53"/>
                </a:cubicBezTo>
                <a:cubicBezTo>
                  <a:pt x="209" y="54"/>
                  <a:pt x="209" y="54"/>
                  <a:pt x="209" y="54"/>
                </a:cubicBezTo>
                <a:cubicBezTo>
                  <a:pt x="212" y="56"/>
                  <a:pt x="215" y="57"/>
                  <a:pt x="219" y="59"/>
                </a:cubicBezTo>
                <a:cubicBezTo>
                  <a:pt x="221" y="61"/>
                  <a:pt x="224" y="63"/>
                  <a:pt x="228" y="65"/>
                </a:cubicBezTo>
                <a:cubicBezTo>
                  <a:pt x="230" y="66"/>
                  <a:pt x="233" y="66"/>
                  <a:pt x="236" y="66"/>
                </a:cubicBezTo>
                <a:cubicBezTo>
                  <a:pt x="239" y="66"/>
                  <a:pt x="242" y="66"/>
                  <a:pt x="244" y="64"/>
                </a:cubicBezTo>
                <a:cubicBezTo>
                  <a:pt x="247" y="63"/>
                  <a:pt x="249" y="61"/>
                  <a:pt x="250" y="57"/>
                </a:cubicBezTo>
                <a:cubicBezTo>
                  <a:pt x="250" y="57"/>
                  <a:pt x="250" y="57"/>
                  <a:pt x="250" y="56"/>
                </a:cubicBezTo>
                <a:cubicBezTo>
                  <a:pt x="251" y="57"/>
                  <a:pt x="252" y="58"/>
                  <a:pt x="254" y="59"/>
                </a:cubicBezTo>
                <a:cubicBezTo>
                  <a:pt x="254" y="59"/>
                  <a:pt x="254" y="59"/>
                  <a:pt x="254" y="59"/>
                </a:cubicBezTo>
                <a:cubicBezTo>
                  <a:pt x="254" y="60"/>
                  <a:pt x="254" y="61"/>
                  <a:pt x="254" y="61"/>
                </a:cubicBezTo>
                <a:cubicBezTo>
                  <a:pt x="254" y="64"/>
                  <a:pt x="253" y="67"/>
                  <a:pt x="249" y="71"/>
                </a:cubicBezTo>
                <a:close/>
                <a:moveTo>
                  <a:pt x="203" y="43"/>
                </a:moveTo>
                <a:cubicBezTo>
                  <a:pt x="204" y="43"/>
                  <a:pt x="204" y="43"/>
                  <a:pt x="204" y="43"/>
                </a:cubicBezTo>
                <a:cubicBezTo>
                  <a:pt x="206" y="44"/>
                  <a:pt x="207" y="44"/>
                  <a:pt x="209" y="45"/>
                </a:cubicBezTo>
                <a:cubicBezTo>
                  <a:pt x="209" y="46"/>
                  <a:pt x="209" y="46"/>
                  <a:pt x="209" y="46"/>
                </a:cubicBezTo>
                <a:cubicBezTo>
                  <a:pt x="208" y="45"/>
                  <a:pt x="207" y="45"/>
                  <a:pt x="205" y="44"/>
                </a:cubicBezTo>
                <a:cubicBezTo>
                  <a:pt x="205" y="44"/>
                  <a:pt x="204" y="44"/>
                  <a:pt x="203" y="43"/>
                </a:cubicBezTo>
                <a:close/>
                <a:moveTo>
                  <a:pt x="197" y="42"/>
                </a:moveTo>
                <a:cubicBezTo>
                  <a:pt x="198" y="43"/>
                  <a:pt x="199" y="43"/>
                  <a:pt x="200" y="43"/>
                </a:cubicBezTo>
                <a:cubicBezTo>
                  <a:pt x="201" y="44"/>
                  <a:pt x="201" y="44"/>
                  <a:pt x="201" y="44"/>
                </a:cubicBezTo>
                <a:cubicBezTo>
                  <a:pt x="202" y="45"/>
                  <a:pt x="204" y="45"/>
                  <a:pt x="205" y="46"/>
                </a:cubicBezTo>
                <a:cubicBezTo>
                  <a:pt x="206" y="47"/>
                  <a:pt x="208" y="47"/>
                  <a:pt x="210" y="48"/>
                </a:cubicBezTo>
                <a:cubicBezTo>
                  <a:pt x="211" y="49"/>
                  <a:pt x="211" y="50"/>
                  <a:pt x="212" y="51"/>
                </a:cubicBezTo>
                <a:cubicBezTo>
                  <a:pt x="208" y="49"/>
                  <a:pt x="204" y="46"/>
                  <a:pt x="201" y="44"/>
                </a:cubicBezTo>
                <a:cubicBezTo>
                  <a:pt x="200" y="45"/>
                  <a:pt x="200" y="45"/>
                  <a:pt x="200" y="45"/>
                </a:cubicBezTo>
                <a:cubicBezTo>
                  <a:pt x="199" y="44"/>
                  <a:pt x="197" y="43"/>
                  <a:pt x="195" y="43"/>
                </a:cubicBezTo>
                <a:cubicBezTo>
                  <a:pt x="196" y="42"/>
                  <a:pt x="196" y="42"/>
                  <a:pt x="197" y="42"/>
                </a:cubicBezTo>
                <a:close/>
                <a:moveTo>
                  <a:pt x="242" y="42"/>
                </a:moveTo>
                <a:cubicBezTo>
                  <a:pt x="241" y="40"/>
                  <a:pt x="240" y="39"/>
                  <a:pt x="239" y="37"/>
                </a:cubicBezTo>
                <a:cubicBezTo>
                  <a:pt x="244" y="40"/>
                  <a:pt x="249" y="43"/>
                  <a:pt x="253" y="45"/>
                </a:cubicBezTo>
                <a:cubicBezTo>
                  <a:pt x="252" y="45"/>
                  <a:pt x="251" y="45"/>
                  <a:pt x="250" y="45"/>
                </a:cubicBezTo>
                <a:cubicBezTo>
                  <a:pt x="249" y="45"/>
                  <a:pt x="249" y="45"/>
                  <a:pt x="248" y="45"/>
                </a:cubicBezTo>
                <a:cubicBezTo>
                  <a:pt x="246" y="44"/>
                  <a:pt x="244" y="43"/>
                  <a:pt x="242" y="42"/>
                </a:cubicBezTo>
                <a:close/>
                <a:moveTo>
                  <a:pt x="245" y="45"/>
                </a:moveTo>
                <a:cubicBezTo>
                  <a:pt x="244" y="45"/>
                  <a:pt x="244" y="45"/>
                  <a:pt x="244" y="45"/>
                </a:cubicBezTo>
                <a:cubicBezTo>
                  <a:pt x="244" y="45"/>
                  <a:pt x="244" y="45"/>
                  <a:pt x="244" y="45"/>
                </a:cubicBezTo>
                <a:cubicBezTo>
                  <a:pt x="244" y="45"/>
                  <a:pt x="244" y="45"/>
                  <a:pt x="245" y="45"/>
                </a:cubicBezTo>
                <a:close/>
                <a:moveTo>
                  <a:pt x="250" y="54"/>
                </a:moveTo>
                <a:cubicBezTo>
                  <a:pt x="250" y="53"/>
                  <a:pt x="250" y="53"/>
                  <a:pt x="249" y="53"/>
                </a:cubicBezTo>
                <a:cubicBezTo>
                  <a:pt x="250" y="53"/>
                  <a:pt x="251" y="53"/>
                  <a:pt x="251" y="54"/>
                </a:cubicBezTo>
                <a:cubicBezTo>
                  <a:pt x="252" y="55"/>
                  <a:pt x="253" y="56"/>
                  <a:pt x="253" y="57"/>
                </a:cubicBezTo>
                <a:cubicBezTo>
                  <a:pt x="252" y="56"/>
                  <a:pt x="251" y="55"/>
                  <a:pt x="250" y="54"/>
                </a:cubicBezTo>
                <a:close/>
                <a:moveTo>
                  <a:pt x="267" y="22"/>
                </a:moveTo>
                <a:cubicBezTo>
                  <a:pt x="270" y="22"/>
                  <a:pt x="281" y="23"/>
                  <a:pt x="293" y="24"/>
                </a:cubicBezTo>
                <a:cubicBezTo>
                  <a:pt x="299" y="25"/>
                  <a:pt x="305" y="26"/>
                  <a:pt x="309" y="26"/>
                </a:cubicBezTo>
                <a:cubicBezTo>
                  <a:pt x="311" y="26"/>
                  <a:pt x="313" y="27"/>
                  <a:pt x="315" y="27"/>
                </a:cubicBezTo>
                <a:cubicBezTo>
                  <a:pt x="316" y="27"/>
                  <a:pt x="316" y="27"/>
                  <a:pt x="317" y="27"/>
                </a:cubicBezTo>
                <a:cubicBezTo>
                  <a:pt x="317" y="27"/>
                  <a:pt x="317" y="27"/>
                  <a:pt x="317" y="27"/>
                </a:cubicBezTo>
                <a:cubicBezTo>
                  <a:pt x="319" y="28"/>
                  <a:pt x="321" y="29"/>
                  <a:pt x="322" y="30"/>
                </a:cubicBezTo>
                <a:cubicBezTo>
                  <a:pt x="323" y="32"/>
                  <a:pt x="324" y="33"/>
                  <a:pt x="325" y="36"/>
                </a:cubicBezTo>
                <a:cubicBezTo>
                  <a:pt x="325" y="38"/>
                  <a:pt x="324" y="41"/>
                  <a:pt x="322" y="43"/>
                </a:cubicBezTo>
                <a:cubicBezTo>
                  <a:pt x="321" y="44"/>
                  <a:pt x="319" y="46"/>
                  <a:pt x="317" y="46"/>
                </a:cubicBezTo>
                <a:cubicBezTo>
                  <a:pt x="317" y="46"/>
                  <a:pt x="317" y="46"/>
                  <a:pt x="316" y="46"/>
                </a:cubicBezTo>
                <a:cubicBezTo>
                  <a:pt x="315" y="46"/>
                  <a:pt x="311" y="46"/>
                  <a:pt x="307" y="46"/>
                </a:cubicBezTo>
                <a:cubicBezTo>
                  <a:pt x="302" y="46"/>
                  <a:pt x="296" y="46"/>
                  <a:pt x="289" y="46"/>
                </a:cubicBezTo>
                <a:cubicBezTo>
                  <a:pt x="287" y="43"/>
                  <a:pt x="286" y="39"/>
                  <a:pt x="286" y="36"/>
                </a:cubicBezTo>
                <a:cubicBezTo>
                  <a:pt x="286" y="34"/>
                  <a:pt x="286" y="33"/>
                  <a:pt x="286" y="32"/>
                </a:cubicBezTo>
                <a:cubicBezTo>
                  <a:pt x="285" y="32"/>
                  <a:pt x="285" y="32"/>
                  <a:pt x="285" y="32"/>
                </a:cubicBezTo>
                <a:cubicBezTo>
                  <a:pt x="284" y="33"/>
                  <a:pt x="284" y="34"/>
                  <a:pt x="284" y="36"/>
                </a:cubicBezTo>
                <a:cubicBezTo>
                  <a:pt x="284" y="39"/>
                  <a:pt x="285" y="42"/>
                  <a:pt x="286" y="45"/>
                </a:cubicBezTo>
                <a:cubicBezTo>
                  <a:pt x="283" y="43"/>
                  <a:pt x="280" y="41"/>
                  <a:pt x="277" y="38"/>
                </a:cubicBezTo>
                <a:cubicBezTo>
                  <a:pt x="276" y="36"/>
                  <a:pt x="276" y="36"/>
                  <a:pt x="276" y="36"/>
                </a:cubicBezTo>
                <a:cubicBezTo>
                  <a:pt x="276" y="38"/>
                  <a:pt x="276" y="38"/>
                  <a:pt x="276" y="38"/>
                </a:cubicBezTo>
                <a:cubicBezTo>
                  <a:pt x="276" y="39"/>
                  <a:pt x="276" y="39"/>
                  <a:pt x="276" y="40"/>
                </a:cubicBezTo>
                <a:cubicBezTo>
                  <a:pt x="277" y="40"/>
                  <a:pt x="277" y="40"/>
                  <a:pt x="277" y="40"/>
                </a:cubicBezTo>
                <a:cubicBezTo>
                  <a:pt x="280" y="42"/>
                  <a:pt x="282" y="45"/>
                  <a:pt x="285" y="46"/>
                </a:cubicBezTo>
                <a:cubicBezTo>
                  <a:pt x="284" y="46"/>
                  <a:pt x="283" y="46"/>
                  <a:pt x="282" y="46"/>
                </a:cubicBezTo>
                <a:cubicBezTo>
                  <a:pt x="278" y="44"/>
                  <a:pt x="275" y="42"/>
                  <a:pt x="272" y="39"/>
                </a:cubicBezTo>
                <a:cubicBezTo>
                  <a:pt x="271" y="41"/>
                  <a:pt x="271" y="41"/>
                  <a:pt x="271" y="41"/>
                </a:cubicBezTo>
                <a:cubicBezTo>
                  <a:pt x="274" y="42"/>
                  <a:pt x="276" y="44"/>
                  <a:pt x="279" y="46"/>
                </a:cubicBezTo>
                <a:cubicBezTo>
                  <a:pt x="277" y="46"/>
                  <a:pt x="275" y="46"/>
                  <a:pt x="273" y="46"/>
                </a:cubicBezTo>
                <a:cubicBezTo>
                  <a:pt x="273" y="45"/>
                  <a:pt x="273" y="45"/>
                  <a:pt x="273" y="45"/>
                </a:cubicBezTo>
                <a:cubicBezTo>
                  <a:pt x="271" y="43"/>
                  <a:pt x="268" y="42"/>
                  <a:pt x="265" y="40"/>
                </a:cubicBezTo>
                <a:cubicBezTo>
                  <a:pt x="264" y="41"/>
                  <a:pt x="264" y="41"/>
                  <a:pt x="264" y="41"/>
                </a:cubicBezTo>
                <a:cubicBezTo>
                  <a:pt x="267" y="43"/>
                  <a:pt x="269" y="44"/>
                  <a:pt x="271" y="46"/>
                </a:cubicBezTo>
                <a:cubicBezTo>
                  <a:pt x="270" y="46"/>
                  <a:pt x="268" y="46"/>
                  <a:pt x="267" y="46"/>
                </a:cubicBezTo>
                <a:cubicBezTo>
                  <a:pt x="266" y="46"/>
                  <a:pt x="265" y="46"/>
                  <a:pt x="264" y="46"/>
                </a:cubicBezTo>
                <a:cubicBezTo>
                  <a:pt x="263" y="43"/>
                  <a:pt x="262" y="40"/>
                  <a:pt x="262" y="37"/>
                </a:cubicBezTo>
                <a:cubicBezTo>
                  <a:pt x="262" y="36"/>
                  <a:pt x="262" y="35"/>
                  <a:pt x="262" y="34"/>
                </a:cubicBezTo>
                <a:cubicBezTo>
                  <a:pt x="263" y="34"/>
                  <a:pt x="263" y="34"/>
                  <a:pt x="263" y="34"/>
                </a:cubicBezTo>
                <a:cubicBezTo>
                  <a:pt x="263" y="33"/>
                  <a:pt x="263" y="33"/>
                  <a:pt x="263" y="33"/>
                </a:cubicBezTo>
                <a:cubicBezTo>
                  <a:pt x="263" y="33"/>
                  <a:pt x="263" y="33"/>
                  <a:pt x="263" y="33"/>
                </a:cubicBezTo>
                <a:cubicBezTo>
                  <a:pt x="263" y="32"/>
                  <a:pt x="262" y="32"/>
                  <a:pt x="262" y="32"/>
                </a:cubicBezTo>
                <a:cubicBezTo>
                  <a:pt x="261" y="32"/>
                  <a:pt x="261" y="32"/>
                  <a:pt x="261" y="32"/>
                </a:cubicBezTo>
                <a:cubicBezTo>
                  <a:pt x="261" y="32"/>
                  <a:pt x="261" y="32"/>
                  <a:pt x="261" y="32"/>
                </a:cubicBezTo>
                <a:cubicBezTo>
                  <a:pt x="261" y="33"/>
                  <a:pt x="261" y="33"/>
                  <a:pt x="261" y="33"/>
                </a:cubicBezTo>
                <a:cubicBezTo>
                  <a:pt x="260" y="34"/>
                  <a:pt x="260" y="35"/>
                  <a:pt x="260" y="37"/>
                </a:cubicBezTo>
                <a:cubicBezTo>
                  <a:pt x="260" y="40"/>
                  <a:pt x="261" y="42"/>
                  <a:pt x="262" y="45"/>
                </a:cubicBezTo>
                <a:cubicBezTo>
                  <a:pt x="257" y="41"/>
                  <a:pt x="252" y="38"/>
                  <a:pt x="247" y="34"/>
                </a:cubicBezTo>
                <a:cubicBezTo>
                  <a:pt x="246" y="35"/>
                  <a:pt x="246" y="35"/>
                  <a:pt x="246" y="35"/>
                </a:cubicBezTo>
                <a:cubicBezTo>
                  <a:pt x="246" y="36"/>
                  <a:pt x="246" y="36"/>
                  <a:pt x="247" y="36"/>
                </a:cubicBezTo>
                <a:cubicBezTo>
                  <a:pt x="251" y="39"/>
                  <a:pt x="256" y="43"/>
                  <a:pt x="260" y="46"/>
                </a:cubicBezTo>
                <a:cubicBezTo>
                  <a:pt x="259" y="46"/>
                  <a:pt x="257" y="46"/>
                  <a:pt x="256" y="45"/>
                </a:cubicBezTo>
                <a:cubicBezTo>
                  <a:pt x="256" y="45"/>
                  <a:pt x="256" y="45"/>
                  <a:pt x="256" y="45"/>
                </a:cubicBezTo>
                <a:cubicBezTo>
                  <a:pt x="250" y="42"/>
                  <a:pt x="244" y="38"/>
                  <a:pt x="238" y="34"/>
                </a:cubicBezTo>
                <a:cubicBezTo>
                  <a:pt x="237" y="33"/>
                  <a:pt x="236" y="32"/>
                  <a:pt x="236" y="30"/>
                </a:cubicBezTo>
                <a:cubicBezTo>
                  <a:pt x="234" y="27"/>
                  <a:pt x="233" y="24"/>
                  <a:pt x="231" y="21"/>
                </a:cubicBezTo>
                <a:cubicBezTo>
                  <a:pt x="230" y="20"/>
                  <a:pt x="230" y="19"/>
                  <a:pt x="229" y="19"/>
                </a:cubicBezTo>
                <a:cubicBezTo>
                  <a:pt x="241" y="21"/>
                  <a:pt x="258" y="22"/>
                  <a:pt x="267" y="22"/>
                </a:cubicBezTo>
                <a:close/>
                <a:moveTo>
                  <a:pt x="112" y="32"/>
                </a:moveTo>
                <a:cubicBezTo>
                  <a:pt x="112" y="32"/>
                  <a:pt x="113" y="31"/>
                  <a:pt x="113" y="31"/>
                </a:cubicBezTo>
                <a:cubicBezTo>
                  <a:pt x="115" y="31"/>
                  <a:pt x="118" y="29"/>
                  <a:pt x="122" y="27"/>
                </a:cubicBezTo>
                <a:cubicBezTo>
                  <a:pt x="128" y="24"/>
                  <a:pt x="136" y="19"/>
                  <a:pt x="143" y="15"/>
                </a:cubicBezTo>
                <a:cubicBezTo>
                  <a:pt x="146" y="14"/>
                  <a:pt x="149" y="12"/>
                  <a:pt x="152" y="10"/>
                </a:cubicBezTo>
                <a:cubicBezTo>
                  <a:pt x="154" y="9"/>
                  <a:pt x="156" y="8"/>
                  <a:pt x="157" y="8"/>
                </a:cubicBezTo>
                <a:cubicBezTo>
                  <a:pt x="162" y="5"/>
                  <a:pt x="167" y="4"/>
                  <a:pt x="171" y="4"/>
                </a:cubicBezTo>
                <a:cubicBezTo>
                  <a:pt x="175" y="4"/>
                  <a:pt x="178" y="5"/>
                  <a:pt x="181" y="6"/>
                </a:cubicBezTo>
                <a:cubicBezTo>
                  <a:pt x="181" y="6"/>
                  <a:pt x="183" y="6"/>
                  <a:pt x="186" y="7"/>
                </a:cubicBezTo>
                <a:cubicBezTo>
                  <a:pt x="191" y="8"/>
                  <a:pt x="198" y="10"/>
                  <a:pt x="205" y="12"/>
                </a:cubicBezTo>
                <a:cubicBezTo>
                  <a:pt x="209" y="13"/>
                  <a:pt x="213" y="14"/>
                  <a:pt x="216" y="16"/>
                </a:cubicBezTo>
                <a:cubicBezTo>
                  <a:pt x="217" y="16"/>
                  <a:pt x="217" y="16"/>
                  <a:pt x="217" y="16"/>
                </a:cubicBezTo>
                <a:cubicBezTo>
                  <a:pt x="219" y="17"/>
                  <a:pt x="222" y="18"/>
                  <a:pt x="224" y="19"/>
                </a:cubicBezTo>
                <a:cubicBezTo>
                  <a:pt x="225" y="19"/>
                  <a:pt x="226" y="21"/>
                  <a:pt x="228" y="23"/>
                </a:cubicBezTo>
                <a:cubicBezTo>
                  <a:pt x="229" y="26"/>
                  <a:pt x="230" y="29"/>
                  <a:pt x="232" y="32"/>
                </a:cubicBezTo>
                <a:cubicBezTo>
                  <a:pt x="232" y="33"/>
                  <a:pt x="232" y="33"/>
                  <a:pt x="232" y="33"/>
                </a:cubicBezTo>
                <a:cubicBezTo>
                  <a:pt x="233" y="33"/>
                  <a:pt x="233" y="33"/>
                  <a:pt x="233" y="33"/>
                </a:cubicBezTo>
                <a:cubicBezTo>
                  <a:pt x="233" y="35"/>
                  <a:pt x="234" y="36"/>
                  <a:pt x="235" y="38"/>
                </a:cubicBezTo>
                <a:cubicBezTo>
                  <a:pt x="238" y="43"/>
                  <a:pt x="241" y="49"/>
                  <a:pt x="246" y="55"/>
                </a:cubicBezTo>
                <a:cubicBezTo>
                  <a:pt x="246" y="55"/>
                  <a:pt x="246" y="55"/>
                  <a:pt x="246" y="55"/>
                </a:cubicBezTo>
                <a:cubicBezTo>
                  <a:pt x="246" y="56"/>
                  <a:pt x="246" y="56"/>
                  <a:pt x="246" y="56"/>
                </a:cubicBezTo>
                <a:cubicBezTo>
                  <a:pt x="246" y="58"/>
                  <a:pt x="244" y="60"/>
                  <a:pt x="243" y="61"/>
                </a:cubicBezTo>
                <a:cubicBezTo>
                  <a:pt x="241" y="62"/>
                  <a:pt x="238" y="62"/>
                  <a:pt x="236" y="62"/>
                </a:cubicBezTo>
                <a:cubicBezTo>
                  <a:pt x="233" y="62"/>
                  <a:pt x="231" y="62"/>
                  <a:pt x="230" y="61"/>
                </a:cubicBezTo>
                <a:cubicBezTo>
                  <a:pt x="223" y="58"/>
                  <a:pt x="219" y="54"/>
                  <a:pt x="217" y="51"/>
                </a:cubicBezTo>
                <a:cubicBezTo>
                  <a:pt x="214" y="48"/>
                  <a:pt x="213" y="45"/>
                  <a:pt x="212" y="42"/>
                </a:cubicBezTo>
                <a:cubicBezTo>
                  <a:pt x="212" y="41"/>
                  <a:pt x="212" y="41"/>
                  <a:pt x="212" y="41"/>
                </a:cubicBezTo>
                <a:cubicBezTo>
                  <a:pt x="211" y="40"/>
                  <a:pt x="211" y="40"/>
                  <a:pt x="211" y="40"/>
                </a:cubicBezTo>
                <a:cubicBezTo>
                  <a:pt x="211" y="38"/>
                  <a:pt x="212" y="36"/>
                  <a:pt x="214" y="34"/>
                </a:cubicBezTo>
                <a:cubicBezTo>
                  <a:pt x="214" y="32"/>
                  <a:pt x="214" y="32"/>
                  <a:pt x="214" y="32"/>
                </a:cubicBezTo>
                <a:cubicBezTo>
                  <a:pt x="215" y="31"/>
                  <a:pt x="215" y="31"/>
                  <a:pt x="215" y="31"/>
                </a:cubicBezTo>
                <a:cubicBezTo>
                  <a:pt x="213" y="32"/>
                  <a:pt x="213" y="32"/>
                  <a:pt x="213" y="32"/>
                </a:cubicBezTo>
                <a:cubicBezTo>
                  <a:pt x="213" y="32"/>
                  <a:pt x="213" y="32"/>
                  <a:pt x="213" y="32"/>
                </a:cubicBezTo>
                <a:cubicBezTo>
                  <a:pt x="213" y="33"/>
                  <a:pt x="213" y="33"/>
                  <a:pt x="213" y="33"/>
                </a:cubicBezTo>
                <a:cubicBezTo>
                  <a:pt x="211" y="35"/>
                  <a:pt x="210" y="37"/>
                  <a:pt x="209" y="40"/>
                </a:cubicBezTo>
                <a:cubicBezTo>
                  <a:pt x="206" y="39"/>
                  <a:pt x="206" y="39"/>
                  <a:pt x="206" y="39"/>
                </a:cubicBezTo>
                <a:cubicBezTo>
                  <a:pt x="204" y="39"/>
                  <a:pt x="201" y="38"/>
                  <a:pt x="198" y="38"/>
                </a:cubicBezTo>
                <a:cubicBezTo>
                  <a:pt x="196" y="37"/>
                  <a:pt x="191" y="32"/>
                  <a:pt x="190" y="25"/>
                </a:cubicBezTo>
                <a:cubicBezTo>
                  <a:pt x="186" y="25"/>
                  <a:pt x="186" y="25"/>
                  <a:pt x="186" y="25"/>
                </a:cubicBezTo>
                <a:cubicBezTo>
                  <a:pt x="187" y="29"/>
                  <a:pt x="188" y="32"/>
                  <a:pt x="189" y="34"/>
                </a:cubicBezTo>
                <a:cubicBezTo>
                  <a:pt x="189" y="33"/>
                  <a:pt x="188" y="33"/>
                  <a:pt x="187" y="32"/>
                </a:cubicBezTo>
                <a:cubicBezTo>
                  <a:pt x="186" y="33"/>
                  <a:pt x="186" y="33"/>
                  <a:pt x="186" y="33"/>
                </a:cubicBezTo>
                <a:cubicBezTo>
                  <a:pt x="188" y="35"/>
                  <a:pt x="190" y="37"/>
                  <a:pt x="192" y="38"/>
                </a:cubicBezTo>
                <a:cubicBezTo>
                  <a:pt x="192" y="38"/>
                  <a:pt x="192" y="38"/>
                  <a:pt x="192" y="38"/>
                </a:cubicBezTo>
                <a:cubicBezTo>
                  <a:pt x="193" y="39"/>
                  <a:pt x="193" y="39"/>
                  <a:pt x="193" y="39"/>
                </a:cubicBezTo>
                <a:cubicBezTo>
                  <a:pt x="192" y="39"/>
                  <a:pt x="191" y="40"/>
                  <a:pt x="191" y="40"/>
                </a:cubicBezTo>
                <a:cubicBezTo>
                  <a:pt x="189" y="41"/>
                  <a:pt x="187" y="43"/>
                  <a:pt x="186" y="45"/>
                </a:cubicBezTo>
                <a:cubicBezTo>
                  <a:pt x="184" y="43"/>
                  <a:pt x="182" y="41"/>
                  <a:pt x="180" y="40"/>
                </a:cubicBezTo>
                <a:cubicBezTo>
                  <a:pt x="179" y="41"/>
                  <a:pt x="179" y="41"/>
                  <a:pt x="179" y="41"/>
                </a:cubicBezTo>
                <a:cubicBezTo>
                  <a:pt x="181" y="43"/>
                  <a:pt x="183" y="44"/>
                  <a:pt x="185" y="46"/>
                </a:cubicBezTo>
                <a:cubicBezTo>
                  <a:pt x="185" y="47"/>
                  <a:pt x="185" y="47"/>
                  <a:pt x="185" y="47"/>
                </a:cubicBezTo>
                <a:cubicBezTo>
                  <a:pt x="185" y="48"/>
                  <a:pt x="185" y="48"/>
                  <a:pt x="185" y="49"/>
                </a:cubicBezTo>
                <a:cubicBezTo>
                  <a:pt x="184" y="49"/>
                  <a:pt x="184" y="49"/>
                  <a:pt x="184" y="49"/>
                </a:cubicBezTo>
                <a:cubicBezTo>
                  <a:pt x="184" y="50"/>
                  <a:pt x="184" y="50"/>
                  <a:pt x="184" y="50"/>
                </a:cubicBezTo>
                <a:cubicBezTo>
                  <a:pt x="184" y="50"/>
                  <a:pt x="184" y="50"/>
                  <a:pt x="184" y="50"/>
                </a:cubicBezTo>
                <a:cubicBezTo>
                  <a:pt x="184" y="51"/>
                  <a:pt x="184" y="53"/>
                  <a:pt x="184" y="54"/>
                </a:cubicBezTo>
                <a:cubicBezTo>
                  <a:pt x="184" y="54"/>
                  <a:pt x="184" y="54"/>
                  <a:pt x="184" y="54"/>
                </a:cubicBezTo>
                <a:cubicBezTo>
                  <a:pt x="181" y="51"/>
                  <a:pt x="178" y="48"/>
                  <a:pt x="175" y="45"/>
                </a:cubicBezTo>
                <a:cubicBezTo>
                  <a:pt x="174" y="45"/>
                  <a:pt x="174" y="45"/>
                  <a:pt x="174" y="45"/>
                </a:cubicBezTo>
                <a:cubicBezTo>
                  <a:pt x="172" y="44"/>
                  <a:pt x="172" y="44"/>
                  <a:pt x="172" y="44"/>
                </a:cubicBezTo>
                <a:cubicBezTo>
                  <a:pt x="173" y="47"/>
                  <a:pt x="173" y="47"/>
                  <a:pt x="173" y="47"/>
                </a:cubicBezTo>
                <a:cubicBezTo>
                  <a:pt x="173" y="46"/>
                  <a:pt x="173" y="46"/>
                  <a:pt x="173" y="46"/>
                </a:cubicBezTo>
                <a:cubicBezTo>
                  <a:pt x="174" y="47"/>
                  <a:pt x="174" y="47"/>
                  <a:pt x="174" y="47"/>
                </a:cubicBezTo>
                <a:cubicBezTo>
                  <a:pt x="177" y="50"/>
                  <a:pt x="180" y="53"/>
                  <a:pt x="183" y="56"/>
                </a:cubicBezTo>
                <a:cubicBezTo>
                  <a:pt x="184" y="55"/>
                  <a:pt x="184" y="55"/>
                  <a:pt x="184" y="55"/>
                </a:cubicBezTo>
                <a:cubicBezTo>
                  <a:pt x="184" y="55"/>
                  <a:pt x="184" y="56"/>
                  <a:pt x="184" y="57"/>
                </a:cubicBezTo>
                <a:cubicBezTo>
                  <a:pt x="183" y="58"/>
                  <a:pt x="181" y="58"/>
                  <a:pt x="180" y="58"/>
                </a:cubicBezTo>
                <a:cubicBezTo>
                  <a:pt x="177" y="55"/>
                  <a:pt x="173" y="52"/>
                  <a:pt x="170" y="50"/>
                </a:cubicBezTo>
                <a:cubicBezTo>
                  <a:pt x="169" y="51"/>
                  <a:pt x="169" y="51"/>
                  <a:pt x="169" y="51"/>
                </a:cubicBezTo>
                <a:cubicBezTo>
                  <a:pt x="172" y="53"/>
                  <a:pt x="175" y="56"/>
                  <a:pt x="178" y="59"/>
                </a:cubicBezTo>
                <a:cubicBezTo>
                  <a:pt x="176" y="59"/>
                  <a:pt x="175" y="60"/>
                  <a:pt x="174" y="60"/>
                </a:cubicBezTo>
                <a:cubicBezTo>
                  <a:pt x="170" y="58"/>
                  <a:pt x="167" y="55"/>
                  <a:pt x="164" y="52"/>
                </a:cubicBezTo>
                <a:cubicBezTo>
                  <a:pt x="162" y="53"/>
                  <a:pt x="162" y="53"/>
                  <a:pt x="162" y="53"/>
                </a:cubicBezTo>
                <a:cubicBezTo>
                  <a:pt x="163" y="54"/>
                  <a:pt x="163" y="54"/>
                  <a:pt x="164" y="55"/>
                </a:cubicBezTo>
                <a:cubicBezTo>
                  <a:pt x="164" y="55"/>
                  <a:pt x="164" y="55"/>
                  <a:pt x="164" y="55"/>
                </a:cubicBezTo>
                <a:cubicBezTo>
                  <a:pt x="167" y="57"/>
                  <a:pt x="169" y="59"/>
                  <a:pt x="172" y="61"/>
                </a:cubicBezTo>
                <a:cubicBezTo>
                  <a:pt x="170" y="62"/>
                  <a:pt x="169" y="63"/>
                  <a:pt x="167" y="64"/>
                </a:cubicBezTo>
                <a:cubicBezTo>
                  <a:pt x="167" y="64"/>
                  <a:pt x="167" y="64"/>
                  <a:pt x="167" y="64"/>
                </a:cubicBezTo>
                <a:cubicBezTo>
                  <a:pt x="164" y="61"/>
                  <a:pt x="161" y="59"/>
                  <a:pt x="159" y="56"/>
                </a:cubicBezTo>
                <a:cubicBezTo>
                  <a:pt x="157" y="57"/>
                  <a:pt x="157" y="57"/>
                  <a:pt x="157" y="57"/>
                </a:cubicBezTo>
                <a:cubicBezTo>
                  <a:pt x="158" y="57"/>
                  <a:pt x="158" y="58"/>
                  <a:pt x="159" y="58"/>
                </a:cubicBezTo>
                <a:cubicBezTo>
                  <a:pt x="159" y="58"/>
                  <a:pt x="159" y="58"/>
                  <a:pt x="159" y="58"/>
                </a:cubicBezTo>
                <a:cubicBezTo>
                  <a:pt x="161" y="61"/>
                  <a:pt x="163" y="63"/>
                  <a:pt x="166" y="65"/>
                </a:cubicBezTo>
                <a:cubicBezTo>
                  <a:pt x="165" y="65"/>
                  <a:pt x="164" y="66"/>
                  <a:pt x="164" y="67"/>
                </a:cubicBezTo>
                <a:cubicBezTo>
                  <a:pt x="163" y="67"/>
                  <a:pt x="163" y="67"/>
                  <a:pt x="163" y="67"/>
                </a:cubicBezTo>
                <a:cubicBezTo>
                  <a:pt x="163" y="67"/>
                  <a:pt x="163" y="67"/>
                  <a:pt x="163" y="67"/>
                </a:cubicBezTo>
                <a:cubicBezTo>
                  <a:pt x="161" y="64"/>
                  <a:pt x="157" y="61"/>
                  <a:pt x="154" y="59"/>
                </a:cubicBezTo>
                <a:cubicBezTo>
                  <a:pt x="153" y="60"/>
                  <a:pt x="153" y="60"/>
                  <a:pt x="153" y="60"/>
                </a:cubicBezTo>
                <a:cubicBezTo>
                  <a:pt x="156" y="62"/>
                  <a:pt x="159" y="65"/>
                  <a:pt x="162" y="68"/>
                </a:cubicBezTo>
                <a:cubicBezTo>
                  <a:pt x="161" y="68"/>
                  <a:pt x="160" y="69"/>
                  <a:pt x="159" y="69"/>
                </a:cubicBezTo>
                <a:cubicBezTo>
                  <a:pt x="159" y="69"/>
                  <a:pt x="159" y="69"/>
                  <a:pt x="159" y="69"/>
                </a:cubicBezTo>
                <a:cubicBezTo>
                  <a:pt x="156" y="66"/>
                  <a:pt x="152" y="64"/>
                  <a:pt x="150" y="61"/>
                </a:cubicBezTo>
                <a:cubicBezTo>
                  <a:pt x="148" y="62"/>
                  <a:pt x="148" y="62"/>
                  <a:pt x="148" y="62"/>
                </a:cubicBezTo>
                <a:cubicBezTo>
                  <a:pt x="151" y="65"/>
                  <a:pt x="154" y="67"/>
                  <a:pt x="157" y="69"/>
                </a:cubicBezTo>
                <a:cubicBezTo>
                  <a:pt x="156" y="70"/>
                  <a:pt x="154" y="70"/>
                  <a:pt x="153" y="70"/>
                </a:cubicBezTo>
                <a:cubicBezTo>
                  <a:pt x="150" y="68"/>
                  <a:pt x="148" y="67"/>
                  <a:pt x="146" y="65"/>
                </a:cubicBezTo>
                <a:cubicBezTo>
                  <a:pt x="145" y="66"/>
                  <a:pt x="145" y="66"/>
                  <a:pt x="145" y="66"/>
                </a:cubicBezTo>
                <a:cubicBezTo>
                  <a:pt x="147" y="68"/>
                  <a:pt x="149" y="69"/>
                  <a:pt x="150" y="71"/>
                </a:cubicBezTo>
                <a:cubicBezTo>
                  <a:pt x="147" y="69"/>
                  <a:pt x="147" y="69"/>
                  <a:pt x="147" y="69"/>
                </a:cubicBezTo>
                <a:cubicBezTo>
                  <a:pt x="149" y="71"/>
                  <a:pt x="149" y="71"/>
                  <a:pt x="149" y="71"/>
                </a:cubicBezTo>
                <a:cubicBezTo>
                  <a:pt x="149" y="71"/>
                  <a:pt x="148" y="71"/>
                  <a:pt x="148" y="71"/>
                </a:cubicBezTo>
                <a:cubicBezTo>
                  <a:pt x="146" y="69"/>
                  <a:pt x="143" y="66"/>
                  <a:pt x="140" y="65"/>
                </a:cubicBezTo>
                <a:cubicBezTo>
                  <a:pt x="139" y="66"/>
                  <a:pt x="139" y="66"/>
                  <a:pt x="139" y="66"/>
                </a:cubicBezTo>
                <a:cubicBezTo>
                  <a:pt x="142" y="68"/>
                  <a:pt x="144" y="69"/>
                  <a:pt x="146" y="71"/>
                </a:cubicBezTo>
                <a:cubicBezTo>
                  <a:pt x="145" y="71"/>
                  <a:pt x="144" y="71"/>
                  <a:pt x="143" y="71"/>
                </a:cubicBezTo>
                <a:cubicBezTo>
                  <a:pt x="141" y="71"/>
                  <a:pt x="140" y="71"/>
                  <a:pt x="138" y="71"/>
                </a:cubicBezTo>
                <a:cubicBezTo>
                  <a:pt x="137" y="71"/>
                  <a:pt x="136" y="70"/>
                  <a:pt x="135" y="70"/>
                </a:cubicBezTo>
                <a:cubicBezTo>
                  <a:pt x="134" y="69"/>
                  <a:pt x="133" y="69"/>
                  <a:pt x="133" y="68"/>
                </a:cubicBezTo>
                <a:cubicBezTo>
                  <a:pt x="132" y="68"/>
                  <a:pt x="132" y="68"/>
                  <a:pt x="131" y="68"/>
                </a:cubicBezTo>
                <a:cubicBezTo>
                  <a:pt x="131" y="68"/>
                  <a:pt x="131" y="68"/>
                  <a:pt x="131" y="67"/>
                </a:cubicBezTo>
                <a:cubicBezTo>
                  <a:pt x="130" y="68"/>
                  <a:pt x="130" y="68"/>
                  <a:pt x="130" y="68"/>
                </a:cubicBezTo>
                <a:cubicBezTo>
                  <a:pt x="131" y="69"/>
                  <a:pt x="131" y="69"/>
                  <a:pt x="131" y="69"/>
                </a:cubicBezTo>
                <a:cubicBezTo>
                  <a:pt x="131" y="69"/>
                  <a:pt x="131" y="69"/>
                  <a:pt x="131" y="69"/>
                </a:cubicBezTo>
                <a:cubicBezTo>
                  <a:pt x="131" y="69"/>
                  <a:pt x="131" y="69"/>
                  <a:pt x="131" y="69"/>
                </a:cubicBezTo>
                <a:cubicBezTo>
                  <a:pt x="131" y="69"/>
                  <a:pt x="131" y="69"/>
                  <a:pt x="132" y="70"/>
                </a:cubicBezTo>
                <a:cubicBezTo>
                  <a:pt x="133" y="70"/>
                  <a:pt x="133" y="70"/>
                  <a:pt x="133" y="70"/>
                </a:cubicBezTo>
                <a:cubicBezTo>
                  <a:pt x="132" y="70"/>
                  <a:pt x="131" y="70"/>
                  <a:pt x="131" y="70"/>
                </a:cubicBezTo>
                <a:cubicBezTo>
                  <a:pt x="130" y="74"/>
                  <a:pt x="130" y="74"/>
                  <a:pt x="130" y="74"/>
                </a:cubicBezTo>
                <a:cubicBezTo>
                  <a:pt x="132" y="74"/>
                  <a:pt x="135" y="75"/>
                  <a:pt x="137" y="75"/>
                </a:cubicBezTo>
                <a:cubicBezTo>
                  <a:pt x="146" y="80"/>
                  <a:pt x="155" y="85"/>
                  <a:pt x="163" y="91"/>
                </a:cubicBezTo>
                <a:cubicBezTo>
                  <a:pt x="163" y="91"/>
                  <a:pt x="163" y="91"/>
                  <a:pt x="163" y="91"/>
                </a:cubicBezTo>
                <a:cubicBezTo>
                  <a:pt x="163" y="91"/>
                  <a:pt x="163" y="92"/>
                  <a:pt x="163" y="92"/>
                </a:cubicBezTo>
                <a:cubicBezTo>
                  <a:pt x="160" y="90"/>
                  <a:pt x="156" y="88"/>
                  <a:pt x="153" y="86"/>
                </a:cubicBezTo>
                <a:cubicBezTo>
                  <a:pt x="152" y="87"/>
                  <a:pt x="152" y="87"/>
                  <a:pt x="152" y="87"/>
                </a:cubicBezTo>
                <a:cubicBezTo>
                  <a:pt x="156" y="89"/>
                  <a:pt x="160" y="92"/>
                  <a:pt x="164" y="95"/>
                </a:cubicBezTo>
                <a:cubicBezTo>
                  <a:pt x="164" y="96"/>
                  <a:pt x="165" y="97"/>
                  <a:pt x="165" y="98"/>
                </a:cubicBezTo>
                <a:cubicBezTo>
                  <a:pt x="162" y="95"/>
                  <a:pt x="159" y="93"/>
                  <a:pt x="156" y="91"/>
                </a:cubicBezTo>
                <a:cubicBezTo>
                  <a:pt x="155" y="92"/>
                  <a:pt x="155" y="92"/>
                  <a:pt x="155" y="92"/>
                </a:cubicBezTo>
                <a:cubicBezTo>
                  <a:pt x="156" y="93"/>
                  <a:pt x="157" y="94"/>
                  <a:pt x="157" y="94"/>
                </a:cubicBezTo>
                <a:cubicBezTo>
                  <a:pt x="158" y="94"/>
                  <a:pt x="158" y="94"/>
                  <a:pt x="158" y="94"/>
                </a:cubicBezTo>
                <a:cubicBezTo>
                  <a:pt x="161" y="97"/>
                  <a:pt x="165" y="99"/>
                  <a:pt x="168" y="102"/>
                </a:cubicBezTo>
                <a:cubicBezTo>
                  <a:pt x="169" y="102"/>
                  <a:pt x="169" y="102"/>
                  <a:pt x="169" y="103"/>
                </a:cubicBezTo>
                <a:cubicBezTo>
                  <a:pt x="170" y="103"/>
                  <a:pt x="171" y="104"/>
                  <a:pt x="172" y="104"/>
                </a:cubicBezTo>
                <a:cubicBezTo>
                  <a:pt x="173" y="105"/>
                  <a:pt x="173" y="105"/>
                  <a:pt x="174" y="106"/>
                </a:cubicBezTo>
                <a:cubicBezTo>
                  <a:pt x="174" y="105"/>
                  <a:pt x="174" y="105"/>
                  <a:pt x="174" y="105"/>
                </a:cubicBezTo>
                <a:cubicBezTo>
                  <a:pt x="175" y="105"/>
                  <a:pt x="176" y="106"/>
                  <a:pt x="177" y="106"/>
                </a:cubicBezTo>
                <a:cubicBezTo>
                  <a:pt x="177" y="107"/>
                  <a:pt x="177" y="108"/>
                  <a:pt x="177" y="109"/>
                </a:cubicBezTo>
                <a:cubicBezTo>
                  <a:pt x="173" y="107"/>
                  <a:pt x="169" y="104"/>
                  <a:pt x="165" y="102"/>
                </a:cubicBezTo>
                <a:cubicBezTo>
                  <a:pt x="165" y="101"/>
                  <a:pt x="165" y="101"/>
                  <a:pt x="165" y="101"/>
                </a:cubicBezTo>
                <a:cubicBezTo>
                  <a:pt x="163" y="100"/>
                  <a:pt x="163" y="100"/>
                  <a:pt x="163" y="100"/>
                </a:cubicBezTo>
                <a:cubicBezTo>
                  <a:pt x="163" y="102"/>
                  <a:pt x="163" y="102"/>
                  <a:pt x="163" y="102"/>
                </a:cubicBezTo>
                <a:cubicBezTo>
                  <a:pt x="164" y="102"/>
                  <a:pt x="164" y="102"/>
                  <a:pt x="164" y="102"/>
                </a:cubicBezTo>
                <a:cubicBezTo>
                  <a:pt x="164" y="103"/>
                  <a:pt x="164" y="103"/>
                  <a:pt x="164" y="103"/>
                </a:cubicBezTo>
                <a:cubicBezTo>
                  <a:pt x="164" y="103"/>
                  <a:pt x="164" y="103"/>
                  <a:pt x="164" y="103"/>
                </a:cubicBezTo>
                <a:cubicBezTo>
                  <a:pt x="168" y="106"/>
                  <a:pt x="172" y="108"/>
                  <a:pt x="176" y="110"/>
                </a:cubicBezTo>
                <a:cubicBezTo>
                  <a:pt x="177" y="109"/>
                  <a:pt x="177" y="109"/>
                  <a:pt x="177" y="109"/>
                </a:cubicBezTo>
                <a:cubicBezTo>
                  <a:pt x="177" y="110"/>
                  <a:pt x="177" y="111"/>
                  <a:pt x="177" y="112"/>
                </a:cubicBezTo>
                <a:cubicBezTo>
                  <a:pt x="181" y="111"/>
                  <a:pt x="181" y="111"/>
                  <a:pt x="181" y="111"/>
                </a:cubicBezTo>
                <a:cubicBezTo>
                  <a:pt x="181" y="110"/>
                  <a:pt x="181" y="108"/>
                  <a:pt x="181" y="106"/>
                </a:cubicBezTo>
                <a:cubicBezTo>
                  <a:pt x="183" y="107"/>
                  <a:pt x="185" y="107"/>
                  <a:pt x="187" y="108"/>
                </a:cubicBezTo>
                <a:cubicBezTo>
                  <a:pt x="188" y="108"/>
                  <a:pt x="189" y="109"/>
                  <a:pt x="190" y="109"/>
                </a:cubicBezTo>
                <a:cubicBezTo>
                  <a:pt x="192" y="106"/>
                  <a:pt x="192" y="106"/>
                  <a:pt x="192" y="106"/>
                </a:cubicBezTo>
                <a:cubicBezTo>
                  <a:pt x="191" y="105"/>
                  <a:pt x="190" y="104"/>
                  <a:pt x="189" y="104"/>
                </a:cubicBezTo>
                <a:cubicBezTo>
                  <a:pt x="185" y="103"/>
                  <a:pt x="182" y="102"/>
                  <a:pt x="179" y="102"/>
                </a:cubicBezTo>
                <a:cubicBezTo>
                  <a:pt x="176" y="102"/>
                  <a:pt x="174" y="101"/>
                  <a:pt x="172" y="100"/>
                </a:cubicBezTo>
                <a:cubicBezTo>
                  <a:pt x="171" y="99"/>
                  <a:pt x="170" y="98"/>
                  <a:pt x="169" y="96"/>
                </a:cubicBezTo>
                <a:cubicBezTo>
                  <a:pt x="169" y="95"/>
                  <a:pt x="168" y="94"/>
                  <a:pt x="168" y="93"/>
                </a:cubicBezTo>
                <a:cubicBezTo>
                  <a:pt x="168" y="93"/>
                  <a:pt x="168" y="93"/>
                  <a:pt x="168" y="93"/>
                </a:cubicBezTo>
                <a:cubicBezTo>
                  <a:pt x="169" y="93"/>
                  <a:pt x="169" y="93"/>
                  <a:pt x="169" y="93"/>
                </a:cubicBezTo>
                <a:cubicBezTo>
                  <a:pt x="172" y="95"/>
                  <a:pt x="175" y="96"/>
                  <a:pt x="177" y="98"/>
                </a:cubicBezTo>
                <a:cubicBezTo>
                  <a:pt x="178" y="96"/>
                  <a:pt x="178" y="96"/>
                  <a:pt x="178" y="96"/>
                </a:cubicBezTo>
                <a:cubicBezTo>
                  <a:pt x="176" y="95"/>
                  <a:pt x="175" y="95"/>
                  <a:pt x="173" y="94"/>
                </a:cubicBezTo>
                <a:cubicBezTo>
                  <a:pt x="174" y="94"/>
                  <a:pt x="175" y="93"/>
                  <a:pt x="176" y="93"/>
                </a:cubicBezTo>
                <a:cubicBezTo>
                  <a:pt x="176" y="93"/>
                  <a:pt x="177" y="92"/>
                  <a:pt x="177" y="91"/>
                </a:cubicBezTo>
                <a:cubicBezTo>
                  <a:pt x="179" y="92"/>
                  <a:pt x="181" y="93"/>
                  <a:pt x="182" y="94"/>
                </a:cubicBezTo>
                <a:cubicBezTo>
                  <a:pt x="183" y="93"/>
                  <a:pt x="183" y="93"/>
                  <a:pt x="183" y="93"/>
                </a:cubicBezTo>
                <a:cubicBezTo>
                  <a:pt x="182" y="92"/>
                  <a:pt x="180" y="91"/>
                  <a:pt x="178" y="90"/>
                </a:cubicBezTo>
                <a:cubicBezTo>
                  <a:pt x="178" y="89"/>
                  <a:pt x="178" y="89"/>
                  <a:pt x="178" y="89"/>
                </a:cubicBezTo>
                <a:cubicBezTo>
                  <a:pt x="179" y="88"/>
                  <a:pt x="179" y="87"/>
                  <a:pt x="179" y="86"/>
                </a:cubicBezTo>
                <a:cubicBezTo>
                  <a:pt x="181" y="87"/>
                  <a:pt x="184" y="89"/>
                  <a:pt x="186" y="90"/>
                </a:cubicBezTo>
                <a:cubicBezTo>
                  <a:pt x="187" y="88"/>
                  <a:pt x="187" y="88"/>
                  <a:pt x="187" y="88"/>
                </a:cubicBezTo>
                <a:cubicBezTo>
                  <a:pt x="184" y="87"/>
                  <a:pt x="182" y="86"/>
                  <a:pt x="179" y="85"/>
                </a:cubicBezTo>
                <a:cubicBezTo>
                  <a:pt x="179" y="84"/>
                  <a:pt x="179" y="84"/>
                  <a:pt x="179" y="84"/>
                </a:cubicBezTo>
                <a:cubicBezTo>
                  <a:pt x="180" y="84"/>
                  <a:pt x="180" y="84"/>
                  <a:pt x="181" y="84"/>
                </a:cubicBezTo>
                <a:cubicBezTo>
                  <a:pt x="182" y="85"/>
                  <a:pt x="185" y="86"/>
                  <a:pt x="187" y="86"/>
                </a:cubicBezTo>
                <a:cubicBezTo>
                  <a:pt x="187" y="85"/>
                  <a:pt x="187" y="85"/>
                  <a:pt x="187" y="85"/>
                </a:cubicBezTo>
                <a:cubicBezTo>
                  <a:pt x="187" y="85"/>
                  <a:pt x="187" y="85"/>
                  <a:pt x="187" y="85"/>
                </a:cubicBezTo>
                <a:cubicBezTo>
                  <a:pt x="196" y="86"/>
                  <a:pt x="201" y="88"/>
                  <a:pt x="210" y="92"/>
                </a:cubicBezTo>
                <a:cubicBezTo>
                  <a:pt x="212" y="93"/>
                  <a:pt x="214" y="95"/>
                  <a:pt x="215" y="96"/>
                </a:cubicBezTo>
                <a:cubicBezTo>
                  <a:pt x="216" y="98"/>
                  <a:pt x="217" y="101"/>
                  <a:pt x="217" y="102"/>
                </a:cubicBezTo>
                <a:cubicBezTo>
                  <a:pt x="217" y="102"/>
                  <a:pt x="217" y="102"/>
                  <a:pt x="217" y="102"/>
                </a:cubicBezTo>
                <a:cubicBezTo>
                  <a:pt x="216" y="104"/>
                  <a:pt x="215" y="106"/>
                  <a:pt x="214" y="107"/>
                </a:cubicBezTo>
                <a:cubicBezTo>
                  <a:pt x="213" y="109"/>
                  <a:pt x="211" y="111"/>
                  <a:pt x="211" y="111"/>
                </a:cubicBezTo>
                <a:cubicBezTo>
                  <a:pt x="208" y="112"/>
                  <a:pt x="203" y="114"/>
                  <a:pt x="197" y="115"/>
                </a:cubicBezTo>
                <a:cubicBezTo>
                  <a:pt x="192" y="117"/>
                  <a:pt x="186" y="118"/>
                  <a:pt x="183" y="119"/>
                </a:cubicBezTo>
                <a:cubicBezTo>
                  <a:pt x="179" y="120"/>
                  <a:pt x="175" y="121"/>
                  <a:pt x="172" y="121"/>
                </a:cubicBezTo>
                <a:cubicBezTo>
                  <a:pt x="171" y="121"/>
                  <a:pt x="171" y="121"/>
                  <a:pt x="170" y="121"/>
                </a:cubicBezTo>
                <a:cubicBezTo>
                  <a:pt x="161" y="120"/>
                  <a:pt x="149" y="117"/>
                  <a:pt x="138" y="114"/>
                </a:cubicBezTo>
                <a:cubicBezTo>
                  <a:pt x="127" y="110"/>
                  <a:pt x="117" y="104"/>
                  <a:pt x="112" y="99"/>
                </a:cubicBezTo>
                <a:cubicBezTo>
                  <a:pt x="111" y="97"/>
                  <a:pt x="109" y="93"/>
                  <a:pt x="109" y="86"/>
                </a:cubicBezTo>
                <a:cubicBezTo>
                  <a:pt x="109" y="82"/>
                  <a:pt x="109" y="76"/>
                  <a:pt x="112" y="70"/>
                </a:cubicBezTo>
                <a:cubicBezTo>
                  <a:pt x="113" y="68"/>
                  <a:pt x="113" y="67"/>
                  <a:pt x="113" y="64"/>
                </a:cubicBezTo>
                <a:cubicBezTo>
                  <a:pt x="113" y="59"/>
                  <a:pt x="112" y="52"/>
                  <a:pt x="112" y="47"/>
                </a:cubicBezTo>
                <a:cubicBezTo>
                  <a:pt x="112" y="45"/>
                  <a:pt x="112" y="43"/>
                  <a:pt x="112" y="42"/>
                </a:cubicBezTo>
                <a:cubicBezTo>
                  <a:pt x="109" y="40"/>
                  <a:pt x="109" y="40"/>
                  <a:pt x="109" y="40"/>
                </a:cubicBezTo>
                <a:cubicBezTo>
                  <a:pt x="108" y="42"/>
                  <a:pt x="108" y="45"/>
                  <a:pt x="108" y="47"/>
                </a:cubicBezTo>
                <a:cubicBezTo>
                  <a:pt x="108" y="53"/>
                  <a:pt x="109" y="60"/>
                  <a:pt x="109" y="64"/>
                </a:cubicBezTo>
                <a:cubicBezTo>
                  <a:pt x="109" y="66"/>
                  <a:pt x="108" y="68"/>
                  <a:pt x="108" y="68"/>
                </a:cubicBezTo>
                <a:cubicBezTo>
                  <a:pt x="106" y="75"/>
                  <a:pt x="105" y="81"/>
                  <a:pt x="105" y="86"/>
                </a:cubicBezTo>
                <a:cubicBezTo>
                  <a:pt x="105" y="89"/>
                  <a:pt x="105" y="92"/>
                  <a:pt x="106" y="94"/>
                </a:cubicBezTo>
                <a:cubicBezTo>
                  <a:pt x="102" y="94"/>
                  <a:pt x="99" y="94"/>
                  <a:pt x="95" y="94"/>
                </a:cubicBezTo>
                <a:cubicBezTo>
                  <a:pt x="92" y="93"/>
                  <a:pt x="90" y="93"/>
                  <a:pt x="88" y="93"/>
                </a:cubicBezTo>
                <a:cubicBezTo>
                  <a:pt x="87" y="84"/>
                  <a:pt x="86" y="75"/>
                  <a:pt x="86" y="65"/>
                </a:cubicBezTo>
                <a:cubicBezTo>
                  <a:pt x="86" y="54"/>
                  <a:pt x="87" y="42"/>
                  <a:pt x="89" y="31"/>
                </a:cubicBezTo>
                <a:cubicBezTo>
                  <a:pt x="93" y="32"/>
                  <a:pt x="97" y="32"/>
                  <a:pt x="105" y="32"/>
                </a:cubicBezTo>
                <a:cubicBezTo>
                  <a:pt x="107" y="32"/>
                  <a:pt x="109" y="32"/>
                  <a:pt x="112" y="32"/>
                </a:cubicBezTo>
                <a:close/>
                <a:moveTo>
                  <a:pt x="90" y="27"/>
                </a:moveTo>
                <a:cubicBezTo>
                  <a:pt x="90" y="26"/>
                  <a:pt x="91" y="25"/>
                  <a:pt x="91" y="25"/>
                </a:cubicBezTo>
                <a:cubicBezTo>
                  <a:pt x="92" y="24"/>
                  <a:pt x="92" y="24"/>
                  <a:pt x="93" y="24"/>
                </a:cubicBezTo>
                <a:cubicBezTo>
                  <a:pt x="94" y="24"/>
                  <a:pt x="95" y="24"/>
                  <a:pt x="95" y="25"/>
                </a:cubicBezTo>
                <a:cubicBezTo>
                  <a:pt x="96" y="25"/>
                  <a:pt x="97" y="26"/>
                  <a:pt x="98" y="28"/>
                </a:cubicBezTo>
                <a:cubicBezTo>
                  <a:pt x="95" y="27"/>
                  <a:pt x="93" y="27"/>
                  <a:pt x="90" y="27"/>
                </a:cubicBezTo>
                <a:close/>
              </a:path>
            </a:pathLst>
          </a:cu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62" name="Freeform 1364"/>
          <p:cNvSpPr>
            <a:spLocks noEditPoints="1"/>
          </p:cNvSpPr>
          <p:nvPr/>
        </p:nvSpPr>
        <p:spPr bwMode="auto">
          <a:xfrm>
            <a:off x="8972549" y="3945467"/>
            <a:ext cx="1289051" cy="1026584"/>
          </a:xfrm>
          <a:custGeom>
            <a:avLst/>
            <a:gdLst/>
            <a:ahLst/>
            <a:cxnLst>
              <a:cxn ang="0">
                <a:pos x="154" y="198"/>
              </a:cxn>
              <a:cxn ang="0">
                <a:pos x="92" y="163"/>
              </a:cxn>
              <a:cxn ang="0">
                <a:pos x="210" y="154"/>
              </a:cxn>
              <a:cxn ang="0">
                <a:pos x="94" y="153"/>
              </a:cxn>
              <a:cxn ang="0">
                <a:pos x="160" y="174"/>
              </a:cxn>
              <a:cxn ang="0">
                <a:pos x="204" y="113"/>
              </a:cxn>
              <a:cxn ang="0">
                <a:pos x="155" y="141"/>
              </a:cxn>
              <a:cxn ang="0">
                <a:pos x="90" y="116"/>
              </a:cxn>
              <a:cxn ang="0">
                <a:pos x="157" y="130"/>
              </a:cxn>
              <a:cxn ang="0">
                <a:pos x="187" y="101"/>
              </a:cxn>
              <a:cxn ang="0">
                <a:pos x="105" y="78"/>
              </a:cxn>
              <a:cxn ang="0">
                <a:pos x="211" y="28"/>
              </a:cxn>
              <a:cxn ang="0">
                <a:pos x="103" y="64"/>
              </a:cxn>
              <a:cxn ang="0">
                <a:pos x="214" y="7"/>
              </a:cxn>
              <a:cxn ang="0">
                <a:pos x="62" y="3"/>
              </a:cxn>
              <a:cxn ang="0">
                <a:pos x="14" y="54"/>
              </a:cxn>
              <a:cxn ang="0">
                <a:pos x="73" y="70"/>
              </a:cxn>
              <a:cxn ang="0">
                <a:pos x="5" y="78"/>
              </a:cxn>
              <a:cxn ang="0">
                <a:pos x="29" y="97"/>
              </a:cxn>
              <a:cxn ang="0">
                <a:pos x="5" y="93"/>
              </a:cxn>
              <a:cxn ang="0">
                <a:pos x="66" y="137"/>
              </a:cxn>
              <a:cxn ang="0">
                <a:pos x="12" y="121"/>
              </a:cxn>
              <a:cxn ang="0">
                <a:pos x="61" y="156"/>
              </a:cxn>
              <a:cxn ang="0">
                <a:pos x="87" y="130"/>
              </a:cxn>
              <a:cxn ang="0">
                <a:pos x="72" y="160"/>
              </a:cxn>
              <a:cxn ang="0">
                <a:pos x="53" y="39"/>
              </a:cxn>
              <a:cxn ang="0">
                <a:pos x="61" y="40"/>
              </a:cxn>
              <a:cxn ang="0">
                <a:pos x="83" y="15"/>
              </a:cxn>
              <a:cxn ang="0">
                <a:pos x="74" y="38"/>
              </a:cxn>
              <a:cxn ang="0">
                <a:pos x="63" y="109"/>
              </a:cxn>
              <a:cxn ang="0">
                <a:pos x="88" y="98"/>
              </a:cxn>
              <a:cxn ang="0">
                <a:pos x="114" y="96"/>
              </a:cxn>
              <a:cxn ang="0">
                <a:pos x="148" y="90"/>
              </a:cxn>
              <a:cxn ang="0">
                <a:pos x="149" y="103"/>
              </a:cxn>
              <a:cxn ang="0">
                <a:pos x="158" y="92"/>
              </a:cxn>
              <a:cxn ang="0">
                <a:pos x="114" y="91"/>
              </a:cxn>
              <a:cxn ang="0">
                <a:pos x="179" y="131"/>
              </a:cxn>
              <a:cxn ang="0">
                <a:pos x="155" y="155"/>
              </a:cxn>
              <a:cxn ang="0">
                <a:pos x="181" y="136"/>
              </a:cxn>
              <a:cxn ang="0">
                <a:pos x="136" y="149"/>
              </a:cxn>
              <a:cxn ang="0">
                <a:pos x="158" y="146"/>
              </a:cxn>
              <a:cxn ang="0">
                <a:pos x="155" y="148"/>
              </a:cxn>
              <a:cxn ang="0">
                <a:pos x="178" y="139"/>
              </a:cxn>
              <a:cxn ang="0">
                <a:pos x="93" y="99"/>
              </a:cxn>
              <a:cxn ang="0">
                <a:pos x="191" y="85"/>
              </a:cxn>
              <a:cxn ang="0">
                <a:pos x="109" y="49"/>
              </a:cxn>
              <a:cxn ang="0">
                <a:pos x="186" y="24"/>
              </a:cxn>
              <a:cxn ang="0">
                <a:pos x="174" y="40"/>
              </a:cxn>
              <a:cxn ang="0">
                <a:pos x="180" y="27"/>
              </a:cxn>
              <a:cxn ang="0">
                <a:pos x="130" y="43"/>
              </a:cxn>
              <a:cxn ang="0">
                <a:pos x="140" y="28"/>
              </a:cxn>
              <a:cxn ang="0">
                <a:pos x="136" y="30"/>
              </a:cxn>
              <a:cxn ang="0">
                <a:pos x="116" y="4"/>
              </a:cxn>
              <a:cxn ang="0">
                <a:pos x="77" y="73"/>
              </a:cxn>
              <a:cxn ang="0">
                <a:pos x="18" y="41"/>
              </a:cxn>
              <a:cxn ang="0">
                <a:pos x="43" y="29"/>
              </a:cxn>
              <a:cxn ang="0">
                <a:pos x="74" y="47"/>
              </a:cxn>
              <a:cxn ang="0">
                <a:pos x="36" y="70"/>
              </a:cxn>
              <a:cxn ang="0">
                <a:pos x="40" y="71"/>
              </a:cxn>
              <a:cxn ang="0">
                <a:pos x="48" y="73"/>
              </a:cxn>
              <a:cxn ang="0">
                <a:pos x="28" y="68"/>
              </a:cxn>
              <a:cxn ang="0">
                <a:pos x="18" y="106"/>
              </a:cxn>
            </a:cxnLst>
            <a:rect l="0" t="0" r="r" b="b"/>
            <a:pathLst>
              <a:path w="215" h="198">
                <a:moveTo>
                  <a:pt x="62" y="159"/>
                </a:moveTo>
                <a:cubicBezTo>
                  <a:pt x="63" y="160"/>
                  <a:pt x="65" y="161"/>
                  <a:pt x="66" y="162"/>
                </a:cubicBezTo>
                <a:cubicBezTo>
                  <a:pt x="67" y="162"/>
                  <a:pt x="69" y="163"/>
                  <a:pt x="70" y="164"/>
                </a:cubicBezTo>
                <a:cubicBezTo>
                  <a:pt x="75" y="167"/>
                  <a:pt x="81" y="170"/>
                  <a:pt x="87" y="172"/>
                </a:cubicBezTo>
                <a:cubicBezTo>
                  <a:pt x="89" y="172"/>
                  <a:pt x="89" y="172"/>
                  <a:pt x="89" y="172"/>
                </a:cubicBezTo>
                <a:cubicBezTo>
                  <a:pt x="89" y="173"/>
                  <a:pt x="89" y="173"/>
                  <a:pt x="89" y="173"/>
                </a:cubicBezTo>
                <a:cubicBezTo>
                  <a:pt x="90" y="173"/>
                  <a:pt x="92" y="173"/>
                  <a:pt x="93" y="173"/>
                </a:cubicBezTo>
                <a:cubicBezTo>
                  <a:pt x="94" y="173"/>
                  <a:pt x="95" y="172"/>
                  <a:pt x="95" y="171"/>
                </a:cubicBezTo>
                <a:cubicBezTo>
                  <a:pt x="105" y="176"/>
                  <a:pt x="116" y="182"/>
                  <a:pt x="125" y="186"/>
                </a:cubicBezTo>
                <a:cubicBezTo>
                  <a:pt x="137" y="192"/>
                  <a:pt x="148" y="196"/>
                  <a:pt x="153" y="198"/>
                </a:cubicBezTo>
                <a:cubicBezTo>
                  <a:pt x="154" y="198"/>
                  <a:pt x="154" y="198"/>
                  <a:pt x="154" y="198"/>
                </a:cubicBezTo>
                <a:cubicBezTo>
                  <a:pt x="154" y="198"/>
                  <a:pt x="154" y="198"/>
                  <a:pt x="154" y="198"/>
                </a:cubicBezTo>
                <a:cubicBezTo>
                  <a:pt x="154" y="198"/>
                  <a:pt x="154" y="198"/>
                  <a:pt x="154" y="198"/>
                </a:cubicBezTo>
                <a:cubicBezTo>
                  <a:pt x="155" y="198"/>
                  <a:pt x="155" y="198"/>
                  <a:pt x="155" y="198"/>
                </a:cubicBezTo>
                <a:cubicBezTo>
                  <a:pt x="160" y="194"/>
                  <a:pt x="172" y="188"/>
                  <a:pt x="184" y="181"/>
                </a:cubicBezTo>
                <a:cubicBezTo>
                  <a:pt x="190" y="178"/>
                  <a:pt x="196" y="175"/>
                  <a:pt x="201" y="172"/>
                </a:cubicBezTo>
                <a:cubicBezTo>
                  <a:pt x="203" y="171"/>
                  <a:pt x="205" y="170"/>
                  <a:pt x="207" y="169"/>
                </a:cubicBezTo>
                <a:cubicBezTo>
                  <a:pt x="208" y="168"/>
                  <a:pt x="209" y="168"/>
                  <a:pt x="210" y="167"/>
                </a:cubicBezTo>
                <a:cubicBezTo>
                  <a:pt x="211" y="166"/>
                  <a:pt x="211" y="165"/>
                  <a:pt x="210" y="164"/>
                </a:cubicBezTo>
                <a:cubicBezTo>
                  <a:pt x="210" y="163"/>
                  <a:pt x="208" y="163"/>
                  <a:pt x="208" y="164"/>
                </a:cubicBezTo>
                <a:cubicBezTo>
                  <a:pt x="207" y="164"/>
                  <a:pt x="206" y="165"/>
                  <a:pt x="205" y="166"/>
                </a:cubicBezTo>
                <a:cubicBezTo>
                  <a:pt x="199" y="169"/>
                  <a:pt x="189" y="174"/>
                  <a:pt x="178" y="180"/>
                </a:cubicBezTo>
                <a:cubicBezTo>
                  <a:pt x="168" y="185"/>
                  <a:pt x="158" y="191"/>
                  <a:pt x="154" y="194"/>
                </a:cubicBezTo>
                <a:cubicBezTo>
                  <a:pt x="148" y="192"/>
                  <a:pt x="138" y="188"/>
                  <a:pt x="127" y="182"/>
                </a:cubicBezTo>
                <a:cubicBezTo>
                  <a:pt x="116" y="177"/>
                  <a:pt x="103" y="171"/>
                  <a:pt x="92" y="165"/>
                </a:cubicBezTo>
                <a:cubicBezTo>
                  <a:pt x="92" y="164"/>
                  <a:pt x="92" y="164"/>
                  <a:pt x="92" y="163"/>
                </a:cubicBezTo>
                <a:cubicBezTo>
                  <a:pt x="107" y="169"/>
                  <a:pt x="122" y="176"/>
                  <a:pt x="133" y="181"/>
                </a:cubicBezTo>
                <a:cubicBezTo>
                  <a:pt x="139" y="184"/>
                  <a:pt x="144" y="186"/>
                  <a:pt x="148" y="188"/>
                </a:cubicBezTo>
                <a:cubicBezTo>
                  <a:pt x="152" y="189"/>
                  <a:pt x="154" y="191"/>
                  <a:pt x="154" y="191"/>
                </a:cubicBezTo>
                <a:cubicBezTo>
                  <a:pt x="155" y="191"/>
                  <a:pt x="155" y="191"/>
                  <a:pt x="155" y="191"/>
                </a:cubicBezTo>
                <a:cubicBezTo>
                  <a:pt x="155" y="191"/>
                  <a:pt x="155" y="191"/>
                  <a:pt x="155" y="191"/>
                </a:cubicBezTo>
                <a:cubicBezTo>
                  <a:pt x="155" y="191"/>
                  <a:pt x="155" y="191"/>
                  <a:pt x="155" y="191"/>
                </a:cubicBezTo>
                <a:cubicBezTo>
                  <a:pt x="156" y="191"/>
                  <a:pt x="156" y="191"/>
                  <a:pt x="156" y="191"/>
                </a:cubicBezTo>
                <a:cubicBezTo>
                  <a:pt x="156" y="191"/>
                  <a:pt x="156" y="191"/>
                  <a:pt x="156" y="191"/>
                </a:cubicBezTo>
                <a:cubicBezTo>
                  <a:pt x="156" y="191"/>
                  <a:pt x="156" y="191"/>
                  <a:pt x="156" y="191"/>
                </a:cubicBezTo>
                <a:cubicBezTo>
                  <a:pt x="162" y="187"/>
                  <a:pt x="171" y="182"/>
                  <a:pt x="181" y="177"/>
                </a:cubicBezTo>
                <a:cubicBezTo>
                  <a:pt x="192" y="171"/>
                  <a:pt x="203" y="165"/>
                  <a:pt x="212" y="157"/>
                </a:cubicBezTo>
                <a:cubicBezTo>
                  <a:pt x="213" y="156"/>
                  <a:pt x="213" y="155"/>
                  <a:pt x="212" y="154"/>
                </a:cubicBezTo>
                <a:cubicBezTo>
                  <a:pt x="212" y="153"/>
                  <a:pt x="210" y="153"/>
                  <a:pt x="210" y="154"/>
                </a:cubicBezTo>
                <a:cubicBezTo>
                  <a:pt x="200" y="161"/>
                  <a:pt x="190" y="168"/>
                  <a:pt x="180" y="173"/>
                </a:cubicBezTo>
                <a:cubicBezTo>
                  <a:pt x="170" y="178"/>
                  <a:pt x="161" y="182"/>
                  <a:pt x="155" y="187"/>
                </a:cubicBezTo>
                <a:cubicBezTo>
                  <a:pt x="154" y="186"/>
                  <a:pt x="152" y="185"/>
                  <a:pt x="150" y="184"/>
                </a:cubicBezTo>
                <a:cubicBezTo>
                  <a:pt x="139" y="179"/>
                  <a:pt x="116" y="169"/>
                  <a:pt x="93" y="159"/>
                </a:cubicBezTo>
                <a:cubicBezTo>
                  <a:pt x="93" y="158"/>
                  <a:pt x="93" y="158"/>
                  <a:pt x="93" y="157"/>
                </a:cubicBezTo>
                <a:cubicBezTo>
                  <a:pt x="108" y="164"/>
                  <a:pt x="122" y="170"/>
                  <a:pt x="133" y="176"/>
                </a:cubicBezTo>
                <a:cubicBezTo>
                  <a:pt x="139" y="178"/>
                  <a:pt x="144" y="181"/>
                  <a:pt x="148" y="182"/>
                </a:cubicBezTo>
                <a:cubicBezTo>
                  <a:pt x="150" y="183"/>
                  <a:pt x="151" y="184"/>
                  <a:pt x="152" y="184"/>
                </a:cubicBezTo>
                <a:cubicBezTo>
                  <a:pt x="153" y="185"/>
                  <a:pt x="154" y="185"/>
                  <a:pt x="155" y="185"/>
                </a:cubicBezTo>
                <a:cubicBezTo>
                  <a:pt x="156" y="186"/>
                  <a:pt x="157" y="185"/>
                  <a:pt x="157" y="184"/>
                </a:cubicBezTo>
                <a:cubicBezTo>
                  <a:pt x="158" y="183"/>
                  <a:pt x="157" y="182"/>
                  <a:pt x="156" y="182"/>
                </a:cubicBezTo>
                <a:cubicBezTo>
                  <a:pt x="156" y="181"/>
                  <a:pt x="155" y="181"/>
                  <a:pt x="154" y="181"/>
                </a:cubicBezTo>
                <a:cubicBezTo>
                  <a:pt x="146" y="177"/>
                  <a:pt x="121" y="165"/>
                  <a:pt x="94" y="153"/>
                </a:cubicBezTo>
                <a:cubicBezTo>
                  <a:pt x="94" y="152"/>
                  <a:pt x="94" y="152"/>
                  <a:pt x="94" y="151"/>
                </a:cubicBezTo>
                <a:cubicBezTo>
                  <a:pt x="118" y="162"/>
                  <a:pt x="141" y="174"/>
                  <a:pt x="158" y="181"/>
                </a:cubicBezTo>
                <a:cubicBezTo>
                  <a:pt x="158" y="181"/>
                  <a:pt x="158" y="181"/>
                  <a:pt x="158" y="181"/>
                </a:cubicBezTo>
                <a:cubicBezTo>
                  <a:pt x="158" y="181"/>
                  <a:pt x="158" y="181"/>
                  <a:pt x="158" y="181"/>
                </a:cubicBezTo>
                <a:cubicBezTo>
                  <a:pt x="159" y="181"/>
                  <a:pt x="159" y="181"/>
                  <a:pt x="159" y="181"/>
                </a:cubicBezTo>
                <a:cubicBezTo>
                  <a:pt x="159" y="181"/>
                  <a:pt x="159" y="181"/>
                  <a:pt x="159" y="181"/>
                </a:cubicBezTo>
                <a:cubicBezTo>
                  <a:pt x="176" y="171"/>
                  <a:pt x="193" y="164"/>
                  <a:pt x="214" y="148"/>
                </a:cubicBezTo>
                <a:cubicBezTo>
                  <a:pt x="215" y="147"/>
                  <a:pt x="215" y="146"/>
                  <a:pt x="214" y="145"/>
                </a:cubicBezTo>
                <a:cubicBezTo>
                  <a:pt x="213" y="144"/>
                  <a:pt x="212" y="144"/>
                  <a:pt x="211" y="145"/>
                </a:cubicBezTo>
                <a:cubicBezTo>
                  <a:pt x="191" y="160"/>
                  <a:pt x="175" y="168"/>
                  <a:pt x="158" y="177"/>
                </a:cubicBezTo>
                <a:cubicBezTo>
                  <a:pt x="142" y="170"/>
                  <a:pt x="119" y="158"/>
                  <a:pt x="95" y="147"/>
                </a:cubicBezTo>
                <a:cubicBezTo>
                  <a:pt x="95" y="146"/>
                  <a:pt x="95" y="146"/>
                  <a:pt x="95" y="146"/>
                </a:cubicBezTo>
                <a:cubicBezTo>
                  <a:pt x="117" y="156"/>
                  <a:pt x="138" y="164"/>
                  <a:pt x="160" y="174"/>
                </a:cubicBezTo>
                <a:cubicBezTo>
                  <a:pt x="160" y="175"/>
                  <a:pt x="161" y="175"/>
                  <a:pt x="162" y="174"/>
                </a:cubicBezTo>
                <a:cubicBezTo>
                  <a:pt x="162" y="174"/>
                  <a:pt x="163" y="173"/>
                  <a:pt x="164" y="172"/>
                </a:cubicBezTo>
                <a:cubicBezTo>
                  <a:pt x="170" y="169"/>
                  <a:pt x="182" y="162"/>
                  <a:pt x="192" y="155"/>
                </a:cubicBezTo>
                <a:cubicBezTo>
                  <a:pt x="197" y="152"/>
                  <a:pt x="202" y="149"/>
                  <a:pt x="206" y="146"/>
                </a:cubicBezTo>
                <a:cubicBezTo>
                  <a:pt x="208" y="145"/>
                  <a:pt x="210" y="144"/>
                  <a:pt x="211" y="143"/>
                </a:cubicBezTo>
                <a:cubicBezTo>
                  <a:pt x="211" y="143"/>
                  <a:pt x="212" y="143"/>
                  <a:pt x="212" y="142"/>
                </a:cubicBezTo>
                <a:cubicBezTo>
                  <a:pt x="213" y="142"/>
                  <a:pt x="213" y="142"/>
                  <a:pt x="213" y="142"/>
                </a:cubicBezTo>
                <a:cubicBezTo>
                  <a:pt x="214" y="141"/>
                  <a:pt x="214" y="140"/>
                  <a:pt x="214" y="140"/>
                </a:cubicBezTo>
                <a:cubicBezTo>
                  <a:pt x="214" y="139"/>
                  <a:pt x="213" y="138"/>
                  <a:pt x="213" y="138"/>
                </a:cubicBezTo>
                <a:cubicBezTo>
                  <a:pt x="182" y="128"/>
                  <a:pt x="182" y="128"/>
                  <a:pt x="182" y="128"/>
                </a:cubicBezTo>
                <a:cubicBezTo>
                  <a:pt x="183" y="127"/>
                  <a:pt x="183" y="127"/>
                  <a:pt x="183" y="127"/>
                </a:cubicBezTo>
                <a:cubicBezTo>
                  <a:pt x="188" y="124"/>
                  <a:pt x="194" y="120"/>
                  <a:pt x="198" y="117"/>
                </a:cubicBezTo>
                <a:cubicBezTo>
                  <a:pt x="200" y="115"/>
                  <a:pt x="202" y="114"/>
                  <a:pt x="204" y="113"/>
                </a:cubicBezTo>
                <a:cubicBezTo>
                  <a:pt x="205" y="112"/>
                  <a:pt x="206" y="111"/>
                  <a:pt x="207" y="110"/>
                </a:cubicBezTo>
                <a:cubicBezTo>
                  <a:pt x="207" y="109"/>
                  <a:pt x="207" y="108"/>
                  <a:pt x="207" y="107"/>
                </a:cubicBezTo>
                <a:cubicBezTo>
                  <a:pt x="206" y="107"/>
                  <a:pt x="205" y="107"/>
                  <a:pt x="204" y="107"/>
                </a:cubicBezTo>
                <a:cubicBezTo>
                  <a:pt x="204" y="108"/>
                  <a:pt x="203" y="109"/>
                  <a:pt x="201" y="110"/>
                </a:cubicBezTo>
                <a:cubicBezTo>
                  <a:pt x="196" y="113"/>
                  <a:pt x="186" y="120"/>
                  <a:pt x="176" y="127"/>
                </a:cubicBezTo>
                <a:cubicBezTo>
                  <a:pt x="167" y="134"/>
                  <a:pt x="158" y="140"/>
                  <a:pt x="154" y="144"/>
                </a:cubicBezTo>
                <a:cubicBezTo>
                  <a:pt x="148" y="143"/>
                  <a:pt x="138" y="140"/>
                  <a:pt x="126" y="136"/>
                </a:cubicBezTo>
                <a:cubicBezTo>
                  <a:pt x="114" y="132"/>
                  <a:pt x="100" y="127"/>
                  <a:pt x="89" y="123"/>
                </a:cubicBezTo>
                <a:cubicBezTo>
                  <a:pt x="89" y="122"/>
                  <a:pt x="89" y="121"/>
                  <a:pt x="89" y="120"/>
                </a:cubicBezTo>
                <a:cubicBezTo>
                  <a:pt x="105" y="125"/>
                  <a:pt x="120" y="130"/>
                  <a:pt x="132" y="134"/>
                </a:cubicBezTo>
                <a:cubicBezTo>
                  <a:pt x="138" y="136"/>
                  <a:pt x="144" y="137"/>
                  <a:pt x="148" y="138"/>
                </a:cubicBezTo>
                <a:cubicBezTo>
                  <a:pt x="151" y="140"/>
                  <a:pt x="154" y="140"/>
                  <a:pt x="154" y="141"/>
                </a:cubicBezTo>
                <a:cubicBezTo>
                  <a:pt x="155" y="141"/>
                  <a:pt x="155" y="141"/>
                  <a:pt x="155" y="141"/>
                </a:cubicBezTo>
                <a:cubicBezTo>
                  <a:pt x="155" y="141"/>
                  <a:pt x="155" y="141"/>
                  <a:pt x="155" y="141"/>
                </a:cubicBezTo>
                <a:cubicBezTo>
                  <a:pt x="155" y="141"/>
                  <a:pt x="155" y="141"/>
                  <a:pt x="155" y="141"/>
                </a:cubicBezTo>
                <a:cubicBezTo>
                  <a:pt x="156" y="140"/>
                  <a:pt x="156" y="140"/>
                  <a:pt x="156" y="140"/>
                </a:cubicBezTo>
                <a:cubicBezTo>
                  <a:pt x="156" y="140"/>
                  <a:pt x="156" y="140"/>
                  <a:pt x="156" y="140"/>
                </a:cubicBezTo>
                <a:cubicBezTo>
                  <a:pt x="156" y="140"/>
                  <a:pt x="156" y="140"/>
                  <a:pt x="156" y="140"/>
                </a:cubicBezTo>
                <a:cubicBezTo>
                  <a:pt x="161" y="135"/>
                  <a:pt x="170" y="130"/>
                  <a:pt x="179" y="123"/>
                </a:cubicBezTo>
                <a:cubicBezTo>
                  <a:pt x="189" y="117"/>
                  <a:pt x="199" y="109"/>
                  <a:pt x="207" y="100"/>
                </a:cubicBezTo>
                <a:cubicBezTo>
                  <a:pt x="208" y="99"/>
                  <a:pt x="208" y="98"/>
                  <a:pt x="207" y="97"/>
                </a:cubicBezTo>
                <a:cubicBezTo>
                  <a:pt x="207" y="96"/>
                  <a:pt x="205" y="96"/>
                  <a:pt x="205" y="97"/>
                </a:cubicBezTo>
                <a:cubicBezTo>
                  <a:pt x="196" y="106"/>
                  <a:pt x="186" y="113"/>
                  <a:pt x="177" y="120"/>
                </a:cubicBezTo>
                <a:cubicBezTo>
                  <a:pt x="168" y="126"/>
                  <a:pt x="160" y="132"/>
                  <a:pt x="154" y="136"/>
                </a:cubicBezTo>
                <a:cubicBezTo>
                  <a:pt x="153" y="136"/>
                  <a:pt x="151" y="135"/>
                  <a:pt x="149" y="135"/>
                </a:cubicBezTo>
                <a:cubicBezTo>
                  <a:pt x="137" y="131"/>
                  <a:pt x="113" y="124"/>
                  <a:pt x="90" y="116"/>
                </a:cubicBezTo>
                <a:cubicBezTo>
                  <a:pt x="90" y="116"/>
                  <a:pt x="90" y="115"/>
                  <a:pt x="90" y="114"/>
                </a:cubicBezTo>
                <a:cubicBezTo>
                  <a:pt x="105" y="119"/>
                  <a:pt x="120" y="124"/>
                  <a:pt x="132" y="128"/>
                </a:cubicBezTo>
                <a:cubicBezTo>
                  <a:pt x="138" y="130"/>
                  <a:pt x="143" y="132"/>
                  <a:pt x="147" y="133"/>
                </a:cubicBezTo>
                <a:cubicBezTo>
                  <a:pt x="149" y="134"/>
                  <a:pt x="150" y="134"/>
                  <a:pt x="151" y="134"/>
                </a:cubicBezTo>
                <a:cubicBezTo>
                  <a:pt x="153" y="135"/>
                  <a:pt x="153" y="135"/>
                  <a:pt x="154" y="135"/>
                </a:cubicBezTo>
                <a:cubicBezTo>
                  <a:pt x="155" y="135"/>
                  <a:pt x="156" y="135"/>
                  <a:pt x="156" y="134"/>
                </a:cubicBezTo>
                <a:cubicBezTo>
                  <a:pt x="157" y="132"/>
                  <a:pt x="156" y="131"/>
                  <a:pt x="155" y="131"/>
                </a:cubicBezTo>
                <a:cubicBezTo>
                  <a:pt x="155" y="131"/>
                  <a:pt x="154" y="131"/>
                  <a:pt x="153" y="131"/>
                </a:cubicBezTo>
                <a:cubicBezTo>
                  <a:pt x="144" y="128"/>
                  <a:pt x="118" y="119"/>
                  <a:pt x="90" y="110"/>
                </a:cubicBezTo>
                <a:cubicBezTo>
                  <a:pt x="90" y="110"/>
                  <a:pt x="90" y="110"/>
                  <a:pt x="90" y="110"/>
                </a:cubicBezTo>
                <a:cubicBezTo>
                  <a:pt x="90" y="109"/>
                  <a:pt x="90" y="109"/>
                  <a:pt x="90" y="108"/>
                </a:cubicBezTo>
                <a:cubicBezTo>
                  <a:pt x="114" y="117"/>
                  <a:pt x="139" y="125"/>
                  <a:pt x="156" y="130"/>
                </a:cubicBezTo>
                <a:cubicBezTo>
                  <a:pt x="157" y="130"/>
                  <a:pt x="157" y="130"/>
                  <a:pt x="157" y="130"/>
                </a:cubicBezTo>
                <a:cubicBezTo>
                  <a:pt x="157" y="130"/>
                  <a:pt x="157" y="130"/>
                  <a:pt x="157" y="130"/>
                </a:cubicBezTo>
                <a:cubicBezTo>
                  <a:pt x="157" y="130"/>
                  <a:pt x="157" y="130"/>
                  <a:pt x="157" y="130"/>
                </a:cubicBezTo>
                <a:cubicBezTo>
                  <a:pt x="158" y="130"/>
                  <a:pt x="158" y="130"/>
                  <a:pt x="158" y="130"/>
                </a:cubicBezTo>
                <a:cubicBezTo>
                  <a:pt x="173" y="119"/>
                  <a:pt x="189" y="109"/>
                  <a:pt x="208" y="91"/>
                </a:cubicBezTo>
                <a:cubicBezTo>
                  <a:pt x="209" y="90"/>
                  <a:pt x="209" y="89"/>
                  <a:pt x="208" y="88"/>
                </a:cubicBezTo>
                <a:cubicBezTo>
                  <a:pt x="207" y="87"/>
                  <a:pt x="206" y="87"/>
                  <a:pt x="205" y="88"/>
                </a:cubicBezTo>
                <a:cubicBezTo>
                  <a:pt x="187" y="106"/>
                  <a:pt x="172" y="115"/>
                  <a:pt x="156" y="126"/>
                </a:cubicBezTo>
                <a:cubicBezTo>
                  <a:pt x="139" y="121"/>
                  <a:pt x="115" y="112"/>
                  <a:pt x="90" y="104"/>
                </a:cubicBezTo>
                <a:cubicBezTo>
                  <a:pt x="90" y="104"/>
                  <a:pt x="90" y="104"/>
                  <a:pt x="90" y="104"/>
                </a:cubicBezTo>
                <a:cubicBezTo>
                  <a:pt x="113" y="111"/>
                  <a:pt x="135" y="116"/>
                  <a:pt x="157" y="124"/>
                </a:cubicBezTo>
                <a:cubicBezTo>
                  <a:pt x="158" y="124"/>
                  <a:pt x="159" y="124"/>
                  <a:pt x="160" y="123"/>
                </a:cubicBezTo>
                <a:cubicBezTo>
                  <a:pt x="160" y="123"/>
                  <a:pt x="161" y="122"/>
                  <a:pt x="162" y="121"/>
                </a:cubicBezTo>
                <a:cubicBezTo>
                  <a:pt x="167" y="117"/>
                  <a:pt x="178" y="108"/>
                  <a:pt x="187" y="101"/>
                </a:cubicBezTo>
                <a:cubicBezTo>
                  <a:pt x="192" y="97"/>
                  <a:pt x="197" y="93"/>
                  <a:pt x="200" y="90"/>
                </a:cubicBezTo>
                <a:cubicBezTo>
                  <a:pt x="202" y="89"/>
                  <a:pt x="204" y="87"/>
                  <a:pt x="205" y="87"/>
                </a:cubicBezTo>
                <a:cubicBezTo>
                  <a:pt x="205" y="86"/>
                  <a:pt x="206" y="86"/>
                  <a:pt x="206" y="85"/>
                </a:cubicBezTo>
                <a:cubicBezTo>
                  <a:pt x="207" y="85"/>
                  <a:pt x="207" y="85"/>
                  <a:pt x="207" y="85"/>
                </a:cubicBezTo>
                <a:cubicBezTo>
                  <a:pt x="207" y="84"/>
                  <a:pt x="207" y="83"/>
                  <a:pt x="207" y="83"/>
                </a:cubicBezTo>
                <a:cubicBezTo>
                  <a:pt x="207" y="82"/>
                  <a:pt x="206" y="82"/>
                  <a:pt x="206" y="81"/>
                </a:cubicBezTo>
                <a:cubicBezTo>
                  <a:pt x="186" y="77"/>
                  <a:pt x="186" y="77"/>
                  <a:pt x="186" y="77"/>
                </a:cubicBezTo>
                <a:cubicBezTo>
                  <a:pt x="198" y="63"/>
                  <a:pt x="212" y="44"/>
                  <a:pt x="215" y="41"/>
                </a:cubicBezTo>
                <a:cubicBezTo>
                  <a:pt x="215" y="40"/>
                  <a:pt x="215" y="38"/>
                  <a:pt x="214" y="38"/>
                </a:cubicBezTo>
                <a:cubicBezTo>
                  <a:pt x="213" y="37"/>
                  <a:pt x="212" y="37"/>
                  <a:pt x="211" y="38"/>
                </a:cubicBezTo>
                <a:cubicBezTo>
                  <a:pt x="208" y="42"/>
                  <a:pt x="180" y="79"/>
                  <a:pt x="172" y="89"/>
                </a:cubicBezTo>
                <a:cubicBezTo>
                  <a:pt x="166" y="89"/>
                  <a:pt x="156" y="87"/>
                  <a:pt x="143" y="85"/>
                </a:cubicBezTo>
                <a:cubicBezTo>
                  <a:pt x="131" y="83"/>
                  <a:pt x="117" y="81"/>
                  <a:pt x="105" y="78"/>
                </a:cubicBezTo>
                <a:cubicBezTo>
                  <a:pt x="105" y="77"/>
                  <a:pt x="105" y="76"/>
                  <a:pt x="105" y="76"/>
                </a:cubicBezTo>
                <a:cubicBezTo>
                  <a:pt x="121" y="78"/>
                  <a:pt x="137" y="81"/>
                  <a:pt x="149" y="82"/>
                </a:cubicBezTo>
                <a:cubicBezTo>
                  <a:pt x="156" y="83"/>
                  <a:pt x="161" y="84"/>
                  <a:pt x="165" y="85"/>
                </a:cubicBezTo>
                <a:cubicBezTo>
                  <a:pt x="169" y="86"/>
                  <a:pt x="172" y="86"/>
                  <a:pt x="172" y="86"/>
                </a:cubicBezTo>
                <a:cubicBezTo>
                  <a:pt x="172" y="86"/>
                  <a:pt x="172" y="86"/>
                  <a:pt x="172" y="86"/>
                </a:cubicBezTo>
                <a:cubicBezTo>
                  <a:pt x="173" y="86"/>
                  <a:pt x="173" y="86"/>
                  <a:pt x="173" y="86"/>
                </a:cubicBezTo>
                <a:cubicBezTo>
                  <a:pt x="173" y="86"/>
                  <a:pt x="173" y="86"/>
                  <a:pt x="173" y="86"/>
                </a:cubicBezTo>
                <a:cubicBezTo>
                  <a:pt x="173" y="86"/>
                  <a:pt x="173" y="86"/>
                  <a:pt x="173" y="86"/>
                </a:cubicBezTo>
                <a:cubicBezTo>
                  <a:pt x="174" y="85"/>
                  <a:pt x="174" y="85"/>
                  <a:pt x="174" y="85"/>
                </a:cubicBezTo>
                <a:cubicBezTo>
                  <a:pt x="174" y="85"/>
                  <a:pt x="174" y="85"/>
                  <a:pt x="174" y="85"/>
                </a:cubicBezTo>
                <a:cubicBezTo>
                  <a:pt x="183" y="74"/>
                  <a:pt x="200" y="50"/>
                  <a:pt x="214" y="30"/>
                </a:cubicBezTo>
                <a:cubicBezTo>
                  <a:pt x="214" y="29"/>
                  <a:pt x="214" y="28"/>
                  <a:pt x="213" y="27"/>
                </a:cubicBezTo>
                <a:cubicBezTo>
                  <a:pt x="212" y="27"/>
                  <a:pt x="211" y="27"/>
                  <a:pt x="211" y="28"/>
                </a:cubicBezTo>
                <a:cubicBezTo>
                  <a:pt x="197" y="48"/>
                  <a:pt x="181" y="70"/>
                  <a:pt x="171" y="82"/>
                </a:cubicBezTo>
                <a:cubicBezTo>
                  <a:pt x="170" y="82"/>
                  <a:pt x="168" y="81"/>
                  <a:pt x="166" y="81"/>
                </a:cubicBezTo>
                <a:cubicBezTo>
                  <a:pt x="154" y="79"/>
                  <a:pt x="129" y="75"/>
                  <a:pt x="104" y="71"/>
                </a:cubicBezTo>
                <a:cubicBezTo>
                  <a:pt x="104" y="71"/>
                  <a:pt x="104" y="70"/>
                  <a:pt x="104" y="70"/>
                </a:cubicBezTo>
                <a:cubicBezTo>
                  <a:pt x="120" y="73"/>
                  <a:pt x="136" y="75"/>
                  <a:pt x="148" y="77"/>
                </a:cubicBezTo>
                <a:cubicBezTo>
                  <a:pt x="154" y="78"/>
                  <a:pt x="159" y="79"/>
                  <a:pt x="163" y="80"/>
                </a:cubicBezTo>
                <a:cubicBezTo>
                  <a:pt x="165" y="80"/>
                  <a:pt x="167" y="80"/>
                  <a:pt x="168" y="80"/>
                </a:cubicBezTo>
                <a:cubicBezTo>
                  <a:pt x="169" y="81"/>
                  <a:pt x="170" y="81"/>
                  <a:pt x="171" y="81"/>
                </a:cubicBezTo>
                <a:cubicBezTo>
                  <a:pt x="172" y="81"/>
                  <a:pt x="173" y="80"/>
                  <a:pt x="173" y="79"/>
                </a:cubicBezTo>
                <a:cubicBezTo>
                  <a:pt x="173" y="78"/>
                  <a:pt x="172" y="77"/>
                  <a:pt x="171" y="77"/>
                </a:cubicBezTo>
                <a:cubicBezTo>
                  <a:pt x="171" y="77"/>
                  <a:pt x="170" y="77"/>
                  <a:pt x="169" y="76"/>
                </a:cubicBezTo>
                <a:cubicBezTo>
                  <a:pt x="160" y="75"/>
                  <a:pt x="133" y="71"/>
                  <a:pt x="103" y="66"/>
                </a:cubicBezTo>
                <a:cubicBezTo>
                  <a:pt x="103" y="65"/>
                  <a:pt x="103" y="65"/>
                  <a:pt x="103" y="64"/>
                </a:cubicBezTo>
                <a:cubicBezTo>
                  <a:pt x="129" y="68"/>
                  <a:pt x="155" y="73"/>
                  <a:pt x="172" y="76"/>
                </a:cubicBezTo>
                <a:cubicBezTo>
                  <a:pt x="173" y="76"/>
                  <a:pt x="173" y="76"/>
                  <a:pt x="173" y="76"/>
                </a:cubicBezTo>
                <a:cubicBezTo>
                  <a:pt x="173" y="76"/>
                  <a:pt x="173" y="76"/>
                  <a:pt x="173" y="76"/>
                </a:cubicBezTo>
                <a:cubicBezTo>
                  <a:pt x="173" y="75"/>
                  <a:pt x="173" y="75"/>
                  <a:pt x="173" y="75"/>
                </a:cubicBezTo>
                <a:cubicBezTo>
                  <a:pt x="174" y="75"/>
                  <a:pt x="174" y="75"/>
                  <a:pt x="174" y="75"/>
                </a:cubicBezTo>
                <a:cubicBezTo>
                  <a:pt x="174" y="75"/>
                  <a:pt x="174" y="75"/>
                  <a:pt x="174" y="75"/>
                </a:cubicBezTo>
                <a:cubicBezTo>
                  <a:pt x="174" y="75"/>
                  <a:pt x="174" y="75"/>
                  <a:pt x="174" y="75"/>
                </a:cubicBezTo>
                <a:cubicBezTo>
                  <a:pt x="186" y="60"/>
                  <a:pt x="197" y="44"/>
                  <a:pt x="213" y="20"/>
                </a:cubicBezTo>
                <a:cubicBezTo>
                  <a:pt x="213" y="19"/>
                  <a:pt x="213" y="18"/>
                  <a:pt x="212" y="17"/>
                </a:cubicBezTo>
                <a:cubicBezTo>
                  <a:pt x="211" y="16"/>
                  <a:pt x="210" y="17"/>
                  <a:pt x="210" y="18"/>
                </a:cubicBezTo>
                <a:cubicBezTo>
                  <a:pt x="196" y="38"/>
                  <a:pt x="186" y="53"/>
                  <a:pt x="176" y="66"/>
                </a:cubicBezTo>
                <a:cubicBezTo>
                  <a:pt x="189" y="48"/>
                  <a:pt x="203" y="28"/>
                  <a:pt x="214" y="9"/>
                </a:cubicBezTo>
                <a:cubicBezTo>
                  <a:pt x="215" y="8"/>
                  <a:pt x="215" y="7"/>
                  <a:pt x="214" y="7"/>
                </a:cubicBezTo>
                <a:cubicBezTo>
                  <a:pt x="214" y="6"/>
                  <a:pt x="213" y="6"/>
                  <a:pt x="212" y="6"/>
                </a:cubicBezTo>
                <a:cubicBezTo>
                  <a:pt x="209" y="6"/>
                  <a:pt x="206" y="6"/>
                  <a:pt x="203" y="6"/>
                </a:cubicBezTo>
                <a:cubicBezTo>
                  <a:pt x="184" y="6"/>
                  <a:pt x="164" y="5"/>
                  <a:pt x="143" y="5"/>
                </a:cubicBezTo>
                <a:cubicBezTo>
                  <a:pt x="143" y="4"/>
                  <a:pt x="143" y="4"/>
                  <a:pt x="143" y="4"/>
                </a:cubicBezTo>
                <a:cubicBezTo>
                  <a:pt x="142" y="3"/>
                  <a:pt x="141" y="3"/>
                  <a:pt x="140" y="2"/>
                </a:cubicBezTo>
                <a:cubicBezTo>
                  <a:pt x="139" y="2"/>
                  <a:pt x="138" y="2"/>
                  <a:pt x="137" y="2"/>
                </a:cubicBezTo>
                <a:cubicBezTo>
                  <a:pt x="130" y="1"/>
                  <a:pt x="123" y="1"/>
                  <a:pt x="116" y="0"/>
                </a:cubicBezTo>
                <a:cubicBezTo>
                  <a:pt x="115" y="0"/>
                  <a:pt x="115" y="0"/>
                  <a:pt x="115" y="0"/>
                </a:cubicBezTo>
                <a:cubicBezTo>
                  <a:pt x="113" y="0"/>
                  <a:pt x="111" y="1"/>
                  <a:pt x="110" y="1"/>
                </a:cubicBezTo>
                <a:cubicBezTo>
                  <a:pt x="109" y="2"/>
                  <a:pt x="108" y="2"/>
                  <a:pt x="108" y="3"/>
                </a:cubicBezTo>
                <a:cubicBezTo>
                  <a:pt x="107" y="4"/>
                  <a:pt x="107" y="4"/>
                  <a:pt x="107" y="4"/>
                </a:cubicBezTo>
                <a:cubicBezTo>
                  <a:pt x="92" y="3"/>
                  <a:pt x="78" y="3"/>
                  <a:pt x="64" y="2"/>
                </a:cubicBezTo>
                <a:cubicBezTo>
                  <a:pt x="63" y="2"/>
                  <a:pt x="63" y="2"/>
                  <a:pt x="62" y="3"/>
                </a:cubicBezTo>
                <a:cubicBezTo>
                  <a:pt x="46" y="16"/>
                  <a:pt x="28" y="29"/>
                  <a:pt x="11" y="41"/>
                </a:cubicBezTo>
                <a:cubicBezTo>
                  <a:pt x="10" y="42"/>
                  <a:pt x="10" y="42"/>
                  <a:pt x="10" y="43"/>
                </a:cubicBezTo>
                <a:cubicBezTo>
                  <a:pt x="10" y="44"/>
                  <a:pt x="11" y="45"/>
                  <a:pt x="12" y="45"/>
                </a:cubicBezTo>
                <a:cubicBezTo>
                  <a:pt x="21" y="45"/>
                  <a:pt x="30" y="47"/>
                  <a:pt x="39" y="48"/>
                </a:cubicBezTo>
                <a:cubicBezTo>
                  <a:pt x="51" y="50"/>
                  <a:pt x="61" y="52"/>
                  <a:pt x="72" y="54"/>
                </a:cubicBezTo>
                <a:cubicBezTo>
                  <a:pt x="72" y="54"/>
                  <a:pt x="72" y="54"/>
                  <a:pt x="72" y="54"/>
                </a:cubicBezTo>
                <a:cubicBezTo>
                  <a:pt x="48" y="50"/>
                  <a:pt x="27" y="47"/>
                  <a:pt x="15" y="47"/>
                </a:cubicBezTo>
                <a:cubicBezTo>
                  <a:pt x="14" y="47"/>
                  <a:pt x="13" y="47"/>
                  <a:pt x="13" y="48"/>
                </a:cubicBezTo>
                <a:cubicBezTo>
                  <a:pt x="12" y="50"/>
                  <a:pt x="13" y="51"/>
                  <a:pt x="14" y="51"/>
                </a:cubicBezTo>
                <a:cubicBezTo>
                  <a:pt x="27" y="51"/>
                  <a:pt x="48" y="54"/>
                  <a:pt x="72" y="58"/>
                </a:cubicBezTo>
                <a:cubicBezTo>
                  <a:pt x="72" y="59"/>
                  <a:pt x="72" y="60"/>
                  <a:pt x="72" y="61"/>
                </a:cubicBezTo>
                <a:cubicBezTo>
                  <a:pt x="44" y="56"/>
                  <a:pt x="21" y="52"/>
                  <a:pt x="16" y="52"/>
                </a:cubicBezTo>
                <a:cubicBezTo>
                  <a:pt x="15" y="52"/>
                  <a:pt x="14" y="53"/>
                  <a:pt x="14" y="54"/>
                </a:cubicBezTo>
                <a:cubicBezTo>
                  <a:pt x="14" y="55"/>
                  <a:pt x="14" y="56"/>
                  <a:pt x="16" y="56"/>
                </a:cubicBezTo>
                <a:cubicBezTo>
                  <a:pt x="20" y="56"/>
                  <a:pt x="44" y="60"/>
                  <a:pt x="73" y="65"/>
                </a:cubicBezTo>
                <a:cubicBezTo>
                  <a:pt x="73" y="65"/>
                  <a:pt x="73" y="66"/>
                  <a:pt x="73" y="66"/>
                </a:cubicBezTo>
                <a:cubicBezTo>
                  <a:pt x="63" y="65"/>
                  <a:pt x="55" y="63"/>
                  <a:pt x="49" y="62"/>
                </a:cubicBezTo>
                <a:cubicBezTo>
                  <a:pt x="46" y="62"/>
                  <a:pt x="44" y="62"/>
                  <a:pt x="42" y="61"/>
                </a:cubicBezTo>
                <a:cubicBezTo>
                  <a:pt x="41" y="61"/>
                  <a:pt x="40" y="61"/>
                  <a:pt x="40" y="61"/>
                </a:cubicBezTo>
                <a:cubicBezTo>
                  <a:pt x="39" y="61"/>
                  <a:pt x="39" y="61"/>
                  <a:pt x="39" y="61"/>
                </a:cubicBezTo>
                <a:cubicBezTo>
                  <a:pt x="31" y="59"/>
                  <a:pt x="24" y="58"/>
                  <a:pt x="16" y="57"/>
                </a:cubicBezTo>
                <a:cubicBezTo>
                  <a:pt x="15" y="57"/>
                  <a:pt x="14" y="58"/>
                  <a:pt x="14" y="59"/>
                </a:cubicBezTo>
                <a:cubicBezTo>
                  <a:pt x="14" y="60"/>
                  <a:pt x="15" y="61"/>
                  <a:pt x="16" y="61"/>
                </a:cubicBezTo>
                <a:cubicBezTo>
                  <a:pt x="23" y="62"/>
                  <a:pt x="31" y="63"/>
                  <a:pt x="38" y="65"/>
                </a:cubicBezTo>
                <a:cubicBezTo>
                  <a:pt x="38" y="65"/>
                  <a:pt x="38" y="65"/>
                  <a:pt x="39" y="65"/>
                </a:cubicBezTo>
                <a:cubicBezTo>
                  <a:pt x="43" y="65"/>
                  <a:pt x="55" y="67"/>
                  <a:pt x="73" y="70"/>
                </a:cubicBezTo>
                <a:cubicBezTo>
                  <a:pt x="73" y="71"/>
                  <a:pt x="73" y="71"/>
                  <a:pt x="73" y="72"/>
                </a:cubicBezTo>
                <a:cubicBezTo>
                  <a:pt x="70" y="72"/>
                  <a:pt x="68" y="71"/>
                  <a:pt x="66" y="71"/>
                </a:cubicBezTo>
                <a:cubicBezTo>
                  <a:pt x="49" y="68"/>
                  <a:pt x="33" y="65"/>
                  <a:pt x="17" y="62"/>
                </a:cubicBezTo>
                <a:cubicBezTo>
                  <a:pt x="16" y="61"/>
                  <a:pt x="15" y="62"/>
                  <a:pt x="15" y="63"/>
                </a:cubicBezTo>
                <a:cubicBezTo>
                  <a:pt x="15" y="64"/>
                  <a:pt x="15" y="64"/>
                  <a:pt x="16" y="65"/>
                </a:cubicBezTo>
                <a:cubicBezTo>
                  <a:pt x="14" y="66"/>
                  <a:pt x="12" y="67"/>
                  <a:pt x="10" y="68"/>
                </a:cubicBezTo>
                <a:cubicBezTo>
                  <a:pt x="6" y="70"/>
                  <a:pt x="3" y="71"/>
                  <a:pt x="2" y="72"/>
                </a:cubicBezTo>
                <a:cubicBezTo>
                  <a:pt x="1" y="72"/>
                  <a:pt x="0" y="73"/>
                  <a:pt x="1" y="74"/>
                </a:cubicBezTo>
                <a:cubicBezTo>
                  <a:pt x="1" y="75"/>
                  <a:pt x="1" y="76"/>
                  <a:pt x="2" y="76"/>
                </a:cubicBezTo>
                <a:cubicBezTo>
                  <a:pt x="11" y="77"/>
                  <a:pt x="20" y="80"/>
                  <a:pt x="28" y="83"/>
                </a:cubicBezTo>
                <a:cubicBezTo>
                  <a:pt x="40" y="87"/>
                  <a:pt x="49" y="90"/>
                  <a:pt x="61" y="94"/>
                </a:cubicBezTo>
                <a:cubicBezTo>
                  <a:pt x="60" y="94"/>
                  <a:pt x="60" y="94"/>
                  <a:pt x="60" y="94"/>
                </a:cubicBezTo>
                <a:cubicBezTo>
                  <a:pt x="37" y="87"/>
                  <a:pt x="17" y="81"/>
                  <a:pt x="5" y="78"/>
                </a:cubicBezTo>
                <a:cubicBezTo>
                  <a:pt x="4" y="78"/>
                  <a:pt x="3" y="79"/>
                  <a:pt x="2" y="80"/>
                </a:cubicBezTo>
                <a:cubicBezTo>
                  <a:pt x="2" y="81"/>
                  <a:pt x="3" y="82"/>
                  <a:pt x="4" y="82"/>
                </a:cubicBezTo>
                <a:cubicBezTo>
                  <a:pt x="16" y="85"/>
                  <a:pt x="36" y="91"/>
                  <a:pt x="60" y="98"/>
                </a:cubicBezTo>
                <a:cubicBezTo>
                  <a:pt x="60" y="99"/>
                  <a:pt x="60" y="100"/>
                  <a:pt x="60" y="100"/>
                </a:cubicBezTo>
                <a:cubicBezTo>
                  <a:pt x="46" y="96"/>
                  <a:pt x="34" y="92"/>
                  <a:pt x="25" y="89"/>
                </a:cubicBezTo>
                <a:cubicBezTo>
                  <a:pt x="15" y="86"/>
                  <a:pt x="8" y="84"/>
                  <a:pt x="5" y="84"/>
                </a:cubicBezTo>
                <a:cubicBezTo>
                  <a:pt x="4" y="83"/>
                  <a:pt x="3" y="84"/>
                  <a:pt x="3" y="85"/>
                </a:cubicBezTo>
                <a:cubicBezTo>
                  <a:pt x="2" y="86"/>
                  <a:pt x="3" y="87"/>
                  <a:pt x="4" y="87"/>
                </a:cubicBezTo>
                <a:cubicBezTo>
                  <a:pt x="7" y="88"/>
                  <a:pt x="14" y="90"/>
                  <a:pt x="23" y="93"/>
                </a:cubicBezTo>
                <a:cubicBezTo>
                  <a:pt x="33" y="96"/>
                  <a:pt x="46" y="100"/>
                  <a:pt x="59" y="105"/>
                </a:cubicBezTo>
                <a:cubicBezTo>
                  <a:pt x="59" y="105"/>
                  <a:pt x="59" y="106"/>
                  <a:pt x="59" y="106"/>
                </a:cubicBezTo>
                <a:cubicBezTo>
                  <a:pt x="50" y="103"/>
                  <a:pt x="42" y="101"/>
                  <a:pt x="36" y="99"/>
                </a:cubicBezTo>
                <a:cubicBezTo>
                  <a:pt x="33" y="98"/>
                  <a:pt x="31" y="97"/>
                  <a:pt x="29" y="97"/>
                </a:cubicBezTo>
                <a:cubicBezTo>
                  <a:pt x="28" y="96"/>
                  <a:pt x="28" y="96"/>
                  <a:pt x="27" y="96"/>
                </a:cubicBezTo>
                <a:cubicBezTo>
                  <a:pt x="27" y="96"/>
                  <a:pt x="26" y="96"/>
                  <a:pt x="26" y="96"/>
                </a:cubicBezTo>
                <a:cubicBezTo>
                  <a:pt x="19" y="92"/>
                  <a:pt x="12" y="90"/>
                  <a:pt x="5" y="89"/>
                </a:cubicBezTo>
                <a:cubicBezTo>
                  <a:pt x="4" y="88"/>
                  <a:pt x="3" y="89"/>
                  <a:pt x="2" y="90"/>
                </a:cubicBezTo>
                <a:cubicBezTo>
                  <a:pt x="2" y="91"/>
                  <a:pt x="3" y="92"/>
                  <a:pt x="4" y="92"/>
                </a:cubicBezTo>
                <a:cubicBezTo>
                  <a:pt x="11" y="94"/>
                  <a:pt x="18" y="96"/>
                  <a:pt x="25" y="99"/>
                </a:cubicBezTo>
                <a:cubicBezTo>
                  <a:pt x="25" y="99"/>
                  <a:pt x="25" y="99"/>
                  <a:pt x="26" y="100"/>
                </a:cubicBezTo>
                <a:cubicBezTo>
                  <a:pt x="30" y="101"/>
                  <a:pt x="42" y="105"/>
                  <a:pt x="58" y="110"/>
                </a:cubicBezTo>
                <a:cubicBezTo>
                  <a:pt x="58" y="111"/>
                  <a:pt x="58" y="111"/>
                  <a:pt x="58" y="111"/>
                </a:cubicBezTo>
                <a:cubicBezTo>
                  <a:pt x="58" y="112"/>
                  <a:pt x="58" y="112"/>
                  <a:pt x="58" y="112"/>
                </a:cubicBezTo>
                <a:cubicBezTo>
                  <a:pt x="56" y="111"/>
                  <a:pt x="54" y="111"/>
                  <a:pt x="51" y="110"/>
                </a:cubicBezTo>
                <a:cubicBezTo>
                  <a:pt x="42" y="107"/>
                  <a:pt x="33" y="104"/>
                  <a:pt x="24" y="100"/>
                </a:cubicBezTo>
                <a:cubicBezTo>
                  <a:pt x="18" y="98"/>
                  <a:pt x="11" y="96"/>
                  <a:pt x="5" y="93"/>
                </a:cubicBezTo>
                <a:cubicBezTo>
                  <a:pt x="4" y="93"/>
                  <a:pt x="3" y="93"/>
                  <a:pt x="3" y="94"/>
                </a:cubicBezTo>
                <a:cubicBezTo>
                  <a:pt x="2" y="95"/>
                  <a:pt x="3" y="97"/>
                  <a:pt x="4" y="97"/>
                </a:cubicBezTo>
                <a:cubicBezTo>
                  <a:pt x="8" y="99"/>
                  <a:pt x="13" y="100"/>
                  <a:pt x="17" y="102"/>
                </a:cubicBezTo>
                <a:cubicBezTo>
                  <a:pt x="15" y="103"/>
                  <a:pt x="13" y="104"/>
                  <a:pt x="11" y="104"/>
                </a:cubicBezTo>
                <a:cubicBezTo>
                  <a:pt x="10" y="105"/>
                  <a:pt x="10" y="105"/>
                  <a:pt x="10" y="106"/>
                </a:cubicBezTo>
                <a:cubicBezTo>
                  <a:pt x="10" y="107"/>
                  <a:pt x="10" y="108"/>
                  <a:pt x="11" y="108"/>
                </a:cubicBezTo>
                <a:cubicBezTo>
                  <a:pt x="20" y="110"/>
                  <a:pt x="28" y="115"/>
                  <a:pt x="36" y="119"/>
                </a:cubicBezTo>
                <a:cubicBezTo>
                  <a:pt x="47" y="124"/>
                  <a:pt x="56" y="128"/>
                  <a:pt x="67" y="133"/>
                </a:cubicBezTo>
                <a:cubicBezTo>
                  <a:pt x="67" y="134"/>
                  <a:pt x="67" y="134"/>
                  <a:pt x="67" y="134"/>
                </a:cubicBezTo>
                <a:cubicBezTo>
                  <a:pt x="44" y="123"/>
                  <a:pt x="25" y="115"/>
                  <a:pt x="13" y="111"/>
                </a:cubicBezTo>
                <a:cubicBezTo>
                  <a:pt x="12" y="110"/>
                  <a:pt x="11" y="111"/>
                  <a:pt x="11" y="112"/>
                </a:cubicBezTo>
                <a:cubicBezTo>
                  <a:pt x="11" y="113"/>
                  <a:pt x="11" y="114"/>
                  <a:pt x="12" y="114"/>
                </a:cubicBezTo>
                <a:cubicBezTo>
                  <a:pt x="24" y="119"/>
                  <a:pt x="43" y="127"/>
                  <a:pt x="66" y="137"/>
                </a:cubicBezTo>
                <a:cubicBezTo>
                  <a:pt x="66" y="138"/>
                  <a:pt x="65" y="139"/>
                  <a:pt x="65" y="139"/>
                </a:cubicBezTo>
                <a:cubicBezTo>
                  <a:pt x="53" y="134"/>
                  <a:pt x="41" y="128"/>
                  <a:pt x="32" y="124"/>
                </a:cubicBezTo>
                <a:cubicBezTo>
                  <a:pt x="22" y="120"/>
                  <a:pt x="16" y="117"/>
                  <a:pt x="13" y="116"/>
                </a:cubicBezTo>
                <a:cubicBezTo>
                  <a:pt x="12" y="116"/>
                  <a:pt x="11" y="116"/>
                  <a:pt x="11" y="117"/>
                </a:cubicBezTo>
                <a:cubicBezTo>
                  <a:pt x="10" y="118"/>
                  <a:pt x="11" y="119"/>
                  <a:pt x="12" y="120"/>
                </a:cubicBezTo>
                <a:cubicBezTo>
                  <a:pt x="14" y="121"/>
                  <a:pt x="21" y="124"/>
                  <a:pt x="30" y="128"/>
                </a:cubicBezTo>
                <a:cubicBezTo>
                  <a:pt x="39" y="132"/>
                  <a:pt x="51" y="138"/>
                  <a:pt x="64" y="143"/>
                </a:cubicBezTo>
                <a:cubicBezTo>
                  <a:pt x="64" y="144"/>
                  <a:pt x="64" y="145"/>
                  <a:pt x="64" y="145"/>
                </a:cubicBezTo>
                <a:cubicBezTo>
                  <a:pt x="55" y="141"/>
                  <a:pt x="48" y="138"/>
                  <a:pt x="42" y="135"/>
                </a:cubicBezTo>
                <a:cubicBezTo>
                  <a:pt x="40" y="134"/>
                  <a:pt x="37" y="133"/>
                  <a:pt x="36" y="132"/>
                </a:cubicBezTo>
                <a:cubicBezTo>
                  <a:pt x="35" y="132"/>
                  <a:pt x="34" y="131"/>
                  <a:pt x="34" y="131"/>
                </a:cubicBezTo>
                <a:cubicBezTo>
                  <a:pt x="33" y="131"/>
                  <a:pt x="33" y="131"/>
                  <a:pt x="33" y="131"/>
                </a:cubicBezTo>
                <a:cubicBezTo>
                  <a:pt x="26" y="127"/>
                  <a:pt x="19" y="124"/>
                  <a:pt x="12" y="121"/>
                </a:cubicBezTo>
                <a:cubicBezTo>
                  <a:pt x="11" y="121"/>
                  <a:pt x="10" y="121"/>
                  <a:pt x="10" y="122"/>
                </a:cubicBezTo>
                <a:cubicBezTo>
                  <a:pt x="9" y="123"/>
                  <a:pt x="10" y="124"/>
                  <a:pt x="11" y="125"/>
                </a:cubicBezTo>
                <a:cubicBezTo>
                  <a:pt x="18" y="127"/>
                  <a:pt x="25" y="130"/>
                  <a:pt x="31" y="134"/>
                </a:cubicBezTo>
                <a:cubicBezTo>
                  <a:pt x="31" y="134"/>
                  <a:pt x="31" y="134"/>
                  <a:pt x="32" y="135"/>
                </a:cubicBezTo>
                <a:cubicBezTo>
                  <a:pt x="35" y="136"/>
                  <a:pt x="47" y="142"/>
                  <a:pt x="63" y="149"/>
                </a:cubicBezTo>
                <a:cubicBezTo>
                  <a:pt x="63" y="149"/>
                  <a:pt x="63" y="150"/>
                  <a:pt x="62" y="151"/>
                </a:cubicBezTo>
                <a:cubicBezTo>
                  <a:pt x="60" y="150"/>
                  <a:pt x="59" y="149"/>
                  <a:pt x="56" y="148"/>
                </a:cubicBezTo>
                <a:cubicBezTo>
                  <a:pt x="41" y="141"/>
                  <a:pt x="27" y="134"/>
                  <a:pt x="12" y="126"/>
                </a:cubicBezTo>
                <a:cubicBezTo>
                  <a:pt x="11" y="125"/>
                  <a:pt x="10" y="126"/>
                  <a:pt x="9" y="127"/>
                </a:cubicBezTo>
                <a:cubicBezTo>
                  <a:pt x="9" y="128"/>
                  <a:pt x="9" y="129"/>
                  <a:pt x="10" y="129"/>
                </a:cubicBezTo>
                <a:cubicBezTo>
                  <a:pt x="25" y="137"/>
                  <a:pt x="39" y="144"/>
                  <a:pt x="54" y="151"/>
                </a:cubicBezTo>
                <a:cubicBezTo>
                  <a:pt x="57" y="153"/>
                  <a:pt x="59" y="153"/>
                  <a:pt x="62" y="154"/>
                </a:cubicBezTo>
                <a:cubicBezTo>
                  <a:pt x="61" y="155"/>
                  <a:pt x="61" y="155"/>
                  <a:pt x="61" y="156"/>
                </a:cubicBezTo>
                <a:cubicBezTo>
                  <a:pt x="61" y="157"/>
                  <a:pt x="61" y="158"/>
                  <a:pt x="62" y="159"/>
                </a:cubicBezTo>
                <a:close/>
                <a:moveTo>
                  <a:pt x="68" y="158"/>
                </a:moveTo>
                <a:cubicBezTo>
                  <a:pt x="67" y="158"/>
                  <a:pt x="66" y="157"/>
                  <a:pt x="65" y="156"/>
                </a:cubicBezTo>
                <a:cubicBezTo>
                  <a:pt x="65" y="156"/>
                  <a:pt x="65" y="156"/>
                  <a:pt x="65" y="156"/>
                </a:cubicBezTo>
                <a:cubicBezTo>
                  <a:pt x="65" y="155"/>
                  <a:pt x="66" y="153"/>
                  <a:pt x="66" y="152"/>
                </a:cubicBezTo>
                <a:cubicBezTo>
                  <a:pt x="67" y="150"/>
                  <a:pt x="67" y="149"/>
                  <a:pt x="67" y="148"/>
                </a:cubicBezTo>
                <a:cubicBezTo>
                  <a:pt x="68" y="146"/>
                  <a:pt x="69" y="143"/>
                  <a:pt x="69" y="141"/>
                </a:cubicBezTo>
                <a:cubicBezTo>
                  <a:pt x="70" y="137"/>
                  <a:pt x="71" y="133"/>
                  <a:pt x="73" y="130"/>
                </a:cubicBezTo>
                <a:cubicBezTo>
                  <a:pt x="80" y="129"/>
                  <a:pt x="80" y="129"/>
                  <a:pt x="80" y="129"/>
                </a:cubicBezTo>
                <a:cubicBezTo>
                  <a:pt x="80" y="129"/>
                  <a:pt x="80" y="129"/>
                  <a:pt x="80" y="129"/>
                </a:cubicBezTo>
                <a:cubicBezTo>
                  <a:pt x="82" y="129"/>
                  <a:pt x="84" y="130"/>
                  <a:pt x="86" y="130"/>
                </a:cubicBezTo>
                <a:cubicBezTo>
                  <a:pt x="86" y="130"/>
                  <a:pt x="86" y="130"/>
                  <a:pt x="87" y="130"/>
                </a:cubicBezTo>
                <a:cubicBezTo>
                  <a:pt x="87" y="130"/>
                  <a:pt x="87" y="130"/>
                  <a:pt x="87" y="130"/>
                </a:cubicBezTo>
                <a:cubicBezTo>
                  <a:pt x="88" y="130"/>
                  <a:pt x="89" y="131"/>
                  <a:pt x="90" y="131"/>
                </a:cubicBezTo>
                <a:cubicBezTo>
                  <a:pt x="90" y="131"/>
                  <a:pt x="91" y="131"/>
                  <a:pt x="91" y="131"/>
                </a:cubicBezTo>
                <a:cubicBezTo>
                  <a:pt x="92" y="130"/>
                  <a:pt x="93" y="130"/>
                  <a:pt x="93" y="129"/>
                </a:cubicBezTo>
                <a:cubicBezTo>
                  <a:pt x="98" y="130"/>
                  <a:pt x="104" y="132"/>
                  <a:pt x="109" y="134"/>
                </a:cubicBezTo>
                <a:cubicBezTo>
                  <a:pt x="96" y="138"/>
                  <a:pt x="96" y="138"/>
                  <a:pt x="96" y="138"/>
                </a:cubicBezTo>
                <a:cubicBezTo>
                  <a:pt x="96" y="139"/>
                  <a:pt x="96" y="139"/>
                  <a:pt x="96" y="139"/>
                </a:cubicBezTo>
                <a:cubicBezTo>
                  <a:pt x="95" y="139"/>
                  <a:pt x="95" y="140"/>
                  <a:pt x="94" y="141"/>
                </a:cubicBezTo>
                <a:cubicBezTo>
                  <a:pt x="91" y="144"/>
                  <a:pt x="90" y="149"/>
                  <a:pt x="90" y="153"/>
                </a:cubicBezTo>
                <a:cubicBezTo>
                  <a:pt x="90" y="154"/>
                  <a:pt x="90" y="154"/>
                  <a:pt x="90" y="155"/>
                </a:cubicBezTo>
                <a:cubicBezTo>
                  <a:pt x="89" y="157"/>
                  <a:pt x="88" y="164"/>
                  <a:pt x="87" y="166"/>
                </a:cubicBezTo>
                <a:cubicBezTo>
                  <a:pt x="87" y="166"/>
                  <a:pt x="87" y="167"/>
                  <a:pt x="87" y="167"/>
                </a:cubicBezTo>
                <a:cubicBezTo>
                  <a:pt x="87" y="168"/>
                  <a:pt x="87" y="168"/>
                  <a:pt x="87" y="168"/>
                </a:cubicBezTo>
                <a:cubicBezTo>
                  <a:pt x="81" y="165"/>
                  <a:pt x="76" y="163"/>
                  <a:pt x="72" y="160"/>
                </a:cubicBezTo>
                <a:cubicBezTo>
                  <a:pt x="70" y="159"/>
                  <a:pt x="69" y="159"/>
                  <a:pt x="68" y="158"/>
                </a:cubicBezTo>
                <a:close/>
                <a:moveTo>
                  <a:pt x="60" y="81"/>
                </a:moveTo>
                <a:cubicBezTo>
                  <a:pt x="64" y="79"/>
                  <a:pt x="68" y="78"/>
                  <a:pt x="71" y="76"/>
                </a:cubicBezTo>
                <a:cubicBezTo>
                  <a:pt x="72" y="76"/>
                  <a:pt x="72" y="76"/>
                  <a:pt x="73" y="76"/>
                </a:cubicBezTo>
                <a:cubicBezTo>
                  <a:pt x="73" y="77"/>
                  <a:pt x="73" y="77"/>
                  <a:pt x="73" y="77"/>
                </a:cubicBezTo>
                <a:cubicBezTo>
                  <a:pt x="73" y="77"/>
                  <a:pt x="73" y="78"/>
                  <a:pt x="73" y="78"/>
                </a:cubicBezTo>
                <a:cubicBezTo>
                  <a:pt x="71" y="80"/>
                  <a:pt x="68" y="82"/>
                  <a:pt x="65" y="83"/>
                </a:cubicBezTo>
                <a:cubicBezTo>
                  <a:pt x="63" y="83"/>
                  <a:pt x="62" y="82"/>
                  <a:pt x="60" y="82"/>
                </a:cubicBezTo>
                <a:lnTo>
                  <a:pt x="60" y="81"/>
                </a:lnTo>
                <a:close/>
                <a:moveTo>
                  <a:pt x="73" y="32"/>
                </a:moveTo>
                <a:cubicBezTo>
                  <a:pt x="73" y="32"/>
                  <a:pt x="73" y="31"/>
                  <a:pt x="72" y="32"/>
                </a:cubicBezTo>
                <a:cubicBezTo>
                  <a:pt x="67" y="34"/>
                  <a:pt x="62" y="37"/>
                  <a:pt x="57" y="39"/>
                </a:cubicBezTo>
                <a:cubicBezTo>
                  <a:pt x="56" y="39"/>
                  <a:pt x="54" y="39"/>
                  <a:pt x="53" y="39"/>
                </a:cubicBezTo>
                <a:cubicBezTo>
                  <a:pt x="52" y="39"/>
                  <a:pt x="50" y="38"/>
                  <a:pt x="49" y="38"/>
                </a:cubicBezTo>
                <a:cubicBezTo>
                  <a:pt x="61" y="30"/>
                  <a:pt x="73" y="22"/>
                  <a:pt x="86" y="15"/>
                </a:cubicBezTo>
                <a:cubicBezTo>
                  <a:pt x="86" y="15"/>
                  <a:pt x="86" y="15"/>
                  <a:pt x="86" y="15"/>
                </a:cubicBezTo>
                <a:cubicBezTo>
                  <a:pt x="88" y="15"/>
                  <a:pt x="90" y="15"/>
                  <a:pt x="92" y="15"/>
                </a:cubicBezTo>
                <a:cubicBezTo>
                  <a:pt x="91" y="16"/>
                  <a:pt x="91" y="16"/>
                  <a:pt x="91" y="16"/>
                </a:cubicBezTo>
                <a:cubicBezTo>
                  <a:pt x="88" y="17"/>
                  <a:pt x="85" y="20"/>
                  <a:pt x="83" y="22"/>
                </a:cubicBezTo>
                <a:cubicBezTo>
                  <a:pt x="80" y="24"/>
                  <a:pt x="76" y="27"/>
                  <a:pt x="74" y="32"/>
                </a:cubicBezTo>
                <a:cubicBezTo>
                  <a:pt x="74" y="33"/>
                  <a:pt x="74" y="34"/>
                  <a:pt x="74" y="36"/>
                </a:cubicBezTo>
                <a:cubicBezTo>
                  <a:pt x="74" y="36"/>
                  <a:pt x="74" y="36"/>
                  <a:pt x="74" y="36"/>
                </a:cubicBezTo>
                <a:cubicBezTo>
                  <a:pt x="73" y="37"/>
                  <a:pt x="73" y="37"/>
                  <a:pt x="73" y="37"/>
                </a:cubicBezTo>
                <a:cubicBezTo>
                  <a:pt x="71" y="38"/>
                  <a:pt x="68" y="39"/>
                  <a:pt x="66" y="41"/>
                </a:cubicBezTo>
                <a:cubicBezTo>
                  <a:pt x="66" y="41"/>
                  <a:pt x="66" y="41"/>
                  <a:pt x="66" y="41"/>
                </a:cubicBezTo>
                <a:cubicBezTo>
                  <a:pt x="64" y="40"/>
                  <a:pt x="62" y="40"/>
                  <a:pt x="61" y="40"/>
                </a:cubicBezTo>
                <a:cubicBezTo>
                  <a:pt x="65" y="38"/>
                  <a:pt x="69" y="36"/>
                  <a:pt x="73" y="33"/>
                </a:cubicBezTo>
                <a:cubicBezTo>
                  <a:pt x="73" y="33"/>
                  <a:pt x="74" y="33"/>
                  <a:pt x="73" y="32"/>
                </a:cubicBezTo>
                <a:close/>
                <a:moveTo>
                  <a:pt x="61" y="18"/>
                </a:moveTo>
                <a:cubicBezTo>
                  <a:pt x="62" y="19"/>
                  <a:pt x="63" y="19"/>
                  <a:pt x="64" y="19"/>
                </a:cubicBezTo>
                <a:cubicBezTo>
                  <a:pt x="61" y="20"/>
                  <a:pt x="58" y="22"/>
                  <a:pt x="55" y="23"/>
                </a:cubicBezTo>
                <a:cubicBezTo>
                  <a:pt x="57" y="22"/>
                  <a:pt x="59" y="20"/>
                  <a:pt x="61" y="18"/>
                </a:cubicBezTo>
                <a:close/>
                <a:moveTo>
                  <a:pt x="49" y="29"/>
                </a:moveTo>
                <a:cubicBezTo>
                  <a:pt x="50" y="29"/>
                  <a:pt x="50" y="29"/>
                  <a:pt x="51" y="29"/>
                </a:cubicBezTo>
                <a:cubicBezTo>
                  <a:pt x="56" y="25"/>
                  <a:pt x="62" y="21"/>
                  <a:pt x="69" y="18"/>
                </a:cubicBezTo>
                <a:cubicBezTo>
                  <a:pt x="70" y="18"/>
                  <a:pt x="72" y="18"/>
                  <a:pt x="74" y="17"/>
                </a:cubicBezTo>
                <a:cubicBezTo>
                  <a:pt x="74" y="16"/>
                  <a:pt x="75" y="16"/>
                  <a:pt x="75" y="15"/>
                </a:cubicBezTo>
                <a:cubicBezTo>
                  <a:pt x="76" y="15"/>
                  <a:pt x="76" y="15"/>
                  <a:pt x="76" y="14"/>
                </a:cubicBezTo>
                <a:cubicBezTo>
                  <a:pt x="78" y="14"/>
                  <a:pt x="80" y="15"/>
                  <a:pt x="83" y="15"/>
                </a:cubicBezTo>
                <a:cubicBezTo>
                  <a:pt x="71" y="21"/>
                  <a:pt x="60" y="28"/>
                  <a:pt x="49" y="35"/>
                </a:cubicBezTo>
                <a:cubicBezTo>
                  <a:pt x="49" y="33"/>
                  <a:pt x="49" y="32"/>
                  <a:pt x="48" y="30"/>
                </a:cubicBezTo>
                <a:cubicBezTo>
                  <a:pt x="48" y="30"/>
                  <a:pt x="48" y="30"/>
                  <a:pt x="48" y="30"/>
                </a:cubicBezTo>
                <a:cubicBezTo>
                  <a:pt x="48" y="30"/>
                  <a:pt x="49" y="29"/>
                  <a:pt x="49" y="29"/>
                </a:cubicBezTo>
                <a:close/>
                <a:moveTo>
                  <a:pt x="80" y="38"/>
                </a:moveTo>
                <a:cubicBezTo>
                  <a:pt x="79" y="39"/>
                  <a:pt x="79" y="39"/>
                  <a:pt x="79" y="39"/>
                </a:cubicBezTo>
                <a:cubicBezTo>
                  <a:pt x="78" y="38"/>
                  <a:pt x="78" y="37"/>
                  <a:pt x="78" y="36"/>
                </a:cubicBezTo>
                <a:cubicBezTo>
                  <a:pt x="78" y="35"/>
                  <a:pt x="78" y="34"/>
                  <a:pt x="78" y="33"/>
                </a:cubicBezTo>
                <a:cubicBezTo>
                  <a:pt x="79" y="30"/>
                  <a:pt x="82" y="27"/>
                  <a:pt x="85" y="25"/>
                </a:cubicBezTo>
                <a:cubicBezTo>
                  <a:pt x="88" y="23"/>
                  <a:pt x="90" y="21"/>
                  <a:pt x="93" y="19"/>
                </a:cubicBezTo>
                <a:cubicBezTo>
                  <a:pt x="94" y="18"/>
                  <a:pt x="96" y="18"/>
                  <a:pt x="97" y="17"/>
                </a:cubicBezTo>
                <a:cubicBezTo>
                  <a:pt x="91" y="24"/>
                  <a:pt x="86" y="31"/>
                  <a:pt x="80" y="38"/>
                </a:cubicBezTo>
                <a:close/>
                <a:moveTo>
                  <a:pt x="74" y="38"/>
                </a:moveTo>
                <a:cubicBezTo>
                  <a:pt x="74" y="40"/>
                  <a:pt x="75" y="41"/>
                  <a:pt x="76" y="43"/>
                </a:cubicBezTo>
                <a:cubicBezTo>
                  <a:pt x="73" y="42"/>
                  <a:pt x="71" y="42"/>
                  <a:pt x="69" y="41"/>
                </a:cubicBezTo>
                <a:cubicBezTo>
                  <a:pt x="71" y="40"/>
                  <a:pt x="72" y="39"/>
                  <a:pt x="74" y="38"/>
                </a:cubicBezTo>
                <a:close/>
                <a:moveTo>
                  <a:pt x="69" y="84"/>
                </a:moveTo>
                <a:cubicBezTo>
                  <a:pt x="69" y="84"/>
                  <a:pt x="68" y="84"/>
                  <a:pt x="68" y="84"/>
                </a:cubicBezTo>
                <a:cubicBezTo>
                  <a:pt x="70" y="83"/>
                  <a:pt x="72" y="81"/>
                  <a:pt x="75" y="80"/>
                </a:cubicBezTo>
                <a:cubicBezTo>
                  <a:pt x="76" y="81"/>
                  <a:pt x="77" y="81"/>
                  <a:pt x="78" y="81"/>
                </a:cubicBezTo>
                <a:cubicBezTo>
                  <a:pt x="70" y="84"/>
                  <a:pt x="70" y="84"/>
                  <a:pt x="70" y="84"/>
                </a:cubicBezTo>
                <a:lnTo>
                  <a:pt x="69" y="84"/>
                </a:lnTo>
                <a:close/>
                <a:moveTo>
                  <a:pt x="62" y="117"/>
                </a:moveTo>
                <a:cubicBezTo>
                  <a:pt x="62" y="117"/>
                  <a:pt x="62" y="117"/>
                  <a:pt x="62" y="116"/>
                </a:cubicBezTo>
                <a:cubicBezTo>
                  <a:pt x="62" y="115"/>
                  <a:pt x="62" y="114"/>
                  <a:pt x="62" y="112"/>
                </a:cubicBezTo>
                <a:cubicBezTo>
                  <a:pt x="62" y="111"/>
                  <a:pt x="63" y="110"/>
                  <a:pt x="63" y="109"/>
                </a:cubicBezTo>
                <a:cubicBezTo>
                  <a:pt x="63" y="106"/>
                  <a:pt x="63" y="104"/>
                  <a:pt x="63" y="102"/>
                </a:cubicBezTo>
                <a:cubicBezTo>
                  <a:pt x="64" y="98"/>
                  <a:pt x="64" y="94"/>
                  <a:pt x="66" y="91"/>
                </a:cubicBezTo>
                <a:cubicBezTo>
                  <a:pt x="83" y="83"/>
                  <a:pt x="83" y="83"/>
                  <a:pt x="83" y="83"/>
                </a:cubicBezTo>
                <a:cubicBezTo>
                  <a:pt x="84" y="83"/>
                  <a:pt x="84" y="83"/>
                  <a:pt x="84" y="83"/>
                </a:cubicBezTo>
                <a:cubicBezTo>
                  <a:pt x="90" y="84"/>
                  <a:pt x="96" y="85"/>
                  <a:pt x="102" y="86"/>
                </a:cubicBezTo>
                <a:cubicBezTo>
                  <a:pt x="103" y="86"/>
                  <a:pt x="103" y="86"/>
                  <a:pt x="103" y="86"/>
                </a:cubicBezTo>
                <a:cubicBezTo>
                  <a:pt x="104" y="86"/>
                  <a:pt x="104" y="86"/>
                  <a:pt x="105" y="86"/>
                </a:cubicBezTo>
                <a:cubicBezTo>
                  <a:pt x="106" y="86"/>
                  <a:pt x="107" y="86"/>
                  <a:pt x="108" y="86"/>
                </a:cubicBezTo>
                <a:cubicBezTo>
                  <a:pt x="109" y="85"/>
                  <a:pt x="110" y="84"/>
                  <a:pt x="110" y="83"/>
                </a:cubicBezTo>
                <a:cubicBezTo>
                  <a:pt x="111" y="83"/>
                  <a:pt x="112" y="84"/>
                  <a:pt x="113" y="84"/>
                </a:cubicBezTo>
                <a:cubicBezTo>
                  <a:pt x="90" y="96"/>
                  <a:pt x="90" y="96"/>
                  <a:pt x="90" y="96"/>
                </a:cubicBezTo>
                <a:cubicBezTo>
                  <a:pt x="90" y="96"/>
                  <a:pt x="90" y="96"/>
                  <a:pt x="90" y="96"/>
                </a:cubicBezTo>
                <a:cubicBezTo>
                  <a:pt x="89" y="97"/>
                  <a:pt x="89" y="97"/>
                  <a:pt x="88" y="98"/>
                </a:cubicBezTo>
                <a:cubicBezTo>
                  <a:pt x="86" y="102"/>
                  <a:pt x="86" y="106"/>
                  <a:pt x="86" y="110"/>
                </a:cubicBezTo>
                <a:cubicBezTo>
                  <a:pt x="86" y="111"/>
                  <a:pt x="86" y="111"/>
                  <a:pt x="86" y="111"/>
                </a:cubicBezTo>
                <a:cubicBezTo>
                  <a:pt x="85" y="112"/>
                  <a:pt x="85" y="112"/>
                  <a:pt x="86" y="113"/>
                </a:cubicBezTo>
                <a:cubicBezTo>
                  <a:pt x="86" y="113"/>
                  <a:pt x="86" y="113"/>
                  <a:pt x="86" y="113"/>
                </a:cubicBezTo>
                <a:cubicBezTo>
                  <a:pt x="86" y="115"/>
                  <a:pt x="85" y="122"/>
                  <a:pt x="85" y="124"/>
                </a:cubicBezTo>
                <a:cubicBezTo>
                  <a:pt x="85" y="124"/>
                  <a:pt x="85" y="125"/>
                  <a:pt x="84" y="125"/>
                </a:cubicBezTo>
                <a:cubicBezTo>
                  <a:pt x="84" y="126"/>
                  <a:pt x="84" y="126"/>
                  <a:pt x="84" y="126"/>
                </a:cubicBezTo>
                <a:cubicBezTo>
                  <a:pt x="79" y="124"/>
                  <a:pt x="74" y="122"/>
                  <a:pt x="68" y="120"/>
                </a:cubicBezTo>
                <a:cubicBezTo>
                  <a:pt x="67" y="119"/>
                  <a:pt x="66" y="119"/>
                  <a:pt x="65" y="119"/>
                </a:cubicBezTo>
                <a:cubicBezTo>
                  <a:pt x="63" y="118"/>
                  <a:pt x="62" y="118"/>
                  <a:pt x="62" y="117"/>
                </a:cubicBezTo>
                <a:close/>
                <a:moveTo>
                  <a:pt x="140" y="89"/>
                </a:moveTo>
                <a:cubicBezTo>
                  <a:pt x="133" y="92"/>
                  <a:pt x="127" y="95"/>
                  <a:pt x="120" y="98"/>
                </a:cubicBezTo>
                <a:cubicBezTo>
                  <a:pt x="118" y="97"/>
                  <a:pt x="116" y="97"/>
                  <a:pt x="114" y="96"/>
                </a:cubicBezTo>
                <a:cubicBezTo>
                  <a:pt x="115" y="95"/>
                  <a:pt x="116" y="94"/>
                  <a:pt x="118" y="94"/>
                </a:cubicBezTo>
                <a:cubicBezTo>
                  <a:pt x="118" y="93"/>
                  <a:pt x="118" y="93"/>
                  <a:pt x="118" y="93"/>
                </a:cubicBezTo>
                <a:cubicBezTo>
                  <a:pt x="122" y="93"/>
                  <a:pt x="125" y="92"/>
                  <a:pt x="128" y="90"/>
                </a:cubicBezTo>
                <a:cubicBezTo>
                  <a:pt x="129" y="89"/>
                  <a:pt x="130" y="88"/>
                  <a:pt x="131" y="87"/>
                </a:cubicBezTo>
                <a:cubicBezTo>
                  <a:pt x="134" y="88"/>
                  <a:pt x="137" y="88"/>
                  <a:pt x="140" y="89"/>
                </a:cubicBezTo>
                <a:close/>
                <a:moveTo>
                  <a:pt x="148" y="90"/>
                </a:moveTo>
                <a:cubicBezTo>
                  <a:pt x="142" y="93"/>
                  <a:pt x="136" y="96"/>
                  <a:pt x="130" y="99"/>
                </a:cubicBezTo>
                <a:cubicBezTo>
                  <a:pt x="130" y="99"/>
                  <a:pt x="130" y="99"/>
                  <a:pt x="130" y="99"/>
                </a:cubicBezTo>
                <a:cubicBezTo>
                  <a:pt x="129" y="99"/>
                  <a:pt x="129" y="99"/>
                  <a:pt x="129" y="99"/>
                </a:cubicBezTo>
                <a:cubicBezTo>
                  <a:pt x="129" y="100"/>
                  <a:pt x="129" y="100"/>
                  <a:pt x="129" y="101"/>
                </a:cubicBezTo>
                <a:cubicBezTo>
                  <a:pt x="127" y="100"/>
                  <a:pt x="125" y="99"/>
                  <a:pt x="123" y="99"/>
                </a:cubicBezTo>
                <a:cubicBezTo>
                  <a:pt x="130" y="96"/>
                  <a:pt x="137" y="93"/>
                  <a:pt x="143" y="89"/>
                </a:cubicBezTo>
                <a:cubicBezTo>
                  <a:pt x="145" y="90"/>
                  <a:pt x="146" y="90"/>
                  <a:pt x="148" y="90"/>
                </a:cubicBezTo>
                <a:close/>
                <a:moveTo>
                  <a:pt x="173" y="93"/>
                </a:moveTo>
                <a:cubicBezTo>
                  <a:pt x="173" y="93"/>
                  <a:pt x="173" y="93"/>
                  <a:pt x="173" y="93"/>
                </a:cubicBezTo>
                <a:cubicBezTo>
                  <a:pt x="174" y="93"/>
                  <a:pt x="174" y="93"/>
                  <a:pt x="174" y="93"/>
                </a:cubicBezTo>
                <a:cubicBezTo>
                  <a:pt x="174" y="93"/>
                  <a:pt x="174" y="93"/>
                  <a:pt x="174" y="93"/>
                </a:cubicBezTo>
                <a:cubicBezTo>
                  <a:pt x="174" y="93"/>
                  <a:pt x="174" y="93"/>
                  <a:pt x="174" y="93"/>
                </a:cubicBezTo>
                <a:cubicBezTo>
                  <a:pt x="175" y="91"/>
                  <a:pt x="177" y="89"/>
                  <a:pt x="179" y="87"/>
                </a:cubicBezTo>
                <a:cubicBezTo>
                  <a:pt x="181" y="87"/>
                  <a:pt x="182" y="87"/>
                  <a:pt x="184" y="88"/>
                </a:cubicBezTo>
                <a:cubicBezTo>
                  <a:pt x="174" y="92"/>
                  <a:pt x="165" y="98"/>
                  <a:pt x="157" y="105"/>
                </a:cubicBezTo>
                <a:cubicBezTo>
                  <a:pt x="155" y="104"/>
                  <a:pt x="153" y="104"/>
                  <a:pt x="152" y="103"/>
                </a:cubicBezTo>
                <a:cubicBezTo>
                  <a:pt x="157" y="99"/>
                  <a:pt x="163" y="96"/>
                  <a:pt x="169" y="93"/>
                </a:cubicBezTo>
                <a:cubicBezTo>
                  <a:pt x="170" y="93"/>
                  <a:pt x="172" y="93"/>
                  <a:pt x="173" y="93"/>
                </a:cubicBezTo>
                <a:close/>
                <a:moveTo>
                  <a:pt x="150" y="102"/>
                </a:moveTo>
                <a:cubicBezTo>
                  <a:pt x="149" y="103"/>
                  <a:pt x="149" y="103"/>
                  <a:pt x="149" y="103"/>
                </a:cubicBezTo>
                <a:cubicBezTo>
                  <a:pt x="148" y="103"/>
                  <a:pt x="148" y="103"/>
                  <a:pt x="147" y="103"/>
                </a:cubicBezTo>
                <a:cubicBezTo>
                  <a:pt x="146" y="103"/>
                  <a:pt x="144" y="103"/>
                  <a:pt x="143" y="103"/>
                </a:cubicBezTo>
                <a:cubicBezTo>
                  <a:pt x="149" y="100"/>
                  <a:pt x="155" y="96"/>
                  <a:pt x="161" y="92"/>
                </a:cubicBezTo>
                <a:cubicBezTo>
                  <a:pt x="162" y="92"/>
                  <a:pt x="164" y="92"/>
                  <a:pt x="165" y="93"/>
                </a:cubicBezTo>
                <a:cubicBezTo>
                  <a:pt x="160" y="95"/>
                  <a:pt x="154" y="99"/>
                  <a:pt x="150" y="102"/>
                </a:cubicBezTo>
                <a:close/>
                <a:moveTo>
                  <a:pt x="138" y="104"/>
                </a:moveTo>
                <a:cubicBezTo>
                  <a:pt x="137" y="104"/>
                  <a:pt x="137" y="104"/>
                  <a:pt x="137" y="104"/>
                </a:cubicBezTo>
                <a:cubicBezTo>
                  <a:pt x="135" y="103"/>
                  <a:pt x="133" y="102"/>
                  <a:pt x="130" y="101"/>
                </a:cubicBezTo>
                <a:cubicBezTo>
                  <a:pt x="131" y="101"/>
                  <a:pt x="131" y="101"/>
                  <a:pt x="131" y="101"/>
                </a:cubicBezTo>
                <a:cubicBezTo>
                  <a:pt x="131" y="100"/>
                  <a:pt x="131" y="100"/>
                  <a:pt x="131" y="100"/>
                </a:cubicBezTo>
                <a:cubicBezTo>
                  <a:pt x="138" y="97"/>
                  <a:pt x="144" y="94"/>
                  <a:pt x="150" y="91"/>
                </a:cubicBezTo>
                <a:cubicBezTo>
                  <a:pt x="151" y="91"/>
                  <a:pt x="151" y="91"/>
                  <a:pt x="151" y="91"/>
                </a:cubicBezTo>
                <a:cubicBezTo>
                  <a:pt x="153" y="91"/>
                  <a:pt x="156" y="91"/>
                  <a:pt x="158" y="92"/>
                </a:cubicBezTo>
                <a:cubicBezTo>
                  <a:pt x="151" y="96"/>
                  <a:pt x="145" y="100"/>
                  <a:pt x="138" y="104"/>
                </a:cubicBezTo>
                <a:close/>
                <a:moveTo>
                  <a:pt x="106" y="92"/>
                </a:moveTo>
                <a:cubicBezTo>
                  <a:pt x="106" y="92"/>
                  <a:pt x="106" y="92"/>
                  <a:pt x="106" y="92"/>
                </a:cubicBezTo>
                <a:cubicBezTo>
                  <a:pt x="106" y="93"/>
                  <a:pt x="106" y="93"/>
                  <a:pt x="106" y="93"/>
                </a:cubicBezTo>
                <a:cubicBezTo>
                  <a:pt x="109" y="93"/>
                  <a:pt x="111" y="93"/>
                  <a:pt x="114" y="93"/>
                </a:cubicBezTo>
                <a:cubicBezTo>
                  <a:pt x="114" y="93"/>
                  <a:pt x="114" y="93"/>
                  <a:pt x="114" y="93"/>
                </a:cubicBezTo>
                <a:cubicBezTo>
                  <a:pt x="114" y="94"/>
                  <a:pt x="113" y="95"/>
                  <a:pt x="112" y="95"/>
                </a:cubicBezTo>
                <a:cubicBezTo>
                  <a:pt x="110" y="95"/>
                  <a:pt x="107" y="94"/>
                  <a:pt x="105" y="94"/>
                </a:cubicBezTo>
                <a:cubicBezTo>
                  <a:pt x="105" y="94"/>
                  <a:pt x="104" y="94"/>
                  <a:pt x="103" y="93"/>
                </a:cubicBezTo>
                <a:lnTo>
                  <a:pt x="106" y="92"/>
                </a:lnTo>
                <a:close/>
                <a:moveTo>
                  <a:pt x="127" y="88"/>
                </a:moveTo>
                <a:cubicBezTo>
                  <a:pt x="124" y="91"/>
                  <a:pt x="119" y="91"/>
                  <a:pt x="115" y="91"/>
                </a:cubicBezTo>
                <a:cubicBezTo>
                  <a:pt x="114" y="91"/>
                  <a:pt x="114" y="91"/>
                  <a:pt x="114" y="91"/>
                </a:cubicBezTo>
                <a:cubicBezTo>
                  <a:pt x="112" y="91"/>
                  <a:pt x="110" y="91"/>
                  <a:pt x="108" y="91"/>
                </a:cubicBezTo>
                <a:cubicBezTo>
                  <a:pt x="118" y="86"/>
                  <a:pt x="118" y="86"/>
                  <a:pt x="118" y="86"/>
                </a:cubicBezTo>
                <a:cubicBezTo>
                  <a:pt x="119" y="86"/>
                  <a:pt x="119" y="85"/>
                  <a:pt x="119" y="85"/>
                </a:cubicBezTo>
                <a:cubicBezTo>
                  <a:pt x="122" y="86"/>
                  <a:pt x="125" y="86"/>
                  <a:pt x="128" y="87"/>
                </a:cubicBezTo>
                <a:cubicBezTo>
                  <a:pt x="128" y="87"/>
                  <a:pt x="128" y="88"/>
                  <a:pt x="127" y="88"/>
                </a:cubicBezTo>
                <a:close/>
                <a:moveTo>
                  <a:pt x="119" y="138"/>
                </a:moveTo>
                <a:cubicBezTo>
                  <a:pt x="118" y="138"/>
                  <a:pt x="117" y="139"/>
                  <a:pt x="115" y="140"/>
                </a:cubicBezTo>
                <a:cubicBezTo>
                  <a:pt x="115" y="140"/>
                  <a:pt x="114" y="140"/>
                  <a:pt x="114" y="140"/>
                </a:cubicBezTo>
                <a:cubicBezTo>
                  <a:pt x="113" y="139"/>
                  <a:pt x="111" y="139"/>
                  <a:pt x="110" y="138"/>
                </a:cubicBezTo>
                <a:cubicBezTo>
                  <a:pt x="116" y="136"/>
                  <a:pt x="116" y="136"/>
                  <a:pt x="116" y="136"/>
                </a:cubicBezTo>
                <a:cubicBezTo>
                  <a:pt x="117" y="137"/>
                  <a:pt x="118" y="137"/>
                  <a:pt x="119" y="138"/>
                </a:cubicBezTo>
                <a:close/>
                <a:moveTo>
                  <a:pt x="178" y="131"/>
                </a:moveTo>
                <a:cubicBezTo>
                  <a:pt x="179" y="131"/>
                  <a:pt x="179" y="131"/>
                  <a:pt x="179" y="131"/>
                </a:cubicBezTo>
                <a:cubicBezTo>
                  <a:pt x="207" y="141"/>
                  <a:pt x="207" y="141"/>
                  <a:pt x="207" y="141"/>
                </a:cubicBezTo>
                <a:cubicBezTo>
                  <a:pt x="202" y="144"/>
                  <a:pt x="191" y="151"/>
                  <a:pt x="180" y="158"/>
                </a:cubicBezTo>
                <a:cubicBezTo>
                  <a:pt x="175" y="161"/>
                  <a:pt x="170" y="164"/>
                  <a:pt x="166" y="167"/>
                </a:cubicBezTo>
                <a:cubicBezTo>
                  <a:pt x="164" y="168"/>
                  <a:pt x="163" y="169"/>
                  <a:pt x="161" y="169"/>
                </a:cubicBezTo>
                <a:cubicBezTo>
                  <a:pt x="161" y="170"/>
                  <a:pt x="161" y="170"/>
                  <a:pt x="160" y="170"/>
                </a:cubicBezTo>
                <a:cubicBezTo>
                  <a:pt x="139" y="160"/>
                  <a:pt x="119" y="152"/>
                  <a:pt x="97" y="143"/>
                </a:cubicBezTo>
                <a:cubicBezTo>
                  <a:pt x="98" y="142"/>
                  <a:pt x="98" y="142"/>
                  <a:pt x="98" y="142"/>
                </a:cubicBezTo>
                <a:cubicBezTo>
                  <a:pt x="105" y="140"/>
                  <a:pt x="105" y="140"/>
                  <a:pt x="105" y="140"/>
                </a:cubicBezTo>
                <a:cubicBezTo>
                  <a:pt x="107" y="141"/>
                  <a:pt x="109" y="142"/>
                  <a:pt x="112" y="143"/>
                </a:cubicBezTo>
                <a:cubicBezTo>
                  <a:pt x="122" y="148"/>
                  <a:pt x="137" y="155"/>
                  <a:pt x="144" y="157"/>
                </a:cubicBezTo>
                <a:cubicBezTo>
                  <a:pt x="144" y="158"/>
                  <a:pt x="144" y="158"/>
                  <a:pt x="144" y="158"/>
                </a:cubicBezTo>
                <a:cubicBezTo>
                  <a:pt x="145" y="159"/>
                  <a:pt x="146" y="159"/>
                  <a:pt x="147" y="158"/>
                </a:cubicBezTo>
                <a:cubicBezTo>
                  <a:pt x="149" y="156"/>
                  <a:pt x="152" y="155"/>
                  <a:pt x="155" y="155"/>
                </a:cubicBezTo>
                <a:cubicBezTo>
                  <a:pt x="155" y="155"/>
                  <a:pt x="155" y="155"/>
                  <a:pt x="155" y="155"/>
                </a:cubicBezTo>
                <a:cubicBezTo>
                  <a:pt x="158" y="155"/>
                  <a:pt x="160" y="156"/>
                  <a:pt x="162" y="157"/>
                </a:cubicBezTo>
                <a:cubicBezTo>
                  <a:pt x="162" y="158"/>
                  <a:pt x="163" y="158"/>
                  <a:pt x="163" y="158"/>
                </a:cubicBezTo>
                <a:cubicBezTo>
                  <a:pt x="164" y="158"/>
                  <a:pt x="164" y="159"/>
                  <a:pt x="165" y="159"/>
                </a:cubicBezTo>
                <a:cubicBezTo>
                  <a:pt x="165" y="158"/>
                  <a:pt x="165" y="158"/>
                  <a:pt x="165" y="158"/>
                </a:cubicBezTo>
                <a:cubicBezTo>
                  <a:pt x="166" y="158"/>
                  <a:pt x="166" y="158"/>
                  <a:pt x="166" y="158"/>
                </a:cubicBezTo>
                <a:cubicBezTo>
                  <a:pt x="185" y="147"/>
                  <a:pt x="185" y="147"/>
                  <a:pt x="185" y="147"/>
                </a:cubicBezTo>
                <a:cubicBezTo>
                  <a:pt x="186" y="147"/>
                  <a:pt x="186" y="146"/>
                  <a:pt x="186" y="145"/>
                </a:cubicBezTo>
                <a:cubicBezTo>
                  <a:pt x="186" y="145"/>
                  <a:pt x="186" y="144"/>
                  <a:pt x="185" y="144"/>
                </a:cubicBezTo>
                <a:cubicBezTo>
                  <a:pt x="185" y="144"/>
                  <a:pt x="185" y="143"/>
                  <a:pt x="184" y="142"/>
                </a:cubicBezTo>
                <a:cubicBezTo>
                  <a:pt x="183" y="141"/>
                  <a:pt x="182" y="139"/>
                  <a:pt x="182" y="138"/>
                </a:cubicBezTo>
                <a:cubicBezTo>
                  <a:pt x="182" y="138"/>
                  <a:pt x="182" y="138"/>
                  <a:pt x="182" y="138"/>
                </a:cubicBezTo>
                <a:cubicBezTo>
                  <a:pt x="182" y="137"/>
                  <a:pt x="182" y="136"/>
                  <a:pt x="181" y="136"/>
                </a:cubicBezTo>
                <a:cubicBezTo>
                  <a:pt x="175" y="133"/>
                  <a:pt x="175" y="133"/>
                  <a:pt x="175" y="133"/>
                </a:cubicBezTo>
                <a:cubicBezTo>
                  <a:pt x="176" y="132"/>
                  <a:pt x="177" y="131"/>
                  <a:pt x="178" y="131"/>
                </a:cubicBezTo>
                <a:close/>
                <a:moveTo>
                  <a:pt x="127" y="141"/>
                </a:moveTo>
                <a:cubicBezTo>
                  <a:pt x="128" y="141"/>
                  <a:pt x="128" y="141"/>
                  <a:pt x="128" y="141"/>
                </a:cubicBezTo>
                <a:cubicBezTo>
                  <a:pt x="128" y="141"/>
                  <a:pt x="128" y="141"/>
                  <a:pt x="129" y="141"/>
                </a:cubicBezTo>
                <a:cubicBezTo>
                  <a:pt x="130" y="141"/>
                  <a:pt x="132" y="142"/>
                  <a:pt x="134" y="142"/>
                </a:cubicBezTo>
                <a:cubicBezTo>
                  <a:pt x="131" y="143"/>
                  <a:pt x="129" y="144"/>
                  <a:pt x="127" y="145"/>
                </a:cubicBezTo>
                <a:cubicBezTo>
                  <a:pt x="126" y="145"/>
                  <a:pt x="126" y="145"/>
                  <a:pt x="125" y="145"/>
                </a:cubicBezTo>
                <a:cubicBezTo>
                  <a:pt x="124" y="145"/>
                  <a:pt x="124" y="144"/>
                  <a:pt x="123" y="144"/>
                </a:cubicBezTo>
                <a:cubicBezTo>
                  <a:pt x="124" y="143"/>
                  <a:pt x="126" y="142"/>
                  <a:pt x="127" y="141"/>
                </a:cubicBezTo>
                <a:close/>
                <a:moveTo>
                  <a:pt x="143" y="145"/>
                </a:moveTo>
                <a:cubicBezTo>
                  <a:pt x="141" y="146"/>
                  <a:pt x="139" y="147"/>
                  <a:pt x="136" y="149"/>
                </a:cubicBezTo>
                <a:cubicBezTo>
                  <a:pt x="136" y="149"/>
                  <a:pt x="136" y="149"/>
                  <a:pt x="136" y="149"/>
                </a:cubicBezTo>
                <a:cubicBezTo>
                  <a:pt x="136" y="149"/>
                  <a:pt x="136" y="149"/>
                  <a:pt x="136" y="149"/>
                </a:cubicBezTo>
                <a:cubicBezTo>
                  <a:pt x="136" y="149"/>
                  <a:pt x="136" y="149"/>
                  <a:pt x="136" y="149"/>
                </a:cubicBezTo>
                <a:cubicBezTo>
                  <a:pt x="134" y="149"/>
                  <a:pt x="131" y="148"/>
                  <a:pt x="129" y="147"/>
                </a:cubicBezTo>
                <a:cubicBezTo>
                  <a:pt x="132" y="145"/>
                  <a:pt x="134" y="144"/>
                  <a:pt x="137" y="143"/>
                </a:cubicBezTo>
                <a:cubicBezTo>
                  <a:pt x="139" y="144"/>
                  <a:pt x="141" y="145"/>
                  <a:pt x="143" y="145"/>
                </a:cubicBezTo>
                <a:close/>
                <a:moveTo>
                  <a:pt x="151" y="147"/>
                </a:moveTo>
                <a:cubicBezTo>
                  <a:pt x="148" y="149"/>
                  <a:pt x="146" y="150"/>
                  <a:pt x="144" y="153"/>
                </a:cubicBezTo>
                <a:cubicBezTo>
                  <a:pt x="142" y="152"/>
                  <a:pt x="140" y="151"/>
                  <a:pt x="138" y="150"/>
                </a:cubicBezTo>
                <a:cubicBezTo>
                  <a:pt x="138" y="150"/>
                  <a:pt x="138" y="150"/>
                  <a:pt x="138" y="150"/>
                </a:cubicBezTo>
                <a:cubicBezTo>
                  <a:pt x="141" y="149"/>
                  <a:pt x="143" y="147"/>
                  <a:pt x="146" y="146"/>
                </a:cubicBezTo>
                <a:cubicBezTo>
                  <a:pt x="148" y="146"/>
                  <a:pt x="149" y="147"/>
                  <a:pt x="151" y="147"/>
                </a:cubicBezTo>
                <a:close/>
                <a:moveTo>
                  <a:pt x="157" y="146"/>
                </a:moveTo>
                <a:cubicBezTo>
                  <a:pt x="157" y="146"/>
                  <a:pt x="158" y="146"/>
                  <a:pt x="158" y="146"/>
                </a:cubicBezTo>
                <a:cubicBezTo>
                  <a:pt x="161" y="143"/>
                  <a:pt x="166" y="140"/>
                  <a:pt x="171" y="136"/>
                </a:cubicBezTo>
                <a:cubicBezTo>
                  <a:pt x="172" y="136"/>
                  <a:pt x="172" y="136"/>
                  <a:pt x="172" y="136"/>
                </a:cubicBezTo>
                <a:cubicBezTo>
                  <a:pt x="176" y="138"/>
                  <a:pt x="176" y="138"/>
                  <a:pt x="176" y="138"/>
                </a:cubicBezTo>
                <a:cubicBezTo>
                  <a:pt x="169" y="142"/>
                  <a:pt x="161" y="146"/>
                  <a:pt x="154" y="150"/>
                </a:cubicBezTo>
                <a:cubicBezTo>
                  <a:pt x="154" y="150"/>
                  <a:pt x="153" y="150"/>
                  <a:pt x="153" y="151"/>
                </a:cubicBezTo>
                <a:cubicBezTo>
                  <a:pt x="153" y="151"/>
                  <a:pt x="153" y="151"/>
                  <a:pt x="153" y="151"/>
                </a:cubicBezTo>
                <a:cubicBezTo>
                  <a:pt x="151" y="151"/>
                  <a:pt x="148" y="152"/>
                  <a:pt x="146" y="154"/>
                </a:cubicBezTo>
                <a:cubicBezTo>
                  <a:pt x="146" y="154"/>
                  <a:pt x="146" y="154"/>
                  <a:pt x="146" y="154"/>
                </a:cubicBezTo>
                <a:cubicBezTo>
                  <a:pt x="148" y="151"/>
                  <a:pt x="151" y="149"/>
                  <a:pt x="154" y="148"/>
                </a:cubicBezTo>
                <a:cubicBezTo>
                  <a:pt x="154" y="148"/>
                  <a:pt x="154" y="148"/>
                  <a:pt x="154" y="148"/>
                </a:cubicBezTo>
                <a:cubicBezTo>
                  <a:pt x="155" y="148"/>
                  <a:pt x="155" y="148"/>
                  <a:pt x="155" y="148"/>
                </a:cubicBezTo>
                <a:cubicBezTo>
                  <a:pt x="155" y="148"/>
                  <a:pt x="155" y="148"/>
                  <a:pt x="155" y="148"/>
                </a:cubicBezTo>
                <a:cubicBezTo>
                  <a:pt x="155" y="148"/>
                  <a:pt x="155" y="148"/>
                  <a:pt x="155" y="148"/>
                </a:cubicBezTo>
                <a:cubicBezTo>
                  <a:pt x="156" y="147"/>
                  <a:pt x="156" y="147"/>
                  <a:pt x="156" y="147"/>
                </a:cubicBezTo>
                <a:cubicBezTo>
                  <a:pt x="156" y="147"/>
                  <a:pt x="156" y="147"/>
                  <a:pt x="157" y="146"/>
                </a:cubicBezTo>
                <a:close/>
                <a:moveTo>
                  <a:pt x="165" y="154"/>
                </a:moveTo>
                <a:cubicBezTo>
                  <a:pt x="164" y="154"/>
                  <a:pt x="164" y="154"/>
                  <a:pt x="163" y="153"/>
                </a:cubicBezTo>
                <a:cubicBezTo>
                  <a:pt x="169" y="150"/>
                  <a:pt x="174" y="147"/>
                  <a:pt x="180" y="144"/>
                </a:cubicBezTo>
                <a:cubicBezTo>
                  <a:pt x="181" y="144"/>
                  <a:pt x="181" y="144"/>
                  <a:pt x="181" y="144"/>
                </a:cubicBezTo>
                <a:cubicBezTo>
                  <a:pt x="181" y="145"/>
                  <a:pt x="181" y="145"/>
                  <a:pt x="181" y="145"/>
                </a:cubicBezTo>
                <a:lnTo>
                  <a:pt x="165" y="154"/>
                </a:lnTo>
                <a:close/>
                <a:moveTo>
                  <a:pt x="178" y="139"/>
                </a:moveTo>
                <a:cubicBezTo>
                  <a:pt x="178" y="140"/>
                  <a:pt x="179" y="141"/>
                  <a:pt x="179" y="142"/>
                </a:cubicBezTo>
                <a:cubicBezTo>
                  <a:pt x="173" y="145"/>
                  <a:pt x="167" y="149"/>
                  <a:pt x="161" y="152"/>
                </a:cubicBezTo>
                <a:cubicBezTo>
                  <a:pt x="160" y="152"/>
                  <a:pt x="158" y="151"/>
                  <a:pt x="156" y="151"/>
                </a:cubicBezTo>
                <a:cubicBezTo>
                  <a:pt x="164" y="147"/>
                  <a:pt x="171" y="143"/>
                  <a:pt x="178" y="139"/>
                </a:cubicBezTo>
                <a:close/>
                <a:moveTo>
                  <a:pt x="126" y="140"/>
                </a:moveTo>
                <a:cubicBezTo>
                  <a:pt x="124" y="141"/>
                  <a:pt x="122" y="142"/>
                  <a:pt x="121" y="143"/>
                </a:cubicBezTo>
                <a:cubicBezTo>
                  <a:pt x="120" y="142"/>
                  <a:pt x="118" y="142"/>
                  <a:pt x="117" y="141"/>
                </a:cubicBezTo>
                <a:cubicBezTo>
                  <a:pt x="119" y="140"/>
                  <a:pt x="120" y="139"/>
                  <a:pt x="122" y="138"/>
                </a:cubicBezTo>
                <a:cubicBezTo>
                  <a:pt x="123" y="139"/>
                  <a:pt x="124" y="139"/>
                  <a:pt x="125" y="139"/>
                </a:cubicBezTo>
                <a:lnTo>
                  <a:pt x="126" y="140"/>
                </a:lnTo>
                <a:close/>
                <a:moveTo>
                  <a:pt x="201" y="84"/>
                </a:moveTo>
                <a:cubicBezTo>
                  <a:pt x="196" y="89"/>
                  <a:pt x="185" y="97"/>
                  <a:pt x="176" y="105"/>
                </a:cubicBezTo>
                <a:cubicBezTo>
                  <a:pt x="171" y="109"/>
                  <a:pt x="166" y="112"/>
                  <a:pt x="163" y="115"/>
                </a:cubicBezTo>
                <a:cubicBezTo>
                  <a:pt x="161" y="117"/>
                  <a:pt x="160" y="118"/>
                  <a:pt x="159" y="119"/>
                </a:cubicBezTo>
                <a:cubicBezTo>
                  <a:pt x="158" y="119"/>
                  <a:pt x="158" y="119"/>
                  <a:pt x="158" y="120"/>
                </a:cubicBezTo>
                <a:cubicBezTo>
                  <a:pt x="135" y="112"/>
                  <a:pt x="114" y="107"/>
                  <a:pt x="92" y="100"/>
                </a:cubicBezTo>
                <a:cubicBezTo>
                  <a:pt x="93" y="99"/>
                  <a:pt x="93" y="99"/>
                  <a:pt x="93" y="99"/>
                </a:cubicBezTo>
                <a:cubicBezTo>
                  <a:pt x="98" y="96"/>
                  <a:pt x="98" y="96"/>
                  <a:pt x="98" y="96"/>
                </a:cubicBezTo>
                <a:cubicBezTo>
                  <a:pt x="99" y="96"/>
                  <a:pt x="99" y="96"/>
                  <a:pt x="99" y="96"/>
                </a:cubicBezTo>
                <a:cubicBezTo>
                  <a:pt x="100" y="97"/>
                  <a:pt x="102" y="97"/>
                  <a:pt x="104" y="98"/>
                </a:cubicBezTo>
                <a:cubicBezTo>
                  <a:pt x="109" y="99"/>
                  <a:pt x="115" y="100"/>
                  <a:pt x="120" y="102"/>
                </a:cubicBezTo>
                <a:cubicBezTo>
                  <a:pt x="125" y="103"/>
                  <a:pt x="130" y="105"/>
                  <a:pt x="136" y="107"/>
                </a:cubicBezTo>
                <a:cubicBezTo>
                  <a:pt x="136" y="108"/>
                  <a:pt x="138" y="108"/>
                  <a:pt x="139" y="108"/>
                </a:cubicBezTo>
                <a:cubicBezTo>
                  <a:pt x="140" y="108"/>
                  <a:pt x="141" y="108"/>
                  <a:pt x="142" y="108"/>
                </a:cubicBezTo>
                <a:cubicBezTo>
                  <a:pt x="144" y="107"/>
                  <a:pt x="145" y="107"/>
                  <a:pt x="147" y="107"/>
                </a:cubicBezTo>
                <a:cubicBezTo>
                  <a:pt x="150" y="107"/>
                  <a:pt x="153" y="108"/>
                  <a:pt x="156" y="109"/>
                </a:cubicBezTo>
                <a:cubicBezTo>
                  <a:pt x="157" y="110"/>
                  <a:pt x="158" y="110"/>
                  <a:pt x="158" y="109"/>
                </a:cubicBezTo>
                <a:cubicBezTo>
                  <a:pt x="168" y="100"/>
                  <a:pt x="180" y="94"/>
                  <a:pt x="191" y="89"/>
                </a:cubicBezTo>
                <a:cubicBezTo>
                  <a:pt x="192" y="88"/>
                  <a:pt x="193" y="87"/>
                  <a:pt x="193" y="86"/>
                </a:cubicBezTo>
                <a:cubicBezTo>
                  <a:pt x="192" y="86"/>
                  <a:pt x="192" y="85"/>
                  <a:pt x="191" y="85"/>
                </a:cubicBezTo>
                <a:cubicBezTo>
                  <a:pt x="188" y="84"/>
                  <a:pt x="185" y="84"/>
                  <a:pt x="182" y="83"/>
                </a:cubicBezTo>
                <a:cubicBezTo>
                  <a:pt x="182" y="83"/>
                  <a:pt x="183" y="82"/>
                  <a:pt x="184" y="81"/>
                </a:cubicBezTo>
                <a:lnTo>
                  <a:pt x="201" y="84"/>
                </a:lnTo>
                <a:close/>
                <a:moveTo>
                  <a:pt x="172" y="71"/>
                </a:moveTo>
                <a:cubicBezTo>
                  <a:pt x="154" y="69"/>
                  <a:pt x="129" y="64"/>
                  <a:pt x="103" y="60"/>
                </a:cubicBezTo>
                <a:cubicBezTo>
                  <a:pt x="103" y="59"/>
                  <a:pt x="103" y="59"/>
                  <a:pt x="103" y="59"/>
                </a:cubicBezTo>
                <a:cubicBezTo>
                  <a:pt x="127" y="63"/>
                  <a:pt x="149" y="65"/>
                  <a:pt x="173" y="69"/>
                </a:cubicBezTo>
                <a:cubicBezTo>
                  <a:pt x="173" y="69"/>
                  <a:pt x="174" y="69"/>
                  <a:pt x="174" y="68"/>
                </a:cubicBezTo>
                <a:cubicBezTo>
                  <a:pt x="173" y="69"/>
                  <a:pt x="173" y="70"/>
                  <a:pt x="172" y="71"/>
                </a:cubicBezTo>
                <a:close/>
                <a:moveTo>
                  <a:pt x="209" y="10"/>
                </a:moveTo>
                <a:cubicBezTo>
                  <a:pt x="198" y="28"/>
                  <a:pt x="185" y="47"/>
                  <a:pt x="172" y="65"/>
                </a:cubicBezTo>
                <a:cubicBezTo>
                  <a:pt x="149" y="61"/>
                  <a:pt x="127" y="59"/>
                  <a:pt x="104" y="55"/>
                </a:cubicBezTo>
                <a:cubicBezTo>
                  <a:pt x="105" y="53"/>
                  <a:pt x="107" y="51"/>
                  <a:pt x="109" y="49"/>
                </a:cubicBezTo>
                <a:cubicBezTo>
                  <a:pt x="109" y="49"/>
                  <a:pt x="109" y="49"/>
                  <a:pt x="109" y="49"/>
                </a:cubicBezTo>
                <a:cubicBezTo>
                  <a:pt x="124" y="51"/>
                  <a:pt x="138" y="54"/>
                  <a:pt x="153" y="56"/>
                </a:cubicBezTo>
                <a:cubicBezTo>
                  <a:pt x="153" y="56"/>
                  <a:pt x="154" y="56"/>
                  <a:pt x="155" y="56"/>
                </a:cubicBezTo>
                <a:cubicBezTo>
                  <a:pt x="155" y="56"/>
                  <a:pt x="156" y="56"/>
                  <a:pt x="156" y="56"/>
                </a:cubicBezTo>
                <a:cubicBezTo>
                  <a:pt x="158" y="56"/>
                  <a:pt x="159" y="54"/>
                  <a:pt x="160" y="53"/>
                </a:cubicBezTo>
                <a:cubicBezTo>
                  <a:pt x="162" y="52"/>
                  <a:pt x="164" y="51"/>
                  <a:pt x="166" y="51"/>
                </a:cubicBezTo>
                <a:cubicBezTo>
                  <a:pt x="168" y="51"/>
                  <a:pt x="170" y="52"/>
                  <a:pt x="171" y="53"/>
                </a:cubicBezTo>
                <a:cubicBezTo>
                  <a:pt x="172" y="53"/>
                  <a:pt x="173" y="53"/>
                  <a:pt x="173" y="53"/>
                </a:cubicBezTo>
                <a:cubicBezTo>
                  <a:pt x="174" y="53"/>
                  <a:pt x="174" y="52"/>
                  <a:pt x="174" y="52"/>
                </a:cubicBezTo>
                <a:cubicBezTo>
                  <a:pt x="178" y="43"/>
                  <a:pt x="183" y="34"/>
                  <a:pt x="190" y="27"/>
                </a:cubicBezTo>
                <a:cubicBezTo>
                  <a:pt x="190" y="27"/>
                  <a:pt x="190" y="26"/>
                  <a:pt x="190" y="25"/>
                </a:cubicBezTo>
                <a:cubicBezTo>
                  <a:pt x="189" y="24"/>
                  <a:pt x="189" y="24"/>
                  <a:pt x="188" y="24"/>
                </a:cubicBezTo>
                <a:cubicBezTo>
                  <a:pt x="187" y="24"/>
                  <a:pt x="187" y="24"/>
                  <a:pt x="186" y="24"/>
                </a:cubicBezTo>
                <a:cubicBezTo>
                  <a:pt x="185" y="24"/>
                  <a:pt x="183" y="23"/>
                  <a:pt x="182" y="22"/>
                </a:cubicBezTo>
                <a:cubicBezTo>
                  <a:pt x="181" y="21"/>
                  <a:pt x="180" y="20"/>
                  <a:pt x="180" y="19"/>
                </a:cubicBezTo>
                <a:cubicBezTo>
                  <a:pt x="180" y="18"/>
                  <a:pt x="179" y="17"/>
                  <a:pt x="178" y="17"/>
                </a:cubicBezTo>
                <a:cubicBezTo>
                  <a:pt x="160" y="16"/>
                  <a:pt x="152" y="14"/>
                  <a:pt x="135" y="14"/>
                </a:cubicBezTo>
                <a:cubicBezTo>
                  <a:pt x="137" y="12"/>
                  <a:pt x="138" y="10"/>
                  <a:pt x="139" y="9"/>
                </a:cubicBezTo>
                <a:cubicBezTo>
                  <a:pt x="161" y="9"/>
                  <a:pt x="182" y="10"/>
                  <a:pt x="203" y="10"/>
                </a:cubicBezTo>
                <a:cubicBezTo>
                  <a:pt x="205" y="10"/>
                  <a:pt x="207" y="10"/>
                  <a:pt x="209" y="10"/>
                </a:cubicBezTo>
                <a:close/>
                <a:moveTo>
                  <a:pt x="171" y="48"/>
                </a:moveTo>
                <a:cubicBezTo>
                  <a:pt x="170" y="48"/>
                  <a:pt x="168" y="47"/>
                  <a:pt x="166" y="47"/>
                </a:cubicBezTo>
                <a:cubicBezTo>
                  <a:pt x="165" y="47"/>
                  <a:pt x="164" y="48"/>
                  <a:pt x="163" y="48"/>
                </a:cubicBezTo>
                <a:cubicBezTo>
                  <a:pt x="164" y="47"/>
                  <a:pt x="166" y="46"/>
                  <a:pt x="167" y="45"/>
                </a:cubicBezTo>
                <a:cubicBezTo>
                  <a:pt x="170" y="43"/>
                  <a:pt x="172" y="42"/>
                  <a:pt x="173" y="41"/>
                </a:cubicBezTo>
                <a:cubicBezTo>
                  <a:pt x="174" y="41"/>
                  <a:pt x="174" y="40"/>
                  <a:pt x="174" y="40"/>
                </a:cubicBezTo>
                <a:cubicBezTo>
                  <a:pt x="173" y="39"/>
                  <a:pt x="173" y="39"/>
                  <a:pt x="172" y="39"/>
                </a:cubicBezTo>
                <a:cubicBezTo>
                  <a:pt x="171" y="40"/>
                  <a:pt x="168" y="42"/>
                  <a:pt x="165" y="44"/>
                </a:cubicBezTo>
                <a:cubicBezTo>
                  <a:pt x="164" y="44"/>
                  <a:pt x="163" y="45"/>
                  <a:pt x="162" y="46"/>
                </a:cubicBezTo>
                <a:cubicBezTo>
                  <a:pt x="161" y="47"/>
                  <a:pt x="160" y="47"/>
                  <a:pt x="160" y="48"/>
                </a:cubicBezTo>
                <a:cubicBezTo>
                  <a:pt x="160" y="49"/>
                  <a:pt x="160" y="49"/>
                  <a:pt x="160" y="49"/>
                </a:cubicBezTo>
                <a:cubicBezTo>
                  <a:pt x="159" y="49"/>
                  <a:pt x="159" y="50"/>
                  <a:pt x="158" y="50"/>
                </a:cubicBezTo>
                <a:cubicBezTo>
                  <a:pt x="157" y="51"/>
                  <a:pt x="156" y="52"/>
                  <a:pt x="155" y="52"/>
                </a:cubicBezTo>
                <a:cubicBezTo>
                  <a:pt x="155" y="52"/>
                  <a:pt x="155" y="52"/>
                  <a:pt x="155" y="52"/>
                </a:cubicBezTo>
                <a:cubicBezTo>
                  <a:pt x="154" y="52"/>
                  <a:pt x="154" y="52"/>
                  <a:pt x="153" y="52"/>
                </a:cubicBezTo>
                <a:cubicBezTo>
                  <a:pt x="152" y="52"/>
                  <a:pt x="150" y="51"/>
                  <a:pt x="148" y="51"/>
                </a:cubicBezTo>
                <a:cubicBezTo>
                  <a:pt x="158" y="43"/>
                  <a:pt x="170" y="35"/>
                  <a:pt x="181" y="29"/>
                </a:cubicBezTo>
                <a:cubicBezTo>
                  <a:pt x="182" y="28"/>
                  <a:pt x="182" y="28"/>
                  <a:pt x="181" y="27"/>
                </a:cubicBezTo>
                <a:cubicBezTo>
                  <a:pt x="181" y="27"/>
                  <a:pt x="181" y="27"/>
                  <a:pt x="180" y="27"/>
                </a:cubicBezTo>
                <a:cubicBezTo>
                  <a:pt x="168" y="34"/>
                  <a:pt x="157" y="41"/>
                  <a:pt x="147" y="50"/>
                </a:cubicBezTo>
                <a:cubicBezTo>
                  <a:pt x="146" y="50"/>
                  <a:pt x="146" y="50"/>
                  <a:pt x="146" y="51"/>
                </a:cubicBezTo>
                <a:cubicBezTo>
                  <a:pt x="142" y="50"/>
                  <a:pt x="137" y="49"/>
                  <a:pt x="132" y="49"/>
                </a:cubicBezTo>
                <a:cubicBezTo>
                  <a:pt x="147" y="40"/>
                  <a:pt x="163" y="32"/>
                  <a:pt x="178" y="23"/>
                </a:cubicBezTo>
                <a:cubicBezTo>
                  <a:pt x="178" y="24"/>
                  <a:pt x="179" y="25"/>
                  <a:pt x="180" y="25"/>
                </a:cubicBezTo>
                <a:cubicBezTo>
                  <a:pt x="181" y="27"/>
                  <a:pt x="182" y="27"/>
                  <a:pt x="184" y="28"/>
                </a:cubicBezTo>
                <a:cubicBezTo>
                  <a:pt x="179" y="34"/>
                  <a:pt x="174" y="41"/>
                  <a:pt x="171" y="48"/>
                </a:cubicBezTo>
                <a:close/>
                <a:moveTo>
                  <a:pt x="177" y="21"/>
                </a:moveTo>
                <a:cubicBezTo>
                  <a:pt x="177" y="22"/>
                  <a:pt x="177" y="22"/>
                  <a:pt x="177" y="22"/>
                </a:cubicBezTo>
                <a:cubicBezTo>
                  <a:pt x="161" y="30"/>
                  <a:pt x="145" y="39"/>
                  <a:pt x="129" y="48"/>
                </a:cubicBezTo>
                <a:cubicBezTo>
                  <a:pt x="129" y="48"/>
                  <a:pt x="129" y="48"/>
                  <a:pt x="129" y="48"/>
                </a:cubicBezTo>
                <a:cubicBezTo>
                  <a:pt x="127" y="48"/>
                  <a:pt x="125" y="47"/>
                  <a:pt x="122" y="47"/>
                </a:cubicBezTo>
                <a:cubicBezTo>
                  <a:pt x="125" y="46"/>
                  <a:pt x="128" y="44"/>
                  <a:pt x="130" y="43"/>
                </a:cubicBezTo>
                <a:cubicBezTo>
                  <a:pt x="131" y="43"/>
                  <a:pt x="131" y="43"/>
                  <a:pt x="131" y="43"/>
                </a:cubicBezTo>
                <a:cubicBezTo>
                  <a:pt x="132" y="43"/>
                  <a:pt x="132" y="43"/>
                  <a:pt x="133" y="43"/>
                </a:cubicBezTo>
                <a:cubicBezTo>
                  <a:pt x="133" y="43"/>
                  <a:pt x="133" y="42"/>
                  <a:pt x="133" y="42"/>
                </a:cubicBezTo>
                <a:cubicBezTo>
                  <a:pt x="145" y="34"/>
                  <a:pt x="158" y="27"/>
                  <a:pt x="171" y="21"/>
                </a:cubicBezTo>
                <a:cubicBezTo>
                  <a:pt x="172" y="21"/>
                  <a:pt x="172" y="21"/>
                  <a:pt x="172" y="21"/>
                </a:cubicBezTo>
                <a:cubicBezTo>
                  <a:pt x="173" y="21"/>
                  <a:pt x="175" y="21"/>
                  <a:pt x="177" y="21"/>
                </a:cubicBezTo>
                <a:close/>
                <a:moveTo>
                  <a:pt x="136" y="38"/>
                </a:moveTo>
                <a:cubicBezTo>
                  <a:pt x="136" y="37"/>
                  <a:pt x="137" y="37"/>
                  <a:pt x="138" y="36"/>
                </a:cubicBezTo>
                <a:cubicBezTo>
                  <a:pt x="139" y="34"/>
                  <a:pt x="139" y="32"/>
                  <a:pt x="140" y="30"/>
                </a:cubicBezTo>
                <a:cubicBezTo>
                  <a:pt x="146" y="27"/>
                  <a:pt x="152" y="23"/>
                  <a:pt x="159" y="20"/>
                </a:cubicBezTo>
                <a:cubicBezTo>
                  <a:pt x="162" y="20"/>
                  <a:pt x="165" y="20"/>
                  <a:pt x="168" y="20"/>
                </a:cubicBezTo>
                <a:cubicBezTo>
                  <a:pt x="157" y="26"/>
                  <a:pt x="146" y="32"/>
                  <a:pt x="136" y="38"/>
                </a:cubicBezTo>
                <a:close/>
                <a:moveTo>
                  <a:pt x="140" y="28"/>
                </a:moveTo>
                <a:cubicBezTo>
                  <a:pt x="140" y="27"/>
                  <a:pt x="140" y="27"/>
                  <a:pt x="140" y="27"/>
                </a:cubicBezTo>
                <a:cubicBezTo>
                  <a:pt x="140" y="26"/>
                  <a:pt x="140" y="24"/>
                  <a:pt x="140" y="23"/>
                </a:cubicBezTo>
                <a:cubicBezTo>
                  <a:pt x="142" y="21"/>
                  <a:pt x="144" y="20"/>
                  <a:pt x="147" y="19"/>
                </a:cubicBezTo>
                <a:cubicBezTo>
                  <a:pt x="150" y="19"/>
                  <a:pt x="153" y="19"/>
                  <a:pt x="155" y="19"/>
                </a:cubicBezTo>
                <a:cubicBezTo>
                  <a:pt x="150" y="22"/>
                  <a:pt x="145" y="25"/>
                  <a:pt x="140" y="28"/>
                </a:cubicBezTo>
                <a:close/>
                <a:moveTo>
                  <a:pt x="139" y="21"/>
                </a:moveTo>
                <a:cubicBezTo>
                  <a:pt x="139" y="20"/>
                  <a:pt x="138" y="19"/>
                  <a:pt x="138" y="18"/>
                </a:cubicBezTo>
                <a:cubicBezTo>
                  <a:pt x="140" y="18"/>
                  <a:pt x="141" y="18"/>
                  <a:pt x="143" y="18"/>
                </a:cubicBezTo>
                <a:cubicBezTo>
                  <a:pt x="142" y="19"/>
                  <a:pt x="140" y="20"/>
                  <a:pt x="139" y="21"/>
                </a:cubicBezTo>
                <a:close/>
                <a:moveTo>
                  <a:pt x="132" y="18"/>
                </a:moveTo>
                <a:cubicBezTo>
                  <a:pt x="133" y="18"/>
                  <a:pt x="133" y="18"/>
                  <a:pt x="133" y="18"/>
                </a:cubicBezTo>
                <a:cubicBezTo>
                  <a:pt x="135" y="20"/>
                  <a:pt x="136" y="24"/>
                  <a:pt x="136" y="27"/>
                </a:cubicBezTo>
                <a:cubicBezTo>
                  <a:pt x="136" y="28"/>
                  <a:pt x="136" y="29"/>
                  <a:pt x="136" y="30"/>
                </a:cubicBezTo>
                <a:cubicBezTo>
                  <a:pt x="135" y="31"/>
                  <a:pt x="135" y="31"/>
                  <a:pt x="135" y="31"/>
                </a:cubicBezTo>
                <a:cubicBezTo>
                  <a:pt x="135" y="31"/>
                  <a:pt x="135" y="31"/>
                  <a:pt x="135" y="31"/>
                </a:cubicBezTo>
                <a:cubicBezTo>
                  <a:pt x="134" y="32"/>
                  <a:pt x="134" y="32"/>
                  <a:pt x="134" y="32"/>
                </a:cubicBezTo>
                <a:cubicBezTo>
                  <a:pt x="134" y="33"/>
                  <a:pt x="134" y="33"/>
                  <a:pt x="134" y="33"/>
                </a:cubicBezTo>
                <a:cubicBezTo>
                  <a:pt x="134" y="33"/>
                  <a:pt x="134" y="33"/>
                  <a:pt x="134" y="33"/>
                </a:cubicBezTo>
                <a:cubicBezTo>
                  <a:pt x="134" y="33"/>
                  <a:pt x="134" y="33"/>
                  <a:pt x="134" y="33"/>
                </a:cubicBezTo>
                <a:cubicBezTo>
                  <a:pt x="133" y="35"/>
                  <a:pt x="133" y="36"/>
                  <a:pt x="131" y="37"/>
                </a:cubicBezTo>
                <a:cubicBezTo>
                  <a:pt x="127" y="41"/>
                  <a:pt x="121" y="44"/>
                  <a:pt x="114" y="45"/>
                </a:cubicBezTo>
                <a:cubicBezTo>
                  <a:pt x="114" y="45"/>
                  <a:pt x="113" y="44"/>
                  <a:pt x="112" y="44"/>
                </a:cubicBezTo>
                <a:cubicBezTo>
                  <a:pt x="119" y="37"/>
                  <a:pt x="126" y="27"/>
                  <a:pt x="132" y="18"/>
                </a:cubicBezTo>
                <a:close/>
                <a:moveTo>
                  <a:pt x="112" y="5"/>
                </a:moveTo>
                <a:cubicBezTo>
                  <a:pt x="112" y="5"/>
                  <a:pt x="113" y="4"/>
                  <a:pt x="115" y="4"/>
                </a:cubicBezTo>
                <a:cubicBezTo>
                  <a:pt x="116" y="4"/>
                  <a:pt x="116" y="4"/>
                  <a:pt x="116" y="4"/>
                </a:cubicBezTo>
                <a:cubicBezTo>
                  <a:pt x="122" y="5"/>
                  <a:pt x="129" y="5"/>
                  <a:pt x="136" y="6"/>
                </a:cubicBezTo>
                <a:cubicBezTo>
                  <a:pt x="127" y="18"/>
                  <a:pt x="115" y="35"/>
                  <a:pt x="106" y="46"/>
                </a:cubicBezTo>
                <a:cubicBezTo>
                  <a:pt x="104" y="48"/>
                  <a:pt x="102" y="51"/>
                  <a:pt x="100" y="54"/>
                </a:cubicBezTo>
                <a:cubicBezTo>
                  <a:pt x="99" y="56"/>
                  <a:pt x="99" y="59"/>
                  <a:pt x="99" y="61"/>
                </a:cubicBezTo>
                <a:cubicBezTo>
                  <a:pt x="99" y="63"/>
                  <a:pt x="99" y="65"/>
                  <a:pt x="100" y="67"/>
                </a:cubicBezTo>
                <a:cubicBezTo>
                  <a:pt x="99" y="68"/>
                  <a:pt x="100" y="68"/>
                  <a:pt x="100" y="69"/>
                </a:cubicBezTo>
                <a:cubicBezTo>
                  <a:pt x="100" y="71"/>
                  <a:pt x="101" y="77"/>
                  <a:pt x="101" y="80"/>
                </a:cubicBezTo>
                <a:cubicBezTo>
                  <a:pt x="101" y="80"/>
                  <a:pt x="101" y="81"/>
                  <a:pt x="101" y="82"/>
                </a:cubicBezTo>
                <a:cubicBezTo>
                  <a:pt x="95" y="81"/>
                  <a:pt x="89" y="80"/>
                  <a:pt x="84" y="79"/>
                </a:cubicBezTo>
                <a:cubicBezTo>
                  <a:pt x="83" y="78"/>
                  <a:pt x="81" y="78"/>
                  <a:pt x="80" y="78"/>
                </a:cubicBezTo>
                <a:cubicBezTo>
                  <a:pt x="79" y="78"/>
                  <a:pt x="78" y="77"/>
                  <a:pt x="77" y="77"/>
                </a:cubicBezTo>
                <a:cubicBezTo>
                  <a:pt x="77" y="76"/>
                  <a:pt x="77" y="76"/>
                  <a:pt x="77" y="76"/>
                </a:cubicBezTo>
                <a:cubicBezTo>
                  <a:pt x="77" y="76"/>
                  <a:pt x="77" y="75"/>
                  <a:pt x="77" y="73"/>
                </a:cubicBezTo>
                <a:cubicBezTo>
                  <a:pt x="77" y="71"/>
                  <a:pt x="77" y="70"/>
                  <a:pt x="77" y="68"/>
                </a:cubicBezTo>
                <a:cubicBezTo>
                  <a:pt x="77" y="66"/>
                  <a:pt x="76" y="63"/>
                  <a:pt x="76" y="61"/>
                </a:cubicBezTo>
                <a:cubicBezTo>
                  <a:pt x="76" y="59"/>
                  <a:pt x="76" y="58"/>
                  <a:pt x="76" y="56"/>
                </a:cubicBezTo>
                <a:cubicBezTo>
                  <a:pt x="76" y="53"/>
                  <a:pt x="76" y="51"/>
                  <a:pt x="78" y="48"/>
                </a:cubicBezTo>
                <a:cubicBezTo>
                  <a:pt x="78" y="48"/>
                  <a:pt x="78" y="47"/>
                  <a:pt x="78" y="46"/>
                </a:cubicBezTo>
                <a:cubicBezTo>
                  <a:pt x="79" y="46"/>
                  <a:pt x="79" y="46"/>
                  <a:pt x="79" y="45"/>
                </a:cubicBezTo>
                <a:cubicBezTo>
                  <a:pt x="80" y="44"/>
                  <a:pt x="80" y="44"/>
                  <a:pt x="80" y="44"/>
                </a:cubicBezTo>
                <a:cubicBezTo>
                  <a:pt x="80" y="44"/>
                  <a:pt x="80" y="44"/>
                  <a:pt x="80" y="44"/>
                </a:cubicBezTo>
                <a:cubicBezTo>
                  <a:pt x="81" y="43"/>
                  <a:pt x="82" y="42"/>
                  <a:pt x="83" y="41"/>
                </a:cubicBezTo>
                <a:cubicBezTo>
                  <a:pt x="93" y="29"/>
                  <a:pt x="102" y="18"/>
                  <a:pt x="111" y="6"/>
                </a:cubicBezTo>
                <a:cubicBezTo>
                  <a:pt x="111" y="5"/>
                  <a:pt x="111" y="5"/>
                  <a:pt x="112" y="5"/>
                </a:cubicBezTo>
                <a:close/>
                <a:moveTo>
                  <a:pt x="40" y="44"/>
                </a:moveTo>
                <a:cubicBezTo>
                  <a:pt x="32" y="43"/>
                  <a:pt x="25" y="42"/>
                  <a:pt x="18" y="41"/>
                </a:cubicBezTo>
                <a:cubicBezTo>
                  <a:pt x="34" y="30"/>
                  <a:pt x="49" y="18"/>
                  <a:pt x="64" y="6"/>
                </a:cubicBezTo>
                <a:cubicBezTo>
                  <a:pt x="78" y="7"/>
                  <a:pt x="91" y="7"/>
                  <a:pt x="104" y="7"/>
                </a:cubicBezTo>
                <a:cubicBezTo>
                  <a:pt x="103" y="9"/>
                  <a:pt x="102" y="10"/>
                  <a:pt x="101" y="12"/>
                </a:cubicBezTo>
                <a:cubicBezTo>
                  <a:pt x="92" y="11"/>
                  <a:pt x="83" y="11"/>
                  <a:pt x="75" y="10"/>
                </a:cubicBezTo>
                <a:cubicBezTo>
                  <a:pt x="74" y="10"/>
                  <a:pt x="73" y="10"/>
                  <a:pt x="73" y="11"/>
                </a:cubicBezTo>
                <a:cubicBezTo>
                  <a:pt x="72" y="11"/>
                  <a:pt x="72" y="12"/>
                  <a:pt x="72" y="13"/>
                </a:cubicBezTo>
                <a:cubicBezTo>
                  <a:pt x="72" y="13"/>
                  <a:pt x="72" y="13"/>
                  <a:pt x="72" y="13"/>
                </a:cubicBezTo>
                <a:cubicBezTo>
                  <a:pt x="72" y="13"/>
                  <a:pt x="72" y="13"/>
                  <a:pt x="72" y="13"/>
                </a:cubicBezTo>
                <a:cubicBezTo>
                  <a:pt x="70" y="14"/>
                  <a:pt x="67" y="15"/>
                  <a:pt x="65" y="15"/>
                </a:cubicBezTo>
                <a:cubicBezTo>
                  <a:pt x="64" y="15"/>
                  <a:pt x="63" y="15"/>
                  <a:pt x="62" y="14"/>
                </a:cubicBezTo>
                <a:cubicBezTo>
                  <a:pt x="61" y="14"/>
                  <a:pt x="60" y="14"/>
                  <a:pt x="60" y="15"/>
                </a:cubicBezTo>
                <a:cubicBezTo>
                  <a:pt x="59" y="15"/>
                  <a:pt x="59" y="15"/>
                  <a:pt x="59" y="15"/>
                </a:cubicBezTo>
                <a:cubicBezTo>
                  <a:pt x="54" y="20"/>
                  <a:pt x="48" y="24"/>
                  <a:pt x="43" y="29"/>
                </a:cubicBezTo>
                <a:cubicBezTo>
                  <a:pt x="43" y="29"/>
                  <a:pt x="43" y="29"/>
                  <a:pt x="43" y="29"/>
                </a:cubicBezTo>
                <a:cubicBezTo>
                  <a:pt x="42" y="29"/>
                  <a:pt x="42" y="30"/>
                  <a:pt x="42" y="30"/>
                </a:cubicBezTo>
                <a:cubicBezTo>
                  <a:pt x="42" y="31"/>
                  <a:pt x="42" y="32"/>
                  <a:pt x="43" y="32"/>
                </a:cubicBezTo>
                <a:cubicBezTo>
                  <a:pt x="43" y="33"/>
                  <a:pt x="44" y="33"/>
                  <a:pt x="44" y="33"/>
                </a:cubicBezTo>
                <a:cubicBezTo>
                  <a:pt x="45" y="33"/>
                  <a:pt x="45" y="33"/>
                  <a:pt x="45" y="33"/>
                </a:cubicBezTo>
                <a:cubicBezTo>
                  <a:pt x="45" y="34"/>
                  <a:pt x="45" y="34"/>
                  <a:pt x="45" y="35"/>
                </a:cubicBezTo>
                <a:cubicBezTo>
                  <a:pt x="45" y="36"/>
                  <a:pt x="45" y="36"/>
                  <a:pt x="44" y="38"/>
                </a:cubicBezTo>
                <a:cubicBezTo>
                  <a:pt x="44" y="38"/>
                  <a:pt x="44" y="39"/>
                  <a:pt x="44" y="39"/>
                </a:cubicBezTo>
                <a:cubicBezTo>
                  <a:pt x="44" y="40"/>
                  <a:pt x="45" y="40"/>
                  <a:pt x="45" y="41"/>
                </a:cubicBezTo>
                <a:cubicBezTo>
                  <a:pt x="48" y="42"/>
                  <a:pt x="51" y="42"/>
                  <a:pt x="52" y="43"/>
                </a:cubicBezTo>
                <a:cubicBezTo>
                  <a:pt x="54" y="43"/>
                  <a:pt x="56" y="43"/>
                  <a:pt x="58" y="43"/>
                </a:cubicBezTo>
                <a:cubicBezTo>
                  <a:pt x="63" y="44"/>
                  <a:pt x="68" y="45"/>
                  <a:pt x="74" y="46"/>
                </a:cubicBezTo>
                <a:cubicBezTo>
                  <a:pt x="74" y="47"/>
                  <a:pt x="74" y="47"/>
                  <a:pt x="74" y="47"/>
                </a:cubicBezTo>
                <a:cubicBezTo>
                  <a:pt x="73" y="48"/>
                  <a:pt x="73" y="49"/>
                  <a:pt x="73" y="50"/>
                </a:cubicBezTo>
                <a:cubicBezTo>
                  <a:pt x="61" y="48"/>
                  <a:pt x="51" y="46"/>
                  <a:pt x="40" y="44"/>
                </a:cubicBezTo>
                <a:close/>
                <a:moveTo>
                  <a:pt x="68" y="75"/>
                </a:moveTo>
                <a:cubicBezTo>
                  <a:pt x="65" y="77"/>
                  <a:pt x="62" y="78"/>
                  <a:pt x="59" y="80"/>
                </a:cubicBezTo>
                <a:cubicBezTo>
                  <a:pt x="58" y="80"/>
                  <a:pt x="58" y="80"/>
                  <a:pt x="58" y="80"/>
                </a:cubicBezTo>
                <a:cubicBezTo>
                  <a:pt x="57" y="81"/>
                  <a:pt x="57" y="81"/>
                  <a:pt x="57" y="81"/>
                </a:cubicBezTo>
                <a:cubicBezTo>
                  <a:pt x="56" y="81"/>
                  <a:pt x="55" y="80"/>
                  <a:pt x="53" y="80"/>
                </a:cubicBezTo>
                <a:cubicBezTo>
                  <a:pt x="56" y="77"/>
                  <a:pt x="59" y="76"/>
                  <a:pt x="62" y="74"/>
                </a:cubicBezTo>
                <a:cubicBezTo>
                  <a:pt x="63" y="75"/>
                  <a:pt x="64" y="75"/>
                  <a:pt x="65" y="75"/>
                </a:cubicBezTo>
                <a:cubicBezTo>
                  <a:pt x="66" y="75"/>
                  <a:pt x="67" y="75"/>
                  <a:pt x="68" y="75"/>
                </a:cubicBezTo>
                <a:close/>
                <a:moveTo>
                  <a:pt x="33" y="73"/>
                </a:moveTo>
                <a:cubicBezTo>
                  <a:pt x="33" y="73"/>
                  <a:pt x="33" y="73"/>
                  <a:pt x="33" y="73"/>
                </a:cubicBezTo>
                <a:cubicBezTo>
                  <a:pt x="33" y="72"/>
                  <a:pt x="35" y="71"/>
                  <a:pt x="36" y="70"/>
                </a:cubicBezTo>
                <a:cubicBezTo>
                  <a:pt x="36" y="70"/>
                  <a:pt x="36" y="70"/>
                  <a:pt x="36" y="70"/>
                </a:cubicBezTo>
                <a:cubicBezTo>
                  <a:pt x="37" y="70"/>
                  <a:pt x="38" y="70"/>
                  <a:pt x="39" y="70"/>
                </a:cubicBezTo>
                <a:cubicBezTo>
                  <a:pt x="37" y="71"/>
                  <a:pt x="35" y="72"/>
                  <a:pt x="33" y="73"/>
                </a:cubicBezTo>
                <a:close/>
                <a:moveTo>
                  <a:pt x="33" y="70"/>
                </a:moveTo>
                <a:cubicBezTo>
                  <a:pt x="33" y="69"/>
                  <a:pt x="33" y="69"/>
                  <a:pt x="33" y="69"/>
                </a:cubicBezTo>
                <a:cubicBezTo>
                  <a:pt x="33" y="69"/>
                  <a:pt x="33" y="69"/>
                  <a:pt x="34" y="69"/>
                </a:cubicBezTo>
                <a:cubicBezTo>
                  <a:pt x="33" y="69"/>
                  <a:pt x="33" y="70"/>
                  <a:pt x="33" y="70"/>
                </a:cubicBezTo>
                <a:close/>
                <a:moveTo>
                  <a:pt x="40" y="71"/>
                </a:moveTo>
                <a:cubicBezTo>
                  <a:pt x="41" y="71"/>
                  <a:pt x="41" y="71"/>
                  <a:pt x="41" y="71"/>
                </a:cubicBezTo>
                <a:cubicBezTo>
                  <a:pt x="41" y="71"/>
                  <a:pt x="42" y="71"/>
                  <a:pt x="42" y="71"/>
                </a:cubicBezTo>
                <a:cubicBezTo>
                  <a:pt x="40" y="72"/>
                  <a:pt x="39" y="73"/>
                  <a:pt x="38" y="74"/>
                </a:cubicBezTo>
                <a:cubicBezTo>
                  <a:pt x="37" y="74"/>
                  <a:pt x="36" y="74"/>
                  <a:pt x="36" y="74"/>
                </a:cubicBezTo>
                <a:cubicBezTo>
                  <a:pt x="37" y="73"/>
                  <a:pt x="39" y="72"/>
                  <a:pt x="40" y="71"/>
                </a:cubicBezTo>
                <a:close/>
                <a:moveTo>
                  <a:pt x="44" y="72"/>
                </a:moveTo>
                <a:cubicBezTo>
                  <a:pt x="44" y="72"/>
                  <a:pt x="44" y="72"/>
                  <a:pt x="44" y="71"/>
                </a:cubicBezTo>
                <a:cubicBezTo>
                  <a:pt x="45" y="71"/>
                  <a:pt x="46" y="71"/>
                  <a:pt x="46" y="72"/>
                </a:cubicBezTo>
                <a:cubicBezTo>
                  <a:pt x="45" y="73"/>
                  <a:pt x="43" y="74"/>
                  <a:pt x="42" y="76"/>
                </a:cubicBezTo>
                <a:cubicBezTo>
                  <a:pt x="41" y="76"/>
                  <a:pt x="40" y="75"/>
                  <a:pt x="40" y="75"/>
                </a:cubicBezTo>
                <a:cubicBezTo>
                  <a:pt x="41" y="74"/>
                  <a:pt x="42" y="73"/>
                  <a:pt x="44" y="72"/>
                </a:cubicBezTo>
                <a:close/>
                <a:moveTo>
                  <a:pt x="48" y="73"/>
                </a:moveTo>
                <a:cubicBezTo>
                  <a:pt x="49" y="72"/>
                  <a:pt x="49" y="72"/>
                  <a:pt x="49" y="72"/>
                </a:cubicBezTo>
                <a:cubicBezTo>
                  <a:pt x="50" y="72"/>
                  <a:pt x="51" y="72"/>
                  <a:pt x="51" y="72"/>
                </a:cubicBezTo>
                <a:cubicBezTo>
                  <a:pt x="49" y="74"/>
                  <a:pt x="48" y="76"/>
                  <a:pt x="46" y="77"/>
                </a:cubicBezTo>
                <a:cubicBezTo>
                  <a:pt x="45" y="77"/>
                  <a:pt x="45" y="77"/>
                  <a:pt x="45" y="77"/>
                </a:cubicBezTo>
                <a:cubicBezTo>
                  <a:pt x="45" y="77"/>
                  <a:pt x="44" y="77"/>
                  <a:pt x="44" y="76"/>
                </a:cubicBezTo>
                <a:cubicBezTo>
                  <a:pt x="45" y="75"/>
                  <a:pt x="47" y="74"/>
                  <a:pt x="48" y="73"/>
                </a:cubicBezTo>
                <a:close/>
                <a:moveTo>
                  <a:pt x="53" y="74"/>
                </a:moveTo>
                <a:cubicBezTo>
                  <a:pt x="53" y="73"/>
                  <a:pt x="53" y="73"/>
                  <a:pt x="53" y="73"/>
                </a:cubicBezTo>
                <a:cubicBezTo>
                  <a:pt x="55" y="73"/>
                  <a:pt x="57" y="73"/>
                  <a:pt x="59" y="74"/>
                </a:cubicBezTo>
                <a:cubicBezTo>
                  <a:pt x="56" y="75"/>
                  <a:pt x="54" y="77"/>
                  <a:pt x="51" y="79"/>
                </a:cubicBezTo>
                <a:cubicBezTo>
                  <a:pt x="51" y="79"/>
                  <a:pt x="51" y="79"/>
                  <a:pt x="51" y="79"/>
                </a:cubicBezTo>
                <a:cubicBezTo>
                  <a:pt x="50" y="79"/>
                  <a:pt x="49" y="78"/>
                  <a:pt x="48" y="78"/>
                </a:cubicBezTo>
                <a:cubicBezTo>
                  <a:pt x="50" y="77"/>
                  <a:pt x="51" y="75"/>
                  <a:pt x="53" y="74"/>
                </a:cubicBezTo>
                <a:close/>
                <a:moveTo>
                  <a:pt x="30" y="80"/>
                </a:moveTo>
                <a:cubicBezTo>
                  <a:pt x="23" y="77"/>
                  <a:pt x="16" y="75"/>
                  <a:pt x="8" y="73"/>
                </a:cubicBezTo>
                <a:cubicBezTo>
                  <a:pt x="9" y="72"/>
                  <a:pt x="10" y="72"/>
                  <a:pt x="11" y="71"/>
                </a:cubicBezTo>
                <a:cubicBezTo>
                  <a:pt x="15" y="70"/>
                  <a:pt x="18" y="68"/>
                  <a:pt x="19" y="67"/>
                </a:cubicBezTo>
                <a:cubicBezTo>
                  <a:pt x="20" y="67"/>
                  <a:pt x="20" y="67"/>
                  <a:pt x="20" y="66"/>
                </a:cubicBezTo>
                <a:cubicBezTo>
                  <a:pt x="23" y="67"/>
                  <a:pt x="25" y="67"/>
                  <a:pt x="28" y="68"/>
                </a:cubicBezTo>
                <a:cubicBezTo>
                  <a:pt x="28" y="68"/>
                  <a:pt x="28" y="69"/>
                  <a:pt x="28" y="69"/>
                </a:cubicBezTo>
                <a:cubicBezTo>
                  <a:pt x="29" y="70"/>
                  <a:pt x="29" y="70"/>
                  <a:pt x="29" y="71"/>
                </a:cubicBezTo>
                <a:cubicBezTo>
                  <a:pt x="29" y="72"/>
                  <a:pt x="29" y="73"/>
                  <a:pt x="28" y="73"/>
                </a:cubicBezTo>
                <a:cubicBezTo>
                  <a:pt x="28" y="74"/>
                  <a:pt x="28" y="75"/>
                  <a:pt x="28" y="75"/>
                </a:cubicBezTo>
                <a:cubicBezTo>
                  <a:pt x="28" y="76"/>
                  <a:pt x="29" y="76"/>
                  <a:pt x="29" y="77"/>
                </a:cubicBezTo>
                <a:cubicBezTo>
                  <a:pt x="34" y="78"/>
                  <a:pt x="39" y="79"/>
                  <a:pt x="44" y="81"/>
                </a:cubicBezTo>
                <a:cubicBezTo>
                  <a:pt x="46" y="82"/>
                  <a:pt x="49" y="83"/>
                  <a:pt x="51" y="83"/>
                </a:cubicBezTo>
                <a:cubicBezTo>
                  <a:pt x="56" y="85"/>
                  <a:pt x="60" y="86"/>
                  <a:pt x="64" y="87"/>
                </a:cubicBezTo>
                <a:cubicBezTo>
                  <a:pt x="63" y="87"/>
                  <a:pt x="63" y="88"/>
                  <a:pt x="63" y="88"/>
                </a:cubicBezTo>
                <a:cubicBezTo>
                  <a:pt x="62" y="89"/>
                  <a:pt x="62" y="89"/>
                  <a:pt x="62" y="90"/>
                </a:cubicBezTo>
                <a:cubicBezTo>
                  <a:pt x="51" y="87"/>
                  <a:pt x="41" y="83"/>
                  <a:pt x="30" y="80"/>
                </a:cubicBezTo>
                <a:close/>
                <a:moveTo>
                  <a:pt x="38" y="115"/>
                </a:moveTo>
                <a:cubicBezTo>
                  <a:pt x="31" y="112"/>
                  <a:pt x="25" y="109"/>
                  <a:pt x="18" y="106"/>
                </a:cubicBezTo>
                <a:cubicBezTo>
                  <a:pt x="20" y="105"/>
                  <a:pt x="22" y="105"/>
                  <a:pt x="23" y="104"/>
                </a:cubicBezTo>
                <a:cubicBezTo>
                  <a:pt x="32" y="107"/>
                  <a:pt x="41" y="111"/>
                  <a:pt x="50" y="114"/>
                </a:cubicBezTo>
                <a:cubicBezTo>
                  <a:pt x="53" y="114"/>
                  <a:pt x="55" y="115"/>
                  <a:pt x="58" y="116"/>
                </a:cubicBezTo>
                <a:cubicBezTo>
                  <a:pt x="58" y="117"/>
                  <a:pt x="58" y="117"/>
                  <a:pt x="58" y="118"/>
                </a:cubicBezTo>
                <a:cubicBezTo>
                  <a:pt x="58" y="119"/>
                  <a:pt x="58" y="119"/>
                  <a:pt x="59" y="120"/>
                </a:cubicBezTo>
                <a:cubicBezTo>
                  <a:pt x="60" y="121"/>
                  <a:pt x="62" y="122"/>
                  <a:pt x="63" y="122"/>
                </a:cubicBezTo>
                <a:cubicBezTo>
                  <a:pt x="64" y="123"/>
                  <a:pt x="66" y="123"/>
                  <a:pt x="67" y="124"/>
                </a:cubicBezTo>
                <a:cubicBezTo>
                  <a:pt x="69" y="125"/>
                  <a:pt x="71" y="125"/>
                  <a:pt x="73" y="126"/>
                </a:cubicBezTo>
                <a:cubicBezTo>
                  <a:pt x="71" y="127"/>
                  <a:pt x="71" y="127"/>
                  <a:pt x="71" y="127"/>
                </a:cubicBezTo>
                <a:cubicBezTo>
                  <a:pt x="70" y="127"/>
                  <a:pt x="70" y="127"/>
                  <a:pt x="70" y="128"/>
                </a:cubicBezTo>
                <a:cubicBezTo>
                  <a:pt x="69" y="128"/>
                  <a:pt x="69" y="129"/>
                  <a:pt x="69" y="129"/>
                </a:cubicBezTo>
                <a:cubicBezTo>
                  <a:pt x="58" y="125"/>
                  <a:pt x="49" y="120"/>
                  <a:pt x="38" y="115"/>
                </a:cubicBezTo>
                <a:close/>
              </a:path>
            </a:pathLst>
          </a:cu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275" name="Group 274"/>
          <p:cNvGrpSpPr/>
          <p:nvPr/>
        </p:nvGrpSpPr>
        <p:grpSpPr>
          <a:xfrm>
            <a:off x="5892801" y="3124200"/>
            <a:ext cx="584201" cy="696384"/>
            <a:chOff x="4411662" y="2033588"/>
            <a:chExt cx="438151" cy="522288"/>
          </a:xfrm>
          <a:noFill/>
        </p:grpSpPr>
        <p:sp>
          <p:nvSpPr>
            <p:cNvPr id="4105" name="AutoShape 9"/>
            <p:cNvSpPr>
              <a:spLocks noChangeAspect="1" noChangeArrowheads="1" noTextEdit="1"/>
            </p:cNvSpPr>
            <p:nvPr/>
          </p:nvSpPr>
          <p:spPr bwMode="auto">
            <a:xfrm>
              <a:off x="4419600" y="2038350"/>
              <a:ext cx="427038" cy="517525"/>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107" name="Freeform 11"/>
            <p:cNvSpPr>
              <a:spLocks noEditPoints="1"/>
            </p:cNvSpPr>
            <p:nvPr/>
          </p:nvSpPr>
          <p:spPr bwMode="auto">
            <a:xfrm>
              <a:off x="4508500" y="2157413"/>
              <a:ext cx="238125" cy="398463"/>
            </a:xfrm>
            <a:custGeom>
              <a:avLst/>
              <a:gdLst/>
              <a:ahLst/>
              <a:cxnLst>
                <a:cxn ang="0">
                  <a:pos x="0" y="34"/>
                </a:cxn>
                <a:cxn ang="0">
                  <a:pos x="12" y="68"/>
                </a:cxn>
                <a:cxn ang="0">
                  <a:pos x="16" y="81"/>
                </a:cxn>
                <a:cxn ang="0">
                  <a:pos x="16" y="88"/>
                </a:cxn>
                <a:cxn ang="0">
                  <a:pos x="17" y="94"/>
                </a:cxn>
                <a:cxn ang="0">
                  <a:pos x="30" y="104"/>
                </a:cxn>
                <a:cxn ang="0">
                  <a:pos x="44" y="96"/>
                </a:cxn>
                <a:cxn ang="0">
                  <a:pos x="45" y="91"/>
                </a:cxn>
                <a:cxn ang="0">
                  <a:pos x="45" y="87"/>
                </a:cxn>
                <a:cxn ang="0">
                  <a:pos x="45" y="82"/>
                </a:cxn>
                <a:cxn ang="0">
                  <a:pos x="45" y="80"/>
                </a:cxn>
                <a:cxn ang="0">
                  <a:pos x="50" y="64"/>
                </a:cxn>
                <a:cxn ang="0">
                  <a:pos x="31" y="0"/>
                </a:cxn>
                <a:cxn ang="0">
                  <a:pos x="35" y="49"/>
                </a:cxn>
                <a:cxn ang="0">
                  <a:pos x="30" y="71"/>
                </a:cxn>
                <a:cxn ang="0">
                  <a:pos x="33" y="28"/>
                </a:cxn>
                <a:cxn ang="0">
                  <a:pos x="35" y="31"/>
                </a:cxn>
                <a:cxn ang="0">
                  <a:pos x="44" y="30"/>
                </a:cxn>
                <a:cxn ang="0">
                  <a:pos x="44" y="30"/>
                </a:cxn>
                <a:cxn ang="0">
                  <a:pos x="37" y="75"/>
                </a:cxn>
                <a:cxn ang="0">
                  <a:pos x="34" y="94"/>
                </a:cxn>
                <a:cxn ang="0">
                  <a:pos x="42" y="77"/>
                </a:cxn>
                <a:cxn ang="0">
                  <a:pos x="19" y="79"/>
                </a:cxn>
                <a:cxn ang="0">
                  <a:pos x="38" y="77"/>
                </a:cxn>
                <a:cxn ang="0">
                  <a:pos x="19" y="91"/>
                </a:cxn>
                <a:cxn ang="0">
                  <a:pos x="25" y="92"/>
                </a:cxn>
                <a:cxn ang="0">
                  <a:pos x="19" y="88"/>
                </a:cxn>
                <a:cxn ang="0">
                  <a:pos x="42" y="85"/>
                </a:cxn>
                <a:cxn ang="0">
                  <a:pos x="20" y="84"/>
                </a:cxn>
                <a:cxn ang="0">
                  <a:pos x="22" y="82"/>
                </a:cxn>
                <a:cxn ang="0">
                  <a:pos x="20" y="84"/>
                </a:cxn>
                <a:cxn ang="0">
                  <a:pos x="30" y="74"/>
                </a:cxn>
                <a:cxn ang="0">
                  <a:pos x="31" y="101"/>
                </a:cxn>
                <a:cxn ang="0">
                  <a:pos x="22" y="96"/>
                </a:cxn>
                <a:cxn ang="0">
                  <a:pos x="53" y="51"/>
                </a:cxn>
                <a:cxn ang="0">
                  <a:pos x="44" y="72"/>
                </a:cxn>
                <a:cxn ang="0">
                  <a:pos x="38" y="49"/>
                </a:cxn>
                <a:cxn ang="0">
                  <a:pos x="47" y="27"/>
                </a:cxn>
                <a:cxn ang="0">
                  <a:pos x="36" y="46"/>
                </a:cxn>
                <a:cxn ang="0">
                  <a:pos x="38" y="29"/>
                </a:cxn>
                <a:cxn ang="0">
                  <a:pos x="31" y="26"/>
                </a:cxn>
                <a:cxn ang="0">
                  <a:pos x="31" y="45"/>
                </a:cxn>
                <a:cxn ang="0">
                  <a:pos x="21" y="26"/>
                </a:cxn>
                <a:cxn ang="0">
                  <a:pos x="12" y="32"/>
                </a:cxn>
                <a:cxn ang="0">
                  <a:pos x="27" y="72"/>
                </a:cxn>
                <a:cxn ang="0">
                  <a:pos x="18" y="73"/>
                </a:cxn>
                <a:cxn ang="0">
                  <a:pos x="6" y="48"/>
                </a:cxn>
                <a:cxn ang="0">
                  <a:pos x="31" y="3"/>
                </a:cxn>
                <a:cxn ang="0">
                  <a:pos x="25" y="46"/>
                </a:cxn>
                <a:cxn ang="0">
                  <a:pos x="16" y="29"/>
                </a:cxn>
                <a:cxn ang="0">
                  <a:pos x="25" y="46"/>
                </a:cxn>
              </a:cxnLst>
              <a:rect l="0" t="0" r="r" b="b"/>
              <a:pathLst>
                <a:path w="62" h="104">
                  <a:moveTo>
                    <a:pt x="31" y="0"/>
                  </a:moveTo>
                  <a:cubicBezTo>
                    <a:pt x="31" y="0"/>
                    <a:pt x="30" y="0"/>
                    <a:pt x="30" y="0"/>
                  </a:cubicBezTo>
                  <a:cubicBezTo>
                    <a:pt x="21" y="0"/>
                    <a:pt x="13" y="5"/>
                    <a:pt x="8" y="11"/>
                  </a:cubicBezTo>
                  <a:cubicBezTo>
                    <a:pt x="3" y="17"/>
                    <a:pt x="0" y="25"/>
                    <a:pt x="0" y="34"/>
                  </a:cubicBezTo>
                  <a:cubicBezTo>
                    <a:pt x="0" y="39"/>
                    <a:pt x="1" y="44"/>
                    <a:pt x="4" y="49"/>
                  </a:cubicBezTo>
                  <a:cubicBezTo>
                    <a:pt x="5" y="52"/>
                    <a:pt x="7" y="55"/>
                    <a:pt x="8" y="57"/>
                  </a:cubicBezTo>
                  <a:cubicBezTo>
                    <a:pt x="10" y="60"/>
                    <a:pt x="11" y="62"/>
                    <a:pt x="12" y="65"/>
                  </a:cubicBezTo>
                  <a:cubicBezTo>
                    <a:pt x="12" y="65"/>
                    <a:pt x="12" y="67"/>
                    <a:pt x="12" y="68"/>
                  </a:cubicBezTo>
                  <a:cubicBezTo>
                    <a:pt x="12" y="71"/>
                    <a:pt x="14" y="73"/>
                    <a:pt x="15" y="75"/>
                  </a:cubicBezTo>
                  <a:cubicBezTo>
                    <a:pt x="16" y="76"/>
                    <a:pt x="16" y="77"/>
                    <a:pt x="16" y="78"/>
                  </a:cubicBezTo>
                  <a:cubicBezTo>
                    <a:pt x="16" y="79"/>
                    <a:pt x="16" y="79"/>
                    <a:pt x="16" y="79"/>
                  </a:cubicBezTo>
                  <a:cubicBezTo>
                    <a:pt x="16" y="80"/>
                    <a:pt x="16" y="81"/>
                    <a:pt x="16" y="81"/>
                  </a:cubicBezTo>
                  <a:cubicBezTo>
                    <a:pt x="16" y="82"/>
                    <a:pt x="16" y="83"/>
                    <a:pt x="16" y="83"/>
                  </a:cubicBezTo>
                  <a:cubicBezTo>
                    <a:pt x="16" y="84"/>
                    <a:pt x="16" y="84"/>
                    <a:pt x="16" y="85"/>
                  </a:cubicBezTo>
                  <a:cubicBezTo>
                    <a:pt x="16" y="85"/>
                    <a:pt x="17" y="85"/>
                    <a:pt x="17" y="86"/>
                  </a:cubicBezTo>
                  <a:cubicBezTo>
                    <a:pt x="16" y="86"/>
                    <a:pt x="16" y="87"/>
                    <a:pt x="16" y="88"/>
                  </a:cubicBezTo>
                  <a:cubicBezTo>
                    <a:pt x="16" y="89"/>
                    <a:pt x="16" y="89"/>
                    <a:pt x="16" y="89"/>
                  </a:cubicBezTo>
                  <a:cubicBezTo>
                    <a:pt x="16" y="89"/>
                    <a:pt x="16" y="89"/>
                    <a:pt x="17" y="90"/>
                  </a:cubicBezTo>
                  <a:cubicBezTo>
                    <a:pt x="16" y="90"/>
                    <a:pt x="16" y="91"/>
                    <a:pt x="16" y="92"/>
                  </a:cubicBezTo>
                  <a:cubicBezTo>
                    <a:pt x="16" y="92"/>
                    <a:pt x="16" y="93"/>
                    <a:pt x="17" y="94"/>
                  </a:cubicBezTo>
                  <a:cubicBezTo>
                    <a:pt x="17" y="94"/>
                    <a:pt x="17" y="94"/>
                    <a:pt x="17" y="94"/>
                  </a:cubicBezTo>
                  <a:cubicBezTo>
                    <a:pt x="17" y="94"/>
                    <a:pt x="17" y="94"/>
                    <a:pt x="17" y="94"/>
                  </a:cubicBezTo>
                  <a:cubicBezTo>
                    <a:pt x="18" y="98"/>
                    <a:pt x="20" y="100"/>
                    <a:pt x="22" y="101"/>
                  </a:cubicBezTo>
                  <a:cubicBezTo>
                    <a:pt x="25" y="103"/>
                    <a:pt x="27" y="104"/>
                    <a:pt x="30" y="104"/>
                  </a:cubicBezTo>
                  <a:cubicBezTo>
                    <a:pt x="31" y="104"/>
                    <a:pt x="31" y="104"/>
                    <a:pt x="31" y="104"/>
                  </a:cubicBezTo>
                  <a:cubicBezTo>
                    <a:pt x="34" y="104"/>
                    <a:pt x="37" y="104"/>
                    <a:pt x="39" y="102"/>
                  </a:cubicBezTo>
                  <a:cubicBezTo>
                    <a:pt x="40" y="101"/>
                    <a:pt x="42" y="100"/>
                    <a:pt x="43" y="98"/>
                  </a:cubicBezTo>
                  <a:cubicBezTo>
                    <a:pt x="43" y="98"/>
                    <a:pt x="44" y="97"/>
                    <a:pt x="44" y="96"/>
                  </a:cubicBezTo>
                  <a:cubicBezTo>
                    <a:pt x="45" y="95"/>
                    <a:pt x="45" y="95"/>
                    <a:pt x="45" y="94"/>
                  </a:cubicBezTo>
                  <a:cubicBezTo>
                    <a:pt x="45" y="94"/>
                    <a:pt x="45" y="94"/>
                    <a:pt x="45" y="94"/>
                  </a:cubicBezTo>
                  <a:cubicBezTo>
                    <a:pt x="45" y="93"/>
                    <a:pt x="45" y="93"/>
                    <a:pt x="45" y="92"/>
                  </a:cubicBezTo>
                  <a:cubicBezTo>
                    <a:pt x="45" y="92"/>
                    <a:pt x="45" y="92"/>
                    <a:pt x="45" y="91"/>
                  </a:cubicBezTo>
                  <a:cubicBezTo>
                    <a:pt x="46" y="91"/>
                    <a:pt x="46" y="90"/>
                    <a:pt x="46" y="90"/>
                  </a:cubicBezTo>
                  <a:cubicBezTo>
                    <a:pt x="46" y="89"/>
                    <a:pt x="46" y="89"/>
                    <a:pt x="45" y="89"/>
                  </a:cubicBezTo>
                  <a:cubicBezTo>
                    <a:pt x="45" y="89"/>
                    <a:pt x="46" y="88"/>
                    <a:pt x="46" y="88"/>
                  </a:cubicBezTo>
                  <a:cubicBezTo>
                    <a:pt x="45" y="87"/>
                    <a:pt x="45" y="87"/>
                    <a:pt x="45" y="87"/>
                  </a:cubicBezTo>
                  <a:cubicBezTo>
                    <a:pt x="45" y="87"/>
                    <a:pt x="44" y="86"/>
                    <a:pt x="44" y="86"/>
                  </a:cubicBezTo>
                  <a:cubicBezTo>
                    <a:pt x="45" y="86"/>
                    <a:pt x="45" y="86"/>
                    <a:pt x="46" y="85"/>
                  </a:cubicBezTo>
                  <a:cubicBezTo>
                    <a:pt x="46" y="84"/>
                    <a:pt x="46" y="84"/>
                    <a:pt x="46" y="84"/>
                  </a:cubicBezTo>
                  <a:cubicBezTo>
                    <a:pt x="46" y="83"/>
                    <a:pt x="45" y="83"/>
                    <a:pt x="45" y="82"/>
                  </a:cubicBezTo>
                  <a:cubicBezTo>
                    <a:pt x="45" y="82"/>
                    <a:pt x="45" y="82"/>
                    <a:pt x="45" y="81"/>
                  </a:cubicBezTo>
                  <a:cubicBezTo>
                    <a:pt x="45" y="81"/>
                    <a:pt x="45" y="81"/>
                    <a:pt x="45" y="81"/>
                  </a:cubicBezTo>
                  <a:cubicBezTo>
                    <a:pt x="45" y="80"/>
                    <a:pt x="45" y="80"/>
                    <a:pt x="45" y="80"/>
                  </a:cubicBezTo>
                  <a:cubicBezTo>
                    <a:pt x="45" y="80"/>
                    <a:pt x="45" y="80"/>
                    <a:pt x="45" y="80"/>
                  </a:cubicBezTo>
                  <a:cubicBezTo>
                    <a:pt x="45" y="79"/>
                    <a:pt x="45" y="78"/>
                    <a:pt x="45" y="77"/>
                  </a:cubicBezTo>
                  <a:cubicBezTo>
                    <a:pt x="45" y="77"/>
                    <a:pt x="45" y="77"/>
                    <a:pt x="45" y="77"/>
                  </a:cubicBezTo>
                  <a:cubicBezTo>
                    <a:pt x="47" y="75"/>
                    <a:pt x="48" y="72"/>
                    <a:pt x="49" y="70"/>
                  </a:cubicBezTo>
                  <a:cubicBezTo>
                    <a:pt x="49" y="68"/>
                    <a:pt x="50" y="66"/>
                    <a:pt x="50" y="64"/>
                  </a:cubicBezTo>
                  <a:cubicBezTo>
                    <a:pt x="52" y="60"/>
                    <a:pt x="52" y="57"/>
                    <a:pt x="56" y="52"/>
                  </a:cubicBezTo>
                  <a:cubicBezTo>
                    <a:pt x="59" y="48"/>
                    <a:pt x="62" y="40"/>
                    <a:pt x="62" y="31"/>
                  </a:cubicBezTo>
                  <a:cubicBezTo>
                    <a:pt x="62" y="24"/>
                    <a:pt x="60" y="16"/>
                    <a:pt x="55" y="11"/>
                  </a:cubicBezTo>
                  <a:cubicBezTo>
                    <a:pt x="50" y="5"/>
                    <a:pt x="43" y="1"/>
                    <a:pt x="31" y="0"/>
                  </a:cubicBezTo>
                  <a:close/>
                  <a:moveTo>
                    <a:pt x="29" y="50"/>
                  </a:moveTo>
                  <a:cubicBezTo>
                    <a:pt x="30" y="50"/>
                    <a:pt x="31" y="49"/>
                    <a:pt x="32" y="49"/>
                  </a:cubicBezTo>
                  <a:cubicBezTo>
                    <a:pt x="32" y="48"/>
                    <a:pt x="32" y="48"/>
                    <a:pt x="32" y="48"/>
                  </a:cubicBezTo>
                  <a:cubicBezTo>
                    <a:pt x="33" y="49"/>
                    <a:pt x="34" y="49"/>
                    <a:pt x="35" y="49"/>
                  </a:cubicBezTo>
                  <a:cubicBezTo>
                    <a:pt x="34" y="55"/>
                    <a:pt x="34" y="61"/>
                    <a:pt x="34" y="67"/>
                  </a:cubicBezTo>
                  <a:cubicBezTo>
                    <a:pt x="34" y="69"/>
                    <a:pt x="34" y="70"/>
                    <a:pt x="34" y="71"/>
                  </a:cubicBezTo>
                  <a:cubicBezTo>
                    <a:pt x="33" y="71"/>
                    <a:pt x="33" y="71"/>
                    <a:pt x="32" y="71"/>
                  </a:cubicBezTo>
                  <a:cubicBezTo>
                    <a:pt x="32" y="71"/>
                    <a:pt x="31" y="71"/>
                    <a:pt x="30" y="71"/>
                  </a:cubicBezTo>
                  <a:cubicBezTo>
                    <a:pt x="30" y="64"/>
                    <a:pt x="30" y="57"/>
                    <a:pt x="29" y="50"/>
                  </a:cubicBezTo>
                  <a:close/>
                  <a:moveTo>
                    <a:pt x="32" y="36"/>
                  </a:moveTo>
                  <a:cubicBezTo>
                    <a:pt x="32" y="33"/>
                    <a:pt x="33" y="31"/>
                    <a:pt x="33" y="29"/>
                  </a:cubicBezTo>
                  <a:cubicBezTo>
                    <a:pt x="33" y="28"/>
                    <a:pt x="33" y="28"/>
                    <a:pt x="33" y="28"/>
                  </a:cubicBezTo>
                  <a:cubicBezTo>
                    <a:pt x="34" y="27"/>
                    <a:pt x="34" y="27"/>
                    <a:pt x="34" y="27"/>
                  </a:cubicBezTo>
                  <a:cubicBezTo>
                    <a:pt x="34" y="27"/>
                    <a:pt x="35" y="27"/>
                    <a:pt x="35" y="28"/>
                  </a:cubicBezTo>
                  <a:cubicBezTo>
                    <a:pt x="35" y="28"/>
                    <a:pt x="35" y="29"/>
                    <a:pt x="35" y="29"/>
                  </a:cubicBezTo>
                  <a:cubicBezTo>
                    <a:pt x="35" y="30"/>
                    <a:pt x="35" y="30"/>
                    <a:pt x="35" y="31"/>
                  </a:cubicBezTo>
                  <a:cubicBezTo>
                    <a:pt x="35" y="34"/>
                    <a:pt x="34" y="37"/>
                    <a:pt x="33" y="40"/>
                  </a:cubicBezTo>
                  <a:cubicBezTo>
                    <a:pt x="32" y="39"/>
                    <a:pt x="32" y="37"/>
                    <a:pt x="32" y="36"/>
                  </a:cubicBezTo>
                  <a:close/>
                  <a:moveTo>
                    <a:pt x="44" y="29"/>
                  </a:moveTo>
                  <a:cubicBezTo>
                    <a:pt x="44" y="30"/>
                    <a:pt x="44" y="30"/>
                    <a:pt x="44" y="30"/>
                  </a:cubicBezTo>
                  <a:cubicBezTo>
                    <a:pt x="44" y="34"/>
                    <a:pt x="43" y="39"/>
                    <a:pt x="41" y="42"/>
                  </a:cubicBezTo>
                  <a:cubicBezTo>
                    <a:pt x="41" y="43"/>
                    <a:pt x="40" y="44"/>
                    <a:pt x="39" y="45"/>
                  </a:cubicBezTo>
                  <a:cubicBezTo>
                    <a:pt x="40" y="40"/>
                    <a:pt x="41" y="36"/>
                    <a:pt x="43" y="31"/>
                  </a:cubicBezTo>
                  <a:cubicBezTo>
                    <a:pt x="43" y="30"/>
                    <a:pt x="44" y="30"/>
                    <a:pt x="44" y="30"/>
                  </a:cubicBezTo>
                  <a:cubicBezTo>
                    <a:pt x="44" y="30"/>
                    <a:pt x="44" y="29"/>
                    <a:pt x="44" y="29"/>
                  </a:cubicBezTo>
                  <a:close/>
                  <a:moveTo>
                    <a:pt x="37" y="75"/>
                  </a:moveTo>
                  <a:cubicBezTo>
                    <a:pt x="37" y="75"/>
                    <a:pt x="37" y="75"/>
                    <a:pt x="37" y="75"/>
                  </a:cubicBezTo>
                  <a:cubicBezTo>
                    <a:pt x="37" y="75"/>
                    <a:pt x="37" y="75"/>
                    <a:pt x="37" y="75"/>
                  </a:cubicBezTo>
                  <a:close/>
                  <a:moveTo>
                    <a:pt x="42" y="92"/>
                  </a:moveTo>
                  <a:cubicBezTo>
                    <a:pt x="42" y="92"/>
                    <a:pt x="42" y="93"/>
                    <a:pt x="42" y="93"/>
                  </a:cubicBezTo>
                  <a:cubicBezTo>
                    <a:pt x="42" y="93"/>
                    <a:pt x="41" y="93"/>
                    <a:pt x="41" y="93"/>
                  </a:cubicBezTo>
                  <a:cubicBezTo>
                    <a:pt x="39" y="94"/>
                    <a:pt x="37" y="94"/>
                    <a:pt x="34" y="94"/>
                  </a:cubicBezTo>
                  <a:cubicBezTo>
                    <a:pt x="37" y="94"/>
                    <a:pt x="40" y="93"/>
                    <a:pt x="42" y="92"/>
                  </a:cubicBezTo>
                  <a:cubicBezTo>
                    <a:pt x="42" y="92"/>
                    <a:pt x="42" y="92"/>
                    <a:pt x="42" y="92"/>
                  </a:cubicBezTo>
                  <a:close/>
                  <a:moveTo>
                    <a:pt x="38" y="77"/>
                  </a:moveTo>
                  <a:cubicBezTo>
                    <a:pt x="39" y="77"/>
                    <a:pt x="41" y="77"/>
                    <a:pt x="42" y="77"/>
                  </a:cubicBezTo>
                  <a:cubicBezTo>
                    <a:pt x="42" y="77"/>
                    <a:pt x="42" y="78"/>
                    <a:pt x="42" y="78"/>
                  </a:cubicBezTo>
                  <a:cubicBezTo>
                    <a:pt x="36" y="78"/>
                    <a:pt x="30" y="79"/>
                    <a:pt x="24" y="79"/>
                  </a:cubicBezTo>
                  <a:cubicBezTo>
                    <a:pt x="23" y="79"/>
                    <a:pt x="23" y="79"/>
                    <a:pt x="22" y="79"/>
                  </a:cubicBezTo>
                  <a:cubicBezTo>
                    <a:pt x="21" y="79"/>
                    <a:pt x="20" y="79"/>
                    <a:pt x="19" y="79"/>
                  </a:cubicBezTo>
                  <a:cubicBezTo>
                    <a:pt x="19" y="78"/>
                    <a:pt x="19" y="78"/>
                    <a:pt x="19" y="78"/>
                  </a:cubicBezTo>
                  <a:cubicBezTo>
                    <a:pt x="19" y="78"/>
                    <a:pt x="19" y="77"/>
                    <a:pt x="19" y="77"/>
                  </a:cubicBezTo>
                  <a:cubicBezTo>
                    <a:pt x="23" y="77"/>
                    <a:pt x="27" y="78"/>
                    <a:pt x="31" y="78"/>
                  </a:cubicBezTo>
                  <a:cubicBezTo>
                    <a:pt x="34" y="78"/>
                    <a:pt x="36" y="78"/>
                    <a:pt x="38" y="77"/>
                  </a:cubicBezTo>
                  <a:close/>
                  <a:moveTo>
                    <a:pt x="25" y="92"/>
                  </a:moveTo>
                  <a:cubicBezTo>
                    <a:pt x="23" y="92"/>
                    <a:pt x="21" y="92"/>
                    <a:pt x="19" y="92"/>
                  </a:cubicBezTo>
                  <a:cubicBezTo>
                    <a:pt x="19" y="92"/>
                    <a:pt x="19" y="92"/>
                    <a:pt x="19" y="92"/>
                  </a:cubicBezTo>
                  <a:cubicBezTo>
                    <a:pt x="19" y="91"/>
                    <a:pt x="19" y="91"/>
                    <a:pt x="19" y="91"/>
                  </a:cubicBezTo>
                  <a:cubicBezTo>
                    <a:pt x="21" y="91"/>
                    <a:pt x="23" y="91"/>
                    <a:pt x="25" y="91"/>
                  </a:cubicBezTo>
                  <a:cubicBezTo>
                    <a:pt x="28" y="91"/>
                    <a:pt x="31" y="91"/>
                    <a:pt x="34" y="91"/>
                  </a:cubicBezTo>
                  <a:cubicBezTo>
                    <a:pt x="36" y="90"/>
                    <a:pt x="38" y="90"/>
                    <a:pt x="40" y="90"/>
                  </a:cubicBezTo>
                  <a:cubicBezTo>
                    <a:pt x="35" y="91"/>
                    <a:pt x="30" y="92"/>
                    <a:pt x="25" y="92"/>
                  </a:cubicBezTo>
                  <a:close/>
                  <a:moveTo>
                    <a:pt x="33" y="88"/>
                  </a:moveTo>
                  <a:cubicBezTo>
                    <a:pt x="30" y="88"/>
                    <a:pt x="27" y="88"/>
                    <a:pt x="25" y="88"/>
                  </a:cubicBezTo>
                  <a:cubicBezTo>
                    <a:pt x="23" y="88"/>
                    <a:pt x="21" y="88"/>
                    <a:pt x="19" y="88"/>
                  </a:cubicBezTo>
                  <a:cubicBezTo>
                    <a:pt x="19" y="88"/>
                    <a:pt x="19" y="88"/>
                    <a:pt x="19" y="88"/>
                  </a:cubicBezTo>
                  <a:cubicBezTo>
                    <a:pt x="19" y="87"/>
                    <a:pt x="19" y="87"/>
                    <a:pt x="19" y="87"/>
                  </a:cubicBezTo>
                  <a:cubicBezTo>
                    <a:pt x="19" y="87"/>
                    <a:pt x="20" y="87"/>
                    <a:pt x="20" y="87"/>
                  </a:cubicBezTo>
                  <a:cubicBezTo>
                    <a:pt x="20" y="87"/>
                    <a:pt x="20" y="87"/>
                    <a:pt x="20" y="87"/>
                  </a:cubicBezTo>
                  <a:cubicBezTo>
                    <a:pt x="27" y="87"/>
                    <a:pt x="35" y="86"/>
                    <a:pt x="42" y="85"/>
                  </a:cubicBezTo>
                  <a:cubicBezTo>
                    <a:pt x="42" y="85"/>
                    <a:pt x="41" y="86"/>
                    <a:pt x="41" y="86"/>
                  </a:cubicBezTo>
                  <a:cubicBezTo>
                    <a:pt x="41" y="86"/>
                    <a:pt x="41" y="86"/>
                    <a:pt x="41" y="87"/>
                  </a:cubicBezTo>
                  <a:cubicBezTo>
                    <a:pt x="39" y="87"/>
                    <a:pt x="36" y="87"/>
                    <a:pt x="33" y="88"/>
                  </a:cubicBezTo>
                  <a:close/>
                  <a:moveTo>
                    <a:pt x="20" y="84"/>
                  </a:moveTo>
                  <a:cubicBezTo>
                    <a:pt x="20" y="84"/>
                    <a:pt x="19" y="84"/>
                    <a:pt x="19" y="84"/>
                  </a:cubicBezTo>
                  <a:cubicBezTo>
                    <a:pt x="19" y="84"/>
                    <a:pt x="19" y="83"/>
                    <a:pt x="19" y="83"/>
                  </a:cubicBezTo>
                  <a:cubicBezTo>
                    <a:pt x="19" y="83"/>
                    <a:pt x="19" y="82"/>
                    <a:pt x="19" y="82"/>
                  </a:cubicBezTo>
                  <a:cubicBezTo>
                    <a:pt x="20" y="82"/>
                    <a:pt x="21" y="82"/>
                    <a:pt x="22" y="82"/>
                  </a:cubicBezTo>
                  <a:cubicBezTo>
                    <a:pt x="23" y="82"/>
                    <a:pt x="23" y="82"/>
                    <a:pt x="24" y="82"/>
                  </a:cubicBezTo>
                  <a:cubicBezTo>
                    <a:pt x="30" y="82"/>
                    <a:pt x="36" y="81"/>
                    <a:pt x="42" y="81"/>
                  </a:cubicBezTo>
                  <a:cubicBezTo>
                    <a:pt x="42" y="81"/>
                    <a:pt x="42" y="81"/>
                    <a:pt x="41" y="82"/>
                  </a:cubicBezTo>
                  <a:cubicBezTo>
                    <a:pt x="34" y="83"/>
                    <a:pt x="27" y="84"/>
                    <a:pt x="20" y="84"/>
                  </a:cubicBezTo>
                  <a:close/>
                  <a:moveTo>
                    <a:pt x="34" y="75"/>
                  </a:moveTo>
                  <a:cubicBezTo>
                    <a:pt x="33" y="75"/>
                    <a:pt x="32" y="75"/>
                    <a:pt x="31" y="75"/>
                  </a:cubicBezTo>
                  <a:cubicBezTo>
                    <a:pt x="31" y="75"/>
                    <a:pt x="31" y="75"/>
                    <a:pt x="30" y="75"/>
                  </a:cubicBezTo>
                  <a:cubicBezTo>
                    <a:pt x="30" y="75"/>
                    <a:pt x="30" y="74"/>
                    <a:pt x="30" y="74"/>
                  </a:cubicBezTo>
                  <a:cubicBezTo>
                    <a:pt x="31" y="74"/>
                    <a:pt x="32" y="74"/>
                    <a:pt x="32" y="74"/>
                  </a:cubicBezTo>
                  <a:cubicBezTo>
                    <a:pt x="33" y="74"/>
                    <a:pt x="33" y="74"/>
                    <a:pt x="34" y="75"/>
                  </a:cubicBezTo>
                  <a:close/>
                  <a:moveTo>
                    <a:pt x="37" y="100"/>
                  </a:moveTo>
                  <a:cubicBezTo>
                    <a:pt x="36" y="101"/>
                    <a:pt x="34" y="101"/>
                    <a:pt x="31" y="101"/>
                  </a:cubicBezTo>
                  <a:cubicBezTo>
                    <a:pt x="30" y="101"/>
                    <a:pt x="30" y="101"/>
                    <a:pt x="30" y="101"/>
                  </a:cubicBezTo>
                  <a:cubicBezTo>
                    <a:pt x="28" y="101"/>
                    <a:pt x="26" y="100"/>
                    <a:pt x="24" y="99"/>
                  </a:cubicBezTo>
                  <a:cubicBezTo>
                    <a:pt x="23" y="98"/>
                    <a:pt x="22" y="97"/>
                    <a:pt x="21" y="96"/>
                  </a:cubicBezTo>
                  <a:cubicBezTo>
                    <a:pt x="21" y="96"/>
                    <a:pt x="22" y="96"/>
                    <a:pt x="22" y="96"/>
                  </a:cubicBezTo>
                  <a:cubicBezTo>
                    <a:pt x="25" y="97"/>
                    <a:pt x="29" y="97"/>
                    <a:pt x="31" y="97"/>
                  </a:cubicBezTo>
                  <a:cubicBezTo>
                    <a:pt x="35" y="97"/>
                    <a:pt x="38" y="97"/>
                    <a:pt x="41" y="96"/>
                  </a:cubicBezTo>
                  <a:cubicBezTo>
                    <a:pt x="40" y="97"/>
                    <a:pt x="38" y="99"/>
                    <a:pt x="37" y="100"/>
                  </a:cubicBezTo>
                  <a:close/>
                  <a:moveTo>
                    <a:pt x="53" y="51"/>
                  </a:moveTo>
                  <a:cubicBezTo>
                    <a:pt x="49" y="56"/>
                    <a:pt x="49" y="59"/>
                    <a:pt x="47" y="63"/>
                  </a:cubicBezTo>
                  <a:cubicBezTo>
                    <a:pt x="47" y="65"/>
                    <a:pt x="47" y="67"/>
                    <a:pt x="46" y="69"/>
                  </a:cubicBezTo>
                  <a:cubicBezTo>
                    <a:pt x="46" y="70"/>
                    <a:pt x="45" y="71"/>
                    <a:pt x="44" y="73"/>
                  </a:cubicBezTo>
                  <a:cubicBezTo>
                    <a:pt x="44" y="72"/>
                    <a:pt x="44" y="72"/>
                    <a:pt x="44" y="72"/>
                  </a:cubicBezTo>
                  <a:cubicBezTo>
                    <a:pt x="43" y="72"/>
                    <a:pt x="43" y="72"/>
                    <a:pt x="43" y="72"/>
                  </a:cubicBezTo>
                  <a:cubicBezTo>
                    <a:pt x="41" y="72"/>
                    <a:pt x="39" y="72"/>
                    <a:pt x="37" y="72"/>
                  </a:cubicBezTo>
                  <a:cubicBezTo>
                    <a:pt x="37" y="70"/>
                    <a:pt x="37" y="69"/>
                    <a:pt x="37" y="67"/>
                  </a:cubicBezTo>
                  <a:cubicBezTo>
                    <a:pt x="37" y="61"/>
                    <a:pt x="37" y="55"/>
                    <a:pt x="38" y="49"/>
                  </a:cubicBezTo>
                  <a:cubicBezTo>
                    <a:pt x="39" y="49"/>
                    <a:pt x="39" y="48"/>
                    <a:pt x="39" y="48"/>
                  </a:cubicBezTo>
                  <a:cubicBezTo>
                    <a:pt x="41" y="47"/>
                    <a:pt x="43" y="45"/>
                    <a:pt x="44" y="44"/>
                  </a:cubicBezTo>
                  <a:cubicBezTo>
                    <a:pt x="46" y="40"/>
                    <a:pt x="47" y="35"/>
                    <a:pt x="47" y="30"/>
                  </a:cubicBezTo>
                  <a:cubicBezTo>
                    <a:pt x="47" y="29"/>
                    <a:pt x="47" y="28"/>
                    <a:pt x="47" y="27"/>
                  </a:cubicBezTo>
                  <a:cubicBezTo>
                    <a:pt x="46" y="27"/>
                    <a:pt x="45" y="26"/>
                    <a:pt x="44" y="26"/>
                  </a:cubicBezTo>
                  <a:cubicBezTo>
                    <a:pt x="43" y="26"/>
                    <a:pt x="43" y="27"/>
                    <a:pt x="42" y="27"/>
                  </a:cubicBezTo>
                  <a:cubicBezTo>
                    <a:pt x="41" y="28"/>
                    <a:pt x="40" y="29"/>
                    <a:pt x="40" y="30"/>
                  </a:cubicBezTo>
                  <a:cubicBezTo>
                    <a:pt x="38" y="35"/>
                    <a:pt x="37" y="41"/>
                    <a:pt x="36" y="46"/>
                  </a:cubicBezTo>
                  <a:cubicBezTo>
                    <a:pt x="35" y="46"/>
                    <a:pt x="35" y="46"/>
                    <a:pt x="34" y="45"/>
                  </a:cubicBezTo>
                  <a:cubicBezTo>
                    <a:pt x="34" y="45"/>
                    <a:pt x="34" y="45"/>
                    <a:pt x="34" y="45"/>
                  </a:cubicBezTo>
                  <a:cubicBezTo>
                    <a:pt x="36" y="41"/>
                    <a:pt x="37" y="36"/>
                    <a:pt x="38" y="31"/>
                  </a:cubicBezTo>
                  <a:cubicBezTo>
                    <a:pt x="38" y="30"/>
                    <a:pt x="38" y="30"/>
                    <a:pt x="38" y="29"/>
                  </a:cubicBezTo>
                  <a:cubicBezTo>
                    <a:pt x="38" y="28"/>
                    <a:pt x="38" y="27"/>
                    <a:pt x="38" y="27"/>
                  </a:cubicBezTo>
                  <a:cubicBezTo>
                    <a:pt x="37" y="25"/>
                    <a:pt x="36" y="24"/>
                    <a:pt x="34" y="24"/>
                  </a:cubicBezTo>
                  <a:cubicBezTo>
                    <a:pt x="33" y="24"/>
                    <a:pt x="33" y="24"/>
                    <a:pt x="33" y="24"/>
                  </a:cubicBezTo>
                  <a:cubicBezTo>
                    <a:pt x="32" y="25"/>
                    <a:pt x="31" y="26"/>
                    <a:pt x="31" y="26"/>
                  </a:cubicBezTo>
                  <a:cubicBezTo>
                    <a:pt x="30" y="27"/>
                    <a:pt x="30" y="27"/>
                    <a:pt x="30" y="28"/>
                  </a:cubicBezTo>
                  <a:cubicBezTo>
                    <a:pt x="30" y="31"/>
                    <a:pt x="29" y="33"/>
                    <a:pt x="29" y="36"/>
                  </a:cubicBezTo>
                  <a:cubicBezTo>
                    <a:pt x="29" y="38"/>
                    <a:pt x="30" y="41"/>
                    <a:pt x="30" y="44"/>
                  </a:cubicBezTo>
                  <a:cubicBezTo>
                    <a:pt x="30" y="44"/>
                    <a:pt x="30" y="45"/>
                    <a:pt x="31" y="45"/>
                  </a:cubicBezTo>
                  <a:cubicBezTo>
                    <a:pt x="30" y="46"/>
                    <a:pt x="30" y="46"/>
                    <a:pt x="30" y="47"/>
                  </a:cubicBezTo>
                  <a:cubicBezTo>
                    <a:pt x="29" y="47"/>
                    <a:pt x="29" y="47"/>
                    <a:pt x="28" y="48"/>
                  </a:cubicBezTo>
                  <a:cubicBezTo>
                    <a:pt x="27" y="42"/>
                    <a:pt x="26" y="37"/>
                    <a:pt x="24" y="31"/>
                  </a:cubicBezTo>
                  <a:cubicBezTo>
                    <a:pt x="24" y="30"/>
                    <a:pt x="23" y="27"/>
                    <a:pt x="21" y="26"/>
                  </a:cubicBezTo>
                  <a:cubicBezTo>
                    <a:pt x="20" y="25"/>
                    <a:pt x="19" y="25"/>
                    <a:pt x="18" y="25"/>
                  </a:cubicBezTo>
                  <a:cubicBezTo>
                    <a:pt x="17" y="25"/>
                    <a:pt x="16" y="26"/>
                    <a:pt x="15" y="26"/>
                  </a:cubicBezTo>
                  <a:cubicBezTo>
                    <a:pt x="13" y="28"/>
                    <a:pt x="12" y="30"/>
                    <a:pt x="12" y="32"/>
                  </a:cubicBezTo>
                  <a:cubicBezTo>
                    <a:pt x="12" y="32"/>
                    <a:pt x="12" y="32"/>
                    <a:pt x="12" y="32"/>
                  </a:cubicBezTo>
                  <a:cubicBezTo>
                    <a:pt x="12" y="34"/>
                    <a:pt x="13" y="35"/>
                    <a:pt x="13" y="36"/>
                  </a:cubicBezTo>
                  <a:cubicBezTo>
                    <a:pt x="16" y="41"/>
                    <a:pt x="19" y="45"/>
                    <a:pt x="23" y="48"/>
                  </a:cubicBezTo>
                  <a:cubicBezTo>
                    <a:pt x="23" y="49"/>
                    <a:pt x="24" y="50"/>
                    <a:pt x="26" y="50"/>
                  </a:cubicBezTo>
                  <a:cubicBezTo>
                    <a:pt x="27" y="57"/>
                    <a:pt x="27" y="64"/>
                    <a:pt x="27" y="72"/>
                  </a:cubicBezTo>
                  <a:cubicBezTo>
                    <a:pt x="24" y="72"/>
                    <a:pt x="21" y="73"/>
                    <a:pt x="19" y="74"/>
                  </a:cubicBezTo>
                  <a:cubicBezTo>
                    <a:pt x="18" y="74"/>
                    <a:pt x="18" y="74"/>
                    <a:pt x="18" y="74"/>
                  </a:cubicBezTo>
                  <a:cubicBezTo>
                    <a:pt x="18" y="74"/>
                    <a:pt x="18" y="74"/>
                    <a:pt x="18" y="74"/>
                  </a:cubicBezTo>
                  <a:cubicBezTo>
                    <a:pt x="18" y="74"/>
                    <a:pt x="18" y="74"/>
                    <a:pt x="18" y="73"/>
                  </a:cubicBezTo>
                  <a:cubicBezTo>
                    <a:pt x="16" y="71"/>
                    <a:pt x="15" y="70"/>
                    <a:pt x="15" y="68"/>
                  </a:cubicBezTo>
                  <a:cubicBezTo>
                    <a:pt x="15" y="67"/>
                    <a:pt x="15" y="65"/>
                    <a:pt x="15" y="64"/>
                  </a:cubicBezTo>
                  <a:cubicBezTo>
                    <a:pt x="14" y="61"/>
                    <a:pt x="12" y="58"/>
                    <a:pt x="11" y="56"/>
                  </a:cubicBezTo>
                  <a:cubicBezTo>
                    <a:pt x="9" y="53"/>
                    <a:pt x="8" y="50"/>
                    <a:pt x="6" y="48"/>
                  </a:cubicBezTo>
                  <a:cubicBezTo>
                    <a:pt x="4" y="43"/>
                    <a:pt x="3" y="38"/>
                    <a:pt x="3" y="34"/>
                  </a:cubicBezTo>
                  <a:cubicBezTo>
                    <a:pt x="3" y="26"/>
                    <a:pt x="6" y="18"/>
                    <a:pt x="10" y="13"/>
                  </a:cubicBezTo>
                  <a:cubicBezTo>
                    <a:pt x="15" y="7"/>
                    <a:pt x="22" y="3"/>
                    <a:pt x="30" y="3"/>
                  </a:cubicBezTo>
                  <a:cubicBezTo>
                    <a:pt x="30" y="3"/>
                    <a:pt x="31" y="3"/>
                    <a:pt x="31" y="3"/>
                  </a:cubicBezTo>
                  <a:cubicBezTo>
                    <a:pt x="42" y="4"/>
                    <a:pt x="49" y="7"/>
                    <a:pt x="53" y="13"/>
                  </a:cubicBezTo>
                  <a:cubicBezTo>
                    <a:pt x="57" y="18"/>
                    <a:pt x="59" y="24"/>
                    <a:pt x="59" y="31"/>
                  </a:cubicBezTo>
                  <a:cubicBezTo>
                    <a:pt x="59" y="39"/>
                    <a:pt x="56" y="47"/>
                    <a:pt x="53" y="51"/>
                  </a:cubicBezTo>
                  <a:close/>
                  <a:moveTo>
                    <a:pt x="25" y="46"/>
                  </a:moveTo>
                  <a:cubicBezTo>
                    <a:pt x="25" y="46"/>
                    <a:pt x="25" y="46"/>
                    <a:pt x="25" y="46"/>
                  </a:cubicBezTo>
                  <a:cubicBezTo>
                    <a:pt x="21" y="43"/>
                    <a:pt x="18" y="39"/>
                    <a:pt x="16" y="35"/>
                  </a:cubicBezTo>
                  <a:cubicBezTo>
                    <a:pt x="15" y="34"/>
                    <a:pt x="15" y="33"/>
                    <a:pt x="15" y="32"/>
                  </a:cubicBezTo>
                  <a:cubicBezTo>
                    <a:pt x="15" y="30"/>
                    <a:pt x="16" y="29"/>
                    <a:pt x="16" y="29"/>
                  </a:cubicBezTo>
                  <a:cubicBezTo>
                    <a:pt x="17" y="28"/>
                    <a:pt x="17" y="28"/>
                    <a:pt x="18" y="28"/>
                  </a:cubicBezTo>
                  <a:cubicBezTo>
                    <a:pt x="19" y="28"/>
                    <a:pt x="19" y="28"/>
                    <a:pt x="19" y="29"/>
                  </a:cubicBezTo>
                  <a:cubicBezTo>
                    <a:pt x="20" y="29"/>
                    <a:pt x="21" y="31"/>
                    <a:pt x="22" y="32"/>
                  </a:cubicBezTo>
                  <a:cubicBezTo>
                    <a:pt x="23" y="37"/>
                    <a:pt x="24" y="41"/>
                    <a:pt x="25" y="46"/>
                  </a:cubicBezTo>
                  <a:close/>
                </a:path>
              </a:pathLst>
            </a:custGeom>
            <a:grpFill/>
            <a:ln w="9525">
              <a:solidFill>
                <a:schemeClr val="tx2">
                  <a:lumMod val="60000"/>
                  <a:lumOff val="40000"/>
                </a:schemeClr>
              </a:solid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108" name="Freeform 12"/>
            <p:cNvSpPr/>
            <p:nvPr/>
          </p:nvSpPr>
          <p:spPr bwMode="auto">
            <a:xfrm>
              <a:off x="4608513" y="2033588"/>
              <a:ext cx="19050" cy="104775"/>
            </a:xfrm>
            <a:custGeom>
              <a:avLst/>
              <a:gdLst/>
              <a:ahLst/>
              <a:cxnLst>
                <a:cxn ang="0">
                  <a:pos x="2" y="0"/>
                </a:cxn>
                <a:cxn ang="0">
                  <a:pos x="0" y="1"/>
                </a:cxn>
                <a:cxn ang="0">
                  <a:pos x="0" y="6"/>
                </a:cxn>
                <a:cxn ang="0">
                  <a:pos x="2" y="25"/>
                </a:cxn>
                <a:cxn ang="0">
                  <a:pos x="3" y="26"/>
                </a:cxn>
                <a:cxn ang="0">
                  <a:pos x="5" y="25"/>
                </a:cxn>
                <a:cxn ang="0">
                  <a:pos x="3" y="6"/>
                </a:cxn>
                <a:cxn ang="0">
                  <a:pos x="3" y="1"/>
                </a:cxn>
                <a:cxn ang="0">
                  <a:pos x="2" y="0"/>
                </a:cxn>
              </a:cxnLst>
              <a:rect l="0" t="0" r="r" b="b"/>
              <a:pathLst>
                <a:path w="5" h="27">
                  <a:moveTo>
                    <a:pt x="2" y="0"/>
                  </a:moveTo>
                  <a:cubicBezTo>
                    <a:pt x="1" y="0"/>
                    <a:pt x="0" y="0"/>
                    <a:pt x="0" y="1"/>
                  </a:cubicBezTo>
                  <a:cubicBezTo>
                    <a:pt x="0" y="3"/>
                    <a:pt x="0" y="4"/>
                    <a:pt x="0" y="6"/>
                  </a:cubicBezTo>
                  <a:cubicBezTo>
                    <a:pt x="0" y="12"/>
                    <a:pt x="1" y="19"/>
                    <a:pt x="2" y="25"/>
                  </a:cubicBezTo>
                  <a:cubicBezTo>
                    <a:pt x="2" y="26"/>
                    <a:pt x="3" y="27"/>
                    <a:pt x="3" y="26"/>
                  </a:cubicBezTo>
                  <a:cubicBezTo>
                    <a:pt x="4" y="26"/>
                    <a:pt x="5" y="26"/>
                    <a:pt x="5" y="25"/>
                  </a:cubicBezTo>
                  <a:cubicBezTo>
                    <a:pt x="4" y="18"/>
                    <a:pt x="3" y="12"/>
                    <a:pt x="3" y="6"/>
                  </a:cubicBezTo>
                  <a:cubicBezTo>
                    <a:pt x="3" y="4"/>
                    <a:pt x="3" y="3"/>
                    <a:pt x="3" y="1"/>
                  </a:cubicBezTo>
                  <a:cubicBezTo>
                    <a:pt x="3" y="0"/>
                    <a:pt x="3" y="0"/>
                    <a:pt x="2" y="0"/>
                  </a:cubicBezTo>
                  <a:close/>
                </a:path>
              </a:pathLst>
            </a:custGeom>
            <a:grpFill/>
            <a:ln w="9525">
              <a:solidFill>
                <a:schemeClr val="tx2">
                  <a:lumMod val="60000"/>
                  <a:lumOff val="40000"/>
                </a:schemeClr>
              </a:solid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109" name="Freeform 13"/>
            <p:cNvSpPr/>
            <p:nvPr/>
          </p:nvSpPr>
          <p:spPr bwMode="auto">
            <a:xfrm>
              <a:off x="4735513" y="2100263"/>
              <a:ext cx="68263" cy="52388"/>
            </a:xfrm>
            <a:custGeom>
              <a:avLst/>
              <a:gdLst/>
              <a:ahLst/>
              <a:cxnLst>
                <a:cxn ang="0">
                  <a:pos x="15" y="1"/>
                </a:cxn>
                <a:cxn ang="0">
                  <a:pos x="0" y="11"/>
                </a:cxn>
                <a:cxn ang="0">
                  <a:pos x="0" y="13"/>
                </a:cxn>
                <a:cxn ang="0">
                  <a:pos x="2" y="14"/>
                </a:cxn>
                <a:cxn ang="0">
                  <a:pos x="17" y="3"/>
                </a:cxn>
                <a:cxn ang="0">
                  <a:pos x="17" y="1"/>
                </a:cxn>
                <a:cxn ang="0">
                  <a:pos x="15" y="1"/>
                </a:cxn>
              </a:cxnLst>
              <a:rect l="0" t="0" r="r" b="b"/>
              <a:pathLst>
                <a:path w="18" h="14">
                  <a:moveTo>
                    <a:pt x="15" y="1"/>
                  </a:moveTo>
                  <a:cubicBezTo>
                    <a:pt x="10" y="4"/>
                    <a:pt x="5" y="8"/>
                    <a:pt x="0" y="11"/>
                  </a:cubicBezTo>
                  <a:cubicBezTo>
                    <a:pt x="0" y="12"/>
                    <a:pt x="0" y="13"/>
                    <a:pt x="0" y="13"/>
                  </a:cubicBezTo>
                  <a:cubicBezTo>
                    <a:pt x="1" y="14"/>
                    <a:pt x="1" y="14"/>
                    <a:pt x="2" y="14"/>
                  </a:cubicBezTo>
                  <a:cubicBezTo>
                    <a:pt x="7" y="10"/>
                    <a:pt x="12" y="7"/>
                    <a:pt x="17" y="3"/>
                  </a:cubicBezTo>
                  <a:cubicBezTo>
                    <a:pt x="18" y="3"/>
                    <a:pt x="18" y="2"/>
                    <a:pt x="17" y="1"/>
                  </a:cubicBezTo>
                  <a:cubicBezTo>
                    <a:pt x="17" y="0"/>
                    <a:pt x="16" y="0"/>
                    <a:pt x="15" y="1"/>
                  </a:cubicBezTo>
                  <a:close/>
                </a:path>
              </a:pathLst>
            </a:custGeom>
            <a:grpFill/>
            <a:ln w="9525">
              <a:solidFill>
                <a:schemeClr val="tx2">
                  <a:lumMod val="60000"/>
                  <a:lumOff val="40000"/>
                </a:schemeClr>
              </a:solid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110" name="Freeform 14"/>
            <p:cNvSpPr/>
            <p:nvPr/>
          </p:nvSpPr>
          <p:spPr bwMode="auto">
            <a:xfrm>
              <a:off x="4776788" y="2233613"/>
              <a:ext cx="73025" cy="26988"/>
            </a:xfrm>
            <a:custGeom>
              <a:avLst/>
              <a:gdLst/>
              <a:ahLst/>
              <a:cxnLst>
                <a:cxn ang="0">
                  <a:pos x="18" y="1"/>
                </a:cxn>
                <a:cxn ang="0">
                  <a:pos x="16" y="0"/>
                </a:cxn>
                <a:cxn ang="0">
                  <a:pos x="1" y="4"/>
                </a:cxn>
                <a:cxn ang="0">
                  <a:pos x="0" y="5"/>
                </a:cxn>
                <a:cxn ang="0">
                  <a:pos x="1" y="7"/>
                </a:cxn>
                <a:cxn ang="0">
                  <a:pos x="18" y="3"/>
                </a:cxn>
                <a:cxn ang="0">
                  <a:pos x="18" y="1"/>
                </a:cxn>
              </a:cxnLst>
              <a:rect l="0" t="0" r="r" b="b"/>
              <a:pathLst>
                <a:path w="19" h="7">
                  <a:moveTo>
                    <a:pt x="18" y="1"/>
                  </a:moveTo>
                  <a:cubicBezTo>
                    <a:pt x="18" y="0"/>
                    <a:pt x="17" y="0"/>
                    <a:pt x="16" y="0"/>
                  </a:cubicBezTo>
                  <a:cubicBezTo>
                    <a:pt x="12" y="2"/>
                    <a:pt x="6" y="4"/>
                    <a:pt x="1" y="4"/>
                  </a:cubicBezTo>
                  <a:cubicBezTo>
                    <a:pt x="0" y="4"/>
                    <a:pt x="0" y="4"/>
                    <a:pt x="0" y="5"/>
                  </a:cubicBezTo>
                  <a:cubicBezTo>
                    <a:pt x="0" y="6"/>
                    <a:pt x="0" y="7"/>
                    <a:pt x="1" y="7"/>
                  </a:cubicBezTo>
                  <a:cubicBezTo>
                    <a:pt x="7" y="7"/>
                    <a:pt x="13" y="5"/>
                    <a:pt x="18" y="3"/>
                  </a:cubicBezTo>
                  <a:cubicBezTo>
                    <a:pt x="18" y="2"/>
                    <a:pt x="19" y="1"/>
                    <a:pt x="18" y="1"/>
                  </a:cubicBezTo>
                  <a:close/>
                </a:path>
              </a:pathLst>
            </a:custGeom>
            <a:grpFill/>
            <a:ln w="9525">
              <a:solidFill>
                <a:schemeClr val="tx2">
                  <a:lumMod val="60000"/>
                  <a:lumOff val="40000"/>
                </a:schemeClr>
              </a:solid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111" name="Freeform 15"/>
            <p:cNvSpPr/>
            <p:nvPr/>
          </p:nvSpPr>
          <p:spPr bwMode="auto">
            <a:xfrm>
              <a:off x="4765675" y="2341563"/>
              <a:ext cx="61913" cy="52388"/>
            </a:xfrm>
            <a:custGeom>
              <a:avLst/>
              <a:gdLst/>
              <a:ahLst/>
              <a:cxnLst>
                <a:cxn ang="0">
                  <a:pos x="13" y="13"/>
                </a:cxn>
                <a:cxn ang="0">
                  <a:pos x="15" y="13"/>
                </a:cxn>
                <a:cxn ang="0">
                  <a:pos x="15" y="11"/>
                </a:cxn>
                <a:cxn ang="0">
                  <a:pos x="3" y="1"/>
                </a:cxn>
                <a:cxn ang="0">
                  <a:pos x="1" y="1"/>
                </a:cxn>
                <a:cxn ang="0">
                  <a:pos x="1" y="3"/>
                </a:cxn>
                <a:cxn ang="0">
                  <a:pos x="13" y="13"/>
                </a:cxn>
              </a:cxnLst>
              <a:rect l="0" t="0" r="r" b="b"/>
              <a:pathLst>
                <a:path w="16" h="14">
                  <a:moveTo>
                    <a:pt x="13" y="13"/>
                  </a:moveTo>
                  <a:cubicBezTo>
                    <a:pt x="14" y="14"/>
                    <a:pt x="15" y="14"/>
                    <a:pt x="15" y="13"/>
                  </a:cubicBezTo>
                  <a:cubicBezTo>
                    <a:pt x="16" y="12"/>
                    <a:pt x="16" y="11"/>
                    <a:pt x="15" y="11"/>
                  </a:cubicBezTo>
                  <a:cubicBezTo>
                    <a:pt x="11" y="7"/>
                    <a:pt x="7" y="4"/>
                    <a:pt x="3" y="1"/>
                  </a:cubicBezTo>
                  <a:cubicBezTo>
                    <a:pt x="2" y="0"/>
                    <a:pt x="1" y="0"/>
                    <a:pt x="1" y="1"/>
                  </a:cubicBezTo>
                  <a:cubicBezTo>
                    <a:pt x="0" y="1"/>
                    <a:pt x="0" y="2"/>
                    <a:pt x="1" y="3"/>
                  </a:cubicBezTo>
                  <a:cubicBezTo>
                    <a:pt x="5" y="6"/>
                    <a:pt x="9" y="10"/>
                    <a:pt x="13" y="13"/>
                  </a:cubicBezTo>
                  <a:close/>
                </a:path>
              </a:pathLst>
            </a:custGeom>
            <a:grpFill/>
            <a:ln w="9525">
              <a:solidFill>
                <a:schemeClr val="tx2">
                  <a:lumMod val="60000"/>
                  <a:lumOff val="40000"/>
                </a:schemeClr>
              </a:solid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112" name="Freeform 16"/>
            <p:cNvSpPr/>
            <p:nvPr/>
          </p:nvSpPr>
          <p:spPr bwMode="auto">
            <a:xfrm>
              <a:off x="4454525" y="2100263"/>
              <a:ext cx="57150" cy="57150"/>
            </a:xfrm>
            <a:custGeom>
              <a:avLst/>
              <a:gdLst/>
              <a:ahLst/>
              <a:cxnLst>
                <a:cxn ang="0">
                  <a:pos x="14" y="15"/>
                </a:cxn>
                <a:cxn ang="0">
                  <a:pos x="15" y="13"/>
                </a:cxn>
                <a:cxn ang="0">
                  <a:pos x="3" y="0"/>
                </a:cxn>
                <a:cxn ang="0">
                  <a:pos x="1" y="1"/>
                </a:cxn>
                <a:cxn ang="0">
                  <a:pos x="1" y="3"/>
                </a:cxn>
                <a:cxn ang="0">
                  <a:pos x="12" y="14"/>
                </a:cxn>
                <a:cxn ang="0">
                  <a:pos x="14" y="15"/>
                </a:cxn>
              </a:cxnLst>
              <a:rect l="0" t="0" r="r" b="b"/>
              <a:pathLst>
                <a:path w="15" h="15">
                  <a:moveTo>
                    <a:pt x="14" y="15"/>
                  </a:moveTo>
                  <a:cubicBezTo>
                    <a:pt x="15" y="14"/>
                    <a:pt x="15" y="13"/>
                    <a:pt x="15" y="13"/>
                  </a:cubicBezTo>
                  <a:cubicBezTo>
                    <a:pt x="12" y="8"/>
                    <a:pt x="7" y="4"/>
                    <a:pt x="3" y="0"/>
                  </a:cubicBezTo>
                  <a:cubicBezTo>
                    <a:pt x="2" y="0"/>
                    <a:pt x="1" y="0"/>
                    <a:pt x="1" y="1"/>
                  </a:cubicBezTo>
                  <a:cubicBezTo>
                    <a:pt x="0" y="2"/>
                    <a:pt x="0" y="3"/>
                    <a:pt x="1" y="3"/>
                  </a:cubicBezTo>
                  <a:cubicBezTo>
                    <a:pt x="5" y="6"/>
                    <a:pt x="9" y="10"/>
                    <a:pt x="12" y="14"/>
                  </a:cubicBezTo>
                  <a:cubicBezTo>
                    <a:pt x="13" y="15"/>
                    <a:pt x="14" y="15"/>
                    <a:pt x="14" y="15"/>
                  </a:cubicBezTo>
                  <a:close/>
                </a:path>
              </a:pathLst>
            </a:custGeom>
            <a:grpFill/>
            <a:ln w="9525">
              <a:solidFill>
                <a:schemeClr val="tx2">
                  <a:lumMod val="60000"/>
                  <a:lumOff val="40000"/>
                </a:schemeClr>
              </a:solid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113" name="Freeform 17"/>
            <p:cNvSpPr/>
            <p:nvPr/>
          </p:nvSpPr>
          <p:spPr bwMode="auto">
            <a:xfrm>
              <a:off x="4411662" y="2236788"/>
              <a:ext cx="69850" cy="26988"/>
            </a:xfrm>
            <a:custGeom>
              <a:avLst/>
              <a:gdLst/>
              <a:ahLst/>
              <a:cxnLst>
                <a:cxn ang="0">
                  <a:pos x="18" y="5"/>
                </a:cxn>
                <a:cxn ang="0">
                  <a:pos x="17" y="3"/>
                </a:cxn>
                <a:cxn ang="0">
                  <a:pos x="2" y="0"/>
                </a:cxn>
                <a:cxn ang="0">
                  <a:pos x="1" y="1"/>
                </a:cxn>
                <a:cxn ang="0">
                  <a:pos x="2" y="3"/>
                </a:cxn>
                <a:cxn ang="0">
                  <a:pos x="16" y="6"/>
                </a:cxn>
                <a:cxn ang="0">
                  <a:pos x="18" y="5"/>
                </a:cxn>
              </a:cxnLst>
              <a:rect l="0" t="0" r="r" b="b"/>
              <a:pathLst>
                <a:path w="18" h="7">
                  <a:moveTo>
                    <a:pt x="18" y="5"/>
                  </a:moveTo>
                  <a:cubicBezTo>
                    <a:pt x="18" y="5"/>
                    <a:pt x="18" y="4"/>
                    <a:pt x="17" y="3"/>
                  </a:cubicBezTo>
                  <a:cubicBezTo>
                    <a:pt x="12" y="2"/>
                    <a:pt x="7" y="0"/>
                    <a:pt x="2" y="0"/>
                  </a:cubicBezTo>
                  <a:cubicBezTo>
                    <a:pt x="1" y="0"/>
                    <a:pt x="1" y="0"/>
                    <a:pt x="1" y="1"/>
                  </a:cubicBezTo>
                  <a:cubicBezTo>
                    <a:pt x="0" y="2"/>
                    <a:pt x="1" y="3"/>
                    <a:pt x="2" y="3"/>
                  </a:cubicBezTo>
                  <a:cubicBezTo>
                    <a:pt x="7" y="3"/>
                    <a:pt x="12" y="4"/>
                    <a:pt x="16" y="6"/>
                  </a:cubicBezTo>
                  <a:cubicBezTo>
                    <a:pt x="17" y="7"/>
                    <a:pt x="18" y="6"/>
                    <a:pt x="18" y="5"/>
                  </a:cubicBezTo>
                  <a:close/>
                </a:path>
              </a:pathLst>
            </a:custGeom>
            <a:grpFill/>
            <a:ln w="9525">
              <a:solidFill>
                <a:schemeClr val="tx2">
                  <a:lumMod val="60000"/>
                  <a:lumOff val="40000"/>
                </a:schemeClr>
              </a:solid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4114" name="Freeform 18"/>
            <p:cNvSpPr/>
            <p:nvPr/>
          </p:nvSpPr>
          <p:spPr bwMode="auto">
            <a:xfrm>
              <a:off x="4435475" y="2360613"/>
              <a:ext cx="60325" cy="57150"/>
            </a:xfrm>
            <a:custGeom>
              <a:avLst/>
              <a:gdLst/>
              <a:ahLst/>
              <a:cxnLst>
                <a:cxn ang="0">
                  <a:pos x="2" y="14"/>
                </a:cxn>
                <a:cxn ang="0">
                  <a:pos x="9" y="9"/>
                </a:cxn>
                <a:cxn ang="0">
                  <a:pos x="16" y="3"/>
                </a:cxn>
                <a:cxn ang="0">
                  <a:pos x="16" y="1"/>
                </a:cxn>
                <a:cxn ang="0">
                  <a:pos x="13" y="1"/>
                </a:cxn>
                <a:cxn ang="0">
                  <a:pos x="7" y="6"/>
                </a:cxn>
                <a:cxn ang="0">
                  <a:pos x="0" y="12"/>
                </a:cxn>
                <a:cxn ang="0">
                  <a:pos x="0" y="14"/>
                </a:cxn>
                <a:cxn ang="0">
                  <a:pos x="2" y="14"/>
                </a:cxn>
              </a:cxnLst>
              <a:rect l="0" t="0" r="r" b="b"/>
              <a:pathLst>
                <a:path w="16" h="15">
                  <a:moveTo>
                    <a:pt x="2" y="14"/>
                  </a:moveTo>
                  <a:cubicBezTo>
                    <a:pt x="5" y="11"/>
                    <a:pt x="7" y="10"/>
                    <a:pt x="9" y="9"/>
                  </a:cubicBezTo>
                  <a:cubicBezTo>
                    <a:pt x="11" y="7"/>
                    <a:pt x="13" y="5"/>
                    <a:pt x="16" y="3"/>
                  </a:cubicBezTo>
                  <a:cubicBezTo>
                    <a:pt x="16" y="2"/>
                    <a:pt x="16" y="1"/>
                    <a:pt x="16" y="1"/>
                  </a:cubicBezTo>
                  <a:cubicBezTo>
                    <a:pt x="15" y="0"/>
                    <a:pt x="14" y="0"/>
                    <a:pt x="13" y="1"/>
                  </a:cubicBezTo>
                  <a:cubicBezTo>
                    <a:pt x="11" y="3"/>
                    <a:pt x="9" y="5"/>
                    <a:pt x="7" y="6"/>
                  </a:cubicBezTo>
                  <a:cubicBezTo>
                    <a:pt x="5" y="8"/>
                    <a:pt x="3" y="9"/>
                    <a:pt x="0" y="12"/>
                  </a:cubicBezTo>
                  <a:cubicBezTo>
                    <a:pt x="0" y="13"/>
                    <a:pt x="0" y="14"/>
                    <a:pt x="0" y="14"/>
                  </a:cubicBezTo>
                  <a:cubicBezTo>
                    <a:pt x="1" y="15"/>
                    <a:pt x="2" y="15"/>
                    <a:pt x="2" y="14"/>
                  </a:cubicBezTo>
                  <a:close/>
                </a:path>
              </a:pathLst>
            </a:custGeom>
            <a:grpFill/>
            <a:ln w="9525">
              <a:solidFill>
                <a:schemeClr val="tx2">
                  <a:lumMod val="60000"/>
                  <a:lumOff val="40000"/>
                </a:schemeClr>
              </a:solid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sp>
        <p:nvSpPr>
          <p:cNvPr id="276" name="Content Placeholder 2"/>
          <p:cNvSpPr txBox="1"/>
          <p:nvPr/>
        </p:nvSpPr>
        <p:spPr>
          <a:xfrm>
            <a:off x="1462946" y="1791582"/>
            <a:ext cx="2296255" cy="100148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Strategic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277" name="Content Placeholder 2"/>
          <p:cNvSpPr txBox="1"/>
          <p:nvPr/>
        </p:nvSpPr>
        <p:spPr>
          <a:xfrm>
            <a:off x="5281214" y="1763227"/>
            <a:ext cx="2296255" cy="110308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Development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278" name="Content Placeholder 2"/>
          <p:cNvSpPr txBox="1"/>
          <p:nvPr/>
        </p:nvSpPr>
        <p:spPr>
          <a:xfrm>
            <a:off x="8582407" y="1755406"/>
            <a:ext cx="2246261" cy="99310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Distribution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279" name="Oval 278"/>
          <p:cNvSpPr/>
          <p:nvPr/>
        </p:nvSpPr>
        <p:spPr>
          <a:xfrm>
            <a:off x="868793" y="1862465"/>
            <a:ext cx="512801" cy="512803"/>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280" name="Rectangle 279"/>
          <p:cNvSpPr/>
          <p:nvPr/>
        </p:nvSpPr>
        <p:spPr>
          <a:xfrm>
            <a:off x="937492" y="1905001"/>
            <a:ext cx="356188" cy="461665"/>
          </a:xfrm>
          <a:prstGeom prst="rect">
            <a:avLst/>
          </a:prstGeom>
        </p:spPr>
        <p:txBody>
          <a:bodyPr wrap="none">
            <a:spAutoFit/>
          </a:bodyPr>
          <a:lstStyle/>
          <a:p>
            <a:pPr algn="ctr" defTabSz="1218565"/>
            <a:r>
              <a:rPr lang="id-ID" sz="2400" dirty="0">
                <a:solidFill>
                  <a:prstClr val="white">
                    <a:lumMod val="95000"/>
                  </a:prstClr>
                </a:solidFill>
                <a:latin typeface="Bebas Neue" pitchFamily="34" charset="0"/>
              </a:rPr>
              <a:t>1</a:t>
            </a:r>
            <a:endParaRPr lang="en-US" sz="2400" dirty="0">
              <a:solidFill>
                <a:prstClr val="white">
                  <a:lumMod val="95000"/>
                </a:prstClr>
              </a:solidFill>
              <a:latin typeface="Bebas Neue" pitchFamily="34" charset="0"/>
            </a:endParaRPr>
          </a:p>
        </p:txBody>
      </p:sp>
      <p:sp>
        <p:nvSpPr>
          <p:cNvPr id="281" name="Oval 280"/>
          <p:cNvSpPr/>
          <p:nvPr/>
        </p:nvSpPr>
        <p:spPr>
          <a:xfrm>
            <a:off x="4668800" y="1849668"/>
            <a:ext cx="512801" cy="512803"/>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282" name="Rectangle 281"/>
          <p:cNvSpPr/>
          <p:nvPr/>
        </p:nvSpPr>
        <p:spPr>
          <a:xfrm>
            <a:off x="4737499" y="1892204"/>
            <a:ext cx="356188" cy="461665"/>
          </a:xfrm>
          <a:prstGeom prst="rect">
            <a:avLst/>
          </a:prstGeom>
        </p:spPr>
        <p:txBody>
          <a:bodyPr wrap="none">
            <a:spAutoFit/>
          </a:bodyPr>
          <a:lstStyle/>
          <a:p>
            <a:pPr algn="ctr" defTabSz="1218565"/>
            <a:r>
              <a:rPr lang="id-ID" sz="2400" dirty="0">
                <a:solidFill>
                  <a:prstClr val="white">
                    <a:lumMod val="95000"/>
                  </a:prstClr>
                </a:solidFill>
                <a:latin typeface="Bebas Neue" pitchFamily="34" charset="0"/>
              </a:rPr>
              <a:t>2</a:t>
            </a:r>
            <a:endParaRPr lang="en-US" sz="2400" dirty="0">
              <a:solidFill>
                <a:prstClr val="white">
                  <a:lumMod val="95000"/>
                </a:prstClr>
              </a:solidFill>
              <a:latin typeface="Bebas Neue" pitchFamily="34" charset="0"/>
            </a:endParaRPr>
          </a:p>
        </p:txBody>
      </p:sp>
      <p:sp>
        <p:nvSpPr>
          <p:cNvPr id="283" name="Oval 282"/>
          <p:cNvSpPr/>
          <p:nvPr/>
        </p:nvSpPr>
        <p:spPr>
          <a:xfrm>
            <a:off x="7995688" y="1860109"/>
            <a:ext cx="512801" cy="512803"/>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284" name="Rectangle 283"/>
          <p:cNvSpPr/>
          <p:nvPr/>
        </p:nvSpPr>
        <p:spPr>
          <a:xfrm>
            <a:off x="8064387" y="1902645"/>
            <a:ext cx="356188" cy="461665"/>
          </a:xfrm>
          <a:prstGeom prst="rect">
            <a:avLst/>
          </a:prstGeom>
        </p:spPr>
        <p:txBody>
          <a:bodyPr wrap="none">
            <a:spAutoFit/>
          </a:bodyPr>
          <a:lstStyle/>
          <a:p>
            <a:pPr algn="ctr" defTabSz="1218565"/>
            <a:r>
              <a:rPr lang="id-ID" sz="2400" dirty="0">
                <a:solidFill>
                  <a:prstClr val="white">
                    <a:lumMod val="95000"/>
                  </a:prstClr>
                </a:solidFill>
                <a:latin typeface="Bebas Neue" pitchFamily="34" charset="0"/>
              </a:rPr>
              <a:t>3</a:t>
            </a:r>
            <a:endParaRPr lang="en-US" sz="2400" dirty="0">
              <a:solidFill>
                <a:prstClr val="white">
                  <a:lumMod val="95000"/>
                </a:prstClr>
              </a:solidFill>
              <a:latin typeface="Bebas Neue" pitchFamily="34" charset="0"/>
            </a:endParaRPr>
          </a:p>
        </p:txBody>
      </p:sp>
      <p:sp>
        <p:nvSpPr>
          <p:cNvPr id="47"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48"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49" name="直接连接符 48"/>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114525" y="4959691"/>
            <a:ext cx="9959876" cy="1110909"/>
            <a:chOff x="835893" y="3719768"/>
            <a:chExt cx="7469907" cy="833182"/>
          </a:xfrm>
        </p:grpSpPr>
        <p:sp>
          <p:nvSpPr>
            <p:cNvPr id="22" name="Content Placeholder 2"/>
            <p:cNvSpPr txBox="1"/>
            <p:nvPr/>
          </p:nvSpPr>
          <p:spPr>
            <a:xfrm>
              <a:off x="1281508" y="3746900"/>
              <a:ext cx="1722191" cy="75111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Strategic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23" name="Content Placeholder 2"/>
            <p:cNvSpPr txBox="1"/>
            <p:nvPr/>
          </p:nvSpPr>
          <p:spPr>
            <a:xfrm>
              <a:off x="4145209" y="3725634"/>
              <a:ext cx="1722191" cy="8273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rgbClr val="1F497D">
                      <a:lumMod val="75000"/>
                    </a:srgbClr>
                  </a:solidFill>
                  <a:latin typeface="Calibri" panose="020F0502020204030204"/>
                </a:rPr>
                <a:t>Development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24" name="Content Placeholder 2"/>
            <p:cNvSpPr txBox="1"/>
            <p:nvPr/>
          </p:nvSpPr>
          <p:spPr>
            <a:xfrm>
              <a:off x="6621104" y="3719768"/>
              <a:ext cx="1684696" cy="74483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Distribution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25" name="Oval 24"/>
            <p:cNvSpPr/>
            <p:nvPr/>
          </p:nvSpPr>
          <p:spPr>
            <a:xfrm>
              <a:off x="835893" y="3800063"/>
              <a:ext cx="384601" cy="384602"/>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26" name="Rectangle 25"/>
            <p:cNvSpPr/>
            <p:nvPr/>
          </p:nvSpPr>
          <p:spPr>
            <a:xfrm>
              <a:off x="887418" y="3831964"/>
              <a:ext cx="267141" cy="346249"/>
            </a:xfrm>
            <a:prstGeom prst="rect">
              <a:avLst/>
            </a:prstGeom>
          </p:spPr>
          <p:txBody>
            <a:bodyPr wrap="none">
              <a:spAutoFit/>
            </a:bodyPr>
            <a:lstStyle/>
            <a:p>
              <a:pPr algn="ctr" defTabSz="1218565"/>
              <a:r>
                <a:rPr lang="id-ID" sz="2400" dirty="0">
                  <a:solidFill>
                    <a:prstClr val="white">
                      <a:lumMod val="95000"/>
                    </a:prstClr>
                  </a:solidFill>
                  <a:latin typeface="Bebas Neue" pitchFamily="34" charset="0"/>
                </a:rPr>
                <a:t>1</a:t>
              </a:r>
              <a:endParaRPr lang="en-US" sz="2400" dirty="0">
                <a:solidFill>
                  <a:prstClr val="white">
                    <a:lumMod val="95000"/>
                  </a:prstClr>
                </a:solidFill>
                <a:latin typeface="Bebas Neue" pitchFamily="34" charset="0"/>
              </a:endParaRPr>
            </a:p>
          </p:txBody>
        </p:sp>
        <p:sp>
          <p:nvSpPr>
            <p:cNvPr id="27" name="Oval 26"/>
            <p:cNvSpPr/>
            <p:nvPr/>
          </p:nvSpPr>
          <p:spPr>
            <a:xfrm>
              <a:off x="3685898" y="3790465"/>
              <a:ext cx="384601" cy="3846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28" name="Rectangle 27"/>
            <p:cNvSpPr/>
            <p:nvPr/>
          </p:nvSpPr>
          <p:spPr>
            <a:xfrm>
              <a:off x="3737423" y="3822366"/>
              <a:ext cx="267141" cy="346249"/>
            </a:xfrm>
            <a:prstGeom prst="rect">
              <a:avLst/>
            </a:prstGeom>
          </p:spPr>
          <p:txBody>
            <a:bodyPr wrap="none">
              <a:spAutoFit/>
            </a:bodyPr>
            <a:lstStyle/>
            <a:p>
              <a:pPr algn="ctr" defTabSz="1218565"/>
              <a:r>
                <a:rPr lang="id-ID" sz="2400" dirty="0">
                  <a:solidFill>
                    <a:prstClr val="white">
                      <a:lumMod val="95000"/>
                    </a:prstClr>
                  </a:solidFill>
                  <a:latin typeface="Bebas Neue" pitchFamily="34" charset="0"/>
                </a:rPr>
                <a:t>2</a:t>
              </a:r>
              <a:endParaRPr lang="en-US" sz="2400" dirty="0">
                <a:solidFill>
                  <a:prstClr val="white">
                    <a:lumMod val="95000"/>
                  </a:prstClr>
                </a:solidFill>
                <a:latin typeface="Bebas Neue" pitchFamily="34" charset="0"/>
              </a:endParaRPr>
            </a:p>
          </p:txBody>
        </p:sp>
        <p:sp>
          <p:nvSpPr>
            <p:cNvPr id="29" name="Oval 28"/>
            <p:cNvSpPr/>
            <p:nvPr/>
          </p:nvSpPr>
          <p:spPr>
            <a:xfrm>
              <a:off x="6181064" y="3798296"/>
              <a:ext cx="384601" cy="384602"/>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30" name="Rectangle 29"/>
            <p:cNvSpPr/>
            <p:nvPr/>
          </p:nvSpPr>
          <p:spPr>
            <a:xfrm>
              <a:off x="6232589" y="3830197"/>
              <a:ext cx="267141" cy="346249"/>
            </a:xfrm>
            <a:prstGeom prst="rect">
              <a:avLst/>
            </a:prstGeom>
          </p:spPr>
          <p:txBody>
            <a:bodyPr wrap="none">
              <a:spAutoFit/>
            </a:bodyPr>
            <a:lstStyle/>
            <a:p>
              <a:pPr algn="ctr" defTabSz="1218565"/>
              <a:r>
                <a:rPr lang="id-ID" sz="2400" dirty="0">
                  <a:solidFill>
                    <a:prstClr val="white">
                      <a:lumMod val="95000"/>
                    </a:prstClr>
                  </a:solidFill>
                  <a:latin typeface="Bebas Neue" pitchFamily="34" charset="0"/>
                </a:rPr>
                <a:t>3</a:t>
              </a:r>
              <a:endParaRPr lang="en-US" sz="2400" dirty="0">
                <a:solidFill>
                  <a:prstClr val="white">
                    <a:lumMod val="95000"/>
                  </a:prstClr>
                </a:solidFill>
                <a:latin typeface="Bebas Neue" pitchFamily="34" charset="0"/>
              </a:endParaRPr>
            </a:p>
          </p:txBody>
        </p:sp>
      </p:grpSp>
      <p:graphicFrame>
        <p:nvGraphicFramePr>
          <p:cNvPr id="31" name="Chart 30"/>
          <p:cNvGraphicFramePr/>
          <p:nvPr/>
        </p:nvGraphicFramePr>
        <p:xfrm>
          <a:off x="1016000" y="1295400"/>
          <a:ext cx="9855200" cy="3623733"/>
        </p:xfrm>
        <a:graphic>
          <a:graphicData uri="http://schemas.openxmlformats.org/drawingml/2006/chart">
            <c:chart xmlns:c="http://schemas.openxmlformats.org/drawingml/2006/chart" xmlns:r="http://schemas.openxmlformats.org/officeDocument/2006/relationships" r:id="rId1"/>
          </a:graphicData>
        </a:graphic>
      </p:graphicFrame>
      <p:sp>
        <p:nvSpPr>
          <p:cNvPr id="32"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33"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34" name="直接连接符 33"/>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8" name="Group 4"/>
          <p:cNvGrpSpPr>
            <a:grpSpLocks noChangeAspect="1"/>
          </p:cNvGrpSpPr>
          <p:nvPr/>
        </p:nvGrpSpPr>
        <p:grpSpPr bwMode="auto">
          <a:xfrm>
            <a:off x="3352800" y="1397000"/>
            <a:ext cx="5025733" cy="4673600"/>
            <a:chOff x="1925" y="705"/>
            <a:chExt cx="2726" cy="2535"/>
          </a:xfrm>
          <a:solidFill>
            <a:schemeClr val="accent1"/>
          </a:solidFill>
        </p:grpSpPr>
        <p:grpSp>
          <p:nvGrpSpPr>
            <p:cNvPr id="1229" name="Group 205"/>
            <p:cNvGrpSpPr/>
            <p:nvPr/>
          </p:nvGrpSpPr>
          <p:grpSpPr bwMode="auto">
            <a:xfrm>
              <a:off x="1925" y="705"/>
              <a:ext cx="2726" cy="2535"/>
              <a:chOff x="1925" y="705"/>
              <a:chExt cx="2726" cy="2535"/>
            </a:xfrm>
            <a:grpFill/>
          </p:grpSpPr>
          <p:sp>
            <p:nvSpPr>
              <p:cNvPr id="1029" name="Freeform 5"/>
              <p:cNvSpPr/>
              <p:nvPr/>
            </p:nvSpPr>
            <p:spPr bwMode="auto">
              <a:xfrm>
                <a:off x="1925" y="1660"/>
                <a:ext cx="372" cy="372"/>
              </a:xfrm>
              <a:custGeom>
                <a:avLst/>
                <a:gdLst/>
                <a:ahLst/>
                <a:cxnLst>
                  <a:cxn ang="0">
                    <a:pos x="12" y="12"/>
                  </a:cxn>
                  <a:cxn ang="0">
                    <a:pos x="0" y="132"/>
                  </a:cxn>
                  <a:cxn ang="0">
                    <a:pos x="11" y="145"/>
                  </a:cxn>
                  <a:cxn ang="0">
                    <a:pos x="132" y="157"/>
                  </a:cxn>
                  <a:cxn ang="0">
                    <a:pos x="145" y="146"/>
                  </a:cxn>
                  <a:cxn ang="0">
                    <a:pos x="156" y="25"/>
                  </a:cxn>
                  <a:cxn ang="0">
                    <a:pos x="145" y="12"/>
                  </a:cxn>
                  <a:cxn ang="0">
                    <a:pos x="25" y="1"/>
                  </a:cxn>
                  <a:cxn ang="0">
                    <a:pos x="12" y="12"/>
                  </a:cxn>
                </a:cxnLst>
                <a:rect l="0" t="0" r="r" b="b"/>
                <a:pathLst>
                  <a:path w="157" h="157">
                    <a:moveTo>
                      <a:pt x="12" y="12"/>
                    </a:moveTo>
                    <a:cubicBezTo>
                      <a:pt x="0" y="132"/>
                      <a:pt x="0" y="132"/>
                      <a:pt x="0" y="132"/>
                    </a:cubicBezTo>
                    <a:cubicBezTo>
                      <a:pt x="0" y="139"/>
                      <a:pt x="5" y="145"/>
                      <a:pt x="11" y="145"/>
                    </a:cubicBezTo>
                    <a:cubicBezTo>
                      <a:pt x="132" y="157"/>
                      <a:pt x="132" y="157"/>
                      <a:pt x="132" y="157"/>
                    </a:cubicBezTo>
                    <a:cubicBezTo>
                      <a:pt x="138" y="157"/>
                      <a:pt x="144" y="152"/>
                      <a:pt x="145" y="146"/>
                    </a:cubicBezTo>
                    <a:cubicBezTo>
                      <a:pt x="156" y="25"/>
                      <a:pt x="156" y="25"/>
                      <a:pt x="156" y="25"/>
                    </a:cubicBezTo>
                    <a:cubicBezTo>
                      <a:pt x="157" y="19"/>
                      <a:pt x="152" y="12"/>
                      <a:pt x="145" y="12"/>
                    </a:cubicBezTo>
                    <a:cubicBezTo>
                      <a:pt x="25" y="1"/>
                      <a:pt x="25" y="1"/>
                      <a:pt x="25" y="1"/>
                    </a:cubicBezTo>
                    <a:cubicBezTo>
                      <a:pt x="18" y="0"/>
                      <a:pt x="12" y="5"/>
                      <a:pt x="12" y="1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0" name="Freeform 6"/>
              <p:cNvSpPr/>
              <p:nvPr/>
            </p:nvSpPr>
            <p:spPr bwMode="auto">
              <a:xfrm>
                <a:off x="2072" y="1913"/>
                <a:ext cx="52" cy="67"/>
              </a:xfrm>
              <a:custGeom>
                <a:avLst/>
                <a:gdLst/>
                <a:ahLst/>
                <a:cxnLst>
                  <a:cxn ang="0">
                    <a:pos x="12" y="0"/>
                  </a:cxn>
                  <a:cxn ang="0">
                    <a:pos x="1" y="13"/>
                  </a:cxn>
                  <a:cxn ang="0">
                    <a:pos x="10" y="28"/>
                  </a:cxn>
                  <a:cxn ang="0">
                    <a:pos x="21" y="15"/>
                  </a:cxn>
                  <a:cxn ang="0">
                    <a:pos x="12" y="0"/>
                  </a:cxn>
                </a:cxnLst>
                <a:rect l="0" t="0" r="r" b="b"/>
                <a:pathLst>
                  <a:path w="22" h="28">
                    <a:moveTo>
                      <a:pt x="12" y="0"/>
                    </a:moveTo>
                    <a:cubicBezTo>
                      <a:pt x="7" y="0"/>
                      <a:pt x="1" y="6"/>
                      <a:pt x="1" y="13"/>
                    </a:cubicBezTo>
                    <a:cubicBezTo>
                      <a:pt x="0" y="21"/>
                      <a:pt x="4" y="27"/>
                      <a:pt x="10" y="28"/>
                    </a:cubicBezTo>
                    <a:cubicBezTo>
                      <a:pt x="15" y="28"/>
                      <a:pt x="21" y="23"/>
                      <a:pt x="21" y="15"/>
                    </a:cubicBezTo>
                    <a:cubicBezTo>
                      <a:pt x="22" y="8"/>
                      <a:pt x="18" y="1"/>
                      <a:pt x="12" y="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1" name="Freeform 7"/>
              <p:cNvSpPr/>
              <p:nvPr/>
            </p:nvSpPr>
            <p:spPr bwMode="auto">
              <a:xfrm>
                <a:off x="1977" y="1804"/>
                <a:ext cx="244" cy="124"/>
              </a:xfrm>
              <a:custGeom>
                <a:avLst/>
                <a:gdLst/>
                <a:ahLst/>
                <a:cxnLst>
                  <a:cxn ang="0">
                    <a:pos x="91" y="48"/>
                  </a:cxn>
                  <a:cxn ang="0">
                    <a:pos x="99" y="50"/>
                  </a:cxn>
                  <a:cxn ang="0">
                    <a:pos x="101" y="49"/>
                  </a:cxn>
                  <a:cxn ang="0">
                    <a:pos x="100" y="36"/>
                  </a:cxn>
                  <a:cxn ang="0">
                    <a:pos x="5" y="28"/>
                  </a:cxn>
                  <a:cxn ang="0">
                    <a:pos x="2" y="39"/>
                  </a:cxn>
                  <a:cxn ang="0">
                    <a:pos x="3" y="41"/>
                  </a:cxn>
                  <a:cxn ang="0">
                    <a:pos x="12" y="41"/>
                  </a:cxn>
                  <a:cxn ang="0">
                    <a:pos x="91" y="48"/>
                  </a:cxn>
                </a:cxnLst>
                <a:rect l="0" t="0" r="r" b="b"/>
                <a:pathLst>
                  <a:path w="103" h="52">
                    <a:moveTo>
                      <a:pt x="91" y="48"/>
                    </a:moveTo>
                    <a:cubicBezTo>
                      <a:pt x="93" y="51"/>
                      <a:pt x="97" y="52"/>
                      <a:pt x="99" y="50"/>
                    </a:cubicBezTo>
                    <a:cubicBezTo>
                      <a:pt x="100" y="49"/>
                      <a:pt x="100" y="49"/>
                      <a:pt x="101" y="49"/>
                    </a:cubicBezTo>
                    <a:cubicBezTo>
                      <a:pt x="103" y="46"/>
                      <a:pt x="103" y="40"/>
                      <a:pt x="100" y="36"/>
                    </a:cubicBezTo>
                    <a:cubicBezTo>
                      <a:pt x="75" y="4"/>
                      <a:pt x="35" y="0"/>
                      <a:pt x="5" y="28"/>
                    </a:cubicBezTo>
                    <a:cubicBezTo>
                      <a:pt x="2" y="31"/>
                      <a:pt x="0" y="36"/>
                      <a:pt x="2" y="39"/>
                    </a:cubicBezTo>
                    <a:cubicBezTo>
                      <a:pt x="3" y="40"/>
                      <a:pt x="3" y="40"/>
                      <a:pt x="3" y="41"/>
                    </a:cubicBezTo>
                    <a:cubicBezTo>
                      <a:pt x="5" y="44"/>
                      <a:pt x="9" y="43"/>
                      <a:pt x="12" y="41"/>
                    </a:cubicBezTo>
                    <a:cubicBezTo>
                      <a:pt x="37" y="18"/>
                      <a:pt x="70" y="21"/>
                      <a:pt x="91" y="48"/>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2" name="Freeform 8"/>
              <p:cNvSpPr/>
              <p:nvPr/>
            </p:nvSpPr>
            <p:spPr bwMode="auto">
              <a:xfrm>
                <a:off x="1944" y="1700"/>
                <a:ext cx="336" cy="166"/>
              </a:xfrm>
              <a:custGeom>
                <a:avLst/>
                <a:gdLst/>
                <a:ahLst/>
                <a:cxnLst>
                  <a:cxn ang="0">
                    <a:pos x="128" y="65"/>
                  </a:cxn>
                  <a:cxn ang="0">
                    <a:pos x="139" y="67"/>
                  </a:cxn>
                  <a:cxn ang="0">
                    <a:pos x="139" y="52"/>
                  </a:cxn>
                  <a:cxn ang="0">
                    <a:pos x="6" y="40"/>
                  </a:cxn>
                  <a:cxn ang="0">
                    <a:pos x="2" y="54"/>
                  </a:cxn>
                  <a:cxn ang="0">
                    <a:pos x="14" y="54"/>
                  </a:cxn>
                  <a:cxn ang="0">
                    <a:pos x="128" y="65"/>
                  </a:cxn>
                </a:cxnLst>
                <a:rect l="0" t="0" r="r" b="b"/>
                <a:pathLst>
                  <a:path w="142" h="70">
                    <a:moveTo>
                      <a:pt x="128" y="65"/>
                    </a:moveTo>
                    <a:cubicBezTo>
                      <a:pt x="131" y="69"/>
                      <a:pt x="136" y="70"/>
                      <a:pt x="139" y="67"/>
                    </a:cubicBezTo>
                    <a:cubicBezTo>
                      <a:pt x="142" y="64"/>
                      <a:pt x="142" y="57"/>
                      <a:pt x="139" y="52"/>
                    </a:cubicBezTo>
                    <a:cubicBezTo>
                      <a:pt x="105" y="6"/>
                      <a:pt x="48" y="0"/>
                      <a:pt x="6" y="40"/>
                    </a:cubicBezTo>
                    <a:cubicBezTo>
                      <a:pt x="1" y="44"/>
                      <a:pt x="0" y="51"/>
                      <a:pt x="2" y="54"/>
                    </a:cubicBezTo>
                    <a:cubicBezTo>
                      <a:pt x="5" y="58"/>
                      <a:pt x="10" y="58"/>
                      <a:pt x="14" y="54"/>
                    </a:cubicBezTo>
                    <a:cubicBezTo>
                      <a:pt x="50" y="21"/>
                      <a:pt x="99" y="25"/>
                      <a:pt x="128" y="6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6" name="Freeform 12"/>
              <p:cNvSpPr/>
              <p:nvPr/>
            </p:nvSpPr>
            <p:spPr bwMode="auto">
              <a:xfrm>
                <a:off x="3526" y="2944"/>
                <a:ext cx="142" cy="175"/>
              </a:xfrm>
              <a:custGeom>
                <a:avLst/>
                <a:gdLst/>
                <a:ahLst/>
                <a:cxnLst>
                  <a:cxn ang="0">
                    <a:pos x="29" y="51"/>
                  </a:cxn>
                  <a:cxn ang="0">
                    <a:pos x="26" y="48"/>
                  </a:cxn>
                  <a:cxn ang="0">
                    <a:pos x="15" y="43"/>
                  </a:cxn>
                  <a:cxn ang="0">
                    <a:pos x="50" y="12"/>
                  </a:cxn>
                  <a:cxn ang="0">
                    <a:pos x="60" y="3"/>
                  </a:cxn>
                  <a:cxn ang="0">
                    <a:pos x="60" y="3"/>
                  </a:cxn>
                  <a:cxn ang="0">
                    <a:pos x="60" y="2"/>
                  </a:cxn>
                  <a:cxn ang="0">
                    <a:pos x="58" y="0"/>
                  </a:cxn>
                  <a:cxn ang="0">
                    <a:pos x="48" y="9"/>
                  </a:cxn>
                  <a:cxn ang="0">
                    <a:pos x="48" y="9"/>
                  </a:cxn>
                  <a:cxn ang="0">
                    <a:pos x="12" y="41"/>
                  </a:cxn>
                  <a:cxn ang="0">
                    <a:pos x="6" y="47"/>
                  </a:cxn>
                  <a:cxn ang="0">
                    <a:pos x="5" y="48"/>
                  </a:cxn>
                  <a:cxn ang="0">
                    <a:pos x="5" y="48"/>
                  </a:cxn>
                  <a:cxn ang="0">
                    <a:pos x="5" y="48"/>
                  </a:cxn>
                  <a:cxn ang="0">
                    <a:pos x="3" y="65"/>
                  </a:cxn>
                  <a:cxn ang="0">
                    <a:pos x="5" y="68"/>
                  </a:cxn>
                  <a:cxn ang="0">
                    <a:pos x="25" y="70"/>
                  </a:cxn>
                  <a:cxn ang="0">
                    <a:pos x="27" y="68"/>
                  </a:cxn>
                  <a:cxn ang="0">
                    <a:pos x="29" y="51"/>
                  </a:cxn>
                </a:cxnLst>
                <a:rect l="0" t="0" r="r" b="b"/>
                <a:pathLst>
                  <a:path w="60" h="74">
                    <a:moveTo>
                      <a:pt x="29" y="51"/>
                    </a:moveTo>
                    <a:cubicBezTo>
                      <a:pt x="28" y="50"/>
                      <a:pt x="27" y="49"/>
                      <a:pt x="26" y="48"/>
                    </a:cubicBezTo>
                    <a:cubicBezTo>
                      <a:pt x="23" y="45"/>
                      <a:pt x="19" y="43"/>
                      <a:pt x="15" y="43"/>
                    </a:cubicBezTo>
                    <a:cubicBezTo>
                      <a:pt x="50" y="12"/>
                      <a:pt x="50" y="12"/>
                      <a:pt x="50" y="12"/>
                    </a:cubicBezTo>
                    <a:cubicBezTo>
                      <a:pt x="60" y="3"/>
                      <a:pt x="60" y="3"/>
                      <a:pt x="60" y="3"/>
                    </a:cubicBezTo>
                    <a:cubicBezTo>
                      <a:pt x="60" y="3"/>
                      <a:pt x="60" y="3"/>
                      <a:pt x="60" y="3"/>
                    </a:cubicBezTo>
                    <a:cubicBezTo>
                      <a:pt x="60" y="2"/>
                      <a:pt x="60" y="2"/>
                      <a:pt x="60" y="2"/>
                    </a:cubicBezTo>
                    <a:cubicBezTo>
                      <a:pt x="59" y="2"/>
                      <a:pt x="59" y="1"/>
                      <a:pt x="58" y="0"/>
                    </a:cubicBezTo>
                    <a:cubicBezTo>
                      <a:pt x="48" y="9"/>
                      <a:pt x="48" y="9"/>
                      <a:pt x="48" y="9"/>
                    </a:cubicBezTo>
                    <a:cubicBezTo>
                      <a:pt x="48" y="9"/>
                      <a:pt x="48" y="9"/>
                      <a:pt x="48" y="9"/>
                    </a:cubicBezTo>
                    <a:cubicBezTo>
                      <a:pt x="12" y="41"/>
                      <a:pt x="12" y="41"/>
                      <a:pt x="12" y="41"/>
                    </a:cubicBezTo>
                    <a:cubicBezTo>
                      <a:pt x="6" y="47"/>
                      <a:pt x="6" y="47"/>
                      <a:pt x="6" y="47"/>
                    </a:cubicBezTo>
                    <a:cubicBezTo>
                      <a:pt x="6" y="47"/>
                      <a:pt x="6" y="47"/>
                      <a:pt x="5" y="48"/>
                    </a:cubicBezTo>
                    <a:cubicBezTo>
                      <a:pt x="5" y="48"/>
                      <a:pt x="5" y="48"/>
                      <a:pt x="5" y="48"/>
                    </a:cubicBezTo>
                    <a:cubicBezTo>
                      <a:pt x="5" y="48"/>
                      <a:pt x="5" y="48"/>
                      <a:pt x="5" y="48"/>
                    </a:cubicBezTo>
                    <a:cubicBezTo>
                      <a:pt x="0" y="53"/>
                      <a:pt x="0" y="60"/>
                      <a:pt x="3" y="65"/>
                    </a:cubicBezTo>
                    <a:cubicBezTo>
                      <a:pt x="4" y="66"/>
                      <a:pt x="4" y="67"/>
                      <a:pt x="5" y="68"/>
                    </a:cubicBezTo>
                    <a:cubicBezTo>
                      <a:pt x="11" y="73"/>
                      <a:pt x="19" y="74"/>
                      <a:pt x="25" y="70"/>
                    </a:cubicBezTo>
                    <a:cubicBezTo>
                      <a:pt x="25" y="69"/>
                      <a:pt x="26" y="69"/>
                      <a:pt x="27" y="68"/>
                    </a:cubicBezTo>
                    <a:cubicBezTo>
                      <a:pt x="31" y="63"/>
                      <a:pt x="32" y="56"/>
                      <a:pt x="29" y="5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7" name="Freeform 13"/>
              <p:cNvSpPr>
                <a:spLocks noEditPoints="1"/>
              </p:cNvSpPr>
              <p:nvPr/>
            </p:nvSpPr>
            <p:spPr bwMode="auto">
              <a:xfrm>
                <a:off x="3853" y="1388"/>
                <a:ext cx="464" cy="393"/>
              </a:xfrm>
              <a:custGeom>
                <a:avLst/>
                <a:gdLst/>
                <a:ahLst/>
                <a:cxnLst>
                  <a:cxn ang="0">
                    <a:pos x="0" y="11"/>
                  </a:cxn>
                  <a:cxn ang="0">
                    <a:pos x="0" y="381"/>
                  </a:cxn>
                  <a:cxn ang="0">
                    <a:pos x="0" y="393"/>
                  </a:cxn>
                  <a:cxn ang="0">
                    <a:pos x="14" y="393"/>
                  </a:cxn>
                  <a:cxn ang="0">
                    <a:pos x="452" y="393"/>
                  </a:cxn>
                  <a:cxn ang="0">
                    <a:pos x="464" y="393"/>
                  </a:cxn>
                  <a:cxn ang="0">
                    <a:pos x="464" y="381"/>
                  </a:cxn>
                  <a:cxn ang="0">
                    <a:pos x="464" y="99"/>
                  </a:cxn>
                  <a:cxn ang="0">
                    <a:pos x="388" y="0"/>
                  </a:cxn>
                  <a:cxn ang="0">
                    <a:pos x="14" y="0"/>
                  </a:cxn>
                  <a:cxn ang="0">
                    <a:pos x="0" y="0"/>
                  </a:cxn>
                  <a:cxn ang="0">
                    <a:pos x="0" y="11"/>
                  </a:cxn>
                  <a:cxn ang="0">
                    <a:pos x="378" y="11"/>
                  </a:cxn>
                  <a:cxn ang="0">
                    <a:pos x="386" y="106"/>
                  </a:cxn>
                  <a:cxn ang="0">
                    <a:pos x="452" y="106"/>
                  </a:cxn>
                  <a:cxn ang="0">
                    <a:pos x="452" y="381"/>
                  </a:cxn>
                  <a:cxn ang="0">
                    <a:pos x="14" y="381"/>
                  </a:cxn>
                  <a:cxn ang="0">
                    <a:pos x="14" y="11"/>
                  </a:cxn>
                  <a:cxn ang="0">
                    <a:pos x="378" y="11"/>
                  </a:cxn>
                </a:cxnLst>
                <a:rect l="0" t="0" r="r" b="b"/>
                <a:pathLst>
                  <a:path w="464" h="393">
                    <a:moveTo>
                      <a:pt x="0" y="11"/>
                    </a:moveTo>
                    <a:lnTo>
                      <a:pt x="0" y="381"/>
                    </a:lnTo>
                    <a:lnTo>
                      <a:pt x="0" y="393"/>
                    </a:lnTo>
                    <a:lnTo>
                      <a:pt x="14" y="393"/>
                    </a:lnTo>
                    <a:lnTo>
                      <a:pt x="452" y="393"/>
                    </a:lnTo>
                    <a:lnTo>
                      <a:pt x="464" y="393"/>
                    </a:lnTo>
                    <a:lnTo>
                      <a:pt x="464" y="381"/>
                    </a:lnTo>
                    <a:lnTo>
                      <a:pt x="464" y="99"/>
                    </a:lnTo>
                    <a:lnTo>
                      <a:pt x="388" y="0"/>
                    </a:lnTo>
                    <a:lnTo>
                      <a:pt x="14" y="0"/>
                    </a:lnTo>
                    <a:lnTo>
                      <a:pt x="0" y="0"/>
                    </a:lnTo>
                    <a:lnTo>
                      <a:pt x="0" y="11"/>
                    </a:lnTo>
                    <a:close/>
                    <a:moveTo>
                      <a:pt x="378" y="11"/>
                    </a:moveTo>
                    <a:lnTo>
                      <a:pt x="386" y="106"/>
                    </a:lnTo>
                    <a:lnTo>
                      <a:pt x="452" y="106"/>
                    </a:lnTo>
                    <a:lnTo>
                      <a:pt x="452" y="381"/>
                    </a:lnTo>
                    <a:lnTo>
                      <a:pt x="14" y="381"/>
                    </a:lnTo>
                    <a:lnTo>
                      <a:pt x="14" y="11"/>
                    </a:lnTo>
                    <a:lnTo>
                      <a:pt x="378" y="1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8" name="Freeform 14"/>
              <p:cNvSpPr/>
              <p:nvPr/>
            </p:nvSpPr>
            <p:spPr bwMode="auto">
              <a:xfrm>
                <a:off x="3940" y="1421"/>
                <a:ext cx="17" cy="334"/>
              </a:xfrm>
              <a:custGeom>
                <a:avLst/>
                <a:gdLst/>
                <a:ahLst/>
                <a:cxnLst>
                  <a:cxn ang="0">
                    <a:pos x="7" y="137"/>
                  </a:cxn>
                  <a:cxn ang="0">
                    <a:pos x="7" y="3"/>
                  </a:cxn>
                  <a:cxn ang="0">
                    <a:pos x="3" y="0"/>
                  </a:cxn>
                  <a:cxn ang="0">
                    <a:pos x="0" y="3"/>
                  </a:cxn>
                  <a:cxn ang="0">
                    <a:pos x="0" y="137"/>
                  </a:cxn>
                  <a:cxn ang="0">
                    <a:pos x="3" y="141"/>
                  </a:cxn>
                  <a:cxn ang="0">
                    <a:pos x="7" y="137"/>
                  </a:cxn>
                </a:cxnLst>
                <a:rect l="0" t="0" r="r" b="b"/>
                <a:pathLst>
                  <a:path w="7" h="141">
                    <a:moveTo>
                      <a:pt x="7" y="137"/>
                    </a:moveTo>
                    <a:cubicBezTo>
                      <a:pt x="7" y="3"/>
                      <a:pt x="7" y="3"/>
                      <a:pt x="7" y="3"/>
                    </a:cubicBezTo>
                    <a:cubicBezTo>
                      <a:pt x="7" y="1"/>
                      <a:pt x="5" y="0"/>
                      <a:pt x="3" y="0"/>
                    </a:cubicBezTo>
                    <a:cubicBezTo>
                      <a:pt x="1" y="0"/>
                      <a:pt x="0" y="1"/>
                      <a:pt x="0" y="3"/>
                    </a:cubicBezTo>
                    <a:cubicBezTo>
                      <a:pt x="0" y="137"/>
                      <a:pt x="0" y="137"/>
                      <a:pt x="0" y="137"/>
                    </a:cubicBezTo>
                    <a:cubicBezTo>
                      <a:pt x="0" y="139"/>
                      <a:pt x="1" y="141"/>
                      <a:pt x="3" y="141"/>
                    </a:cubicBezTo>
                    <a:cubicBezTo>
                      <a:pt x="5" y="141"/>
                      <a:pt x="7" y="139"/>
                      <a:pt x="7" y="13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39" name="Freeform 15"/>
              <p:cNvSpPr/>
              <p:nvPr/>
            </p:nvSpPr>
            <p:spPr bwMode="auto">
              <a:xfrm>
                <a:off x="3995" y="1421"/>
                <a:ext cx="16" cy="334"/>
              </a:xfrm>
              <a:custGeom>
                <a:avLst/>
                <a:gdLst/>
                <a:ahLst/>
                <a:cxnLst>
                  <a:cxn ang="0">
                    <a:pos x="7" y="137"/>
                  </a:cxn>
                  <a:cxn ang="0">
                    <a:pos x="7" y="3"/>
                  </a:cxn>
                  <a:cxn ang="0">
                    <a:pos x="4" y="0"/>
                  </a:cxn>
                  <a:cxn ang="0">
                    <a:pos x="0" y="3"/>
                  </a:cxn>
                  <a:cxn ang="0">
                    <a:pos x="0" y="137"/>
                  </a:cxn>
                  <a:cxn ang="0">
                    <a:pos x="4" y="141"/>
                  </a:cxn>
                  <a:cxn ang="0">
                    <a:pos x="7" y="137"/>
                  </a:cxn>
                </a:cxnLst>
                <a:rect l="0" t="0" r="r" b="b"/>
                <a:pathLst>
                  <a:path w="7" h="141">
                    <a:moveTo>
                      <a:pt x="7" y="137"/>
                    </a:moveTo>
                    <a:cubicBezTo>
                      <a:pt x="7" y="3"/>
                      <a:pt x="7" y="3"/>
                      <a:pt x="7" y="3"/>
                    </a:cubicBezTo>
                    <a:cubicBezTo>
                      <a:pt x="7" y="1"/>
                      <a:pt x="6" y="0"/>
                      <a:pt x="4" y="0"/>
                    </a:cubicBezTo>
                    <a:cubicBezTo>
                      <a:pt x="2" y="0"/>
                      <a:pt x="0" y="1"/>
                      <a:pt x="0" y="3"/>
                    </a:cubicBezTo>
                    <a:cubicBezTo>
                      <a:pt x="0" y="137"/>
                      <a:pt x="0" y="137"/>
                      <a:pt x="0" y="137"/>
                    </a:cubicBezTo>
                    <a:cubicBezTo>
                      <a:pt x="0" y="139"/>
                      <a:pt x="2" y="141"/>
                      <a:pt x="4" y="141"/>
                    </a:cubicBezTo>
                    <a:cubicBezTo>
                      <a:pt x="6" y="141"/>
                      <a:pt x="7" y="139"/>
                      <a:pt x="7" y="13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0" name="Freeform 16"/>
              <p:cNvSpPr/>
              <p:nvPr/>
            </p:nvSpPr>
            <p:spPr bwMode="auto">
              <a:xfrm>
                <a:off x="4054" y="1421"/>
                <a:ext cx="16" cy="334"/>
              </a:xfrm>
              <a:custGeom>
                <a:avLst/>
                <a:gdLst/>
                <a:ahLst/>
                <a:cxnLst>
                  <a:cxn ang="0">
                    <a:pos x="7" y="137"/>
                  </a:cxn>
                  <a:cxn ang="0">
                    <a:pos x="7" y="3"/>
                  </a:cxn>
                  <a:cxn ang="0">
                    <a:pos x="3" y="0"/>
                  </a:cxn>
                  <a:cxn ang="0">
                    <a:pos x="0" y="3"/>
                  </a:cxn>
                  <a:cxn ang="0">
                    <a:pos x="0" y="137"/>
                  </a:cxn>
                  <a:cxn ang="0">
                    <a:pos x="3" y="141"/>
                  </a:cxn>
                  <a:cxn ang="0">
                    <a:pos x="7" y="137"/>
                  </a:cxn>
                </a:cxnLst>
                <a:rect l="0" t="0" r="r" b="b"/>
                <a:pathLst>
                  <a:path w="7" h="141">
                    <a:moveTo>
                      <a:pt x="7" y="137"/>
                    </a:moveTo>
                    <a:cubicBezTo>
                      <a:pt x="7" y="3"/>
                      <a:pt x="7" y="3"/>
                      <a:pt x="7" y="3"/>
                    </a:cubicBezTo>
                    <a:cubicBezTo>
                      <a:pt x="7" y="1"/>
                      <a:pt x="5" y="0"/>
                      <a:pt x="3" y="0"/>
                    </a:cubicBezTo>
                    <a:cubicBezTo>
                      <a:pt x="1" y="0"/>
                      <a:pt x="0" y="1"/>
                      <a:pt x="0" y="3"/>
                    </a:cubicBezTo>
                    <a:cubicBezTo>
                      <a:pt x="0" y="137"/>
                      <a:pt x="0" y="137"/>
                      <a:pt x="0" y="137"/>
                    </a:cubicBezTo>
                    <a:cubicBezTo>
                      <a:pt x="0" y="139"/>
                      <a:pt x="1" y="141"/>
                      <a:pt x="3" y="141"/>
                    </a:cubicBezTo>
                    <a:cubicBezTo>
                      <a:pt x="5" y="141"/>
                      <a:pt x="7" y="139"/>
                      <a:pt x="7" y="13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1" name="Freeform 17"/>
              <p:cNvSpPr/>
              <p:nvPr/>
            </p:nvSpPr>
            <p:spPr bwMode="auto">
              <a:xfrm>
                <a:off x="4118" y="1421"/>
                <a:ext cx="16" cy="334"/>
              </a:xfrm>
              <a:custGeom>
                <a:avLst/>
                <a:gdLst/>
                <a:ahLst/>
                <a:cxnLst>
                  <a:cxn ang="0">
                    <a:pos x="7" y="137"/>
                  </a:cxn>
                  <a:cxn ang="0">
                    <a:pos x="7" y="3"/>
                  </a:cxn>
                  <a:cxn ang="0">
                    <a:pos x="4" y="0"/>
                  </a:cxn>
                  <a:cxn ang="0">
                    <a:pos x="0" y="3"/>
                  </a:cxn>
                  <a:cxn ang="0">
                    <a:pos x="0" y="137"/>
                  </a:cxn>
                  <a:cxn ang="0">
                    <a:pos x="4" y="141"/>
                  </a:cxn>
                  <a:cxn ang="0">
                    <a:pos x="7" y="137"/>
                  </a:cxn>
                </a:cxnLst>
                <a:rect l="0" t="0" r="r" b="b"/>
                <a:pathLst>
                  <a:path w="7" h="141">
                    <a:moveTo>
                      <a:pt x="7" y="137"/>
                    </a:moveTo>
                    <a:cubicBezTo>
                      <a:pt x="7" y="3"/>
                      <a:pt x="7" y="3"/>
                      <a:pt x="7" y="3"/>
                    </a:cubicBezTo>
                    <a:cubicBezTo>
                      <a:pt x="7" y="1"/>
                      <a:pt x="6" y="0"/>
                      <a:pt x="4" y="0"/>
                    </a:cubicBezTo>
                    <a:cubicBezTo>
                      <a:pt x="2" y="0"/>
                      <a:pt x="0" y="1"/>
                      <a:pt x="0" y="3"/>
                    </a:cubicBezTo>
                    <a:cubicBezTo>
                      <a:pt x="0" y="137"/>
                      <a:pt x="0" y="137"/>
                      <a:pt x="0" y="137"/>
                    </a:cubicBezTo>
                    <a:cubicBezTo>
                      <a:pt x="0" y="139"/>
                      <a:pt x="2" y="141"/>
                      <a:pt x="4" y="141"/>
                    </a:cubicBezTo>
                    <a:cubicBezTo>
                      <a:pt x="6" y="141"/>
                      <a:pt x="7" y="139"/>
                      <a:pt x="7" y="13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2" name="Freeform 18"/>
              <p:cNvSpPr/>
              <p:nvPr/>
            </p:nvSpPr>
            <p:spPr bwMode="auto">
              <a:xfrm>
                <a:off x="4184" y="1421"/>
                <a:ext cx="17" cy="334"/>
              </a:xfrm>
              <a:custGeom>
                <a:avLst/>
                <a:gdLst/>
                <a:ahLst/>
                <a:cxnLst>
                  <a:cxn ang="0">
                    <a:pos x="7" y="137"/>
                  </a:cxn>
                  <a:cxn ang="0">
                    <a:pos x="7" y="3"/>
                  </a:cxn>
                  <a:cxn ang="0">
                    <a:pos x="3" y="0"/>
                  </a:cxn>
                  <a:cxn ang="0">
                    <a:pos x="0" y="3"/>
                  </a:cxn>
                  <a:cxn ang="0">
                    <a:pos x="0" y="137"/>
                  </a:cxn>
                  <a:cxn ang="0">
                    <a:pos x="3" y="141"/>
                  </a:cxn>
                  <a:cxn ang="0">
                    <a:pos x="7" y="137"/>
                  </a:cxn>
                </a:cxnLst>
                <a:rect l="0" t="0" r="r" b="b"/>
                <a:pathLst>
                  <a:path w="7" h="141">
                    <a:moveTo>
                      <a:pt x="7" y="137"/>
                    </a:moveTo>
                    <a:cubicBezTo>
                      <a:pt x="7" y="3"/>
                      <a:pt x="7" y="3"/>
                      <a:pt x="7" y="3"/>
                    </a:cubicBezTo>
                    <a:cubicBezTo>
                      <a:pt x="7" y="1"/>
                      <a:pt x="5" y="0"/>
                      <a:pt x="3" y="0"/>
                    </a:cubicBezTo>
                    <a:cubicBezTo>
                      <a:pt x="1" y="0"/>
                      <a:pt x="0" y="1"/>
                      <a:pt x="0" y="3"/>
                    </a:cubicBezTo>
                    <a:cubicBezTo>
                      <a:pt x="0" y="137"/>
                      <a:pt x="0" y="137"/>
                      <a:pt x="0" y="137"/>
                    </a:cubicBezTo>
                    <a:cubicBezTo>
                      <a:pt x="0" y="139"/>
                      <a:pt x="1" y="141"/>
                      <a:pt x="3" y="141"/>
                    </a:cubicBezTo>
                    <a:cubicBezTo>
                      <a:pt x="5" y="141"/>
                      <a:pt x="7" y="139"/>
                      <a:pt x="7" y="13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3" name="Freeform 19"/>
              <p:cNvSpPr>
                <a:spLocks noEditPoints="1"/>
              </p:cNvSpPr>
              <p:nvPr/>
            </p:nvSpPr>
            <p:spPr bwMode="auto">
              <a:xfrm>
                <a:off x="3867" y="1399"/>
                <a:ext cx="438" cy="370"/>
              </a:xfrm>
              <a:custGeom>
                <a:avLst/>
                <a:gdLst/>
                <a:ahLst/>
                <a:cxnLst>
                  <a:cxn ang="0">
                    <a:pos x="185" y="156"/>
                  </a:cxn>
                  <a:cxn ang="0">
                    <a:pos x="185" y="40"/>
                  </a:cxn>
                  <a:cxn ang="0">
                    <a:pos x="157" y="40"/>
                  </a:cxn>
                  <a:cxn ang="0">
                    <a:pos x="154" y="0"/>
                  </a:cxn>
                  <a:cxn ang="0">
                    <a:pos x="0" y="0"/>
                  </a:cxn>
                  <a:cxn ang="0">
                    <a:pos x="0" y="156"/>
                  </a:cxn>
                  <a:cxn ang="0">
                    <a:pos x="185" y="156"/>
                  </a:cxn>
                  <a:cxn ang="0">
                    <a:pos x="31" y="146"/>
                  </a:cxn>
                  <a:cxn ang="0">
                    <a:pos x="31" y="12"/>
                  </a:cxn>
                  <a:cxn ang="0">
                    <a:pos x="34" y="9"/>
                  </a:cxn>
                  <a:cxn ang="0">
                    <a:pos x="38" y="12"/>
                  </a:cxn>
                  <a:cxn ang="0">
                    <a:pos x="38" y="146"/>
                  </a:cxn>
                  <a:cxn ang="0">
                    <a:pos x="34" y="150"/>
                  </a:cxn>
                  <a:cxn ang="0">
                    <a:pos x="31" y="146"/>
                  </a:cxn>
                  <a:cxn ang="0">
                    <a:pos x="54" y="146"/>
                  </a:cxn>
                  <a:cxn ang="0">
                    <a:pos x="54" y="12"/>
                  </a:cxn>
                  <a:cxn ang="0">
                    <a:pos x="58" y="9"/>
                  </a:cxn>
                  <a:cxn ang="0">
                    <a:pos x="61" y="12"/>
                  </a:cxn>
                  <a:cxn ang="0">
                    <a:pos x="61" y="146"/>
                  </a:cxn>
                  <a:cxn ang="0">
                    <a:pos x="58" y="150"/>
                  </a:cxn>
                  <a:cxn ang="0">
                    <a:pos x="54" y="146"/>
                  </a:cxn>
                  <a:cxn ang="0">
                    <a:pos x="79" y="146"/>
                  </a:cxn>
                  <a:cxn ang="0">
                    <a:pos x="79" y="12"/>
                  </a:cxn>
                  <a:cxn ang="0">
                    <a:pos x="82" y="9"/>
                  </a:cxn>
                  <a:cxn ang="0">
                    <a:pos x="86" y="12"/>
                  </a:cxn>
                  <a:cxn ang="0">
                    <a:pos x="86" y="146"/>
                  </a:cxn>
                  <a:cxn ang="0">
                    <a:pos x="82" y="150"/>
                  </a:cxn>
                  <a:cxn ang="0">
                    <a:pos x="79" y="146"/>
                  </a:cxn>
                  <a:cxn ang="0">
                    <a:pos x="106" y="146"/>
                  </a:cxn>
                  <a:cxn ang="0">
                    <a:pos x="106" y="12"/>
                  </a:cxn>
                  <a:cxn ang="0">
                    <a:pos x="110" y="9"/>
                  </a:cxn>
                  <a:cxn ang="0">
                    <a:pos x="113" y="12"/>
                  </a:cxn>
                  <a:cxn ang="0">
                    <a:pos x="113" y="146"/>
                  </a:cxn>
                  <a:cxn ang="0">
                    <a:pos x="110" y="150"/>
                  </a:cxn>
                  <a:cxn ang="0">
                    <a:pos x="106" y="146"/>
                  </a:cxn>
                  <a:cxn ang="0">
                    <a:pos x="134" y="146"/>
                  </a:cxn>
                  <a:cxn ang="0">
                    <a:pos x="134" y="12"/>
                  </a:cxn>
                  <a:cxn ang="0">
                    <a:pos x="137" y="9"/>
                  </a:cxn>
                  <a:cxn ang="0">
                    <a:pos x="141" y="12"/>
                  </a:cxn>
                  <a:cxn ang="0">
                    <a:pos x="141" y="146"/>
                  </a:cxn>
                  <a:cxn ang="0">
                    <a:pos x="137" y="150"/>
                  </a:cxn>
                  <a:cxn ang="0">
                    <a:pos x="134" y="146"/>
                  </a:cxn>
                </a:cxnLst>
                <a:rect l="0" t="0" r="r" b="b"/>
                <a:pathLst>
                  <a:path w="185" h="156">
                    <a:moveTo>
                      <a:pt x="185" y="156"/>
                    </a:moveTo>
                    <a:cubicBezTo>
                      <a:pt x="185" y="40"/>
                      <a:pt x="185" y="40"/>
                      <a:pt x="185" y="40"/>
                    </a:cubicBezTo>
                    <a:cubicBezTo>
                      <a:pt x="157" y="40"/>
                      <a:pt x="157" y="40"/>
                      <a:pt x="157" y="40"/>
                    </a:cubicBezTo>
                    <a:cubicBezTo>
                      <a:pt x="154" y="0"/>
                      <a:pt x="154" y="0"/>
                      <a:pt x="154" y="0"/>
                    </a:cubicBezTo>
                    <a:cubicBezTo>
                      <a:pt x="0" y="0"/>
                      <a:pt x="0" y="0"/>
                      <a:pt x="0" y="0"/>
                    </a:cubicBezTo>
                    <a:cubicBezTo>
                      <a:pt x="0" y="156"/>
                      <a:pt x="0" y="156"/>
                      <a:pt x="0" y="156"/>
                    </a:cubicBezTo>
                    <a:lnTo>
                      <a:pt x="185" y="156"/>
                    </a:lnTo>
                    <a:close/>
                    <a:moveTo>
                      <a:pt x="31" y="146"/>
                    </a:moveTo>
                    <a:cubicBezTo>
                      <a:pt x="31" y="12"/>
                      <a:pt x="31" y="12"/>
                      <a:pt x="31" y="12"/>
                    </a:cubicBezTo>
                    <a:cubicBezTo>
                      <a:pt x="31" y="10"/>
                      <a:pt x="32" y="9"/>
                      <a:pt x="34" y="9"/>
                    </a:cubicBezTo>
                    <a:cubicBezTo>
                      <a:pt x="36" y="9"/>
                      <a:pt x="38" y="10"/>
                      <a:pt x="38" y="12"/>
                    </a:cubicBezTo>
                    <a:cubicBezTo>
                      <a:pt x="38" y="146"/>
                      <a:pt x="38" y="146"/>
                      <a:pt x="38" y="146"/>
                    </a:cubicBezTo>
                    <a:cubicBezTo>
                      <a:pt x="38" y="148"/>
                      <a:pt x="36" y="150"/>
                      <a:pt x="34" y="150"/>
                    </a:cubicBezTo>
                    <a:cubicBezTo>
                      <a:pt x="32" y="150"/>
                      <a:pt x="31" y="148"/>
                      <a:pt x="31" y="146"/>
                    </a:cubicBezTo>
                    <a:close/>
                    <a:moveTo>
                      <a:pt x="54" y="146"/>
                    </a:moveTo>
                    <a:cubicBezTo>
                      <a:pt x="54" y="12"/>
                      <a:pt x="54" y="12"/>
                      <a:pt x="54" y="12"/>
                    </a:cubicBezTo>
                    <a:cubicBezTo>
                      <a:pt x="54" y="10"/>
                      <a:pt x="56" y="9"/>
                      <a:pt x="58" y="9"/>
                    </a:cubicBezTo>
                    <a:cubicBezTo>
                      <a:pt x="60" y="9"/>
                      <a:pt x="61" y="10"/>
                      <a:pt x="61" y="12"/>
                    </a:cubicBezTo>
                    <a:cubicBezTo>
                      <a:pt x="61" y="146"/>
                      <a:pt x="61" y="146"/>
                      <a:pt x="61" y="146"/>
                    </a:cubicBezTo>
                    <a:cubicBezTo>
                      <a:pt x="61" y="148"/>
                      <a:pt x="60" y="150"/>
                      <a:pt x="58" y="150"/>
                    </a:cubicBezTo>
                    <a:cubicBezTo>
                      <a:pt x="56" y="150"/>
                      <a:pt x="54" y="148"/>
                      <a:pt x="54" y="146"/>
                    </a:cubicBezTo>
                    <a:close/>
                    <a:moveTo>
                      <a:pt x="79" y="146"/>
                    </a:moveTo>
                    <a:cubicBezTo>
                      <a:pt x="79" y="12"/>
                      <a:pt x="79" y="12"/>
                      <a:pt x="79" y="12"/>
                    </a:cubicBezTo>
                    <a:cubicBezTo>
                      <a:pt x="79" y="10"/>
                      <a:pt x="80" y="9"/>
                      <a:pt x="82" y="9"/>
                    </a:cubicBezTo>
                    <a:cubicBezTo>
                      <a:pt x="84" y="9"/>
                      <a:pt x="86" y="10"/>
                      <a:pt x="86" y="12"/>
                    </a:cubicBezTo>
                    <a:cubicBezTo>
                      <a:pt x="86" y="146"/>
                      <a:pt x="86" y="146"/>
                      <a:pt x="86" y="146"/>
                    </a:cubicBezTo>
                    <a:cubicBezTo>
                      <a:pt x="86" y="148"/>
                      <a:pt x="84" y="150"/>
                      <a:pt x="82" y="150"/>
                    </a:cubicBezTo>
                    <a:cubicBezTo>
                      <a:pt x="80" y="150"/>
                      <a:pt x="79" y="148"/>
                      <a:pt x="79" y="146"/>
                    </a:cubicBezTo>
                    <a:close/>
                    <a:moveTo>
                      <a:pt x="106" y="146"/>
                    </a:moveTo>
                    <a:cubicBezTo>
                      <a:pt x="106" y="12"/>
                      <a:pt x="106" y="12"/>
                      <a:pt x="106" y="12"/>
                    </a:cubicBezTo>
                    <a:cubicBezTo>
                      <a:pt x="106" y="10"/>
                      <a:pt x="108" y="9"/>
                      <a:pt x="110" y="9"/>
                    </a:cubicBezTo>
                    <a:cubicBezTo>
                      <a:pt x="112" y="9"/>
                      <a:pt x="113" y="10"/>
                      <a:pt x="113" y="12"/>
                    </a:cubicBezTo>
                    <a:cubicBezTo>
                      <a:pt x="113" y="146"/>
                      <a:pt x="113" y="146"/>
                      <a:pt x="113" y="146"/>
                    </a:cubicBezTo>
                    <a:cubicBezTo>
                      <a:pt x="113" y="148"/>
                      <a:pt x="112" y="150"/>
                      <a:pt x="110" y="150"/>
                    </a:cubicBezTo>
                    <a:cubicBezTo>
                      <a:pt x="108" y="150"/>
                      <a:pt x="106" y="148"/>
                      <a:pt x="106" y="146"/>
                    </a:cubicBezTo>
                    <a:close/>
                    <a:moveTo>
                      <a:pt x="134" y="146"/>
                    </a:moveTo>
                    <a:cubicBezTo>
                      <a:pt x="134" y="12"/>
                      <a:pt x="134" y="12"/>
                      <a:pt x="134" y="12"/>
                    </a:cubicBezTo>
                    <a:cubicBezTo>
                      <a:pt x="134" y="10"/>
                      <a:pt x="135" y="9"/>
                      <a:pt x="137" y="9"/>
                    </a:cubicBezTo>
                    <a:cubicBezTo>
                      <a:pt x="139" y="9"/>
                      <a:pt x="141" y="10"/>
                      <a:pt x="141" y="12"/>
                    </a:cubicBezTo>
                    <a:cubicBezTo>
                      <a:pt x="141" y="146"/>
                      <a:pt x="141" y="146"/>
                      <a:pt x="141" y="146"/>
                    </a:cubicBezTo>
                    <a:cubicBezTo>
                      <a:pt x="141" y="148"/>
                      <a:pt x="139" y="150"/>
                      <a:pt x="137" y="150"/>
                    </a:cubicBezTo>
                    <a:cubicBezTo>
                      <a:pt x="135" y="150"/>
                      <a:pt x="134" y="148"/>
                      <a:pt x="134" y="14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4" name="Freeform 20"/>
              <p:cNvSpPr/>
              <p:nvPr/>
            </p:nvSpPr>
            <p:spPr bwMode="auto">
              <a:xfrm>
                <a:off x="4428" y="2037"/>
                <a:ext cx="223" cy="222"/>
              </a:xfrm>
              <a:custGeom>
                <a:avLst/>
                <a:gdLst/>
                <a:ahLst/>
                <a:cxnLst>
                  <a:cxn ang="0">
                    <a:pos x="91" y="41"/>
                  </a:cxn>
                  <a:cxn ang="0">
                    <a:pos x="92" y="49"/>
                  </a:cxn>
                  <a:cxn ang="0">
                    <a:pos x="53" y="92"/>
                  </a:cxn>
                  <a:cxn ang="0">
                    <a:pos x="45" y="92"/>
                  </a:cxn>
                  <a:cxn ang="0">
                    <a:pos x="2" y="54"/>
                  </a:cxn>
                  <a:cxn ang="0">
                    <a:pos x="2" y="45"/>
                  </a:cxn>
                  <a:cxn ang="0">
                    <a:pos x="40" y="3"/>
                  </a:cxn>
                  <a:cxn ang="0">
                    <a:pos x="48" y="2"/>
                  </a:cxn>
                  <a:cxn ang="0">
                    <a:pos x="91" y="41"/>
                  </a:cxn>
                </a:cxnLst>
                <a:rect l="0" t="0" r="r" b="b"/>
                <a:pathLst>
                  <a:path w="94" h="94">
                    <a:moveTo>
                      <a:pt x="91" y="41"/>
                    </a:moveTo>
                    <a:cubicBezTo>
                      <a:pt x="94" y="43"/>
                      <a:pt x="94" y="47"/>
                      <a:pt x="92" y="49"/>
                    </a:cubicBezTo>
                    <a:cubicBezTo>
                      <a:pt x="53" y="92"/>
                      <a:pt x="53" y="92"/>
                      <a:pt x="53" y="92"/>
                    </a:cubicBezTo>
                    <a:cubicBezTo>
                      <a:pt x="51" y="94"/>
                      <a:pt x="47" y="94"/>
                      <a:pt x="45" y="92"/>
                    </a:cubicBezTo>
                    <a:cubicBezTo>
                      <a:pt x="2" y="54"/>
                      <a:pt x="2" y="54"/>
                      <a:pt x="2" y="54"/>
                    </a:cubicBezTo>
                    <a:cubicBezTo>
                      <a:pt x="0" y="52"/>
                      <a:pt x="0" y="48"/>
                      <a:pt x="2" y="45"/>
                    </a:cubicBezTo>
                    <a:cubicBezTo>
                      <a:pt x="40" y="3"/>
                      <a:pt x="40" y="3"/>
                      <a:pt x="40" y="3"/>
                    </a:cubicBezTo>
                    <a:cubicBezTo>
                      <a:pt x="42" y="0"/>
                      <a:pt x="46" y="0"/>
                      <a:pt x="48" y="2"/>
                    </a:cubicBezTo>
                    <a:lnTo>
                      <a:pt x="91" y="4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5" name="Freeform 21"/>
              <p:cNvSpPr/>
              <p:nvPr/>
            </p:nvSpPr>
            <p:spPr bwMode="auto">
              <a:xfrm>
                <a:off x="4558" y="2167"/>
                <a:ext cx="31" cy="31"/>
              </a:xfrm>
              <a:custGeom>
                <a:avLst/>
                <a:gdLst/>
                <a:ahLst/>
                <a:cxnLst>
                  <a:cxn ang="0">
                    <a:pos x="10" y="3"/>
                  </a:cxn>
                  <a:cxn ang="0">
                    <a:pos x="2" y="2"/>
                  </a:cxn>
                  <a:cxn ang="0">
                    <a:pos x="3" y="10"/>
                  </a:cxn>
                  <a:cxn ang="0">
                    <a:pos x="11" y="11"/>
                  </a:cxn>
                  <a:cxn ang="0">
                    <a:pos x="10" y="3"/>
                  </a:cxn>
                </a:cxnLst>
                <a:rect l="0" t="0" r="r" b="b"/>
                <a:pathLst>
                  <a:path w="13" h="13">
                    <a:moveTo>
                      <a:pt x="10" y="3"/>
                    </a:moveTo>
                    <a:cubicBezTo>
                      <a:pt x="7" y="0"/>
                      <a:pt x="3" y="0"/>
                      <a:pt x="2" y="2"/>
                    </a:cubicBezTo>
                    <a:cubicBezTo>
                      <a:pt x="0" y="4"/>
                      <a:pt x="0" y="8"/>
                      <a:pt x="3" y="10"/>
                    </a:cubicBezTo>
                    <a:cubicBezTo>
                      <a:pt x="6" y="12"/>
                      <a:pt x="9" y="13"/>
                      <a:pt x="11" y="11"/>
                    </a:cubicBezTo>
                    <a:cubicBezTo>
                      <a:pt x="13" y="9"/>
                      <a:pt x="12" y="5"/>
                      <a:pt x="10" y="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6" name="Freeform 22"/>
              <p:cNvSpPr/>
              <p:nvPr/>
            </p:nvSpPr>
            <p:spPr bwMode="auto">
              <a:xfrm>
                <a:off x="4508" y="2122"/>
                <a:ext cx="88" cy="90"/>
              </a:xfrm>
              <a:custGeom>
                <a:avLst/>
                <a:gdLst/>
                <a:ahLst/>
                <a:cxnLst>
                  <a:cxn ang="0">
                    <a:pos x="34" y="7"/>
                  </a:cxn>
                  <a:cxn ang="0">
                    <a:pos x="37" y="4"/>
                  </a:cxn>
                  <a:cxn ang="0">
                    <a:pos x="37" y="3"/>
                  </a:cxn>
                  <a:cxn ang="0">
                    <a:pos x="32" y="0"/>
                  </a:cxn>
                  <a:cxn ang="0">
                    <a:pos x="2" y="34"/>
                  </a:cxn>
                  <a:cxn ang="0">
                    <a:pos x="6" y="38"/>
                  </a:cxn>
                  <a:cxn ang="0">
                    <a:pos x="6" y="38"/>
                  </a:cxn>
                  <a:cxn ang="0">
                    <a:pos x="9" y="35"/>
                  </a:cxn>
                  <a:cxn ang="0">
                    <a:pos x="34" y="7"/>
                  </a:cxn>
                </a:cxnLst>
                <a:rect l="0" t="0" r="r" b="b"/>
                <a:pathLst>
                  <a:path w="37" h="38">
                    <a:moveTo>
                      <a:pt x="34" y="7"/>
                    </a:moveTo>
                    <a:cubicBezTo>
                      <a:pt x="36" y="7"/>
                      <a:pt x="37" y="5"/>
                      <a:pt x="37" y="4"/>
                    </a:cubicBezTo>
                    <a:cubicBezTo>
                      <a:pt x="37" y="4"/>
                      <a:pt x="37" y="3"/>
                      <a:pt x="37" y="3"/>
                    </a:cubicBezTo>
                    <a:cubicBezTo>
                      <a:pt x="37" y="1"/>
                      <a:pt x="35" y="0"/>
                      <a:pt x="32" y="0"/>
                    </a:cubicBezTo>
                    <a:cubicBezTo>
                      <a:pt x="13" y="0"/>
                      <a:pt x="0" y="14"/>
                      <a:pt x="2" y="34"/>
                    </a:cubicBezTo>
                    <a:cubicBezTo>
                      <a:pt x="2" y="36"/>
                      <a:pt x="4" y="38"/>
                      <a:pt x="6" y="38"/>
                    </a:cubicBezTo>
                    <a:cubicBezTo>
                      <a:pt x="6" y="38"/>
                      <a:pt x="6" y="38"/>
                      <a:pt x="6" y="38"/>
                    </a:cubicBezTo>
                    <a:cubicBezTo>
                      <a:pt x="8" y="38"/>
                      <a:pt x="9" y="37"/>
                      <a:pt x="9" y="35"/>
                    </a:cubicBezTo>
                    <a:cubicBezTo>
                      <a:pt x="7" y="19"/>
                      <a:pt x="18" y="7"/>
                      <a:pt x="34" y="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7" name="Freeform 23"/>
              <p:cNvSpPr/>
              <p:nvPr/>
            </p:nvSpPr>
            <p:spPr bwMode="auto">
              <a:xfrm>
                <a:off x="4468" y="2079"/>
                <a:ext cx="123" cy="126"/>
              </a:xfrm>
              <a:custGeom>
                <a:avLst/>
                <a:gdLst/>
                <a:ahLst/>
                <a:cxnLst>
                  <a:cxn ang="0">
                    <a:pos x="47" y="8"/>
                  </a:cxn>
                  <a:cxn ang="0">
                    <a:pos x="51" y="4"/>
                  </a:cxn>
                  <a:cxn ang="0">
                    <a:pos x="45" y="0"/>
                  </a:cxn>
                  <a:cxn ang="0">
                    <a:pos x="3" y="48"/>
                  </a:cxn>
                  <a:cxn ang="0">
                    <a:pos x="8" y="53"/>
                  </a:cxn>
                  <a:cxn ang="0">
                    <a:pos x="11" y="49"/>
                  </a:cxn>
                  <a:cxn ang="0">
                    <a:pos x="47" y="8"/>
                  </a:cxn>
                </a:cxnLst>
                <a:rect l="0" t="0" r="r" b="b"/>
                <a:pathLst>
                  <a:path w="52" h="53">
                    <a:moveTo>
                      <a:pt x="47" y="8"/>
                    </a:moveTo>
                    <a:cubicBezTo>
                      <a:pt x="50" y="8"/>
                      <a:pt x="52" y="7"/>
                      <a:pt x="51" y="4"/>
                    </a:cubicBezTo>
                    <a:cubicBezTo>
                      <a:pt x="51" y="2"/>
                      <a:pt x="48" y="0"/>
                      <a:pt x="45" y="0"/>
                    </a:cubicBezTo>
                    <a:cubicBezTo>
                      <a:pt x="18" y="0"/>
                      <a:pt x="0" y="20"/>
                      <a:pt x="3" y="48"/>
                    </a:cubicBezTo>
                    <a:cubicBezTo>
                      <a:pt x="3" y="50"/>
                      <a:pt x="5" y="53"/>
                      <a:pt x="8" y="53"/>
                    </a:cubicBezTo>
                    <a:cubicBezTo>
                      <a:pt x="10" y="53"/>
                      <a:pt x="11" y="51"/>
                      <a:pt x="11" y="49"/>
                    </a:cubicBezTo>
                    <a:cubicBezTo>
                      <a:pt x="8" y="25"/>
                      <a:pt x="24" y="8"/>
                      <a:pt x="47" y="8"/>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8" name="Freeform 24"/>
              <p:cNvSpPr/>
              <p:nvPr/>
            </p:nvSpPr>
            <p:spPr bwMode="auto">
              <a:xfrm>
                <a:off x="3344" y="1587"/>
                <a:ext cx="390" cy="350"/>
              </a:xfrm>
              <a:custGeom>
                <a:avLst/>
                <a:gdLst/>
                <a:ahLst/>
                <a:cxnLst>
                  <a:cxn ang="0">
                    <a:pos x="36" y="148"/>
                  </a:cxn>
                  <a:cxn ang="0">
                    <a:pos x="45" y="145"/>
                  </a:cxn>
                  <a:cxn ang="0">
                    <a:pos x="44" y="144"/>
                  </a:cxn>
                  <a:cxn ang="0">
                    <a:pos x="49" y="134"/>
                  </a:cxn>
                  <a:cxn ang="0">
                    <a:pos x="59" y="138"/>
                  </a:cxn>
                  <a:cxn ang="0">
                    <a:pos x="59" y="139"/>
                  </a:cxn>
                  <a:cxn ang="0">
                    <a:pos x="66" y="137"/>
                  </a:cxn>
                  <a:cxn ang="0">
                    <a:pos x="66" y="136"/>
                  </a:cxn>
                  <a:cxn ang="0">
                    <a:pos x="70" y="126"/>
                  </a:cxn>
                  <a:cxn ang="0">
                    <a:pos x="81" y="131"/>
                  </a:cxn>
                  <a:cxn ang="0">
                    <a:pos x="81" y="132"/>
                  </a:cxn>
                  <a:cxn ang="0">
                    <a:pos x="86" y="130"/>
                  </a:cxn>
                  <a:cxn ang="0">
                    <a:pos x="85" y="128"/>
                  </a:cxn>
                  <a:cxn ang="0">
                    <a:pos x="90" y="118"/>
                  </a:cxn>
                  <a:cxn ang="0">
                    <a:pos x="100" y="123"/>
                  </a:cxn>
                  <a:cxn ang="0">
                    <a:pos x="100" y="125"/>
                  </a:cxn>
                  <a:cxn ang="0">
                    <a:pos x="106" y="123"/>
                  </a:cxn>
                  <a:cxn ang="0">
                    <a:pos x="106" y="122"/>
                  </a:cxn>
                  <a:cxn ang="0">
                    <a:pos x="110" y="112"/>
                  </a:cxn>
                  <a:cxn ang="0">
                    <a:pos x="120" y="116"/>
                  </a:cxn>
                  <a:cxn ang="0">
                    <a:pos x="121" y="117"/>
                  </a:cxn>
                  <a:cxn ang="0">
                    <a:pos x="126" y="115"/>
                  </a:cxn>
                  <a:cxn ang="0">
                    <a:pos x="126" y="114"/>
                  </a:cxn>
                  <a:cxn ang="0">
                    <a:pos x="131" y="104"/>
                  </a:cxn>
                  <a:cxn ang="0">
                    <a:pos x="141" y="109"/>
                  </a:cxn>
                  <a:cxn ang="0">
                    <a:pos x="141" y="110"/>
                  </a:cxn>
                  <a:cxn ang="0">
                    <a:pos x="146" y="108"/>
                  </a:cxn>
                  <a:cxn ang="0">
                    <a:pos x="145" y="106"/>
                  </a:cxn>
                  <a:cxn ang="0">
                    <a:pos x="149" y="96"/>
                  </a:cxn>
                  <a:cxn ang="0">
                    <a:pos x="160" y="101"/>
                  </a:cxn>
                  <a:cxn ang="0">
                    <a:pos x="160" y="103"/>
                  </a:cxn>
                  <a:cxn ang="0">
                    <a:pos x="165" y="101"/>
                  </a:cxn>
                  <a:cxn ang="0">
                    <a:pos x="129" y="0"/>
                  </a:cxn>
                  <a:cxn ang="0">
                    <a:pos x="0" y="47"/>
                  </a:cxn>
                  <a:cxn ang="0">
                    <a:pos x="36" y="148"/>
                  </a:cxn>
                </a:cxnLst>
                <a:rect l="0" t="0" r="r" b="b"/>
                <a:pathLst>
                  <a:path w="165" h="148">
                    <a:moveTo>
                      <a:pt x="36" y="148"/>
                    </a:moveTo>
                    <a:cubicBezTo>
                      <a:pt x="45" y="145"/>
                      <a:pt x="45" y="145"/>
                      <a:pt x="45" y="145"/>
                    </a:cubicBezTo>
                    <a:cubicBezTo>
                      <a:pt x="45" y="144"/>
                      <a:pt x="44" y="144"/>
                      <a:pt x="44" y="144"/>
                    </a:cubicBezTo>
                    <a:cubicBezTo>
                      <a:pt x="43" y="140"/>
                      <a:pt x="45" y="135"/>
                      <a:pt x="49" y="134"/>
                    </a:cubicBezTo>
                    <a:cubicBezTo>
                      <a:pt x="53" y="132"/>
                      <a:pt x="58" y="134"/>
                      <a:pt x="59" y="138"/>
                    </a:cubicBezTo>
                    <a:cubicBezTo>
                      <a:pt x="59" y="139"/>
                      <a:pt x="59" y="139"/>
                      <a:pt x="59" y="139"/>
                    </a:cubicBezTo>
                    <a:cubicBezTo>
                      <a:pt x="66" y="137"/>
                      <a:pt x="66" y="137"/>
                      <a:pt x="66" y="137"/>
                    </a:cubicBezTo>
                    <a:cubicBezTo>
                      <a:pt x="66" y="137"/>
                      <a:pt x="66" y="136"/>
                      <a:pt x="66" y="136"/>
                    </a:cubicBezTo>
                    <a:cubicBezTo>
                      <a:pt x="64" y="132"/>
                      <a:pt x="66" y="127"/>
                      <a:pt x="70" y="126"/>
                    </a:cubicBezTo>
                    <a:cubicBezTo>
                      <a:pt x="74" y="124"/>
                      <a:pt x="79" y="127"/>
                      <a:pt x="81" y="131"/>
                    </a:cubicBezTo>
                    <a:cubicBezTo>
                      <a:pt x="81" y="131"/>
                      <a:pt x="81" y="131"/>
                      <a:pt x="81" y="132"/>
                    </a:cubicBezTo>
                    <a:cubicBezTo>
                      <a:pt x="86" y="130"/>
                      <a:pt x="86" y="130"/>
                      <a:pt x="86" y="130"/>
                    </a:cubicBezTo>
                    <a:cubicBezTo>
                      <a:pt x="85" y="129"/>
                      <a:pt x="85" y="129"/>
                      <a:pt x="85" y="128"/>
                    </a:cubicBezTo>
                    <a:cubicBezTo>
                      <a:pt x="83" y="124"/>
                      <a:pt x="85" y="119"/>
                      <a:pt x="90" y="118"/>
                    </a:cubicBezTo>
                    <a:cubicBezTo>
                      <a:pt x="94" y="117"/>
                      <a:pt x="98" y="119"/>
                      <a:pt x="100" y="123"/>
                    </a:cubicBezTo>
                    <a:cubicBezTo>
                      <a:pt x="100" y="123"/>
                      <a:pt x="100" y="124"/>
                      <a:pt x="100" y="125"/>
                    </a:cubicBezTo>
                    <a:cubicBezTo>
                      <a:pt x="106" y="123"/>
                      <a:pt x="106" y="123"/>
                      <a:pt x="106" y="123"/>
                    </a:cubicBezTo>
                    <a:cubicBezTo>
                      <a:pt x="106" y="122"/>
                      <a:pt x="106" y="122"/>
                      <a:pt x="106" y="122"/>
                    </a:cubicBezTo>
                    <a:cubicBezTo>
                      <a:pt x="104" y="118"/>
                      <a:pt x="106" y="113"/>
                      <a:pt x="110" y="112"/>
                    </a:cubicBezTo>
                    <a:cubicBezTo>
                      <a:pt x="114" y="110"/>
                      <a:pt x="119" y="112"/>
                      <a:pt x="120" y="116"/>
                    </a:cubicBezTo>
                    <a:cubicBezTo>
                      <a:pt x="121" y="117"/>
                      <a:pt x="121" y="117"/>
                      <a:pt x="121" y="117"/>
                    </a:cubicBezTo>
                    <a:cubicBezTo>
                      <a:pt x="126" y="115"/>
                      <a:pt x="126" y="115"/>
                      <a:pt x="126" y="115"/>
                    </a:cubicBezTo>
                    <a:cubicBezTo>
                      <a:pt x="126" y="115"/>
                      <a:pt x="126" y="115"/>
                      <a:pt x="126" y="114"/>
                    </a:cubicBezTo>
                    <a:cubicBezTo>
                      <a:pt x="125" y="110"/>
                      <a:pt x="127" y="106"/>
                      <a:pt x="131" y="104"/>
                    </a:cubicBezTo>
                    <a:cubicBezTo>
                      <a:pt x="135" y="103"/>
                      <a:pt x="139" y="105"/>
                      <a:pt x="141" y="109"/>
                    </a:cubicBezTo>
                    <a:cubicBezTo>
                      <a:pt x="141" y="109"/>
                      <a:pt x="141" y="109"/>
                      <a:pt x="141" y="110"/>
                    </a:cubicBezTo>
                    <a:cubicBezTo>
                      <a:pt x="146" y="108"/>
                      <a:pt x="146" y="108"/>
                      <a:pt x="146" y="108"/>
                    </a:cubicBezTo>
                    <a:cubicBezTo>
                      <a:pt x="145" y="108"/>
                      <a:pt x="145" y="107"/>
                      <a:pt x="145" y="106"/>
                    </a:cubicBezTo>
                    <a:cubicBezTo>
                      <a:pt x="143" y="102"/>
                      <a:pt x="145" y="98"/>
                      <a:pt x="149" y="96"/>
                    </a:cubicBezTo>
                    <a:cubicBezTo>
                      <a:pt x="154" y="95"/>
                      <a:pt x="158" y="97"/>
                      <a:pt x="160" y="101"/>
                    </a:cubicBezTo>
                    <a:cubicBezTo>
                      <a:pt x="160" y="102"/>
                      <a:pt x="160" y="102"/>
                      <a:pt x="160" y="103"/>
                    </a:cubicBezTo>
                    <a:cubicBezTo>
                      <a:pt x="165" y="101"/>
                      <a:pt x="165" y="101"/>
                      <a:pt x="165" y="101"/>
                    </a:cubicBezTo>
                    <a:cubicBezTo>
                      <a:pt x="129" y="0"/>
                      <a:pt x="129" y="0"/>
                      <a:pt x="129" y="0"/>
                    </a:cubicBezTo>
                    <a:cubicBezTo>
                      <a:pt x="0" y="47"/>
                      <a:pt x="0" y="47"/>
                      <a:pt x="0" y="47"/>
                    </a:cubicBezTo>
                    <a:lnTo>
                      <a:pt x="36" y="14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49" name="Freeform 25"/>
              <p:cNvSpPr/>
              <p:nvPr/>
            </p:nvSpPr>
            <p:spPr bwMode="auto">
              <a:xfrm>
                <a:off x="3358" y="1241"/>
                <a:ext cx="92" cy="99"/>
              </a:xfrm>
              <a:custGeom>
                <a:avLst/>
                <a:gdLst/>
                <a:ahLst/>
                <a:cxnLst>
                  <a:cxn ang="0">
                    <a:pos x="26" y="1"/>
                  </a:cxn>
                  <a:cxn ang="0">
                    <a:pos x="14" y="3"/>
                  </a:cxn>
                  <a:cxn ang="0">
                    <a:pos x="3" y="29"/>
                  </a:cxn>
                  <a:cxn ang="0">
                    <a:pos x="29" y="42"/>
                  </a:cxn>
                  <a:cxn ang="0">
                    <a:pos x="39" y="35"/>
                  </a:cxn>
                  <a:cxn ang="0">
                    <a:pos x="26" y="1"/>
                  </a:cxn>
                </a:cxnLst>
                <a:rect l="0" t="0" r="r" b="b"/>
                <a:pathLst>
                  <a:path w="39" h="42">
                    <a:moveTo>
                      <a:pt x="26" y="1"/>
                    </a:moveTo>
                    <a:cubicBezTo>
                      <a:pt x="22" y="1"/>
                      <a:pt x="18" y="0"/>
                      <a:pt x="14" y="3"/>
                    </a:cubicBezTo>
                    <a:cubicBezTo>
                      <a:pt x="5" y="10"/>
                      <a:pt x="0" y="20"/>
                      <a:pt x="3" y="29"/>
                    </a:cubicBezTo>
                    <a:cubicBezTo>
                      <a:pt x="6" y="37"/>
                      <a:pt x="15" y="42"/>
                      <a:pt x="29" y="42"/>
                    </a:cubicBezTo>
                    <a:cubicBezTo>
                      <a:pt x="32" y="42"/>
                      <a:pt x="36" y="38"/>
                      <a:pt x="39" y="35"/>
                    </a:cubicBezTo>
                    <a:lnTo>
                      <a:pt x="26" y="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0" name="Freeform 26"/>
              <p:cNvSpPr/>
              <p:nvPr/>
            </p:nvSpPr>
            <p:spPr bwMode="auto">
              <a:xfrm>
                <a:off x="3317" y="1293"/>
                <a:ext cx="50" cy="50"/>
              </a:xfrm>
              <a:custGeom>
                <a:avLst/>
                <a:gdLst/>
                <a:ahLst/>
                <a:cxnLst>
                  <a:cxn ang="0">
                    <a:pos x="8" y="2"/>
                  </a:cxn>
                  <a:cxn ang="0">
                    <a:pos x="19" y="7"/>
                  </a:cxn>
                  <a:cxn ang="0">
                    <a:pos x="14" y="19"/>
                  </a:cxn>
                  <a:cxn ang="0">
                    <a:pos x="2" y="14"/>
                  </a:cxn>
                  <a:cxn ang="0">
                    <a:pos x="8" y="2"/>
                  </a:cxn>
                </a:cxnLst>
                <a:rect l="0" t="0" r="r" b="b"/>
                <a:pathLst>
                  <a:path w="21" h="21">
                    <a:moveTo>
                      <a:pt x="8" y="2"/>
                    </a:moveTo>
                    <a:cubicBezTo>
                      <a:pt x="12" y="0"/>
                      <a:pt x="18" y="3"/>
                      <a:pt x="19" y="7"/>
                    </a:cubicBezTo>
                    <a:cubicBezTo>
                      <a:pt x="21" y="12"/>
                      <a:pt x="19" y="18"/>
                      <a:pt x="14" y="19"/>
                    </a:cubicBezTo>
                    <a:cubicBezTo>
                      <a:pt x="9" y="21"/>
                      <a:pt x="4" y="19"/>
                      <a:pt x="2" y="14"/>
                    </a:cubicBezTo>
                    <a:cubicBezTo>
                      <a:pt x="0" y="9"/>
                      <a:pt x="3" y="4"/>
                      <a:pt x="8" y="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1" name="Freeform 27"/>
              <p:cNvSpPr/>
              <p:nvPr/>
            </p:nvSpPr>
            <p:spPr bwMode="auto">
              <a:xfrm>
                <a:off x="3590" y="1847"/>
                <a:ext cx="40" cy="31"/>
              </a:xfrm>
              <a:custGeom>
                <a:avLst/>
                <a:gdLst/>
                <a:ahLst/>
                <a:cxnLst>
                  <a:cxn ang="0">
                    <a:pos x="2" y="12"/>
                  </a:cxn>
                  <a:cxn ang="0">
                    <a:pos x="2" y="13"/>
                  </a:cxn>
                  <a:cxn ang="0">
                    <a:pos x="17" y="7"/>
                  </a:cxn>
                  <a:cxn ang="0">
                    <a:pos x="16" y="6"/>
                  </a:cxn>
                  <a:cxn ang="0">
                    <a:pos x="6" y="2"/>
                  </a:cxn>
                  <a:cxn ang="0">
                    <a:pos x="2" y="12"/>
                  </a:cxn>
                </a:cxnLst>
                <a:rect l="0" t="0" r="r" b="b"/>
                <a:pathLst>
                  <a:path w="17" h="13">
                    <a:moveTo>
                      <a:pt x="2" y="12"/>
                    </a:moveTo>
                    <a:cubicBezTo>
                      <a:pt x="2" y="12"/>
                      <a:pt x="2" y="12"/>
                      <a:pt x="2" y="13"/>
                    </a:cubicBezTo>
                    <a:cubicBezTo>
                      <a:pt x="17" y="7"/>
                      <a:pt x="17" y="7"/>
                      <a:pt x="17" y="7"/>
                    </a:cubicBezTo>
                    <a:cubicBezTo>
                      <a:pt x="17" y="7"/>
                      <a:pt x="17" y="7"/>
                      <a:pt x="16" y="6"/>
                    </a:cubicBezTo>
                    <a:cubicBezTo>
                      <a:pt x="15" y="2"/>
                      <a:pt x="10" y="0"/>
                      <a:pt x="6" y="2"/>
                    </a:cubicBezTo>
                    <a:cubicBezTo>
                      <a:pt x="2" y="3"/>
                      <a:pt x="0" y="8"/>
                      <a:pt x="2" y="1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2" name="Freeform 28"/>
              <p:cNvSpPr/>
              <p:nvPr/>
            </p:nvSpPr>
            <p:spPr bwMode="auto">
              <a:xfrm>
                <a:off x="3462" y="1679"/>
                <a:ext cx="151" cy="121"/>
              </a:xfrm>
              <a:custGeom>
                <a:avLst/>
                <a:gdLst/>
                <a:ahLst/>
                <a:cxnLst>
                  <a:cxn ang="0">
                    <a:pos x="19" y="24"/>
                  </a:cxn>
                  <a:cxn ang="0">
                    <a:pos x="10" y="24"/>
                  </a:cxn>
                  <a:cxn ang="0">
                    <a:pos x="2" y="40"/>
                  </a:cxn>
                  <a:cxn ang="0">
                    <a:pos x="19" y="48"/>
                  </a:cxn>
                  <a:cxn ang="0">
                    <a:pos x="26" y="42"/>
                  </a:cxn>
                  <a:cxn ang="0">
                    <a:pos x="49" y="49"/>
                  </a:cxn>
                  <a:cxn ang="0">
                    <a:pos x="61" y="43"/>
                  </a:cxn>
                  <a:cxn ang="0">
                    <a:pos x="62" y="42"/>
                  </a:cxn>
                  <a:cxn ang="0">
                    <a:pos x="64" y="40"/>
                  </a:cxn>
                  <a:cxn ang="0">
                    <a:pos x="63" y="38"/>
                  </a:cxn>
                  <a:cxn ang="0">
                    <a:pos x="51" y="3"/>
                  </a:cxn>
                  <a:cxn ang="0">
                    <a:pos x="50" y="1"/>
                  </a:cxn>
                  <a:cxn ang="0">
                    <a:pos x="48" y="1"/>
                  </a:cxn>
                  <a:cxn ang="0">
                    <a:pos x="47" y="1"/>
                  </a:cxn>
                  <a:cxn ang="0">
                    <a:pos x="33" y="3"/>
                  </a:cxn>
                  <a:cxn ang="0">
                    <a:pos x="19" y="24"/>
                  </a:cxn>
                </a:cxnLst>
                <a:rect l="0" t="0" r="r" b="b"/>
                <a:pathLst>
                  <a:path w="64" h="51">
                    <a:moveTo>
                      <a:pt x="19" y="24"/>
                    </a:moveTo>
                    <a:cubicBezTo>
                      <a:pt x="16" y="23"/>
                      <a:pt x="13" y="23"/>
                      <a:pt x="10" y="24"/>
                    </a:cubicBezTo>
                    <a:cubicBezTo>
                      <a:pt x="3" y="26"/>
                      <a:pt x="0" y="34"/>
                      <a:pt x="2" y="40"/>
                    </a:cubicBezTo>
                    <a:cubicBezTo>
                      <a:pt x="5" y="47"/>
                      <a:pt x="12" y="51"/>
                      <a:pt x="19" y="48"/>
                    </a:cubicBezTo>
                    <a:cubicBezTo>
                      <a:pt x="22" y="47"/>
                      <a:pt x="25" y="45"/>
                      <a:pt x="26" y="42"/>
                    </a:cubicBezTo>
                    <a:cubicBezTo>
                      <a:pt x="31" y="47"/>
                      <a:pt x="39" y="49"/>
                      <a:pt x="49" y="49"/>
                    </a:cubicBezTo>
                    <a:cubicBezTo>
                      <a:pt x="54" y="49"/>
                      <a:pt x="58" y="45"/>
                      <a:pt x="61" y="43"/>
                    </a:cubicBezTo>
                    <a:cubicBezTo>
                      <a:pt x="62" y="42"/>
                      <a:pt x="62" y="42"/>
                      <a:pt x="62" y="42"/>
                    </a:cubicBezTo>
                    <a:cubicBezTo>
                      <a:pt x="64" y="40"/>
                      <a:pt x="64" y="40"/>
                      <a:pt x="64" y="40"/>
                    </a:cubicBezTo>
                    <a:cubicBezTo>
                      <a:pt x="63" y="38"/>
                      <a:pt x="63" y="38"/>
                      <a:pt x="63" y="38"/>
                    </a:cubicBezTo>
                    <a:cubicBezTo>
                      <a:pt x="51" y="3"/>
                      <a:pt x="51" y="3"/>
                      <a:pt x="51" y="3"/>
                    </a:cubicBezTo>
                    <a:cubicBezTo>
                      <a:pt x="50" y="1"/>
                      <a:pt x="50" y="1"/>
                      <a:pt x="50" y="1"/>
                    </a:cubicBezTo>
                    <a:cubicBezTo>
                      <a:pt x="48" y="1"/>
                      <a:pt x="48" y="1"/>
                      <a:pt x="48" y="1"/>
                    </a:cubicBezTo>
                    <a:cubicBezTo>
                      <a:pt x="47" y="1"/>
                      <a:pt x="47" y="1"/>
                      <a:pt x="47" y="1"/>
                    </a:cubicBezTo>
                    <a:cubicBezTo>
                      <a:pt x="43" y="1"/>
                      <a:pt x="37" y="0"/>
                      <a:pt x="33" y="3"/>
                    </a:cubicBezTo>
                    <a:cubicBezTo>
                      <a:pt x="25" y="9"/>
                      <a:pt x="20" y="17"/>
                      <a:pt x="19" y="2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3" name="Oval 29"/>
              <p:cNvSpPr>
                <a:spLocks noChangeArrowheads="1"/>
              </p:cNvSpPr>
              <p:nvPr/>
            </p:nvSpPr>
            <p:spPr bwMode="auto">
              <a:xfrm>
                <a:off x="4054" y="2517"/>
                <a:ext cx="118" cy="1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4" name="Freeform 30"/>
              <p:cNvSpPr>
                <a:spLocks noEditPoints="1"/>
              </p:cNvSpPr>
              <p:nvPr/>
            </p:nvSpPr>
            <p:spPr bwMode="auto">
              <a:xfrm>
                <a:off x="4066" y="2539"/>
                <a:ext cx="94" cy="83"/>
              </a:xfrm>
              <a:custGeom>
                <a:avLst/>
                <a:gdLst/>
                <a:ahLst/>
                <a:cxnLst>
                  <a:cxn ang="0">
                    <a:pos x="8" y="8"/>
                  </a:cxn>
                  <a:cxn ang="0">
                    <a:pos x="8" y="13"/>
                  </a:cxn>
                  <a:cxn ang="0">
                    <a:pos x="11" y="13"/>
                  </a:cxn>
                  <a:cxn ang="0">
                    <a:pos x="8" y="16"/>
                  </a:cxn>
                  <a:cxn ang="0">
                    <a:pos x="7" y="18"/>
                  </a:cxn>
                  <a:cxn ang="0">
                    <a:pos x="12" y="26"/>
                  </a:cxn>
                  <a:cxn ang="0">
                    <a:pos x="22" y="28"/>
                  </a:cxn>
                  <a:cxn ang="0">
                    <a:pos x="30" y="26"/>
                  </a:cxn>
                  <a:cxn ang="0">
                    <a:pos x="32" y="21"/>
                  </a:cxn>
                  <a:cxn ang="0">
                    <a:pos x="31" y="18"/>
                  </a:cxn>
                  <a:cxn ang="0">
                    <a:pos x="29" y="15"/>
                  </a:cxn>
                  <a:cxn ang="0">
                    <a:pos x="31" y="14"/>
                  </a:cxn>
                  <a:cxn ang="0">
                    <a:pos x="32" y="12"/>
                  </a:cxn>
                  <a:cxn ang="0">
                    <a:pos x="30" y="7"/>
                  </a:cxn>
                  <a:cxn ang="0">
                    <a:pos x="25" y="2"/>
                  </a:cxn>
                  <a:cxn ang="0">
                    <a:pos x="17" y="0"/>
                  </a:cxn>
                  <a:cxn ang="0">
                    <a:pos x="5" y="4"/>
                  </a:cxn>
                  <a:cxn ang="0">
                    <a:pos x="0" y="16"/>
                  </a:cxn>
                  <a:cxn ang="0">
                    <a:pos x="3" y="26"/>
                  </a:cxn>
                  <a:cxn ang="0">
                    <a:pos x="10" y="32"/>
                  </a:cxn>
                  <a:cxn ang="0">
                    <a:pos x="21" y="35"/>
                  </a:cxn>
                  <a:cxn ang="0">
                    <a:pos x="31" y="33"/>
                  </a:cxn>
                  <a:cxn ang="0">
                    <a:pos x="38" y="26"/>
                  </a:cxn>
                  <a:cxn ang="0">
                    <a:pos x="40" y="16"/>
                  </a:cxn>
                  <a:cxn ang="0">
                    <a:pos x="39" y="9"/>
                  </a:cxn>
                  <a:cxn ang="0">
                    <a:pos x="36" y="3"/>
                  </a:cxn>
                  <a:cxn ang="0">
                    <a:pos x="32" y="0"/>
                  </a:cxn>
                  <a:cxn ang="0">
                    <a:pos x="32" y="5"/>
                  </a:cxn>
                  <a:cxn ang="0">
                    <a:pos x="36" y="10"/>
                  </a:cxn>
                  <a:cxn ang="0">
                    <a:pos x="37" y="16"/>
                  </a:cxn>
                  <a:cxn ang="0">
                    <a:pos x="32" y="27"/>
                  </a:cxn>
                  <a:cxn ang="0">
                    <a:pos x="21" y="31"/>
                  </a:cxn>
                  <a:cxn ang="0">
                    <a:pos x="12" y="30"/>
                  </a:cxn>
                  <a:cxn ang="0">
                    <a:pos x="6" y="24"/>
                  </a:cxn>
                  <a:cxn ang="0">
                    <a:pos x="4" y="16"/>
                  </a:cxn>
                  <a:cxn ang="0">
                    <a:pos x="7" y="7"/>
                  </a:cxn>
                  <a:cxn ang="0">
                    <a:pos x="17" y="3"/>
                  </a:cxn>
                  <a:cxn ang="0">
                    <a:pos x="23" y="5"/>
                  </a:cxn>
                  <a:cxn ang="0">
                    <a:pos x="27" y="8"/>
                  </a:cxn>
                  <a:cxn ang="0">
                    <a:pos x="28" y="10"/>
                  </a:cxn>
                  <a:cxn ang="0">
                    <a:pos x="28" y="11"/>
                  </a:cxn>
                  <a:cxn ang="0">
                    <a:pos x="27" y="11"/>
                  </a:cxn>
                  <a:cxn ang="0">
                    <a:pos x="26" y="11"/>
                  </a:cxn>
                  <a:cxn ang="0">
                    <a:pos x="8" y="8"/>
                  </a:cxn>
                  <a:cxn ang="0">
                    <a:pos x="22" y="15"/>
                  </a:cxn>
                  <a:cxn ang="0">
                    <a:pos x="27" y="17"/>
                  </a:cxn>
                  <a:cxn ang="0">
                    <a:pos x="29" y="20"/>
                  </a:cxn>
                  <a:cxn ang="0">
                    <a:pos x="28" y="22"/>
                  </a:cxn>
                  <a:cxn ang="0">
                    <a:pos x="23" y="24"/>
                  </a:cxn>
                  <a:cxn ang="0">
                    <a:pos x="17" y="23"/>
                  </a:cxn>
                  <a:cxn ang="0">
                    <a:pos x="12" y="20"/>
                  </a:cxn>
                  <a:cxn ang="0">
                    <a:pos x="11" y="18"/>
                  </a:cxn>
                  <a:cxn ang="0">
                    <a:pos x="12" y="15"/>
                  </a:cxn>
                  <a:cxn ang="0">
                    <a:pos x="16" y="14"/>
                  </a:cxn>
                  <a:cxn ang="0">
                    <a:pos x="22" y="15"/>
                  </a:cxn>
                </a:cxnLst>
                <a:rect l="0" t="0" r="r" b="b"/>
                <a:pathLst>
                  <a:path w="40" h="35">
                    <a:moveTo>
                      <a:pt x="8" y="8"/>
                    </a:moveTo>
                    <a:cubicBezTo>
                      <a:pt x="8" y="13"/>
                      <a:pt x="8" y="13"/>
                      <a:pt x="8" y="13"/>
                    </a:cubicBezTo>
                    <a:cubicBezTo>
                      <a:pt x="11" y="13"/>
                      <a:pt x="11" y="13"/>
                      <a:pt x="11" y="13"/>
                    </a:cubicBezTo>
                    <a:cubicBezTo>
                      <a:pt x="10" y="14"/>
                      <a:pt x="9" y="15"/>
                      <a:pt x="8" y="16"/>
                    </a:cubicBezTo>
                    <a:cubicBezTo>
                      <a:pt x="8" y="16"/>
                      <a:pt x="7" y="17"/>
                      <a:pt x="7" y="18"/>
                    </a:cubicBezTo>
                    <a:cubicBezTo>
                      <a:pt x="7" y="21"/>
                      <a:pt x="9" y="24"/>
                      <a:pt x="12" y="26"/>
                    </a:cubicBezTo>
                    <a:cubicBezTo>
                      <a:pt x="15" y="27"/>
                      <a:pt x="18" y="28"/>
                      <a:pt x="22" y="28"/>
                    </a:cubicBezTo>
                    <a:cubicBezTo>
                      <a:pt x="25" y="28"/>
                      <a:pt x="28" y="28"/>
                      <a:pt x="30" y="26"/>
                    </a:cubicBezTo>
                    <a:cubicBezTo>
                      <a:pt x="31" y="25"/>
                      <a:pt x="32" y="23"/>
                      <a:pt x="32" y="21"/>
                    </a:cubicBezTo>
                    <a:cubicBezTo>
                      <a:pt x="32" y="20"/>
                      <a:pt x="32" y="19"/>
                      <a:pt x="31" y="18"/>
                    </a:cubicBezTo>
                    <a:cubicBezTo>
                      <a:pt x="31" y="17"/>
                      <a:pt x="30" y="16"/>
                      <a:pt x="29" y="15"/>
                    </a:cubicBezTo>
                    <a:cubicBezTo>
                      <a:pt x="30" y="15"/>
                      <a:pt x="31" y="15"/>
                      <a:pt x="31" y="14"/>
                    </a:cubicBezTo>
                    <a:cubicBezTo>
                      <a:pt x="32" y="13"/>
                      <a:pt x="32" y="13"/>
                      <a:pt x="32" y="12"/>
                    </a:cubicBezTo>
                    <a:cubicBezTo>
                      <a:pt x="32" y="10"/>
                      <a:pt x="32" y="9"/>
                      <a:pt x="30" y="7"/>
                    </a:cubicBezTo>
                    <a:cubicBezTo>
                      <a:pt x="29" y="4"/>
                      <a:pt x="27" y="3"/>
                      <a:pt x="25" y="2"/>
                    </a:cubicBezTo>
                    <a:cubicBezTo>
                      <a:pt x="22" y="0"/>
                      <a:pt x="20" y="0"/>
                      <a:pt x="17" y="0"/>
                    </a:cubicBezTo>
                    <a:cubicBezTo>
                      <a:pt x="12" y="0"/>
                      <a:pt x="8" y="1"/>
                      <a:pt x="5" y="4"/>
                    </a:cubicBezTo>
                    <a:cubicBezTo>
                      <a:pt x="2" y="7"/>
                      <a:pt x="0" y="11"/>
                      <a:pt x="0" y="16"/>
                    </a:cubicBezTo>
                    <a:cubicBezTo>
                      <a:pt x="0" y="20"/>
                      <a:pt x="1" y="23"/>
                      <a:pt x="3" y="26"/>
                    </a:cubicBezTo>
                    <a:cubicBezTo>
                      <a:pt x="4" y="29"/>
                      <a:pt x="7" y="31"/>
                      <a:pt x="10" y="32"/>
                    </a:cubicBezTo>
                    <a:cubicBezTo>
                      <a:pt x="13" y="34"/>
                      <a:pt x="17" y="35"/>
                      <a:pt x="21" y="35"/>
                    </a:cubicBezTo>
                    <a:cubicBezTo>
                      <a:pt x="24" y="35"/>
                      <a:pt x="28" y="34"/>
                      <a:pt x="31" y="33"/>
                    </a:cubicBezTo>
                    <a:cubicBezTo>
                      <a:pt x="34" y="31"/>
                      <a:pt x="36" y="29"/>
                      <a:pt x="38" y="26"/>
                    </a:cubicBezTo>
                    <a:cubicBezTo>
                      <a:pt x="39" y="23"/>
                      <a:pt x="40" y="20"/>
                      <a:pt x="40" y="16"/>
                    </a:cubicBezTo>
                    <a:cubicBezTo>
                      <a:pt x="40" y="14"/>
                      <a:pt x="40" y="11"/>
                      <a:pt x="39" y="9"/>
                    </a:cubicBezTo>
                    <a:cubicBezTo>
                      <a:pt x="38" y="7"/>
                      <a:pt x="37" y="5"/>
                      <a:pt x="36" y="3"/>
                    </a:cubicBezTo>
                    <a:cubicBezTo>
                      <a:pt x="35" y="2"/>
                      <a:pt x="34" y="1"/>
                      <a:pt x="32" y="0"/>
                    </a:cubicBezTo>
                    <a:cubicBezTo>
                      <a:pt x="32" y="5"/>
                      <a:pt x="32" y="5"/>
                      <a:pt x="32" y="5"/>
                    </a:cubicBezTo>
                    <a:cubicBezTo>
                      <a:pt x="34" y="6"/>
                      <a:pt x="35" y="8"/>
                      <a:pt x="36" y="10"/>
                    </a:cubicBezTo>
                    <a:cubicBezTo>
                      <a:pt x="36" y="12"/>
                      <a:pt x="37" y="14"/>
                      <a:pt x="37" y="16"/>
                    </a:cubicBezTo>
                    <a:cubicBezTo>
                      <a:pt x="37" y="21"/>
                      <a:pt x="35" y="24"/>
                      <a:pt x="32" y="27"/>
                    </a:cubicBezTo>
                    <a:cubicBezTo>
                      <a:pt x="29" y="30"/>
                      <a:pt x="25" y="31"/>
                      <a:pt x="21" y="31"/>
                    </a:cubicBezTo>
                    <a:cubicBezTo>
                      <a:pt x="17" y="31"/>
                      <a:pt x="14" y="31"/>
                      <a:pt x="12" y="30"/>
                    </a:cubicBezTo>
                    <a:cubicBezTo>
                      <a:pt x="9" y="28"/>
                      <a:pt x="7" y="26"/>
                      <a:pt x="6" y="24"/>
                    </a:cubicBezTo>
                    <a:cubicBezTo>
                      <a:pt x="4" y="22"/>
                      <a:pt x="4" y="19"/>
                      <a:pt x="4" y="16"/>
                    </a:cubicBezTo>
                    <a:cubicBezTo>
                      <a:pt x="4" y="12"/>
                      <a:pt x="5" y="9"/>
                      <a:pt x="7" y="7"/>
                    </a:cubicBezTo>
                    <a:cubicBezTo>
                      <a:pt x="10" y="4"/>
                      <a:pt x="13" y="3"/>
                      <a:pt x="17" y="3"/>
                    </a:cubicBezTo>
                    <a:cubicBezTo>
                      <a:pt x="19" y="3"/>
                      <a:pt x="21" y="4"/>
                      <a:pt x="23" y="5"/>
                    </a:cubicBezTo>
                    <a:cubicBezTo>
                      <a:pt x="25" y="5"/>
                      <a:pt x="26" y="6"/>
                      <a:pt x="27" y="8"/>
                    </a:cubicBezTo>
                    <a:cubicBezTo>
                      <a:pt x="28" y="9"/>
                      <a:pt x="28" y="10"/>
                      <a:pt x="28" y="10"/>
                    </a:cubicBezTo>
                    <a:cubicBezTo>
                      <a:pt x="28" y="11"/>
                      <a:pt x="28" y="11"/>
                      <a:pt x="28" y="11"/>
                    </a:cubicBezTo>
                    <a:cubicBezTo>
                      <a:pt x="28" y="11"/>
                      <a:pt x="28" y="11"/>
                      <a:pt x="27" y="11"/>
                    </a:cubicBezTo>
                    <a:cubicBezTo>
                      <a:pt x="27" y="11"/>
                      <a:pt x="27" y="11"/>
                      <a:pt x="26" y="11"/>
                    </a:cubicBezTo>
                    <a:lnTo>
                      <a:pt x="8" y="8"/>
                    </a:lnTo>
                    <a:close/>
                    <a:moveTo>
                      <a:pt x="22" y="15"/>
                    </a:moveTo>
                    <a:cubicBezTo>
                      <a:pt x="25" y="16"/>
                      <a:pt x="27" y="17"/>
                      <a:pt x="27" y="17"/>
                    </a:cubicBezTo>
                    <a:cubicBezTo>
                      <a:pt x="28" y="18"/>
                      <a:pt x="29" y="19"/>
                      <a:pt x="29" y="20"/>
                    </a:cubicBezTo>
                    <a:cubicBezTo>
                      <a:pt x="29" y="21"/>
                      <a:pt x="28" y="22"/>
                      <a:pt x="28" y="22"/>
                    </a:cubicBezTo>
                    <a:cubicBezTo>
                      <a:pt x="27" y="23"/>
                      <a:pt x="25" y="24"/>
                      <a:pt x="23" y="24"/>
                    </a:cubicBezTo>
                    <a:cubicBezTo>
                      <a:pt x="21" y="24"/>
                      <a:pt x="19" y="23"/>
                      <a:pt x="17" y="23"/>
                    </a:cubicBezTo>
                    <a:cubicBezTo>
                      <a:pt x="15" y="22"/>
                      <a:pt x="13" y="21"/>
                      <a:pt x="12" y="20"/>
                    </a:cubicBezTo>
                    <a:cubicBezTo>
                      <a:pt x="12" y="20"/>
                      <a:pt x="11" y="19"/>
                      <a:pt x="11" y="18"/>
                    </a:cubicBezTo>
                    <a:cubicBezTo>
                      <a:pt x="11" y="17"/>
                      <a:pt x="12" y="16"/>
                      <a:pt x="12" y="15"/>
                    </a:cubicBezTo>
                    <a:cubicBezTo>
                      <a:pt x="13" y="15"/>
                      <a:pt x="14" y="14"/>
                      <a:pt x="16" y="14"/>
                    </a:cubicBezTo>
                    <a:cubicBezTo>
                      <a:pt x="18" y="14"/>
                      <a:pt x="20" y="15"/>
                      <a:pt x="22" y="1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5" name="Oval 31"/>
              <p:cNvSpPr>
                <a:spLocks noChangeArrowheads="1"/>
              </p:cNvSpPr>
              <p:nvPr/>
            </p:nvSpPr>
            <p:spPr bwMode="auto">
              <a:xfrm>
                <a:off x="4004" y="705"/>
                <a:ext cx="315" cy="315"/>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56" name="Freeform 32"/>
              <p:cNvSpPr>
                <a:spLocks noEditPoints="1"/>
              </p:cNvSpPr>
              <p:nvPr/>
            </p:nvSpPr>
            <p:spPr bwMode="auto">
              <a:xfrm>
                <a:off x="4040" y="760"/>
                <a:ext cx="248" cy="223"/>
              </a:xfrm>
              <a:custGeom>
                <a:avLst/>
                <a:gdLst/>
                <a:ahLst/>
                <a:cxnLst>
                  <a:cxn ang="0">
                    <a:pos x="21" y="23"/>
                  </a:cxn>
                  <a:cxn ang="0">
                    <a:pos x="21" y="35"/>
                  </a:cxn>
                  <a:cxn ang="0">
                    <a:pos x="28" y="36"/>
                  </a:cxn>
                  <a:cxn ang="0">
                    <a:pos x="21" y="42"/>
                  </a:cxn>
                  <a:cxn ang="0">
                    <a:pos x="19" y="50"/>
                  </a:cxn>
                  <a:cxn ang="0">
                    <a:pos x="31" y="69"/>
                  </a:cxn>
                  <a:cxn ang="0">
                    <a:pos x="58" y="76"/>
                  </a:cxn>
                  <a:cxn ang="0">
                    <a:pos x="77" y="70"/>
                  </a:cxn>
                  <a:cxn ang="0">
                    <a:pos x="84" y="56"/>
                  </a:cxn>
                  <a:cxn ang="0">
                    <a:pos x="83" y="49"/>
                  </a:cxn>
                  <a:cxn ang="0">
                    <a:pos x="77" y="42"/>
                  </a:cxn>
                  <a:cxn ang="0">
                    <a:pos x="82" y="38"/>
                  </a:cxn>
                  <a:cxn ang="0">
                    <a:pos x="84" y="32"/>
                  </a:cxn>
                  <a:cxn ang="0">
                    <a:pos x="80" y="19"/>
                  </a:cxn>
                  <a:cxn ang="0">
                    <a:pos x="65" y="5"/>
                  </a:cxn>
                  <a:cxn ang="0">
                    <a:pos x="44" y="0"/>
                  </a:cxn>
                  <a:cxn ang="0">
                    <a:pos x="12" y="13"/>
                  </a:cxn>
                  <a:cxn ang="0">
                    <a:pos x="0" y="44"/>
                  </a:cxn>
                  <a:cxn ang="0">
                    <a:pos x="7" y="70"/>
                  </a:cxn>
                  <a:cxn ang="0">
                    <a:pos x="26" y="87"/>
                  </a:cxn>
                  <a:cxn ang="0">
                    <a:pos x="54" y="94"/>
                  </a:cxn>
                  <a:cxn ang="0">
                    <a:pos x="80" y="88"/>
                  </a:cxn>
                  <a:cxn ang="0">
                    <a:pos x="99" y="70"/>
                  </a:cxn>
                  <a:cxn ang="0">
                    <a:pos x="105" y="45"/>
                  </a:cxn>
                  <a:cxn ang="0">
                    <a:pos x="102" y="26"/>
                  </a:cxn>
                  <a:cxn ang="0">
                    <a:pos x="94" y="10"/>
                  </a:cxn>
                  <a:cxn ang="0">
                    <a:pos x="85" y="0"/>
                  </a:cxn>
                  <a:cxn ang="0">
                    <a:pos x="85" y="13"/>
                  </a:cxn>
                  <a:cxn ang="0">
                    <a:pos x="93" y="28"/>
                  </a:cxn>
                  <a:cxn ang="0">
                    <a:pos x="96" y="45"/>
                  </a:cxn>
                  <a:cxn ang="0">
                    <a:pos x="85" y="73"/>
                  </a:cxn>
                  <a:cxn ang="0">
                    <a:pos x="54" y="85"/>
                  </a:cxn>
                  <a:cxn ang="0">
                    <a:pos x="30" y="79"/>
                  </a:cxn>
                  <a:cxn ang="0">
                    <a:pos x="15" y="65"/>
                  </a:cxn>
                  <a:cxn ang="0">
                    <a:pos x="9" y="44"/>
                  </a:cxn>
                  <a:cxn ang="0">
                    <a:pos x="18" y="19"/>
                  </a:cxn>
                  <a:cxn ang="0">
                    <a:pos x="44" y="10"/>
                  </a:cxn>
                  <a:cxn ang="0">
                    <a:pos x="61" y="13"/>
                  </a:cxn>
                  <a:cxn ang="0">
                    <a:pos x="71" y="22"/>
                  </a:cxn>
                  <a:cxn ang="0">
                    <a:pos x="74" y="28"/>
                  </a:cxn>
                  <a:cxn ang="0">
                    <a:pos x="73" y="30"/>
                  </a:cxn>
                  <a:cxn ang="0">
                    <a:pos x="71" y="31"/>
                  </a:cxn>
                  <a:cxn ang="0">
                    <a:pos x="69" y="30"/>
                  </a:cxn>
                  <a:cxn ang="0">
                    <a:pos x="21" y="23"/>
                  </a:cxn>
                  <a:cxn ang="0">
                    <a:pos x="59" y="42"/>
                  </a:cxn>
                  <a:cxn ang="0">
                    <a:pos x="72" y="47"/>
                  </a:cxn>
                  <a:cxn ang="0">
                    <a:pos x="75" y="54"/>
                  </a:cxn>
                  <a:cxn ang="0">
                    <a:pos x="72" y="60"/>
                  </a:cxn>
                  <a:cxn ang="0">
                    <a:pos x="61" y="63"/>
                  </a:cxn>
                  <a:cxn ang="0">
                    <a:pos x="45" y="61"/>
                  </a:cxn>
                  <a:cxn ang="0">
                    <a:pos x="32" y="55"/>
                  </a:cxn>
                  <a:cxn ang="0">
                    <a:pos x="29" y="48"/>
                  </a:cxn>
                  <a:cxn ang="0">
                    <a:pos x="32" y="42"/>
                  </a:cxn>
                  <a:cxn ang="0">
                    <a:pos x="41" y="39"/>
                  </a:cxn>
                  <a:cxn ang="0">
                    <a:pos x="59" y="42"/>
                  </a:cxn>
                </a:cxnLst>
                <a:rect l="0" t="0" r="r" b="b"/>
                <a:pathLst>
                  <a:path w="105" h="94">
                    <a:moveTo>
                      <a:pt x="21" y="23"/>
                    </a:moveTo>
                    <a:cubicBezTo>
                      <a:pt x="21" y="35"/>
                      <a:pt x="21" y="35"/>
                      <a:pt x="21" y="35"/>
                    </a:cubicBezTo>
                    <a:cubicBezTo>
                      <a:pt x="28" y="36"/>
                      <a:pt x="28" y="36"/>
                      <a:pt x="28" y="36"/>
                    </a:cubicBezTo>
                    <a:cubicBezTo>
                      <a:pt x="25" y="38"/>
                      <a:pt x="22" y="40"/>
                      <a:pt x="21" y="42"/>
                    </a:cubicBezTo>
                    <a:cubicBezTo>
                      <a:pt x="19" y="45"/>
                      <a:pt x="19" y="47"/>
                      <a:pt x="19" y="50"/>
                    </a:cubicBezTo>
                    <a:cubicBezTo>
                      <a:pt x="19" y="58"/>
                      <a:pt x="23" y="64"/>
                      <a:pt x="31" y="69"/>
                    </a:cubicBezTo>
                    <a:cubicBezTo>
                      <a:pt x="39" y="74"/>
                      <a:pt x="48" y="76"/>
                      <a:pt x="58" y="76"/>
                    </a:cubicBezTo>
                    <a:cubicBezTo>
                      <a:pt x="66" y="76"/>
                      <a:pt x="73" y="74"/>
                      <a:pt x="77" y="70"/>
                    </a:cubicBezTo>
                    <a:cubicBezTo>
                      <a:pt x="82" y="67"/>
                      <a:pt x="84" y="62"/>
                      <a:pt x="84" y="56"/>
                    </a:cubicBezTo>
                    <a:cubicBezTo>
                      <a:pt x="84" y="54"/>
                      <a:pt x="84" y="51"/>
                      <a:pt x="83" y="49"/>
                    </a:cubicBezTo>
                    <a:cubicBezTo>
                      <a:pt x="82" y="47"/>
                      <a:pt x="80" y="44"/>
                      <a:pt x="77" y="42"/>
                    </a:cubicBezTo>
                    <a:cubicBezTo>
                      <a:pt x="79" y="41"/>
                      <a:pt x="81" y="40"/>
                      <a:pt x="82" y="38"/>
                    </a:cubicBezTo>
                    <a:cubicBezTo>
                      <a:pt x="84" y="37"/>
                      <a:pt x="84" y="35"/>
                      <a:pt x="84" y="32"/>
                    </a:cubicBezTo>
                    <a:cubicBezTo>
                      <a:pt x="84" y="28"/>
                      <a:pt x="83" y="24"/>
                      <a:pt x="80" y="19"/>
                    </a:cubicBezTo>
                    <a:cubicBezTo>
                      <a:pt x="76" y="13"/>
                      <a:pt x="71" y="8"/>
                      <a:pt x="65" y="5"/>
                    </a:cubicBezTo>
                    <a:cubicBezTo>
                      <a:pt x="58" y="2"/>
                      <a:pt x="51" y="0"/>
                      <a:pt x="44" y="0"/>
                    </a:cubicBezTo>
                    <a:cubicBezTo>
                      <a:pt x="31" y="0"/>
                      <a:pt x="20" y="5"/>
                      <a:pt x="12" y="13"/>
                    </a:cubicBezTo>
                    <a:cubicBezTo>
                      <a:pt x="4" y="21"/>
                      <a:pt x="0" y="31"/>
                      <a:pt x="0" y="44"/>
                    </a:cubicBezTo>
                    <a:cubicBezTo>
                      <a:pt x="0" y="54"/>
                      <a:pt x="2" y="63"/>
                      <a:pt x="7" y="70"/>
                    </a:cubicBezTo>
                    <a:cubicBezTo>
                      <a:pt x="11" y="77"/>
                      <a:pt x="17" y="83"/>
                      <a:pt x="26" y="87"/>
                    </a:cubicBezTo>
                    <a:cubicBezTo>
                      <a:pt x="34" y="92"/>
                      <a:pt x="43" y="94"/>
                      <a:pt x="54" y="94"/>
                    </a:cubicBezTo>
                    <a:cubicBezTo>
                      <a:pt x="63" y="94"/>
                      <a:pt x="72" y="92"/>
                      <a:pt x="80" y="88"/>
                    </a:cubicBezTo>
                    <a:cubicBezTo>
                      <a:pt x="88" y="83"/>
                      <a:pt x="94" y="77"/>
                      <a:pt x="99" y="70"/>
                    </a:cubicBezTo>
                    <a:cubicBezTo>
                      <a:pt x="103" y="62"/>
                      <a:pt x="105" y="54"/>
                      <a:pt x="105" y="45"/>
                    </a:cubicBezTo>
                    <a:cubicBezTo>
                      <a:pt x="105" y="38"/>
                      <a:pt x="104" y="31"/>
                      <a:pt x="102" y="26"/>
                    </a:cubicBezTo>
                    <a:cubicBezTo>
                      <a:pt x="100" y="20"/>
                      <a:pt x="98" y="14"/>
                      <a:pt x="94" y="10"/>
                    </a:cubicBezTo>
                    <a:cubicBezTo>
                      <a:pt x="92" y="7"/>
                      <a:pt x="89" y="4"/>
                      <a:pt x="85" y="0"/>
                    </a:cubicBezTo>
                    <a:cubicBezTo>
                      <a:pt x="85" y="13"/>
                      <a:pt x="85" y="13"/>
                      <a:pt x="85" y="13"/>
                    </a:cubicBezTo>
                    <a:cubicBezTo>
                      <a:pt x="89" y="18"/>
                      <a:pt x="92" y="23"/>
                      <a:pt x="93" y="28"/>
                    </a:cubicBezTo>
                    <a:cubicBezTo>
                      <a:pt x="95" y="34"/>
                      <a:pt x="96" y="39"/>
                      <a:pt x="96" y="45"/>
                    </a:cubicBezTo>
                    <a:cubicBezTo>
                      <a:pt x="96" y="56"/>
                      <a:pt x="93" y="66"/>
                      <a:pt x="85" y="73"/>
                    </a:cubicBezTo>
                    <a:cubicBezTo>
                      <a:pt x="77" y="81"/>
                      <a:pt x="67" y="85"/>
                      <a:pt x="54" y="85"/>
                    </a:cubicBezTo>
                    <a:cubicBezTo>
                      <a:pt x="45" y="85"/>
                      <a:pt x="37" y="83"/>
                      <a:pt x="30" y="79"/>
                    </a:cubicBezTo>
                    <a:cubicBezTo>
                      <a:pt x="23" y="76"/>
                      <a:pt x="18" y="71"/>
                      <a:pt x="15" y="65"/>
                    </a:cubicBezTo>
                    <a:cubicBezTo>
                      <a:pt x="11" y="59"/>
                      <a:pt x="9" y="52"/>
                      <a:pt x="9" y="44"/>
                    </a:cubicBezTo>
                    <a:cubicBezTo>
                      <a:pt x="9" y="34"/>
                      <a:pt x="12" y="25"/>
                      <a:pt x="18" y="19"/>
                    </a:cubicBezTo>
                    <a:cubicBezTo>
                      <a:pt x="25" y="13"/>
                      <a:pt x="33" y="10"/>
                      <a:pt x="44" y="10"/>
                    </a:cubicBezTo>
                    <a:cubicBezTo>
                      <a:pt x="50" y="10"/>
                      <a:pt x="56" y="11"/>
                      <a:pt x="61" y="13"/>
                    </a:cubicBezTo>
                    <a:cubicBezTo>
                      <a:pt x="65" y="15"/>
                      <a:pt x="69" y="18"/>
                      <a:pt x="71" y="22"/>
                    </a:cubicBezTo>
                    <a:cubicBezTo>
                      <a:pt x="73" y="24"/>
                      <a:pt x="74" y="26"/>
                      <a:pt x="74" y="28"/>
                    </a:cubicBezTo>
                    <a:cubicBezTo>
                      <a:pt x="74" y="29"/>
                      <a:pt x="74" y="30"/>
                      <a:pt x="73" y="30"/>
                    </a:cubicBezTo>
                    <a:cubicBezTo>
                      <a:pt x="73" y="30"/>
                      <a:pt x="72" y="31"/>
                      <a:pt x="71" y="31"/>
                    </a:cubicBezTo>
                    <a:cubicBezTo>
                      <a:pt x="71" y="31"/>
                      <a:pt x="70" y="31"/>
                      <a:pt x="69" y="30"/>
                    </a:cubicBezTo>
                    <a:lnTo>
                      <a:pt x="21" y="23"/>
                    </a:lnTo>
                    <a:close/>
                    <a:moveTo>
                      <a:pt x="59" y="42"/>
                    </a:moveTo>
                    <a:cubicBezTo>
                      <a:pt x="65" y="43"/>
                      <a:pt x="70" y="45"/>
                      <a:pt x="72" y="47"/>
                    </a:cubicBezTo>
                    <a:cubicBezTo>
                      <a:pt x="74" y="49"/>
                      <a:pt x="75" y="52"/>
                      <a:pt x="75" y="54"/>
                    </a:cubicBezTo>
                    <a:cubicBezTo>
                      <a:pt x="75" y="57"/>
                      <a:pt x="74" y="59"/>
                      <a:pt x="72" y="60"/>
                    </a:cubicBezTo>
                    <a:cubicBezTo>
                      <a:pt x="70" y="62"/>
                      <a:pt x="66" y="63"/>
                      <a:pt x="61" y="63"/>
                    </a:cubicBezTo>
                    <a:cubicBezTo>
                      <a:pt x="56" y="63"/>
                      <a:pt x="51" y="63"/>
                      <a:pt x="45" y="61"/>
                    </a:cubicBezTo>
                    <a:cubicBezTo>
                      <a:pt x="39" y="60"/>
                      <a:pt x="34" y="58"/>
                      <a:pt x="32" y="55"/>
                    </a:cubicBezTo>
                    <a:cubicBezTo>
                      <a:pt x="30" y="53"/>
                      <a:pt x="29" y="51"/>
                      <a:pt x="29" y="48"/>
                    </a:cubicBezTo>
                    <a:cubicBezTo>
                      <a:pt x="29" y="46"/>
                      <a:pt x="30" y="44"/>
                      <a:pt x="32" y="42"/>
                    </a:cubicBezTo>
                    <a:cubicBezTo>
                      <a:pt x="34" y="40"/>
                      <a:pt x="37" y="39"/>
                      <a:pt x="41" y="39"/>
                    </a:cubicBezTo>
                    <a:cubicBezTo>
                      <a:pt x="46" y="39"/>
                      <a:pt x="52" y="40"/>
                      <a:pt x="59" y="4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2" name="Freeform 38"/>
              <p:cNvSpPr>
                <a:spLocks noEditPoints="1"/>
              </p:cNvSpPr>
              <p:nvPr/>
            </p:nvSpPr>
            <p:spPr bwMode="auto">
              <a:xfrm>
                <a:off x="3973" y="2221"/>
                <a:ext cx="270" cy="277"/>
              </a:xfrm>
              <a:custGeom>
                <a:avLst/>
                <a:gdLst/>
                <a:ahLst/>
                <a:cxnLst>
                  <a:cxn ang="0">
                    <a:pos x="0" y="42"/>
                  </a:cxn>
                  <a:cxn ang="0">
                    <a:pos x="0" y="44"/>
                  </a:cxn>
                  <a:cxn ang="0">
                    <a:pos x="1" y="48"/>
                  </a:cxn>
                  <a:cxn ang="0">
                    <a:pos x="61" y="114"/>
                  </a:cxn>
                  <a:cxn ang="0">
                    <a:pos x="67" y="116"/>
                  </a:cxn>
                  <a:cxn ang="0">
                    <a:pos x="69" y="116"/>
                  </a:cxn>
                  <a:cxn ang="0">
                    <a:pos x="71" y="115"/>
                  </a:cxn>
                  <a:cxn ang="0">
                    <a:pos x="111" y="78"/>
                  </a:cxn>
                  <a:cxn ang="0">
                    <a:pos x="112" y="77"/>
                  </a:cxn>
                  <a:cxn ang="0">
                    <a:pos x="113" y="75"/>
                  </a:cxn>
                  <a:cxn ang="0">
                    <a:pos x="112" y="69"/>
                  </a:cxn>
                  <a:cxn ang="0">
                    <a:pos x="52" y="3"/>
                  </a:cxn>
                  <a:cxn ang="0">
                    <a:pos x="49" y="1"/>
                  </a:cxn>
                  <a:cxn ang="0">
                    <a:pos x="47" y="0"/>
                  </a:cxn>
                  <a:cxn ang="0">
                    <a:pos x="42" y="2"/>
                  </a:cxn>
                  <a:cxn ang="0">
                    <a:pos x="2" y="39"/>
                  </a:cxn>
                  <a:cxn ang="0">
                    <a:pos x="0" y="42"/>
                  </a:cxn>
                  <a:cxn ang="0">
                    <a:pos x="63" y="113"/>
                  </a:cxn>
                  <a:cxn ang="0">
                    <a:pos x="3" y="46"/>
                  </a:cxn>
                  <a:cxn ang="0">
                    <a:pos x="2" y="44"/>
                  </a:cxn>
                  <a:cxn ang="0">
                    <a:pos x="42" y="44"/>
                  </a:cxn>
                  <a:cxn ang="0">
                    <a:pos x="44" y="45"/>
                  </a:cxn>
                  <a:cxn ang="0">
                    <a:pos x="62" y="45"/>
                  </a:cxn>
                  <a:cxn ang="0">
                    <a:pos x="68" y="50"/>
                  </a:cxn>
                  <a:cxn ang="0">
                    <a:pos x="68" y="69"/>
                  </a:cxn>
                  <a:cxn ang="0">
                    <a:pos x="68" y="72"/>
                  </a:cxn>
                  <a:cxn ang="0">
                    <a:pos x="67" y="114"/>
                  </a:cxn>
                  <a:cxn ang="0">
                    <a:pos x="63" y="113"/>
                  </a:cxn>
                  <a:cxn ang="0">
                    <a:pos x="110" y="77"/>
                  </a:cxn>
                  <a:cxn ang="0">
                    <a:pos x="70" y="113"/>
                  </a:cxn>
                  <a:cxn ang="0">
                    <a:pos x="70" y="72"/>
                  </a:cxn>
                  <a:cxn ang="0">
                    <a:pos x="110" y="76"/>
                  </a:cxn>
                  <a:cxn ang="0">
                    <a:pos x="110" y="77"/>
                  </a:cxn>
                  <a:cxn ang="0">
                    <a:pos x="50" y="4"/>
                  </a:cxn>
                  <a:cxn ang="0">
                    <a:pos x="110" y="71"/>
                  </a:cxn>
                  <a:cxn ang="0">
                    <a:pos x="111" y="74"/>
                  </a:cxn>
                  <a:cxn ang="0">
                    <a:pos x="70" y="70"/>
                  </a:cxn>
                  <a:cxn ang="0">
                    <a:pos x="70" y="50"/>
                  </a:cxn>
                  <a:cxn ang="0">
                    <a:pos x="68" y="45"/>
                  </a:cxn>
                  <a:cxn ang="0">
                    <a:pos x="62" y="42"/>
                  </a:cxn>
                  <a:cxn ang="0">
                    <a:pos x="44" y="42"/>
                  </a:cxn>
                  <a:cxn ang="0">
                    <a:pos x="49" y="3"/>
                  </a:cxn>
                  <a:cxn ang="0">
                    <a:pos x="50" y="4"/>
                  </a:cxn>
                  <a:cxn ang="0">
                    <a:pos x="42" y="42"/>
                  </a:cxn>
                  <a:cxn ang="0">
                    <a:pos x="2" y="42"/>
                  </a:cxn>
                  <a:cxn ang="0">
                    <a:pos x="3" y="40"/>
                  </a:cxn>
                  <a:cxn ang="0">
                    <a:pos x="44" y="4"/>
                  </a:cxn>
                  <a:cxn ang="0">
                    <a:pos x="46" y="3"/>
                  </a:cxn>
                  <a:cxn ang="0">
                    <a:pos x="42" y="42"/>
                  </a:cxn>
                </a:cxnLst>
                <a:rect l="0" t="0" r="r" b="b"/>
                <a:pathLst>
                  <a:path w="114" h="117">
                    <a:moveTo>
                      <a:pt x="0" y="42"/>
                    </a:moveTo>
                    <a:cubicBezTo>
                      <a:pt x="0" y="43"/>
                      <a:pt x="0" y="44"/>
                      <a:pt x="0" y="44"/>
                    </a:cubicBezTo>
                    <a:cubicBezTo>
                      <a:pt x="0" y="46"/>
                      <a:pt x="1" y="47"/>
                      <a:pt x="1" y="48"/>
                    </a:cubicBezTo>
                    <a:cubicBezTo>
                      <a:pt x="61" y="114"/>
                      <a:pt x="61" y="114"/>
                      <a:pt x="61" y="114"/>
                    </a:cubicBezTo>
                    <a:cubicBezTo>
                      <a:pt x="63" y="116"/>
                      <a:pt x="65" y="117"/>
                      <a:pt x="67" y="116"/>
                    </a:cubicBezTo>
                    <a:cubicBezTo>
                      <a:pt x="68" y="116"/>
                      <a:pt x="69" y="116"/>
                      <a:pt x="69" y="116"/>
                    </a:cubicBezTo>
                    <a:cubicBezTo>
                      <a:pt x="70" y="115"/>
                      <a:pt x="70" y="115"/>
                      <a:pt x="71" y="115"/>
                    </a:cubicBezTo>
                    <a:cubicBezTo>
                      <a:pt x="111" y="78"/>
                      <a:pt x="111" y="78"/>
                      <a:pt x="111" y="78"/>
                    </a:cubicBezTo>
                    <a:cubicBezTo>
                      <a:pt x="112" y="78"/>
                      <a:pt x="112" y="77"/>
                      <a:pt x="112" y="77"/>
                    </a:cubicBezTo>
                    <a:cubicBezTo>
                      <a:pt x="113" y="76"/>
                      <a:pt x="113" y="75"/>
                      <a:pt x="113" y="75"/>
                    </a:cubicBezTo>
                    <a:cubicBezTo>
                      <a:pt x="114" y="73"/>
                      <a:pt x="113" y="71"/>
                      <a:pt x="112" y="69"/>
                    </a:cubicBezTo>
                    <a:cubicBezTo>
                      <a:pt x="52" y="3"/>
                      <a:pt x="52" y="3"/>
                      <a:pt x="52" y="3"/>
                    </a:cubicBezTo>
                    <a:cubicBezTo>
                      <a:pt x="51" y="2"/>
                      <a:pt x="50" y="1"/>
                      <a:pt x="49" y="1"/>
                    </a:cubicBezTo>
                    <a:cubicBezTo>
                      <a:pt x="48" y="0"/>
                      <a:pt x="47" y="0"/>
                      <a:pt x="47" y="0"/>
                    </a:cubicBezTo>
                    <a:cubicBezTo>
                      <a:pt x="45" y="0"/>
                      <a:pt x="44" y="1"/>
                      <a:pt x="42" y="2"/>
                    </a:cubicBezTo>
                    <a:cubicBezTo>
                      <a:pt x="2" y="39"/>
                      <a:pt x="2" y="39"/>
                      <a:pt x="2" y="39"/>
                    </a:cubicBezTo>
                    <a:cubicBezTo>
                      <a:pt x="1" y="39"/>
                      <a:pt x="0" y="41"/>
                      <a:pt x="0" y="42"/>
                    </a:cubicBezTo>
                    <a:close/>
                    <a:moveTo>
                      <a:pt x="63" y="113"/>
                    </a:moveTo>
                    <a:cubicBezTo>
                      <a:pt x="3" y="46"/>
                      <a:pt x="3" y="46"/>
                      <a:pt x="3" y="46"/>
                    </a:cubicBezTo>
                    <a:cubicBezTo>
                      <a:pt x="3" y="46"/>
                      <a:pt x="2" y="45"/>
                      <a:pt x="2" y="44"/>
                    </a:cubicBezTo>
                    <a:cubicBezTo>
                      <a:pt x="42" y="44"/>
                      <a:pt x="42" y="44"/>
                      <a:pt x="42" y="44"/>
                    </a:cubicBezTo>
                    <a:cubicBezTo>
                      <a:pt x="44" y="45"/>
                      <a:pt x="44" y="45"/>
                      <a:pt x="44" y="45"/>
                    </a:cubicBezTo>
                    <a:cubicBezTo>
                      <a:pt x="62" y="45"/>
                      <a:pt x="62" y="45"/>
                      <a:pt x="62" y="45"/>
                    </a:cubicBezTo>
                    <a:cubicBezTo>
                      <a:pt x="65" y="45"/>
                      <a:pt x="68" y="47"/>
                      <a:pt x="68" y="50"/>
                    </a:cubicBezTo>
                    <a:cubicBezTo>
                      <a:pt x="68" y="69"/>
                      <a:pt x="68" y="69"/>
                      <a:pt x="68" y="69"/>
                    </a:cubicBezTo>
                    <a:cubicBezTo>
                      <a:pt x="68" y="72"/>
                      <a:pt x="68" y="72"/>
                      <a:pt x="68" y="72"/>
                    </a:cubicBezTo>
                    <a:cubicBezTo>
                      <a:pt x="67" y="114"/>
                      <a:pt x="67" y="114"/>
                      <a:pt x="67" y="114"/>
                    </a:cubicBezTo>
                    <a:cubicBezTo>
                      <a:pt x="66" y="114"/>
                      <a:pt x="64" y="114"/>
                      <a:pt x="63" y="113"/>
                    </a:cubicBezTo>
                    <a:close/>
                    <a:moveTo>
                      <a:pt x="110" y="77"/>
                    </a:moveTo>
                    <a:cubicBezTo>
                      <a:pt x="70" y="113"/>
                      <a:pt x="70" y="113"/>
                      <a:pt x="70" y="113"/>
                    </a:cubicBezTo>
                    <a:cubicBezTo>
                      <a:pt x="70" y="72"/>
                      <a:pt x="70" y="72"/>
                      <a:pt x="70" y="72"/>
                    </a:cubicBezTo>
                    <a:cubicBezTo>
                      <a:pt x="110" y="76"/>
                      <a:pt x="110" y="76"/>
                      <a:pt x="110" y="76"/>
                    </a:cubicBezTo>
                    <a:cubicBezTo>
                      <a:pt x="110" y="77"/>
                      <a:pt x="110" y="77"/>
                      <a:pt x="110" y="77"/>
                    </a:cubicBezTo>
                    <a:close/>
                    <a:moveTo>
                      <a:pt x="50" y="4"/>
                    </a:moveTo>
                    <a:cubicBezTo>
                      <a:pt x="110" y="71"/>
                      <a:pt x="110" y="71"/>
                      <a:pt x="110" y="71"/>
                    </a:cubicBezTo>
                    <a:cubicBezTo>
                      <a:pt x="111" y="72"/>
                      <a:pt x="111" y="73"/>
                      <a:pt x="111" y="74"/>
                    </a:cubicBezTo>
                    <a:cubicBezTo>
                      <a:pt x="70" y="70"/>
                      <a:pt x="70" y="70"/>
                      <a:pt x="70" y="70"/>
                    </a:cubicBezTo>
                    <a:cubicBezTo>
                      <a:pt x="70" y="50"/>
                      <a:pt x="70" y="50"/>
                      <a:pt x="70" y="50"/>
                    </a:cubicBezTo>
                    <a:cubicBezTo>
                      <a:pt x="70" y="48"/>
                      <a:pt x="69" y="46"/>
                      <a:pt x="68" y="45"/>
                    </a:cubicBezTo>
                    <a:cubicBezTo>
                      <a:pt x="67" y="43"/>
                      <a:pt x="64" y="42"/>
                      <a:pt x="62" y="42"/>
                    </a:cubicBezTo>
                    <a:cubicBezTo>
                      <a:pt x="44" y="42"/>
                      <a:pt x="44" y="42"/>
                      <a:pt x="44" y="42"/>
                    </a:cubicBezTo>
                    <a:cubicBezTo>
                      <a:pt x="49" y="3"/>
                      <a:pt x="49" y="3"/>
                      <a:pt x="49" y="3"/>
                    </a:cubicBezTo>
                    <a:cubicBezTo>
                      <a:pt x="49" y="3"/>
                      <a:pt x="50" y="4"/>
                      <a:pt x="50" y="4"/>
                    </a:cubicBezTo>
                    <a:close/>
                    <a:moveTo>
                      <a:pt x="42" y="42"/>
                    </a:moveTo>
                    <a:cubicBezTo>
                      <a:pt x="2" y="42"/>
                      <a:pt x="2" y="42"/>
                      <a:pt x="2" y="42"/>
                    </a:cubicBezTo>
                    <a:cubicBezTo>
                      <a:pt x="2" y="41"/>
                      <a:pt x="3" y="41"/>
                      <a:pt x="3" y="40"/>
                    </a:cubicBezTo>
                    <a:cubicBezTo>
                      <a:pt x="44" y="4"/>
                      <a:pt x="44" y="4"/>
                      <a:pt x="44" y="4"/>
                    </a:cubicBezTo>
                    <a:cubicBezTo>
                      <a:pt x="45" y="3"/>
                      <a:pt x="45" y="3"/>
                      <a:pt x="46" y="3"/>
                    </a:cubicBezTo>
                    <a:lnTo>
                      <a:pt x="42" y="4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3" name="Freeform 39"/>
              <p:cNvSpPr/>
              <p:nvPr/>
            </p:nvSpPr>
            <p:spPr bwMode="auto">
              <a:xfrm>
                <a:off x="4139" y="2392"/>
                <a:ext cx="95" cy="97"/>
              </a:xfrm>
              <a:custGeom>
                <a:avLst/>
                <a:gdLst/>
                <a:ahLst/>
                <a:cxnLst>
                  <a:cxn ang="0">
                    <a:pos x="0" y="41"/>
                  </a:cxn>
                  <a:cxn ang="0">
                    <a:pos x="40" y="5"/>
                  </a:cxn>
                  <a:cxn ang="0">
                    <a:pos x="40" y="4"/>
                  </a:cxn>
                  <a:cxn ang="0">
                    <a:pos x="0" y="0"/>
                  </a:cxn>
                  <a:cxn ang="0">
                    <a:pos x="0" y="41"/>
                  </a:cxn>
                </a:cxnLst>
                <a:rect l="0" t="0" r="r" b="b"/>
                <a:pathLst>
                  <a:path w="40" h="41">
                    <a:moveTo>
                      <a:pt x="0" y="41"/>
                    </a:moveTo>
                    <a:cubicBezTo>
                      <a:pt x="40" y="5"/>
                      <a:pt x="40" y="5"/>
                      <a:pt x="40" y="5"/>
                    </a:cubicBezTo>
                    <a:cubicBezTo>
                      <a:pt x="40" y="5"/>
                      <a:pt x="40" y="5"/>
                      <a:pt x="40" y="4"/>
                    </a:cubicBezTo>
                    <a:cubicBezTo>
                      <a:pt x="0" y="0"/>
                      <a:pt x="0" y="0"/>
                      <a:pt x="0" y="0"/>
                    </a:cubicBezTo>
                    <a:lnTo>
                      <a:pt x="0" y="4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4" name="Freeform 40"/>
              <p:cNvSpPr/>
              <p:nvPr/>
            </p:nvSpPr>
            <p:spPr bwMode="auto">
              <a:xfrm>
                <a:off x="3978" y="2228"/>
                <a:ext cx="104" cy="93"/>
              </a:xfrm>
              <a:custGeom>
                <a:avLst/>
                <a:gdLst/>
                <a:ahLst/>
                <a:cxnLst>
                  <a:cxn ang="0">
                    <a:pos x="0" y="39"/>
                  </a:cxn>
                  <a:cxn ang="0">
                    <a:pos x="40" y="39"/>
                  </a:cxn>
                  <a:cxn ang="0">
                    <a:pos x="44" y="0"/>
                  </a:cxn>
                  <a:cxn ang="0">
                    <a:pos x="42" y="1"/>
                  </a:cxn>
                  <a:cxn ang="0">
                    <a:pos x="1" y="37"/>
                  </a:cxn>
                  <a:cxn ang="0">
                    <a:pos x="0" y="39"/>
                  </a:cxn>
                </a:cxnLst>
                <a:rect l="0" t="0" r="r" b="b"/>
                <a:pathLst>
                  <a:path w="44" h="39">
                    <a:moveTo>
                      <a:pt x="0" y="39"/>
                    </a:moveTo>
                    <a:cubicBezTo>
                      <a:pt x="40" y="39"/>
                      <a:pt x="40" y="39"/>
                      <a:pt x="40" y="39"/>
                    </a:cubicBezTo>
                    <a:cubicBezTo>
                      <a:pt x="44" y="0"/>
                      <a:pt x="44" y="0"/>
                      <a:pt x="44" y="0"/>
                    </a:cubicBezTo>
                    <a:cubicBezTo>
                      <a:pt x="43" y="0"/>
                      <a:pt x="43" y="0"/>
                      <a:pt x="42" y="1"/>
                    </a:cubicBezTo>
                    <a:cubicBezTo>
                      <a:pt x="1" y="37"/>
                      <a:pt x="1" y="37"/>
                      <a:pt x="1" y="37"/>
                    </a:cubicBezTo>
                    <a:cubicBezTo>
                      <a:pt x="1" y="38"/>
                      <a:pt x="0" y="38"/>
                      <a:pt x="0" y="3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5" name="Freeform 41"/>
              <p:cNvSpPr/>
              <p:nvPr/>
            </p:nvSpPr>
            <p:spPr bwMode="auto">
              <a:xfrm>
                <a:off x="4078" y="2228"/>
                <a:ext cx="158" cy="169"/>
              </a:xfrm>
              <a:custGeom>
                <a:avLst/>
                <a:gdLst/>
                <a:ahLst/>
                <a:cxnLst>
                  <a:cxn ang="0">
                    <a:pos x="18" y="39"/>
                  </a:cxn>
                  <a:cxn ang="0">
                    <a:pos x="24" y="42"/>
                  </a:cxn>
                  <a:cxn ang="0">
                    <a:pos x="26" y="47"/>
                  </a:cxn>
                  <a:cxn ang="0">
                    <a:pos x="26" y="67"/>
                  </a:cxn>
                  <a:cxn ang="0">
                    <a:pos x="67" y="71"/>
                  </a:cxn>
                  <a:cxn ang="0">
                    <a:pos x="66" y="68"/>
                  </a:cxn>
                  <a:cxn ang="0">
                    <a:pos x="6" y="1"/>
                  </a:cxn>
                  <a:cxn ang="0">
                    <a:pos x="5" y="0"/>
                  </a:cxn>
                  <a:cxn ang="0">
                    <a:pos x="0" y="39"/>
                  </a:cxn>
                  <a:cxn ang="0">
                    <a:pos x="18" y="39"/>
                  </a:cxn>
                </a:cxnLst>
                <a:rect l="0" t="0" r="r" b="b"/>
                <a:pathLst>
                  <a:path w="67" h="71">
                    <a:moveTo>
                      <a:pt x="18" y="39"/>
                    </a:moveTo>
                    <a:cubicBezTo>
                      <a:pt x="20" y="39"/>
                      <a:pt x="23" y="40"/>
                      <a:pt x="24" y="42"/>
                    </a:cubicBezTo>
                    <a:cubicBezTo>
                      <a:pt x="25" y="43"/>
                      <a:pt x="26" y="45"/>
                      <a:pt x="26" y="47"/>
                    </a:cubicBezTo>
                    <a:cubicBezTo>
                      <a:pt x="26" y="67"/>
                      <a:pt x="26" y="67"/>
                      <a:pt x="26" y="67"/>
                    </a:cubicBezTo>
                    <a:cubicBezTo>
                      <a:pt x="67" y="71"/>
                      <a:pt x="67" y="71"/>
                      <a:pt x="67" y="71"/>
                    </a:cubicBezTo>
                    <a:cubicBezTo>
                      <a:pt x="67" y="70"/>
                      <a:pt x="67" y="69"/>
                      <a:pt x="66" y="68"/>
                    </a:cubicBezTo>
                    <a:cubicBezTo>
                      <a:pt x="6" y="1"/>
                      <a:pt x="6" y="1"/>
                      <a:pt x="6" y="1"/>
                    </a:cubicBezTo>
                    <a:cubicBezTo>
                      <a:pt x="6" y="1"/>
                      <a:pt x="5" y="0"/>
                      <a:pt x="5" y="0"/>
                    </a:cubicBezTo>
                    <a:cubicBezTo>
                      <a:pt x="0" y="39"/>
                      <a:pt x="0" y="39"/>
                      <a:pt x="0" y="39"/>
                    </a:cubicBezTo>
                    <a:lnTo>
                      <a:pt x="18" y="39"/>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6" name="Freeform 42"/>
              <p:cNvSpPr/>
              <p:nvPr/>
            </p:nvSpPr>
            <p:spPr bwMode="auto">
              <a:xfrm>
                <a:off x="3978" y="2326"/>
                <a:ext cx="156" cy="165"/>
              </a:xfrm>
              <a:custGeom>
                <a:avLst/>
                <a:gdLst/>
                <a:ahLst/>
                <a:cxnLst>
                  <a:cxn ang="0">
                    <a:pos x="66" y="25"/>
                  </a:cxn>
                  <a:cxn ang="0">
                    <a:pos x="66" y="6"/>
                  </a:cxn>
                  <a:cxn ang="0">
                    <a:pos x="60" y="1"/>
                  </a:cxn>
                  <a:cxn ang="0">
                    <a:pos x="42" y="1"/>
                  </a:cxn>
                  <a:cxn ang="0">
                    <a:pos x="40" y="0"/>
                  </a:cxn>
                  <a:cxn ang="0">
                    <a:pos x="0" y="0"/>
                  </a:cxn>
                  <a:cxn ang="0">
                    <a:pos x="1" y="2"/>
                  </a:cxn>
                  <a:cxn ang="0">
                    <a:pos x="61" y="69"/>
                  </a:cxn>
                  <a:cxn ang="0">
                    <a:pos x="65" y="70"/>
                  </a:cxn>
                  <a:cxn ang="0">
                    <a:pos x="66" y="28"/>
                  </a:cxn>
                  <a:cxn ang="0">
                    <a:pos x="66" y="25"/>
                  </a:cxn>
                </a:cxnLst>
                <a:rect l="0" t="0" r="r" b="b"/>
                <a:pathLst>
                  <a:path w="66" h="70">
                    <a:moveTo>
                      <a:pt x="66" y="25"/>
                    </a:moveTo>
                    <a:cubicBezTo>
                      <a:pt x="66" y="6"/>
                      <a:pt x="66" y="6"/>
                      <a:pt x="66" y="6"/>
                    </a:cubicBezTo>
                    <a:cubicBezTo>
                      <a:pt x="66" y="3"/>
                      <a:pt x="63" y="1"/>
                      <a:pt x="60" y="1"/>
                    </a:cubicBezTo>
                    <a:cubicBezTo>
                      <a:pt x="42" y="1"/>
                      <a:pt x="42" y="1"/>
                      <a:pt x="42" y="1"/>
                    </a:cubicBezTo>
                    <a:cubicBezTo>
                      <a:pt x="40" y="0"/>
                      <a:pt x="40" y="0"/>
                      <a:pt x="40" y="0"/>
                    </a:cubicBezTo>
                    <a:cubicBezTo>
                      <a:pt x="0" y="0"/>
                      <a:pt x="0" y="0"/>
                      <a:pt x="0" y="0"/>
                    </a:cubicBezTo>
                    <a:cubicBezTo>
                      <a:pt x="0" y="1"/>
                      <a:pt x="1" y="2"/>
                      <a:pt x="1" y="2"/>
                    </a:cubicBezTo>
                    <a:cubicBezTo>
                      <a:pt x="61" y="69"/>
                      <a:pt x="61" y="69"/>
                      <a:pt x="61" y="69"/>
                    </a:cubicBezTo>
                    <a:cubicBezTo>
                      <a:pt x="62" y="70"/>
                      <a:pt x="64" y="70"/>
                      <a:pt x="65" y="70"/>
                    </a:cubicBezTo>
                    <a:cubicBezTo>
                      <a:pt x="66" y="28"/>
                      <a:pt x="66" y="28"/>
                      <a:pt x="66" y="28"/>
                    </a:cubicBezTo>
                    <a:lnTo>
                      <a:pt x="66" y="2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7" name="Freeform 43"/>
              <p:cNvSpPr>
                <a:spLocks noEditPoints="1"/>
              </p:cNvSpPr>
              <p:nvPr/>
            </p:nvSpPr>
            <p:spPr bwMode="auto">
              <a:xfrm>
                <a:off x="4151" y="1049"/>
                <a:ext cx="161" cy="241"/>
              </a:xfrm>
              <a:custGeom>
                <a:avLst/>
                <a:gdLst/>
                <a:ahLst/>
                <a:cxnLst>
                  <a:cxn ang="0">
                    <a:pos x="3" y="1"/>
                  </a:cxn>
                  <a:cxn ang="0">
                    <a:pos x="2" y="3"/>
                  </a:cxn>
                  <a:cxn ang="0">
                    <a:pos x="0" y="6"/>
                  </a:cxn>
                  <a:cxn ang="0">
                    <a:pos x="0" y="96"/>
                  </a:cxn>
                  <a:cxn ang="0">
                    <a:pos x="3" y="101"/>
                  </a:cxn>
                  <a:cxn ang="0">
                    <a:pos x="6" y="102"/>
                  </a:cxn>
                  <a:cxn ang="0">
                    <a:pos x="7" y="102"/>
                  </a:cxn>
                  <a:cxn ang="0">
                    <a:pos x="61" y="102"/>
                  </a:cxn>
                  <a:cxn ang="0">
                    <a:pos x="64" y="102"/>
                  </a:cxn>
                  <a:cxn ang="0">
                    <a:pos x="66" y="101"/>
                  </a:cxn>
                  <a:cxn ang="0">
                    <a:pos x="68" y="96"/>
                  </a:cxn>
                  <a:cxn ang="0">
                    <a:pos x="68" y="6"/>
                  </a:cxn>
                  <a:cxn ang="0">
                    <a:pos x="67" y="3"/>
                  </a:cxn>
                  <a:cxn ang="0">
                    <a:pos x="66" y="1"/>
                  </a:cxn>
                  <a:cxn ang="0">
                    <a:pos x="61" y="0"/>
                  </a:cxn>
                  <a:cxn ang="0">
                    <a:pos x="7" y="0"/>
                  </a:cxn>
                  <a:cxn ang="0">
                    <a:pos x="3" y="1"/>
                  </a:cxn>
                  <a:cxn ang="0">
                    <a:pos x="3" y="96"/>
                  </a:cxn>
                  <a:cxn ang="0">
                    <a:pos x="3" y="6"/>
                  </a:cxn>
                  <a:cxn ang="0">
                    <a:pos x="3" y="4"/>
                  </a:cxn>
                  <a:cxn ang="0">
                    <a:pos x="33" y="31"/>
                  </a:cxn>
                  <a:cxn ang="0">
                    <a:pos x="34" y="32"/>
                  </a:cxn>
                  <a:cxn ang="0">
                    <a:pos x="47" y="44"/>
                  </a:cxn>
                  <a:cxn ang="0">
                    <a:pos x="49" y="52"/>
                  </a:cxn>
                  <a:cxn ang="0">
                    <a:pos x="35" y="67"/>
                  </a:cxn>
                  <a:cxn ang="0">
                    <a:pos x="34" y="68"/>
                  </a:cxn>
                  <a:cxn ang="0">
                    <a:pos x="5" y="100"/>
                  </a:cxn>
                  <a:cxn ang="0">
                    <a:pos x="3" y="96"/>
                  </a:cxn>
                  <a:cxn ang="0">
                    <a:pos x="61" y="100"/>
                  </a:cxn>
                  <a:cxn ang="0">
                    <a:pos x="7" y="100"/>
                  </a:cxn>
                  <a:cxn ang="0">
                    <a:pos x="35" y="70"/>
                  </a:cxn>
                  <a:cxn ang="0">
                    <a:pos x="62" y="100"/>
                  </a:cxn>
                  <a:cxn ang="0">
                    <a:pos x="61" y="100"/>
                  </a:cxn>
                  <a:cxn ang="0">
                    <a:pos x="66" y="6"/>
                  </a:cxn>
                  <a:cxn ang="0">
                    <a:pos x="66" y="96"/>
                  </a:cxn>
                  <a:cxn ang="0">
                    <a:pos x="64" y="99"/>
                  </a:cxn>
                  <a:cxn ang="0">
                    <a:pos x="37" y="68"/>
                  </a:cxn>
                  <a:cxn ang="0">
                    <a:pos x="50" y="53"/>
                  </a:cxn>
                  <a:cxn ang="0">
                    <a:pos x="52" y="49"/>
                  </a:cxn>
                  <a:cxn ang="0">
                    <a:pos x="49" y="43"/>
                  </a:cxn>
                  <a:cxn ang="0">
                    <a:pos x="36" y="31"/>
                  </a:cxn>
                  <a:cxn ang="0">
                    <a:pos x="65" y="5"/>
                  </a:cxn>
                  <a:cxn ang="0">
                    <a:pos x="66" y="6"/>
                  </a:cxn>
                  <a:cxn ang="0">
                    <a:pos x="34" y="29"/>
                  </a:cxn>
                  <a:cxn ang="0">
                    <a:pos x="5" y="3"/>
                  </a:cxn>
                  <a:cxn ang="0">
                    <a:pos x="7" y="2"/>
                  </a:cxn>
                  <a:cxn ang="0">
                    <a:pos x="61" y="2"/>
                  </a:cxn>
                  <a:cxn ang="0">
                    <a:pos x="64" y="3"/>
                  </a:cxn>
                  <a:cxn ang="0">
                    <a:pos x="34" y="29"/>
                  </a:cxn>
                </a:cxnLst>
                <a:rect l="0" t="0" r="r" b="b"/>
                <a:pathLst>
                  <a:path w="68" h="102">
                    <a:moveTo>
                      <a:pt x="3" y="1"/>
                    </a:moveTo>
                    <a:cubicBezTo>
                      <a:pt x="3" y="2"/>
                      <a:pt x="2" y="2"/>
                      <a:pt x="2" y="3"/>
                    </a:cubicBezTo>
                    <a:cubicBezTo>
                      <a:pt x="1" y="4"/>
                      <a:pt x="0" y="5"/>
                      <a:pt x="0" y="6"/>
                    </a:cubicBezTo>
                    <a:cubicBezTo>
                      <a:pt x="0" y="96"/>
                      <a:pt x="0" y="96"/>
                      <a:pt x="0" y="96"/>
                    </a:cubicBezTo>
                    <a:cubicBezTo>
                      <a:pt x="0" y="98"/>
                      <a:pt x="2" y="100"/>
                      <a:pt x="3" y="101"/>
                    </a:cubicBezTo>
                    <a:cubicBezTo>
                      <a:pt x="4" y="102"/>
                      <a:pt x="5" y="102"/>
                      <a:pt x="6" y="102"/>
                    </a:cubicBezTo>
                    <a:cubicBezTo>
                      <a:pt x="6" y="102"/>
                      <a:pt x="7" y="102"/>
                      <a:pt x="7" y="102"/>
                    </a:cubicBezTo>
                    <a:cubicBezTo>
                      <a:pt x="61" y="102"/>
                      <a:pt x="61" y="102"/>
                      <a:pt x="61" y="102"/>
                    </a:cubicBezTo>
                    <a:cubicBezTo>
                      <a:pt x="62" y="102"/>
                      <a:pt x="63" y="102"/>
                      <a:pt x="64" y="102"/>
                    </a:cubicBezTo>
                    <a:cubicBezTo>
                      <a:pt x="64" y="102"/>
                      <a:pt x="65" y="102"/>
                      <a:pt x="66" y="101"/>
                    </a:cubicBezTo>
                    <a:cubicBezTo>
                      <a:pt x="67" y="100"/>
                      <a:pt x="68" y="98"/>
                      <a:pt x="68" y="96"/>
                    </a:cubicBezTo>
                    <a:cubicBezTo>
                      <a:pt x="68" y="6"/>
                      <a:pt x="68" y="6"/>
                      <a:pt x="68" y="6"/>
                    </a:cubicBezTo>
                    <a:cubicBezTo>
                      <a:pt x="68" y="5"/>
                      <a:pt x="68" y="4"/>
                      <a:pt x="67" y="3"/>
                    </a:cubicBezTo>
                    <a:cubicBezTo>
                      <a:pt x="67" y="2"/>
                      <a:pt x="66" y="2"/>
                      <a:pt x="66" y="1"/>
                    </a:cubicBezTo>
                    <a:cubicBezTo>
                      <a:pt x="65" y="0"/>
                      <a:pt x="63" y="0"/>
                      <a:pt x="61" y="0"/>
                    </a:cubicBezTo>
                    <a:cubicBezTo>
                      <a:pt x="7" y="0"/>
                      <a:pt x="7" y="0"/>
                      <a:pt x="7" y="0"/>
                    </a:cubicBezTo>
                    <a:cubicBezTo>
                      <a:pt x="6" y="0"/>
                      <a:pt x="4" y="0"/>
                      <a:pt x="3" y="1"/>
                    </a:cubicBezTo>
                    <a:close/>
                    <a:moveTo>
                      <a:pt x="3" y="96"/>
                    </a:moveTo>
                    <a:cubicBezTo>
                      <a:pt x="3" y="6"/>
                      <a:pt x="3" y="6"/>
                      <a:pt x="3" y="6"/>
                    </a:cubicBezTo>
                    <a:cubicBezTo>
                      <a:pt x="3" y="6"/>
                      <a:pt x="3" y="5"/>
                      <a:pt x="3" y="4"/>
                    </a:cubicBezTo>
                    <a:cubicBezTo>
                      <a:pt x="33" y="31"/>
                      <a:pt x="33" y="31"/>
                      <a:pt x="33" y="31"/>
                    </a:cubicBezTo>
                    <a:cubicBezTo>
                      <a:pt x="34" y="32"/>
                      <a:pt x="34" y="32"/>
                      <a:pt x="34" y="32"/>
                    </a:cubicBezTo>
                    <a:cubicBezTo>
                      <a:pt x="47" y="44"/>
                      <a:pt x="47" y="44"/>
                      <a:pt x="47" y="44"/>
                    </a:cubicBezTo>
                    <a:cubicBezTo>
                      <a:pt x="50" y="47"/>
                      <a:pt x="50" y="50"/>
                      <a:pt x="49" y="52"/>
                    </a:cubicBezTo>
                    <a:cubicBezTo>
                      <a:pt x="35" y="67"/>
                      <a:pt x="35" y="67"/>
                      <a:pt x="35" y="67"/>
                    </a:cubicBezTo>
                    <a:cubicBezTo>
                      <a:pt x="34" y="68"/>
                      <a:pt x="34" y="68"/>
                      <a:pt x="34" y="68"/>
                    </a:cubicBezTo>
                    <a:cubicBezTo>
                      <a:pt x="5" y="100"/>
                      <a:pt x="5" y="100"/>
                      <a:pt x="5" y="100"/>
                    </a:cubicBezTo>
                    <a:cubicBezTo>
                      <a:pt x="4" y="99"/>
                      <a:pt x="3" y="98"/>
                      <a:pt x="3" y="96"/>
                    </a:cubicBezTo>
                    <a:close/>
                    <a:moveTo>
                      <a:pt x="61" y="100"/>
                    </a:moveTo>
                    <a:cubicBezTo>
                      <a:pt x="7" y="100"/>
                      <a:pt x="7" y="100"/>
                      <a:pt x="7" y="100"/>
                    </a:cubicBezTo>
                    <a:cubicBezTo>
                      <a:pt x="35" y="70"/>
                      <a:pt x="35" y="70"/>
                      <a:pt x="35" y="70"/>
                    </a:cubicBezTo>
                    <a:cubicBezTo>
                      <a:pt x="62" y="100"/>
                      <a:pt x="62" y="100"/>
                      <a:pt x="62" y="100"/>
                    </a:cubicBezTo>
                    <a:cubicBezTo>
                      <a:pt x="62" y="100"/>
                      <a:pt x="62" y="100"/>
                      <a:pt x="61" y="100"/>
                    </a:cubicBezTo>
                    <a:close/>
                    <a:moveTo>
                      <a:pt x="66" y="6"/>
                    </a:moveTo>
                    <a:cubicBezTo>
                      <a:pt x="66" y="96"/>
                      <a:pt x="66" y="96"/>
                      <a:pt x="66" y="96"/>
                    </a:cubicBezTo>
                    <a:cubicBezTo>
                      <a:pt x="66" y="97"/>
                      <a:pt x="65" y="99"/>
                      <a:pt x="64" y="99"/>
                    </a:cubicBezTo>
                    <a:cubicBezTo>
                      <a:pt x="37" y="68"/>
                      <a:pt x="37" y="68"/>
                      <a:pt x="37" y="68"/>
                    </a:cubicBezTo>
                    <a:cubicBezTo>
                      <a:pt x="50" y="53"/>
                      <a:pt x="50" y="53"/>
                      <a:pt x="50" y="53"/>
                    </a:cubicBezTo>
                    <a:cubicBezTo>
                      <a:pt x="51" y="52"/>
                      <a:pt x="52" y="51"/>
                      <a:pt x="52" y="49"/>
                    </a:cubicBezTo>
                    <a:cubicBezTo>
                      <a:pt x="52" y="47"/>
                      <a:pt x="51" y="44"/>
                      <a:pt x="49" y="43"/>
                    </a:cubicBezTo>
                    <a:cubicBezTo>
                      <a:pt x="36" y="31"/>
                      <a:pt x="36" y="31"/>
                      <a:pt x="36" y="31"/>
                    </a:cubicBezTo>
                    <a:cubicBezTo>
                      <a:pt x="65" y="5"/>
                      <a:pt x="65" y="5"/>
                      <a:pt x="65" y="5"/>
                    </a:cubicBezTo>
                    <a:cubicBezTo>
                      <a:pt x="66" y="5"/>
                      <a:pt x="66" y="6"/>
                      <a:pt x="66" y="6"/>
                    </a:cubicBezTo>
                    <a:close/>
                    <a:moveTo>
                      <a:pt x="34" y="29"/>
                    </a:moveTo>
                    <a:cubicBezTo>
                      <a:pt x="5" y="3"/>
                      <a:pt x="5" y="3"/>
                      <a:pt x="5" y="3"/>
                    </a:cubicBezTo>
                    <a:cubicBezTo>
                      <a:pt x="6" y="2"/>
                      <a:pt x="6" y="2"/>
                      <a:pt x="7" y="2"/>
                    </a:cubicBezTo>
                    <a:cubicBezTo>
                      <a:pt x="61" y="2"/>
                      <a:pt x="61" y="2"/>
                      <a:pt x="61" y="2"/>
                    </a:cubicBezTo>
                    <a:cubicBezTo>
                      <a:pt x="62" y="2"/>
                      <a:pt x="63" y="2"/>
                      <a:pt x="64" y="3"/>
                    </a:cubicBezTo>
                    <a:lnTo>
                      <a:pt x="34" y="29"/>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8" name="Freeform 44"/>
              <p:cNvSpPr/>
              <p:nvPr/>
            </p:nvSpPr>
            <p:spPr bwMode="auto">
              <a:xfrm>
                <a:off x="4167" y="1215"/>
                <a:ext cx="131" cy="71"/>
              </a:xfrm>
              <a:custGeom>
                <a:avLst/>
                <a:gdLst/>
                <a:ahLst/>
                <a:cxnLst>
                  <a:cxn ang="0">
                    <a:pos x="0" y="30"/>
                  </a:cxn>
                  <a:cxn ang="0">
                    <a:pos x="54" y="30"/>
                  </a:cxn>
                  <a:cxn ang="0">
                    <a:pos x="55" y="30"/>
                  </a:cxn>
                  <a:cxn ang="0">
                    <a:pos x="28" y="0"/>
                  </a:cxn>
                  <a:cxn ang="0">
                    <a:pos x="0" y="30"/>
                  </a:cxn>
                </a:cxnLst>
                <a:rect l="0" t="0" r="r" b="b"/>
                <a:pathLst>
                  <a:path w="55" h="30">
                    <a:moveTo>
                      <a:pt x="0" y="30"/>
                    </a:moveTo>
                    <a:cubicBezTo>
                      <a:pt x="54" y="30"/>
                      <a:pt x="54" y="30"/>
                      <a:pt x="54" y="30"/>
                    </a:cubicBezTo>
                    <a:cubicBezTo>
                      <a:pt x="55" y="30"/>
                      <a:pt x="55" y="30"/>
                      <a:pt x="55" y="30"/>
                    </a:cubicBezTo>
                    <a:cubicBezTo>
                      <a:pt x="28" y="0"/>
                      <a:pt x="28" y="0"/>
                      <a:pt x="28" y="0"/>
                    </a:cubicBezTo>
                    <a:lnTo>
                      <a:pt x="0" y="3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69" name="Freeform 45"/>
              <p:cNvSpPr/>
              <p:nvPr/>
            </p:nvSpPr>
            <p:spPr bwMode="auto">
              <a:xfrm>
                <a:off x="4163" y="1054"/>
                <a:ext cx="139" cy="64"/>
              </a:xfrm>
              <a:custGeom>
                <a:avLst/>
                <a:gdLst/>
                <a:ahLst/>
                <a:cxnLst>
                  <a:cxn ang="0">
                    <a:pos x="0" y="1"/>
                  </a:cxn>
                  <a:cxn ang="0">
                    <a:pos x="29" y="27"/>
                  </a:cxn>
                  <a:cxn ang="0">
                    <a:pos x="59" y="1"/>
                  </a:cxn>
                  <a:cxn ang="0">
                    <a:pos x="56" y="0"/>
                  </a:cxn>
                  <a:cxn ang="0">
                    <a:pos x="2" y="0"/>
                  </a:cxn>
                  <a:cxn ang="0">
                    <a:pos x="0" y="1"/>
                  </a:cxn>
                </a:cxnLst>
                <a:rect l="0" t="0" r="r" b="b"/>
                <a:pathLst>
                  <a:path w="59" h="27">
                    <a:moveTo>
                      <a:pt x="0" y="1"/>
                    </a:moveTo>
                    <a:cubicBezTo>
                      <a:pt x="29" y="27"/>
                      <a:pt x="29" y="27"/>
                      <a:pt x="29" y="27"/>
                    </a:cubicBezTo>
                    <a:cubicBezTo>
                      <a:pt x="59" y="1"/>
                      <a:pt x="59" y="1"/>
                      <a:pt x="59" y="1"/>
                    </a:cubicBezTo>
                    <a:cubicBezTo>
                      <a:pt x="58" y="0"/>
                      <a:pt x="57" y="0"/>
                      <a:pt x="56" y="0"/>
                    </a:cubicBezTo>
                    <a:cubicBezTo>
                      <a:pt x="2" y="0"/>
                      <a:pt x="2" y="0"/>
                      <a:pt x="2" y="0"/>
                    </a:cubicBezTo>
                    <a:cubicBezTo>
                      <a:pt x="1" y="0"/>
                      <a:pt x="1" y="0"/>
                      <a:pt x="0" y="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0" name="Freeform 46"/>
              <p:cNvSpPr/>
              <p:nvPr/>
            </p:nvSpPr>
            <p:spPr bwMode="auto">
              <a:xfrm>
                <a:off x="4236" y="1061"/>
                <a:ext cx="71" cy="222"/>
              </a:xfrm>
              <a:custGeom>
                <a:avLst/>
                <a:gdLst/>
                <a:ahLst/>
                <a:cxnLst>
                  <a:cxn ang="0">
                    <a:pos x="13" y="38"/>
                  </a:cxn>
                  <a:cxn ang="0">
                    <a:pos x="16" y="44"/>
                  </a:cxn>
                  <a:cxn ang="0">
                    <a:pos x="14" y="48"/>
                  </a:cxn>
                  <a:cxn ang="0">
                    <a:pos x="1" y="63"/>
                  </a:cxn>
                  <a:cxn ang="0">
                    <a:pos x="28" y="94"/>
                  </a:cxn>
                  <a:cxn ang="0">
                    <a:pos x="30" y="91"/>
                  </a:cxn>
                  <a:cxn ang="0">
                    <a:pos x="30" y="1"/>
                  </a:cxn>
                  <a:cxn ang="0">
                    <a:pos x="29" y="0"/>
                  </a:cxn>
                  <a:cxn ang="0">
                    <a:pos x="0" y="26"/>
                  </a:cxn>
                  <a:cxn ang="0">
                    <a:pos x="13" y="38"/>
                  </a:cxn>
                </a:cxnLst>
                <a:rect l="0" t="0" r="r" b="b"/>
                <a:pathLst>
                  <a:path w="30" h="94">
                    <a:moveTo>
                      <a:pt x="13" y="38"/>
                    </a:moveTo>
                    <a:cubicBezTo>
                      <a:pt x="15" y="39"/>
                      <a:pt x="16" y="42"/>
                      <a:pt x="16" y="44"/>
                    </a:cubicBezTo>
                    <a:cubicBezTo>
                      <a:pt x="16" y="46"/>
                      <a:pt x="15" y="47"/>
                      <a:pt x="14" y="48"/>
                    </a:cubicBezTo>
                    <a:cubicBezTo>
                      <a:pt x="1" y="63"/>
                      <a:pt x="1" y="63"/>
                      <a:pt x="1" y="63"/>
                    </a:cubicBezTo>
                    <a:cubicBezTo>
                      <a:pt x="28" y="94"/>
                      <a:pt x="28" y="94"/>
                      <a:pt x="28" y="94"/>
                    </a:cubicBezTo>
                    <a:cubicBezTo>
                      <a:pt x="29" y="94"/>
                      <a:pt x="30" y="92"/>
                      <a:pt x="30" y="91"/>
                    </a:cubicBezTo>
                    <a:cubicBezTo>
                      <a:pt x="30" y="1"/>
                      <a:pt x="30" y="1"/>
                      <a:pt x="30" y="1"/>
                    </a:cubicBezTo>
                    <a:cubicBezTo>
                      <a:pt x="30" y="1"/>
                      <a:pt x="30" y="0"/>
                      <a:pt x="29" y="0"/>
                    </a:cubicBezTo>
                    <a:cubicBezTo>
                      <a:pt x="0" y="26"/>
                      <a:pt x="0" y="26"/>
                      <a:pt x="0" y="26"/>
                    </a:cubicBezTo>
                    <a:lnTo>
                      <a:pt x="13" y="3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1" name="Freeform 47"/>
              <p:cNvSpPr/>
              <p:nvPr/>
            </p:nvSpPr>
            <p:spPr bwMode="auto">
              <a:xfrm>
                <a:off x="4158" y="1058"/>
                <a:ext cx="111" cy="228"/>
              </a:xfrm>
              <a:custGeom>
                <a:avLst/>
                <a:gdLst/>
                <a:ahLst/>
                <a:cxnLst>
                  <a:cxn ang="0">
                    <a:pos x="32" y="63"/>
                  </a:cxn>
                  <a:cxn ang="0">
                    <a:pos x="46" y="48"/>
                  </a:cxn>
                  <a:cxn ang="0">
                    <a:pos x="44" y="40"/>
                  </a:cxn>
                  <a:cxn ang="0">
                    <a:pos x="31" y="28"/>
                  </a:cxn>
                  <a:cxn ang="0">
                    <a:pos x="30" y="27"/>
                  </a:cxn>
                  <a:cxn ang="0">
                    <a:pos x="0" y="0"/>
                  </a:cxn>
                  <a:cxn ang="0">
                    <a:pos x="0" y="2"/>
                  </a:cxn>
                  <a:cxn ang="0">
                    <a:pos x="0" y="92"/>
                  </a:cxn>
                  <a:cxn ang="0">
                    <a:pos x="2" y="96"/>
                  </a:cxn>
                  <a:cxn ang="0">
                    <a:pos x="31" y="64"/>
                  </a:cxn>
                  <a:cxn ang="0">
                    <a:pos x="32" y="63"/>
                  </a:cxn>
                </a:cxnLst>
                <a:rect l="0" t="0" r="r" b="b"/>
                <a:pathLst>
                  <a:path w="47" h="96">
                    <a:moveTo>
                      <a:pt x="32" y="63"/>
                    </a:moveTo>
                    <a:cubicBezTo>
                      <a:pt x="46" y="48"/>
                      <a:pt x="46" y="48"/>
                      <a:pt x="46" y="48"/>
                    </a:cubicBezTo>
                    <a:cubicBezTo>
                      <a:pt x="47" y="46"/>
                      <a:pt x="47" y="43"/>
                      <a:pt x="44" y="40"/>
                    </a:cubicBezTo>
                    <a:cubicBezTo>
                      <a:pt x="31" y="28"/>
                      <a:pt x="31" y="28"/>
                      <a:pt x="31" y="28"/>
                    </a:cubicBezTo>
                    <a:cubicBezTo>
                      <a:pt x="30" y="27"/>
                      <a:pt x="30" y="27"/>
                      <a:pt x="30" y="27"/>
                    </a:cubicBezTo>
                    <a:cubicBezTo>
                      <a:pt x="0" y="0"/>
                      <a:pt x="0" y="0"/>
                      <a:pt x="0" y="0"/>
                    </a:cubicBezTo>
                    <a:cubicBezTo>
                      <a:pt x="0" y="1"/>
                      <a:pt x="0" y="2"/>
                      <a:pt x="0" y="2"/>
                    </a:cubicBezTo>
                    <a:cubicBezTo>
                      <a:pt x="0" y="92"/>
                      <a:pt x="0" y="92"/>
                      <a:pt x="0" y="92"/>
                    </a:cubicBezTo>
                    <a:cubicBezTo>
                      <a:pt x="0" y="94"/>
                      <a:pt x="1" y="95"/>
                      <a:pt x="2" y="96"/>
                    </a:cubicBezTo>
                    <a:cubicBezTo>
                      <a:pt x="31" y="64"/>
                      <a:pt x="31" y="64"/>
                      <a:pt x="31" y="64"/>
                    </a:cubicBezTo>
                    <a:lnTo>
                      <a:pt x="32" y="6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2" name="Freeform 48"/>
              <p:cNvSpPr>
                <a:spLocks noEditPoints="1"/>
              </p:cNvSpPr>
              <p:nvPr/>
            </p:nvSpPr>
            <p:spPr bwMode="auto">
              <a:xfrm>
                <a:off x="2048" y="2063"/>
                <a:ext cx="159" cy="241"/>
              </a:xfrm>
              <a:custGeom>
                <a:avLst/>
                <a:gdLst/>
                <a:ahLst/>
                <a:cxnLst>
                  <a:cxn ang="0">
                    <a:pos x="3" y="1"/>
                  </a:cxn>
                  <a:cxn ang="0">
                    <a:pos x="1" y="3"/>
                  </a:cxn>
                  <a:cxn ang="0">
                    <a:pos x="0" y="6"/>
                  </a:cxn>
                  <a:cxn ang="0">
                    <a:pos x="0" y="96"/>
                  </a:cxn>
                  <a:cxn ang="0">
                    <a:pos x="3" y="101"/>
                  </a:cxn>
                  <a:cxn ang="0">
                    <a:pos x="5" y="102"/>
                  </a:cxn>
                  <a:cxn ang="0">
                    <a:pos x="6" y="102"/>
                  </a:cxn>
                  <a:cxn ang="0">
                    <a:pos x="61" y="102"/>
                  </a:cxn>
                  <a:cxn ang="0">
                    <a:pos x="63" y="102"/>
                  </a:cxn>
                  <a:cxn ang="0">
                    <a:pos x="65" y="101"/>
                  </a:cxn>
                  <a:cxn ang="0">
                    <a:pos x="67" y="96"/>
                  </a:cxn>
                  <a:cxn ang="0">
                    <a:pos x="67" y="6"/>
                  </a:cxn>
                  <a:cxn ang="0">
                    <a:pos x="67" y="3"/>
                  </a:cxn>
                  <a:cxn ang="0">
                    <a:pos x="65" y="1"/>
                  </a:cxn>
                  <a:cxn ang="0">
                    <a:pos x="61" y="0"/>
                  </a:cxn>
                  <a:cxn ang="0">
                    <a:pos x="6" y="0"/>
                  </a:cxn>
                  <a:cxn ang="0">
                    <a:pos x="3" y="1"/>
                  </a:cxn>
                  <a:cxn ang="0">
                    <a:pos x="2" y="96"/>
                  </a:cxn>
                  <a:cxn ang="0">
                    <a:pos x="2" y="6"/>
                  </a:cxn>
                  <a:cxn ang="0">
                    <a:pos x="3" y="4"/>
                  </a:cxn>
                  <a:cxn ang="0">
                    <a:pos x="32" y="31"/>
                  </a:cxn>
                  <a:cxn ang="0">
                    <a:pos x="34" y="32"/>
                  </a:cxn>
                  <a:cxn ang="0">
                    <a:pos x="47" y="44"/>
                  </a:cxn>
                  <a:cxn ang="0">
                    <a:pos x="48" y="52"/>
                  </a:cxn>
                  <a:cxn ang="0">
                    <a:pos x="34" y="67"/>
                  </a:cxn>
                  <a:cxn ang="0">
                    <a:pos x="33" y="68"/>
                  </a:cxn>
                  <a:cxn ang="0">
                    <a:pos x="4" y="100"/>
                  </a:cxn>
                  <a:cxn ang="0">
                    <a:pos x="2" y="96"/>
                  </a:cxn>
                  <a:cxn ang="0">
                    <a:pos x="61" y="100"/>
                  </a:cxn>
                  <a:cxn ang="0">
                    <a:pos x="7" y="100"/>
                  </a:cxn>
                  <a:cxn ang="0">
                    <a:pos x="34" y="70"/>
                  </a:cxn>
                  <a:cxn ang="0">
                    <a:pos x="61" y="100"/>
                  </a:cxn>
                  <a:cxn ang="0">
                    <a:pos x="61" y="100"/>
                  </a:cxn>
                  <a:cxn ang="0">
                    <a:pos x="65" y="6"/>
                  </a:cxn>
                  <a:cxn ang="0">
                    <a:pos x="65" y="96"/>
                  </a:cxn>
                  <a:cxn ang="0">
                    <a:pos x="63" y="99"/>
                  </a:cxn>
                  <a:cxn ang="0">
                    <a:pos x="36" y="68"/>
                  </a:cxn>
                  <a:cxn ang="0">
                    <a:pos x="50" y="53"/>
                  </a:cxn>
                  <a:cxn ang="0">
                    <a:pos x="51" y="49"/>
                  </a:cxn>
                  <a:cxn ang="0">
                    <a:pos x="48" y="43"/>
                  </a:cxn>
                  <a:cxn ang="0">
                    <a:pos x="35" y="31"/>
                  </a:cxn>
                  <a:cxn ang="0">
                    <a:pos x="65" y="5"/>
                  </a:cxn>
                  <a:cxn ang="0">
                    <a:pos x="65" y="6"/>
                  </a:cxn>
                  <a:cxn ang="0">
                    <a:pos x="34" y="29"/>
                  </a:cxn>
                  <a:cxn ang="0">
                    <a:pos x="4" y="3"/>
                  </a:cxn>
                  <a:cxn ang="0">
                    <a:pos x="6" y="2"/>
                  </a:cxn>
                  <a:cxn ang="0">
                    <a:pos x="61" y="2"/>
                  </a:cxn>
                  <a:cxn ang="0">
                    <a:pos x="64" y="3"/>
                  </a:cxn>
                  <a:cxn ang="0">
                    <a:pos x="34" y="29"/>
                  </a:cxn>
                </a:cxnLst>
                <a:rect l="0" t="0" r="r" b="b"/>
                <a:pathLst>
                  <a:path w="67" h="102">
                    <a:moveTo>
                      <a:pt x="3" y="1"/>
                    </a:moveTo>
                    <a:cubicBezTo>
                      <a:pt x="2" y="1"/>
                      <a:pt x="1" y="2"/>
                      <a:pt x="1" y="3"/>
                    </a:cubicBezTo>
                    <a:cubicBezTo>
                      <a:pt x="0" y="4"/>
                      <a:pt x="0" y="5"/>
                      <a:pt x="0" y="6"/>
                    </a:cubicBezTo>
                    <a:cubicBezTo>
                      <a:pt x="0" y="96"/>
                      <a:pt x="0" y="96"/>
                      <a:pt x="0" y="96"/>
                    </a:cubicBezTo>
                    <a:cubicBezTo>
                      <a:pt x="0" y="98"/>
                      <a:pt x="1" y="100"/>
                      <a:pt x="3" y="101"/>
                    </a:cubicBezTo>
                    <a:cubicBezTo>
                      <a:pt x="4" y="102"/>
                      <a:pt x="4" y="102"/>
                      <a:pt x="5" y="102"/>
                    </a:cubicBezTo>
                    <a:cubicBezTo>
                      <a:pt x="5" y="102"/>
                      <a:pt x="6" y="102"/>
                      <a:pt x="6" y="102"/>
                    </a:cubicBezTo>
                    <a:cubicBezTo>
                      <a:pt x="61" y="102"/>
                      <a:pt x="61" y="102"/>
                      <a:pt x="61" y="102"/>
                    </a:cubicBezTo>
                    <a:cubicBezTo>
                      <a:pt x="62" y="102"/>
                      <a:pt x="62" y="102"/>
                      <a:pt x="63" y="102"/>
                    </a:cubicBezTo>
                    <a:cubicBezTo>
                      <a:pt x="64" y="102"/>
                      <a:pt x="64" y="102"/>
                      <a:pt x="65" y="101"/>
                    </a:cubicBezTo>
                    <a:cubicBezTo>
                      <a:pt x="66" y="100"/>
                      <a:pt x="67" y="98"/>
                      <a:pt x="67" y="96"/>
                    </a:cubicBezTo>
                    <a:cubicBezTo>
                      <a:pt x="67" y="6"/>
                      <a:pt x="67" y="6"/>
                      <a:pt x="67" y="6"/>
                    </a:cubicBezTo>
                    <a:cubicBezTo>
                      <a:pt x="67" y="5"/>
                      <a:pt x="67" y="4"/>
                      <a:pt x="67" y="3"/>
                    </a:cubicBezTo>
                    <a:cubicBezTo>
                      <a:pt x="66" y="2"/>
                      <a:pt x="66" y="2"/>
                      <a:pt x="65" y="1"/>
                    </a:cubicBezTo>
                    <a:cubicBezTo>
                      <a:pt x="64" y="0"/>
                      <a:pt x="63" y="0"/>
                      <a:pt x="61" y="0"/>
                    </a:cubicBezTo>
                    <a:cubicBezTo>
                      <a:pt x="6" y="0"/>
                      <a:pt x="6" y="0"/>
                      <a:pt x="6" y="0"/>
                    </a:cubicBezTo>
                    <a:cubicBezTo>
                      <a:pt x="5" y="0"/>
                      <a:pt x="4" y="0"/>
                      <a:pt x="3" y="1"/>
                    </a:cubicBezTo>
                    <a:close/>
                    <a:moveTo>
                      <a:pt x="2" y="96"/>
                    </a:moveTo>
                    <a:cubicBezTo>
                      <a:pt x="2" y="6"/>
                      <a:pt x="2" y="6"/>
                      <a:pt x="2" y="6"/>
                    </a:cubicBezTo>
                    <a:cubicBezTo>
                      <a:pt x="2" y="6"/>
                      <a:pt x="2" y="5"/>
                      <a:pt x="3" y="4"/>
                    </a:cubicBezTo>
                    <a:cubicBezTo>
                      <a:pt x="32" y="31"/>
                      <a:pt x="32" y="31"/>
                      <a:pt x="32" y="31"/>
                    </a:cubicBezTo>
                    <a:cubicBezTo>
                      <a:pt x="34" y="32"/>
                      <a:pt x="34" y="32"/>
                      <a:pt x="34" y="32"/>
                    </a:cubicBezTo>
                    <a:cubicBezTo>
                      <a:pt x="47" y="44"/>
                      <a:pt x="47" y="44"/>
                      <a:pt x="47" y="44"/>
                    </a:cubicBezTo>
                    <a:cubicBezTo>
                      <a:pt x="49" y="47"/>
                      <a:pt x="50" y="50"/>
                      <a:pt x="48" y="52"/>
                    </a:cubicBezTo>
                    <a:cubicBezTo>
                      <a:pt x="34" y="67"/>
                      <a:pt x="34" y="67"/>
                      <a:pt x="34" y="67"/>
                    </a:cubicBezTo>
                    <a:cubicBezTo>
                      <a:pt x="33" y="68"/>
                      <a:pt x="33" y="68"/>
                      <a:pt x="33" y="68"/>
                    </a:cubicBezTo>
                    <a:cubicBezTo>
                      <a:pt x="4" y="100"/>
                      <a:pt x="4" y="100"/>
                      <a:pt x="4" y="100"/>
                    </a:cubicBezTo>
                    <a:cubicBezTo>
                      <a:pt x="3" y="99"/>
                      <a:pt x="2" y="98"/>
                      <a:pt x="2" y="96"/>
                    </a:cubicBezTo>
                    <a:close/>
                    <a:moveTo>
                      <a:pt x="61" y="100"/>
                    </a:moveTo>
                    <a:cubicBezTo>
                      <a:pt x="7" y="100"/>
                      <a:pt x="7" y="100"/>
                      <a:pt x="7" y="100"/>
                    </a:cubicBezTo>
                    <a:cubicBezTo>
                      <a:pt x="34" y="70"/>
                      <a:pt x="34" y="70"/>
                      <a:pt x="34" y="70"/>
                    </a:cubicBezTo>
                    <a:cubicBezTo>
                      <a:pt x="61" y="100"/>
                      <a:pt x="61" y="100"/>
                      <a:pt x="61" y="100"/>
                    </a:cubicBezTo>
                    <a:cubicBezTo>
                      <a:pt x="61" y="100"/>
                      <a:pt x="61" y="100"/>
                      <a:pt x="61" y="100"/>
                    </a:cubicBezTo>
                    <a:close/>
                    <a:moveTo>
                      <a:pt x="65" y="6"/>
                    </a:moveTo>
                    <a:cubicBezTo>
                      <a:pt x="65" y="96"/>
                      <a:pt x="65" y="96"/>
                      <a:pt x="65" y="96"/>
                    </a:cubicBezTo>
                    <a:cubicBezTo>
                      <a:pt x="65" y="97"/>
                      <a:pt x="65" y="99"/>
                      <a:pt x="63" y="99"/>
                    </a:cubicBezTo>
                    <a:cubicBezTo>
                      <a:pt x="36" y="68"/>
                      <a:pt x="36" y="68"/>
                      <a:pt x="36" y="68"/>
                    </a:cubicBezTo>
                    <a:cubicBezTo>
                      <a:pt x="50" y="53"/>
                      <a:pt x="50" y="53"/>
                      <a:pt x="50" y="53"/>
                    </a:cubicBezTo>
                    <a:cubicBezTo>
                      <a:pt x="51" y="52"/>
                      <a:pt x="51" y="51"/>
                      <a:pt x="51" y="49"/>
                    </a:cubicBezTo>
                    <a:cubicBezTo>
                      <a:pt x="51" y="47"/>
                      <a:pt x="50" y="44"/>
                      <a:pt x="48" y="43"/>
                    </a:cubicBezTo>
                    <a:cubicBezTo>
                      <a:pt x="35" y="31"/>
                      <a:pt x="35" y="31"/>
                      <a:pt x="35" y="31"/>
                    </a:cubicBezTo>
                    <a:cubicBezTo>
                      <a:pt x="65" y="5"/>
                      <a:pt x="65" y="5"/>
                      <a:pt x="65" y="5"/>
                    </a:cubicBezTo>
                    <a:cubicBezTo>
                      <a:pt x="65" y="5"/>
                      <a:pt x="65" y="6"/>
                      <a:pt x="65" y="6"/>
                    </a:cubicBezTo>
                    <a:close/>
                    <a:moveTo>
                      <a:pt x="34" y="29"/>
                    </a:moveTo>
                    <a:cubicBezTo>
                      <a:pt x="4" y="3"/>
                      <a:pt x="4" y="3"/>
                      <a:pt x="4" y="3"/>
                    </a:cubicBezTo>
                    <a:cubicBezTo>
                      <a:pt x="5" y="2"/>
                      <a:pt x="6" y="2"/>
                      <a:pt x="6" y="2"/>
                    </a:cubicBezTo>
                    <a:cubicBezTo>
                      <a:pt x="61" y="2"/>
                      <a:pt x="61" y="2"/>
                      <a:pt x="61" y="2"/>
                    </a:cubicBezTo>
                    <a:cubicBezTo>
                      <a:pt x="62" y="2"/>
                      <a:pt x="63" y="2"/>
                      <a:pt x="64" y="3"/>
                    </a:cubicBezTo>
                    <a:lnTo>
                      <a:pt x="34" y="29"/>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3" name="Freeform 49"/>
              <p:cNvSpPr/>
              <p:nvPr/>
            </p:nvSpPr>
            <p:spPr bwMode="auto">
              <a:xfrm>
                <a:off x="2065" y="2228"/>
                <a:ext cx="128" cy="72"/>
              </a:xfrm>
              <a:custGeom>
                <a:avLst/>
                <a:gdLst/>
                <a:ahLst/>
                <a:cxnLst>
                  <a:cxn ang="0">
                    <a:pos x="0" y="30"/>
                  </a:cxn>
                  <a:cxn ang="0">
                    <a:pos x="54" y="30"/>
                  </a:cxn>
                  <a:cxn ang="0">
                    <a:pos x="54" y="30"/>
                  </a:cxn>
                  <a:cxn ang="0">
                    <a:pos x="27" y="0"/>
                  </a:cxn>
                  <a:cxn ang="0">
                    <a:pos x="0" y="30"/>
                  </a:cxn>
                </a:cxnLst>
                <a:rect l="0" t="0" r="r" b="b"/>
                <a:pathLst>
                  <a:path w="54" h="30">
                    <a:moveTo>
                      <a:pt x="0" y="30"/>
                    </a:moveTo>
                    <a:cubicBezTo>
                      <a:pt x="54" y="30"/>
                      <a:pt x="54" y="30"/>
                      <a:pt x="54" y="30"/>
                    </a:cubicBezTo>
                    <a:cubicBezTo>
                      <a:pt x="54" y="30"/>
                      <a:pt x="54" y="30"/>
                      <a:pt x="54" y="30"/>
                    </a:cubicBezTo>
                    <a:cubicBezTo>
                      <a:pt x="27" y="0"/>
                      <a:pt x="27" y="0"/>
                      <a:pt x="27" y="0"/>
                    </a:cubicBezTo>
                    <a:lnTo>
                      <a:pt x="0" y="3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4" name="Freeform 50"/>
              <p:cNvSpPr/>
              <p:nvPr/>
            </p:nvSpPr>
            <p:spPr bwMode="auto">
              <a:xfrm>
                <a:off x="2058" y="2067"/>
                <a:ext cx="142" cy="64"/>
              </a:xfrm>
              <a:custGeom>
                <a:avLst/>
                <a:gdLst/>
                <a:ahLst/>
                <a:cxnLst>
                  <a:cxn ang="0">
                    <a:pos x="0" y="1"/>
                  </a:cxn>
                  <a:cxn ang="0">
                    <a:pos x="30" y="27"/>
                  </a:cxn>
                  <a:cxn ang="0">
                    <a:pos x="60" y="1"/>
                  </a:cxn>
                  <a:cxn ang="0">
                    <a:pos x="57" y="0"/>
                  </a:cxn>
                  <a:cxn ang="0">
                    <a:pos x="2" y="0"/>
                  </a:cxn>
                  <a:cxn ang="0">
                    <a:pos x="0" y="1"/>
                  </a:cxn>
                </a:cxnLst>
                <a:rect l="0" t="0" r="r" b="b"/>
                <a:pathLst>
                  <a:path w="60" h="27">
                    <a:moveTo>
                      <a:pt x="0" y="1"/>
                    </a:moveTo>
                    <a:cubicBezTo>
                      <a:pt x="30" y="27"/>
                      <a:pt x="30" y="27"/>
                      <a:pt x="30" y="27"/>
                    </a:cubicBezTo>
                    <a:cubicBezTo>
                      <a:pt x="60" y="1"/>
                      <a:pt x="60" y="1"/>
                      <a:pt x="60" y="1"/>
                    </a:cubicBezTo>
                    <a:cubicBezTo>
                      <a:pt x="59" y="0"/>
                      <a:pt x="58" y="0"/>
                      <a:pt x="57" y="0"/>
                    </a:cubicBezTo>
                    <a:cubicBezTo>
                      <a:pt x="2" y="0"/>
                      <a:pt x="2" y="0"/>
                      <a:pt x="2" y="0"/>
                    </a:cubicBezTo>
                    <a:cubicBezTo>
                      <a:pt x="2" y="0"/>
                      <a:pt x="1" y="0"/>
                      <a:pt x="0" y="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5" name="Freeform 51"/>
              <p:cNvSpPr/>
              <p:nvPr/>
            </p:nvSpPr>
            <p:spPr bwMode="auto">
              <a:xfrm>
                <a:off x="2131" y="2074"/>
                <a:ext cx="71" cy="223"/>
              </a:xfrm>
              <a:custGeom>
                <a:avLst/>
                <a:gdLst/>
                <a:ahLst/>
                <a:cxnLst>
                  <a:cxn ang="0">
                    <a:pos x="13" y="38"/>
                  </a:cxn>
                  <a:cxn ang="0">
                    <a:pos x="16" y="44"/>
                  </a:cxn>
                  <a:cxn ang="0">
                    <a:pos x="15" y="48"/>
                  </a:cxn>
                  <a:cxn ang="0">
                    <a:pos x="1" y="63"/>
                  </a:cxn>
                  <a:cxn ang="0">
                    <a:pos x="28" y="94"/>
                  </a:cxn>
                  <a:cxn ang="0">
                    <a:pos x="30" y="91"/>
                  </a:cxn>
                  <a:cxn ang="0">
                    <a:pos x="30" y="1"/>
                  </a:cxn>
                  <a:cxn ang="0">
                    <a:pos x="30" y="0"/>
                  </a:cxn>
                  <a:cxn ang="0">
                    <a:pos x="0" y="26"/>
                  </a:cxn>
                  <a:cxn ang="0">
                    <a:pos x="13" y="38"/>
                  </a:cxn>
                </a:cxnLst>
                <a:rect l="0" t="0" r="r" b="b"/>
                <a:pathLst>
                  <a:path w="30" h="94">
                    <a:moveTo>
                      <a:pt x="13" y="38"/>
                    </a:moveTo>
                    <a:cubicBezTo>
                      <a:pt x="15" y="39"/>
                      <a:pt x="16" y="42"/>
                      <a:pt x="16" y="44"/>
                    </a:cubicBezTo>
                    <a:cubicBezTo>
                      <a:pt x="16" y="46"/>
                      <a:pt x="16" y="47"/>
                      <a:pt x="15" y="48"/>
                    </a:cubicBezTo>
                    <a:cubicBezTo>
                      <a:pt x="1" y="63"/>
                      <a:pt x="1" y="63"/>
                      <a:pt x="1" y="63"/>
                    </a:cubicBezTo>
                    <a:cubicBezTo>
                      <a:pt x="28" y="94"/>
                      <a:pt x="28" y="94"/>
                      <a:pt x="28" y="94"/>
                    </a:cubicBezTo>
                    <a:cubicBezTo>
                      <a:pt x="30" y="94"/>
                      <a:pt x="30" y="92"/>
                      <a:pt x="30" y="91"/>
                    </a:cubicBezTo>
                    <a:cubicBezTo>
                      <a:pt x="30" y="1"/>
                      <a:pt x="30" y="1"/>
                      <a:pt x="30" y="1"/>
                    </a:cubicBezTo>
                    <a:cubicBezTo>
                      <a:pt x="30" y="1"/>
                      <a:pt x="30" y="0"/>
                      <a:pt x="30" y="0"/>
                    </a:cubicBezTo>
                    <a:cubicBezTo>
                      <a:pt x="0" y="26"/>
                      <a:pt x="0" y="26"/>
                      <a:pt x="0" y="26"/>
                    </a:cubicBezTo>
                    <a:lnTo>
                      <a:pt x="13" y="3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6" name="Freeform 52"/>
              <p:cNvSpPr/>
              <p:nvPr/>
            </p:nvSpPr>
            <p:spPr bwMode="auto">
              <a:xfrm>
                <a:off x="2053" y="2072"/>
                <a:ext cx="114" cy="228"/>
              </a:xfrm>
              <a:custGeom>
                <a:avLst/>
                <a:gdLst/>
                <a:ahLst/>
                <a:cxnLst>
                  <a:cxn ang="0">
                    <a:pos x="32" y="63"/>
                  </a:cxn>
                  <a:cxn ang="0">
                    <a:pos x="46" y="48"/>
                  </a:cxn>
                  <a:cxn ang="0">
                    <a:pos x="45" y="40"/>
                  </a:cxn>
                  <a:cxn ang="0">
                    <a:pos x="32" y="28"/>
                  </a:cxn>
                  <a:cxn ang="0">
                    <a:pos x="30" y="27"/>
                  </a:cxn>
                  <a:cxn ang="0">
                    <a:pos x="1" y="0"/>
                  </a:cxn>
                  <a:cxn ang="0">
                    <a:pos x="0" y="2"/>
                  </a:cxn>
                  <a:cxn ang="0">
                    <a:pos x="0" y="92"/>
                  </a:cxn>
                  <a:cxn ang="0">
                    <a:pos x="2" y="96"/>
                  </a:cxn>
                  <a:cxn ang="0">
                    <a:pos x="31" y="64"/>
                  </a:cxn>
                  <a:cxn ang="0">
                    <a:pos x="32" y="63"/>
                  </a:cxn>
                </a:cxnLst>
                <a:rect l="0" t="0" r="r" b="b"/>
                <a:pathLst>
                  <a:path w="48" h="96">
                    <a:moveTo>
                      <a:pt x="32" y="63"/>
                    </a:moveTo>
                    <a:cubicBezTo>
                      <a:pt x="46" y="48"/>
                      <a:pt x="46" y="48"/>
                      <a:pt x="46" y="48"/>
                    </a:cubicBezTo>
                    <a:cubicBezTo>
                      <a:pt x="48" y="46"/>
                      <a:pt x="47" y="43"/>
                      <a:pt x="45" y="40"/>
                    </a:cubicBezTo>
                    <a:cubicBezTo>
                      <a:pt x="32" y="28"/>
                      <a:pt x="32" y="28"/>
                      <a:pt x="32" y="28"/>
                    </a:cubicBezTo>
                    <a:cubicBezTo>
                      <a:pt x="30" y="27"/>
                      <a:pt x="30" y="27"/>
                      <a:pt x="30" y="27"/>
                    </a:cubicBezTo>
                    <a:cubicBezTo>
                      <a:pt x="1" y="0"/>
                      <a:pt x="1" y="0"/>
                      <a:pt x="1" y="0"/>
                    </a:cubicBezTo>
                    <a:cubicBezTo>
                      <a:pt x="0" y="1"/>
                      <a:pt x="0" y="2"/>
                      <a:pt x="0" y="2"/>
                    </a:cubicBezTo>
                    <a:cubicBezTo>
                      <a:pt x="0" y="92"/>
                      <a:pt x="0" y="92"/>
                      <a:pt x="0" y="92"/>
                    </a:cubicBezTo>
                    <a:cubicBezTo>
                      <a:pt x="0" y="94"/>
                      <a:pt x="1" y="95"/>
                      <a:pt x="2" y="96"/>
                    </a:cubicBezTo>
                    <a:cubicBezTo>
                      <a:pt x="31" y="64"/>
                      <a:pt x="31" y="64"/>
                      <a:pt x="31" y="64"/>
                    </a:cubicBezTo>
                    <a:lnTo>
                      <a:pt x="32" y="6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7" name="Freeform 53"/>
              <p:cNvSpPr>
                <a:spLocks noEditPoints="1"/>
              </p:cNvSpPr>
              <p:nvPr/>
            </p:nvSpPr>
            <p:spPr bwMode="auto">
              <a:xfrm>
                <a:off x="2515" y="1686"/>
                <a:ext cx="158" cy="244"/>
              </a:xfrm>
              <a:custGeom>
                <a:avLst/>
                <a:gdLst/>
                <a:ahLst/>
                <a:cxnLst>
                  <a:cxn ang="0">
                    <a:pos x="2" y="1"/>
                  </a:cxn>
                  <a:cxn ang="0">
                    <a:pos x="1" y="3"/>
                  </a:cxn>
                  <a:cxn ang="0">
                    <a:pos x="0" y="7"/>
                  </a:cxn>
                  <a:cxn ang="0">
                    <a:pos x="0" y="96"/>
                  </a:cxn>
                  <a:cxn ang="0">
                    <a:pos x="2" y="102"/>
                  </a:cxn>
                  <a:cxn ang="0">
                    <a:pos x="5" y="103"/>
                  </a:cxn>
                  <a:cxn ang="0">
                    <a:pos x="6" y="103"/>
                  </a:cxn>
                  <a:cxn ang="0">
                    <a:pos x="60" y="103"/>
                  </a:cxn>
                  <a:cxn ang="0">
                    <a:pos x="63" y="102"/>
                  </a:cxn>
                  <a:cxn ang="0">
                    <a:pos x="65" y="101"/>
                  </a:cxn>
                  <a:cxn ang="0">
                    <a:pos x="67" y="96"/>
                  </a:cxn>
                  <a:cxn ang="0">
                    <a:pos x="67" y="7"/>
                  </a:cxn>
                  <a:cxn ang="0">
                    <a:pos x="66" y="3"/>
                  </a:cxn>
                  <a:cxn ang="0">
                    <a:pos x="65" y="2"/>
                  </a:cxn>
                  <a:cxn ang="0">
                    <a:pos x="60" y="0"/>
                  </a:cxn>
                  <a:cxn ang="0">
                    <a:pos x="6" y="0"/>
                  </a:cxn>
                  <a:cxn ang="0">
                    <a:pos x="2" y="1"/>
                  </a:cxn>
                  <a:cxn ang="0">
                    <a:pos x="2" y="96"/>
                  </a:cxn>
                  <a:cxn ang="0">
                    <a:pos x="2" y="7"/>
                  </a:cxn>
                  <a:cxn ang="0">
                    <a:pos x="2" y="4"/>
                  </a:cxn>
                  <a:cxn ang="0">
                    <a:pos x="32" y="31"/>
                  </a:cxn>
                  <a:cxn ang="0">
                    <a:pos x="33" y="33"/>
                  </a:cxn>
                  <a:cxn ang="0">
                    <a:pos x="46" y="45"/>
                  </a:cxn>
                  <a:cxn ang="0">
                    <a:pos x="48" y="52"/>
                  </a:cxn>
                  <a:cxn ang="0">
                    <a:pos x="34" y="67"/>
                  </a:cxn>
                  <a:cxn ang="0">
                    <a:pos x="33" y="69"/>
                  </a:cxn>
                  <a:cxn ang="0">
                    <a:pos x="4" y="100"/>
                  </a:cxn>
                  <a:cxn ang="0">
                    <a:pos x="2" y="96"/>
                  </a:cxn>
                  <a:cxn ang="0">
                    <a:pos x="60" y="101"/>
                  </a:cxn>
                  <a:cxn ang="0">
                    <a:pos x="6" y="101"/>
                  </a:cxn>
                  <a:cxn ang="0">
                    <a:pos x="34" y="70"/>
                  </a:cxn>
                  <a:cxn ang="0">
                    <a:pos x="61" y="101"/>
                  </a:cxn>
                  <a:cxn ang="0">
                    <a:pos x="60" y="101"/>
                  </a:cxn>
                  <a:cxn ang="0">
                    <a:pos x="65" y="7"/>
                  </a:cxn>
                  <a:cxn ang="0">
                    <a:pos x="65" y="96"/>
                  </a:cxn>
                  <a:cxn ang="0">
                    <a:pos x="63" y="100"/>
                  </a:cxn>
                  <a:cxn ang="0">
                    <a:pos x="36" y="69"/>
                  </a:cxn>
                  <a:cxn ang="0">
                    <a:pos x="49" y="54"/>
                  </a:cxn>
                  <a:cxn ang="0">
                    <a:pos x="51" y="49"/>
                  </a:cxn>
                  <a:cxn ang="0">
                    <a:pos x="48" y="43"/>
                  </a:cxn>
                  <a:cxn ang="0">
                    <a:pos x="35" y="31"/>
                  </a:cxn>
                  <a:cxn ang="0">
                    <a:pos x="65" y="5"/>
                  </a:cxn>
                  <a:cxn ang="0">
                    <a:pos x="65" y="7"/>
                  </a:cxn>
                  <a:cxn ang="0">
                    <a:pos x="33" y="30"/>
                  </a:cxn>
                  <a:cxn ang="0">
                    <a:pos x="4" y="3"/>
                  </a:cxn>
                  <a:cxn ang="0">
                    <a:pos x="6" y="2"/>
                  </a:cxn>
                  <a:cxn ang="0">
                    <a:pos x="60" y="2"/>
                  </a:cxn>
                  <a:cxn ang="0">
                    <a:pos x="63" y="3"/>
                  </a:cxn>
                  <a:cxn ang="0">
                    <a:pos x="33" y="30"/>
                  </a:cxn>
                </a:cxnLst>
                <a:rect l="0" t="0" r="r" b="b"/>
                <a:pathLst>
                  <a:path w="67" h="103">
                    <a:moveTo>
                      <a:pt x="2" y="1"/>
                    </a:moveTo>
                    <a:cubicBezTo>
                      <a:pt x="2" y="2"/>
                      <a:pt x="1" y="2"/>
                      <a:pt x="1" y="3"/>
                    </a:cubicBezTo>
                    <a:cubicBezTo>
                      <a:pt x="0" y="4"/>
                      <a:pt x="0" y="5"/>
                      <a:pt x="0" y="7"/>
                    </a:cubicBezTo>
                    <a:cubicBezTo>
                      <a:pt x="0" y="96"/>
                      <a:pt x="0" y="96"/>
                      <a:pt x="0" y="96"/>
                    </a:cubicBezTo>
                    <a:cubicBezTo>
                      <a:pt x="0" y="99"/>
                      <a:pt x="1" y="101"/>
                      <a:pt x="2" y="102"/>
                    </a:cubicBezTo>
                    <a:cubicBezTo>
                      <a:pt x="3" y="102"/>
                      <a:pt x="4" y="102"/>
                      <a:pt x="5" y="103"/>
                    </a:cubicBezTo>
                    <a:cubicBezTo>
                      <a:pt x="5" y="103"/>
                      <a:pt x="6" y="103"/>
                      <a:pt x="6" y="103"/>
                    </a:cubicBezTo>
                    <a:cubicBezTo>
                      <a:pt x="60" y="103"/>
                      <a:pt x="60" y="103"/>
                      <a:pt x="60" y="103"/>
                    </a:cubicBezTo>
                    <a:cubicBezTo>
                      <a:pt x="61" y="103"/>
                      <a:pt x="62" y="103"/>
                      <a:pt x="63" y="102"/>
                    </a:cubicBezTo>
                    <a:cubicBezTo>
                      <a:pt x="63" y="102"/>
                      <a:pt x="64" y="102"/>
                      <a:pt x="65" y="101"/>
                    </a:cubicBezTo>
                    <a:cubicBezTo>
                      <a:pt x="66" y="100"/>
                      <a:pt x="67" y="98"/>
                      <a:pt x="67" y="96"/>
                    </a:cubicBezTo>
                    <a:cubicBezTo>
                      <a:pt x="67" y="7"/>
                      <a:pt x="67" y="7"/>
                      <a:pt x="67" y="7"/>
                    </a:cubicBezTo>
                    <a:cubicBezTo>
                      <a:pt x="67" y="6"/>
                      <a:pt x="67" y="4"/>
                      <a:pt x="66" y="3"/>
                    </a:cubicBezTo>
                    <a:cubicBezTo>
                      <a:pt x="66" y="3"/>
                      <a:pt x="65" y="2"/>
                      <a:pt x="65" y="2"/>
                    </a:cubicBezTo>
                    <a:cubicBezTo>
                      <a:pt x="64" y="1"/>
                      <a:pt x="62" y="0"/>
                      <a:pt x="60" y="0"/>
                    </a:cubicBezTo>
                    <a:cubicBezTo>
                      <a:pt x="6" y="0"/>
                      <a:pt x="6" y="0"/>
                      <a:pt x="6" y="0"/>
                    </a:cubicBezTo>
                    <a:cubicBezTo>
                      <a:pt x="5" y="0"/>
                      <a:pt x="3" y="1"/>
                      <a:pt x="2" y="1"/>
                    </a:cubicBezTo>
                    <a:close/>
                    <a:moveTo>
                      <a:pt x="2" y="96"/>
                    </a:moveTo>
                    <a:cubicBezTo>
                      <a:pt x="2" y="7"/>
                      <a:pt x="2" y="7"/>
                      <a:pt x="2" y="7"/>
                    </a:cubicBezTo>
                    <a:cubicBezTo>
                      <a:pt x="2" y="6"/>
                      <a:pt x="2" y="5"/>
                      <a:pt x="2" y="4"/>
                    </a:cubicBezTo>
                    <a:cubicBezTo>
                      <a:pt x="32" y="31"/>
                      <a:pt x="32" y="31"/>
                      <a:pt x="32" y="31"/>
                    </a:cubicBezTo>
                    <a:cubicBezTo>
                      <a:pt x="33" y="33"/>
                      <a:pt x="33" y="33"/>
                      <a:pt x="33" y="33"/>
                    </a:cubicBezTo>
                    <a:cubicBezTo>
                      <a:pt x="46" y="45"/>
                      <a:pt x="46" y="45"/>
                      <a:pt x="46" y="45"/>
                    </a:cubicBezTo>
                    <a:cubicBezTo>
                      <a:pt x="49" y="47"/>
                      <a:pt x="49" y="50"/>
                      <a:pt x="48" y="52"/>
                    </a:cubicBezTo>
                    <a:cubicBezTo>
                      <a:pt x="34" y="67"/>
                      <a:pt x="34" y="67"/>
                      <a:pt x="34" y="67"/>
                    </a:cubicBezTo>
                    <a:cubicBezTo>
                      <a:pt x="33" y="69"/>
                      <a:pt x="33" y="69"/>
                      <a:pt x="33" y="69"/>
                    </a:cubicBezTo>
                    <a:cubicBezTo>
                      <a:pt x="4" y="100"/>
                      <a:pt x="4" y="100"/>
                      <a:pt x="4" y="100"/>
                    </a:cubicBezTo>
                    <a:cubicBezTo>
                      <a:pt x="3" y="99"/>
                      <a:pt x="2" y="98"/>
                      <a:pt x="2" y="96"/>
                    </a:cubicBezTo>
                    <a:close/>
                    <a:moveTo>
                      <a:pt x="60" y="101"/>
                    </a:moveTo>
                    <a:cubicBezTo>
                      <a:pt x="6" y="101"/>
                      <a:pt x="6" y="101"/>
                      <a:pt x="6" y="101"/>
                    </a:cubicBezTo>
                    <a:cubicBezTo>
                      <a:pt x="34" y="70"/>
                      <a:pt x="34" y="70"/>
                      <a:pt x="34" y="70"/>
                    </a:cubicBezTo>
                    <a:cubicBezTo>
                      <a:pt x="61" y="101"/>
                      <a:pt x="61" y="101"/>
                      <a:pt x="61" y="101"/>
                    </a:cubicBezTo>
                    <a:cubicBezTo>
                      <a:pt x="61" y="101"/>
                      <a:pt x="61" y="101"/>
                      <a:pt x="60" y="101"/>
                    </a:cubicBezTo>
                    <a:close/>
                    <a:moveTo>
                      <a:pt x="65" y="7"/>
                    </a:moveTo>
                    <a:cubicBezTo>
                      <a:pt x="65" y="96"/>
                      <a:pt x="65" y="96"/>
                      <a:pt x="65" y="96"/>
                    </a:cubicBezTo>
                    <a:cubicBezTo>
                      <a:pt x="65" y="98"/>
                      <a:pt x="64" y="99"/>
                      <a:pt x="63" y="100"/>
                    </a:cubicBezTo>
                    <a:cubicBezTo>
                      <a:pt x="36" y="69"/>
                      <a:pt x="36" y="69"/>
                      <a:pt x="36" y="69"/>
                    </a:cubicBezTo>
                    <a:cubicBezTo>
                      <a:pt x="49" y="54"/>
                      <a:pt x="49" y="54"/>
                      <a:pt x="49" y="54"/>
                    </a:cubicBezTo>
                    <a:cubicBezTo>
                      <a:pt x="50" y="53"/>
                      <a:pt x="51" y="51"/>
                      <a:pt x="51" y="49"/>
                    </a:cubicBezTo>
                    <a:cubicBezTo>
                      <a:pt x="51" y="47"/>
                      <a:pt x="50" y="45"/>
                      <a:pt x="48" y="43"/>
                    </a:cubicBezTo>
                    <a:cubicBezTo>
                      <a:pt x="35" y="31"/>
                      <a:pt x="35" y="31"/>
                      <a:pt x="35" y="31"/>
                    </a:cubicBezTo>
                    <a:cubicBezTo>
                      <a:pt x="65" y="5"/>
                      <a:pt x="65" y="5"/>
                      <a:pt x="65" y="5"/>
                    </a:cubicBezTo>
                    <a:cubicBezTo>
                      <a:pt x="65" y="5"/>
                      <a:pt x="65" y="6"/>
                      <a:pt x="65" y="7"/>
                    </a:cubicBezTo>
                    <a:close/>
                    <a:moveTo>
                      <a:pt x="33" y="30"/>
                    </a:moveTo>
                    <a:cubicBezTo>
                      <a:pt x="4" y="3"/>
                      <a:pt x="4" y="3"/>
                      <a:pt x="4" y="3"/>
                    </a:cubicBezTo>
                    <a:cubicBezTo>
                      <a:pt x="5" y="3"/>
                      <a:pt x="5" y="2"/>
                      <a:pt x="6" y="2"/>
                    </a:cubicBezTo>
                    <a:cubicBezTo>
                      <a:pt x="60" y="2"/>
                      <a:pt x="60" y="2"/>
                      <a:pt x="60" y="2"/>
                    </a:cubicBezTo>
                    <a:cubicBezTo>
                      <a:pt x="61" y="2"/>
                      <a:pt x="62" y="3"/>
                      <a:pt x="63" y="3"/>
                    </a:cubicBezTo>
                    <a:lnTo>
                      <a:pt x="33" y="3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8" name="Freeform 54"/>
              <p:cNvSpPr/>
              <p:nvPr/>
            </p:nvSpPr>
            <p:spPr bwMode="auto">
              <a:xfrm>
                <a:off x="2529" y="1852"/>
                <a:ext cx="130" cy="73"/>
              </a:xfrm>
              <a:custGeom>
                <a:avLst/>
                <a:gdLst/>
                <a:ahLst/>
                <a:cxnLst>
                  <a:cxn ang="0">
                    <a:pos x="0" y="31"/>
                  </a:cxn>
                  <a:cxn ang="0">
                    <a:pos x="54" y="31"/>
                  </a:cxn>
                  <a:cxn ang="0">
                    <a:pos x="55" y="31"/>
                  </a:cxn>
                  <a:cxn ang="0">
                    <a:pos x="28" y="0"/>
                  </a:cxn>
                  <a:cxn ang="0">
                    <a:pos x="0" y="31"/>
                  </a:cxn>
                </a:cxnLst>
                <a:rect l="0" t="0" r="r" b="b"/>
                <a:pathLst>
                  <a:path w="55" h="31">
                    <a:moveTo>
                      <a:pt x="0" y="31"/>
                    </a:moveTo>
                    <a:cubicBezTo>
                      <a:pt x="54" y="31"/>
                      <a:pt x="54" y="31"/>
                      <a:pt x="54" y="31"/>
                    </a:cubicBezTo>
                    <a:cubicBezTo>
                      <a:pt x="55" y="31"/>
                      <a:pt x="55" y="31"/>
                      <a:pt x="55" y="31"/>
                    </a:cubicBezTo>
                    <a:cubicBezTo>
                      <a:pt x="28" y="0"/>
                      <a:pt x="28" y="0"/>
                      <a:pt x="28" y="0"/>
                    </a:cubicBezTo>
                    <a:lnTo>
                      <a:pt x="0" y="3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79" name="Freeform 55"/>
              <p:cNvSpPr/>
              <p:nvPr/>
            </p:nvSpPr>
            <p:spPr bwMode="auto">
              <a:xfrm>
                <a:off x="2524" y="1691"/>
                <a:ext cx="140" cy="66"/>
              </a:xfrm>
              <a:custGeom>
                <a:avLst/>
                <a:gdLst/>
                <a:ahLst/>
                <a:cxnLst>
                  <a:cxn ang="0">
                    <a:pos x="0" y="1"/>
                  </a:cxn>
                  <a:cxn ang="0">
                    <a:pos x="29" y="28"/>
                  </a:cxn>
                  <a:cxn ang="0">
                    <a:pos x="59" y="1"/>
                  </a:cxn>
                  <a:cxn ang="0">
                    <a:pos x="56" y="0"/>
                  </a:cxn>
                  <a:cxn ang="0">
                    <a:pos x="2" y="0"/>
                  </a:cxn>
                  <a:cxn ang="0">
                    <a:pos x="0" y="1"/>
                  </a:cxn>
                </a:cxnLst>
                <a:rect l="0" t="0" r="r" b="b"/>
                <a:pathLst>
                  <a:path w="59" h="28">
                    <a:moveTo>
                      <a:pt x="0" y="1"/>
                    </a:moveTo>
                    <a:cubicBezTo>
                      <a:pt x="29" y="28"/>
                      <a:pt x="29" y="28"/>
                      <a:pt x="29" y="28"/>
                    </a:cubicBezTo>
                    <a:cubicBezTo>
                      <a:pt x="59" y="1"/>
                      <a:pt x="59" y="1"/>
                      <a:pt x="59" y="1"/>
                    </a:cubicBezTo>
                    <a:cubicBezTo>
                      <a:pt x="58" y="1"/>
                      <a:pt x="57" y="0"/>
                      <a:pt x="56" y="0"/>
                    </a:cubicBezTo>
                    <a:cubicBezTo>
                      <a:pt x="2" y="0"/>
                      <a:pt x="2" y="0"/>
                      <a:pt x="2" y="0"/>
                    </a:cubicBezTo>
                    <a:cubicBezTo>
                      <a:pt x="1" y="0"/>
                      <a:pt x="1" y="1"/>
                      <a:pt x="0" y="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0" name="Freeform 56"/>
              <p:cNvSpPr/>
              <p:nvPr/>
            </p:nvSpPr>
            <p:spPr bwMode="auto">
              <a:xfrm>
                <a:off x="2598" y="1698"/>
                <a:ext cx="71" cy="225"/>
              </a:xfrm>
              <a:custGeom>
                <a:avLst/>
                <a:gdLst/>
                <a:ahLst/>
                <a:cxnLst>
                  <a:cxn ang="0">
                    <a:pos x="13" y="38"/>
                  </a:cxn>
                  <a:cxn ang="0">
                    <a:pos x="16" y="44"/>
                  </a:cxn>
                  <a:cxn ang="0">
                    <a:pos x="14" y="49"/>
                  </a:cxn>
                  <a:cxn ang="0">
                    <a:pos x="1" y="64"/>
                  </a:cxn>
                  <a:cxn ang="0">
                    <a:pos x="28" y="95"/>
                  </a:cxn>
                  <a:cxn ang="0">
                    <a:pos x="30" y="91"/>
                  </a:cxn>
                  <a:cxn ang="0">
                    <a:pos x="30" y="2"/>
                  </a:cxn>
                  <a:cxn ang="0">
                    <a:pos x="30" y="0"/>
                  </a:cxn>
                  <a:cxn ang="0">
                    <a:pos x="0" y="26"/>
                  </a:cxn>
                  <a:cxn ang="0">
                    <a:pos x="13" y="38"/>
                  </a:cxn>
                </a:cxnLst>
                <a:rect l="0" t="0" r="r" b="b"/>
                <a:pathLst>
                  <a:path w="30" h="95">
                    <a:moveTo>
                      <a:pt x="13" y="38"/>
                    </a:moveTo>
                    <a:cubicBezTo>
                      <a:pt x="15" y="40"/>
                      <a:pt x="16" y="42"/>
                      <a:pt x="16" y="44"/>
                    </a:cubicBezTo>
                    <a:cubicBezTo>
                      <a:pt x="16" y="46"/>
                      <a:pt x="15" y="48"/>
                      <a:pt x="14" y="49"/>
                    </a:cubicBezTo>
                    <a:cubicBezTo>
                      <a:pt x="1" y="64"/>
                      <a:pt x="1" y="64"/>
                      <a:pt x="1" y="64"/>
                    </a:cubicBezTo>
                    <a:cubicBezTo>
                      <a:pt x="28" y="95"/>
                      <a:pt x="28" y="95"/>
                      <a:pt x="28" y="95"/>
                    </a:cubicBezTo>
                    <a:cubicBezTo>
                      <a:pt x="29" y="94"/>
                      <a:pt x="30" y="93"/>
                      <a:pt x="30" y="91"/>
                    </a:cubicBezTo>
                    <a:cubicBezTo>
                      <a:pt x="30" y="2"/>
                      <a:pt x="30" y="2"/>
                      <a:pt x="30" y="2"/>
                    </a:cubicBezTo>
                    <a:cubicBezTo>
                      <a:pt x="30" y="1"/>
                      <a:pt x="30" y="0"/>
                      <a:pt x="30" y="0"/>
                    </a:cubicBezTo>
                    <a:cubicBezTo>
                      <a:pt x="0" y="26"/>
                      <a:pt x="0" y="26"/>
                      <a:pt x="0" y="26"/>
                    </a:cubicBezTo>
                    <a:lnTo>
                      <a:pt x="13" y="3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1" name="Freeform 57"/>
              <p:cNvSpPr/>
              <p:nvPr/>
            </p:nvSpPr>
            <p:spPr bwMode="auto">
              <a:xfrm>
                <a:off x="2520" y="1696"/>
                <a:ext cx="111" cy="227"/>
              </a:xfrm>
              <a:custGeom>
                <a:avLst/>
                <a:gdLst/>
                <a:ahLst/>
                <a:cxnLst>
                  <a:cxn ang="0">
                    <a:pos x="32" y="63"/>
                  </a:cxn>
                  <a:cxn ang="0">
                    <a:pos x="46" y="48"/>
                  </a:cxn>
                  <a:cxn ang="0">
                    <a:pos x="44" y="41"/>
                  </a:cxn>
                  <a:cxn ang="0">
                    <a:pos x="31" y="29"/>
                  </a:cxn>
                  <a:cxn ang="0">
                    <a:pos x="30" y="27"/>
                  </a:cxn>
                  <a:cxn ang="0">
                    <a:pos x="0" y="0"/>
                  </a:cxn>
                  <a:cxn ang="0">
                    <a:pos x="0" y="3"/>
                  </a:cxn>
                  <a:cxn ang="0">
                    <a:pos x="0" y="92"/>
                  </a:cxn>
                  <a:cxn ang="0">
                    <a:pos x="2" y="96"/>
                  </a:cxn>
                  <a:cxn ang="0">
                    <a:pos x="31" y="65"/>
                  </a:cxn>
                  <a:cxn ang="0">
                    <a:pos x="32" y="63"/>
                  </a:cxn>
                </a:cxnLst>
                <a:rect l="0" t="0" r="r" b="b"/>
                <a:pathLst>
                  <a:path w="47" h="96">
                    <a:moveTo>
                      <a:pt x="32" y="63"/>
                    </a:moveTo>
                    <a:cubicBezTo>
                      <a:pt x="46" y="48"/>
                      <a:pt x="46" y="48"/>
                      <a:pt x="46" y="48"/>
                    </a:cubicBezTo>
                    <a:cubicBezTo>
                      <a:pt x="47" y="46"/>
                      <a:pt x="47" y="43"/>
                      <a:pt x="44" y="41"/>
                    </a:cubicBezTo>
                    <a:cubicBezTo>
                      <a:pt x="31" y="29"/>
                      <a:pt x="31" y="29"/>
                      <a:pt x="31" y="29"/>
                    </a:cubicBezTo>
                    <a:cubicBezTo>
                      <a:pt x="30" y="27"/>
                      <a:pt x="30" y="27"/>
                      <a:pt x="30" y="27"/>
                    </a:cubicBezTo>
                    <a:cubicBezTo>
                      <a:pt x="0" y="0"/>
                      <a:pt x="0" y="0"/>
                      <a:pt x="0" y="0"/>
                    </a:cubicBezTo>
                    <a:cubicBezTo>
                      <a:pt x="0" y="1"/>
                      <a:pt x="0" y="2"/>
                      <a:pt x="0" y="3"/>
                    </a:cubicBezTo>
                    <a:cubicBezTo>
                      <a:pt x="0" y="92"/>
                      <a:pt x="0" y="92"/>
                      <a:pt x="0" y="92"/>
                    </a:cubicBezTo>
                    <a:cubicBezTo>
                      <a:pt x="0" y="94"/>
                      <a:pt x="1" y="95"/>
                      <a:pt x="2" y="96"/>
                    </a:cubicBezTo>
                    <a:cubicBezTo>
                      <a:pt x="31" y="65"/>
                      <a:pt x="31" y="65"/>
                      <a:pt x="31" y="65"/>
                    </a:cubicBezTo>
                    <a:lnTo>
                      <a:pt x="32" y="6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2" name="Freeform 58"/>
              <p:cNvSpPr>
                <a:spLocks noEditPoints="1"/>
              </p:cNvSpPr>
              <p:nvPr/>
            </p:nvSpPr>
            <p:spPr bwMode="auto">
              <a:xfrm>
                <a:off x="3329" y="729"/>
                <a:ext cx="637" cy="301"/>
              </a:xfrm>
              <a:custGeom>
                <a:avLst/>
                <a:gdLst/>
                <a:ahLst/>
                <a:cxnLst>
                  <a:cxn ang="0">
                    <a:pos x="3" y="15"/>
                  </a:cxn>
                  <a:cxn ang="0">
                    <a:pos x="17" y="54"/>
                  </a:cxn>
                  <a:cxn ang="0">
                    <a:pos x="36" y="57"/>
                  </a:cxn>
                  <a:cxn ang="0">
                    <a:pos x="56" y="56"/>
                  </a:cxn>
                  <a:cxn ang="0">
                    <a:pos x="91" y="56"/>
                  </a:cxn>
                  <a:cxn ang="0">
                    <a:pos x="93" y="59"/>
                  </a:cxn>
                  <a:cxn ang="0">
                    <a:pos x="109" y="84"/>
                  </a:cxn>
                  <a:cxn ang="0">
                    <a:pos x="158" y="126"/>
                  </a:cxn>
                  <a:cxn ang="0">
                    <a:pos x="200" y="72"/>
                  </a:cxn>
                  <a:cxn ang="0">
                    <a:pos x="201" y="60"/>
                  </a:cxn>
                  <a:cxn ang="0">
                    <a:pos x="219" y="57"/>
                  </a:cxn>
                  <a:cxn ang="0">
                    <a:pos x="240" y="57"/>
                  </a:cxn>
                  <a:cxn ang="0">
                    <a:pos x="251" y="61"/>
                  </a:cxn>
                  <a:cxn ang="0">
                    <a:pos x="259" y="73"/>
                  </a:cxn>
                  <a:cxn ang="0">
                    <a:pos x="242" y="70"/>
                  </a:cxn>
                  <a:cxn ang="0">
                    <a:pos x="233" y="91"/>
                  </a:cxn>
                  <a:cxn ang="0">
                    <a:pos x="265" y="95"/>
                  </a:cxn>
                  <a:cxn ang="0">
                    <a:pos x="255" y="55"/>
                  </a:cxn>
                  <a:cxn ang="0">
                    <a:pos x="234" y="52"/>
                  </a:cxn>
                  <a:cxn ang="0">
                    <a:pos x="190" y="20"/>
                  </a:cxn>
                  <a:cxn ang="0">
                    <a:pos x="137" y="15"/>
                  </a:cxn>
                  <a:cxn ang="0">
                    <a:pos x="120" y="52"/>
                  </a:cxn>
                  <a:cxn ang="0">
                    <a:pos x="72" y="30"/>
                  </a:cxn>
                  <a:cxn ang="0">
                    <a:pos x="34" y="2"/>
                  </a:cxn>
                  <a:cxn ang="0">
                    <a:pos x="20" y="1"/>
                  </a:cxn>
                  <a:cxn ang="0">
                    <a:pos x="120" y="58"/>
                  </a:cxn>
                  <a:cxn ang="0">
                    <a:pos x="163" y="87"/>
                  </a:cxn>
                  <a:cxn ang="0">
                    <a:pos x="172" y="78"/>
                  </a:cxn>
                  <a:cxn ang="0">
                    <a:pos x="176" y="71"/>
                  </a:cxn>
                  <a:cxn ang="0">
                    <a:pos x="177" y="70"/>
                  </a:cxn>
                  <a:cxn ang="0">
                    <a:pos x="174" y="70"/>
                  </a:cxn>
                  <a:cxn ang="0">
                    <a:pos x="170" y="77"/>
                  </a:cxn>
                  <a:cxn ang="0">
                    <a:pos x="157" y="85"/>
                  </a:cxn>
                  <a:cxn ang="0">
                    <a:pos x="125" y="56"/>
                  </a:cxn>
                  <a:cxn ang="0">
                    <a:pos x="199" y="57"/>
                  </a:cxn>
                  <a:cxn ang="0">
                    <a:pos x="198" y="70"/>
                  </a:cxn>
                  <a:cxn ang="0">
                    <a:pos x="186" y="89"/>
                  </a:cxn>
                  <a:cxn ang="0">
                    <a:pos x="146" y="101"/>
                  </a:cxn>
                  <a:cxn ang="0">
                    <a:pos x="95" y="58"/>
                  </a:cxn>
                  <a:cxn ang="0">
                    <a:pos x="120" y="56"/>
                  </a:cxn>
                  <a:cxn ang="0">
                    <a:pos x="127" y="30"/>
                  </a:cxn>
                  <a:cxn ang="0">
                    <a:pos x="164" y="22"/>
                  </a:cxn>
                  <a:cxn ang="0">
                    <a:pos x="197" y="52"/>
                  </a:cxn>
                  <a:cxn ang="0">
                    <a:pos x="124" y="52"/>
                  </a:cxn>
                  <a:cxn ang="0">
                    <a:pos x="32" y="14"/>
                  </a:cxn>
                  <a:cxn ang="0">
                    <a:pos x="49" y="23"/>
                  </a:cxn>
                  <a:cxn ang="0">
                    <a:pos x="82" y="47"/>
                  </a:cxn>
                  <a:cxn ang="0">
                    <a:pos x="65" y="51"/>
                  </a:cxn>
                  <a:cxn ang="0">
                    <a:pos x="24" y="41"/>
                  </a:cxn>
                  <a:cxn ang="0">
                    <a:pos x="19" y="12"/>
                  </a:cxn>
                </a:cxnLst>
                <a:rect l="0" t="0" r="r" b="b"/>
                <a:pathLst>
                  <a:path w="269" h="127">
                    <a:moveTo>
                      <a:pt x="20" y="1"/>
                    </a:moveTo>
                    <a:cubicBezTo>
                      <a:pt x="13" y="2"/>
                      <a:pt x="7" y="7"/>
                      <a:pt x="3" y="15"/>
                    </a:cubicBezTo>
                    <a:cubicBezTo>
                      <a:pt x="0" y="22"/>
                      <a:pt x="0" y="30"/>
                      <a:pt x="3" y="38"/>
                    </a:cubicBezTo>
                    <a:cubicBezTo>
                      <a:pt x="6" y="45"/>
                      <a:pt x="11" y="51"/>
                      <a:pt x="17" y="54"/>
                    </a:cubicBezTo>
                    <a:cubicBezTo>
                      <a:pt x="20" y="56"/>
                      <a:pt x="24" y="57"/>
                      <a:pt x="27" y="58"/>
                    </a:cubicBezTo>
                    <a:cubicBezTo>
                      <a:pt x="30" y="58"/>
                      <a:pt x="33" y="58"/>
                      <a:pt x="36" y="57"/>
                    </a:cubicBezTo>
                    <a:cubicBezTo>
                      <a:pt x="43" y="57"/>
                      <a:pt x="50" y="57"/>
                      <a:pt x="56" y="56"/>
                    </a:cubicBezTo>
                    <a:cubicBezTo>
                      <a:pt x="56" y="56"/>
                      <a:pt x="56" y="56"/>
                      <a:pt x="56" y="56"/>
                    </a:cubicBezTo>
                    <a:cubicBezTo>
                      <a:pt x="56" y="56"/>
                      <a:pt x="57" y="56"/>
                      <a:pt x="57" y="56"/>
                    </a:cubicBezTo>
                    <a:cubicBezTo>
                      <a:pt x="68" y="56"/>
                      <a:pt x="79" y="56"/>
                      <a:pt x="91" y="56"/>
                    </a:cubicBezTo>
                    <a:cubicBezTo>
                      <a:pt x="91" y="57"/>
                      <a:pt x="91" y="57"/>
                      <a:pt x="91" y="57"/>
                    </a:cubicBezTo>
                    <a:cubicBezTo>
                      <a:pt x="92" y="57"/>
                      <a:pt x="92" y="58"/>
                      <a:pt x="93" y="59"/>
                    </a:cubicBezTo>
                    <a:cubicBezTo>
                      <a:pt x="94" y="60"/>
                      <a:pt x="94" y="60"/>
                      <a:pt x="95" y="61"/>
                    </a:cubicBezTo>
                    <a:cubicBezTo>
                      <a:pt x="100" y="69"/>
                      <a:pt x="104" y="76"/>
                      <a:pt x="109" y="84"/>
                    </a:cubicBezTo>
                    <a:cubicBezTo>
                      <a:pt x="117" y="98"/>
                      <a:pt x="126" y="113"/>
                      <a:pt x="138" y="121"/>
                    </a:cubicBezTo>
                    <a:cubicBezTo>
                      <a:pt x="145" y="125"/>
                      <a:pt x="151" y="127"/>
                      <a:pt x="158" y="126"/>
                    </a:cubicBezTo>
                    <a:cubicBezTo>
                      <a:pt x="165" y="126"/>
                      <a:pt x="171" y="122"/>
                      <a:pt x="177" y="118"/>
                    </a:cubicBezTo>
                    <a:cubicBezTo>
                      <a:pt x="188" y="107"/>
                      <a:pt x="197" y="90"/>
                      <a:pt x="200" y="72"/>
                    </a:cubicBezTo>
                    <a:cubicBezTo>
                      <a:pt x="200" y="71"/>
                      <a:pt x="200" y="71"/>
                      <a:pt x="200" y="70"/>
                    </a:cubicBezTo>
                    <a:cubicBezTo>
                      <a:pt x="201" y="67"/>
                      <a:pt x="202" y="63"/>
                      <a:pt x="201" y="60"/>
                    </a:cubicBezTo>
                    <a:cubicBezTo>
                      <a:pt x="201" y="59"/>
                      <a:pt x="201" y="58"/>
                      <a:pt x="201" y="57"/>
                    </a:cubicBezTo>
                    <a:cubicBezTo>
                      <a:pt x="207" y="57"/>
                      <a:pt x="213" y="57"/>
                      <a:pt x="219" y="57"/>
                    </a:cubicBezTo>
                    <a:cubicBezTo>
                      <a:pt x="226" y="57"/>
                      <a:pt x="233" y="57"/>
                      <a:pt x="240" y="57"/>
                    </a:cubicBezTo>
                    <a:cubicBezTo>
                      <a:pt x="240" y="57"/>
                      <a:pt x="240" y="57"/>
                      <a:pt x="240" y="57"/>
                    </a:cubicBezTo>
                    <a:cubicBezTo>
                      <a:pt x="240" y="57"/>
                      <a:pt x="240" y="57"/>
                      <a:pt x="241" y="57"/>
                    </a:cubicBezTo>
                    <a:cubicBezTo>
                      <a:pt x="244" y="58"/>
                      <a:pt x="248" y="59"/>
                      <a:pt x="251" y="61"/>
                    </a:cubicBezTo>
                    <a:cubicBezTo>
                      <a:pt x="253" y="64"/>
                      <a:pt x="256" y="67"/>
                      <a:pt x="258" y="70"/>
                    </a:cubicBezTo>
                    <a:cubicBezTo>
                      <a:pt x="258" y="71"/>
                      <a:pt x="259" y="72"/>
                      <a:pt x="259" y="73"/>
                    </a:cubicBezTo>
                    <a:cubicBezTo>
                      <a:pt x="257" y="71"/>
                      <a:pt x="255" y="69"/>
                      <a:pt x="252" y="69"/>
                    </a:cubicBezTo>
                    <a:cubicBezTo>
                      <a:pt x="248" y="68"/>
                      <a:pt x="245" y="69"/>
                      <a:pt x="242" y="70"/>
                    </a:cubicBezTo>
                    <a:cubicBezTo>
                      <a:pt x="241" y="71"/>
                      <a:pt x="240" y="72"/>
                      <a:pt x="239" y="73"/>
                    </a:cubicBezTo>
                    <a:cubicBezTo>
                      <a:pt x="235" y="77"/>
                      <a:pt x="232" y="84"/>
                      <a:pt x="233" y="91"/>
                    </a:cubicBezTo>
                    <a:cubicBezTo>
                      <a:pt x="234" y="99"/>
                      <a:pt x="241" y="105"/>
                      <a:pt x="248" y="106"/>
                    </a:cubicBezTo>
                    <a:cubicBezTo>
                      <a:pt x="254" y="107"/>
                      <a:pt x="261" y="102"/>
                      <a:pt x="265" y="95"/>
                    </a:cubicBezTo>
                    <a:cubicBezTo>
                      <a:pt x="269" y="89"/>
                      <a:pt x="269" y="81"/>
                      <a:pt x="267" y="74"/>
                    </a:cubicBezTo>
                    <a:cubicBezTo>
                      <a:pt x="264" y="67"/>
                      <a:pt x="260" y="59"/>
                      <a:pt x="255" y="55"/>
                    </a:cubicBezTo>
                    <a:cubicBezTo>
                      <a:pt x="249" y="50"/>
                      <a:pt x="242" y="51"/>
                      <a:pt x="236" y="51"/>
                    </a:cubicBezTo>
                    <a:cubicBezTo>
                      <a:pt x="235" y="52"/>
                      <a:pt x="235" y="52"/>
                      <a:pt x="234" y="52"/>
                    </a:cubicBezTo>
                    <a:cubicBezTo>
                      <a:pt x="223" y="52"/>
                      <a:pt x="212" y="52"/>
                      <a:pt x="201" y="52"/>
                    </a:cubicBezTo>
                    <a:cubicBezTo>
                      <a:pt x="200" y="40"/>
                      <a:pt x="197" y="29"/>
                      <a:pt x="190" y="20"/>
                    </a:cubicBezTo>
                    <a:cubicBezTo>
                      <a:pt x="181" y="8"/>
                      <a:pt x="169" y="5"/>
                      <a:pt x="156" y="7"/>
                    </a:cubicBezTo>
                    <a:cubicBezTo>
                      <a:pt x="150" y="8"/>
                      <a:pt x="143" y="11"/>
                      <a:pt x="137" y="15"/>
                    </a:cubicBezTo>
                    <a:cubicBezTo>
                      <a:pt x="133" y="18"/>
                      <a:pt x="129" y="22"/>
                      <a:pt x="126" y="28"/>
                    </a:cubicBezTo>
                    <a:cubicBezTo>
                      <a:pt x="122" y="34"/>
                      <a:pt x="120" y="43"/>
                      <a:pt x="120" y="52"/>
                    </a:cubicBezTo>
                    <a:cubicBezTo>
                      <a:pt x="110" y="52"/>
                      <a:pt x="100" y="51"/>
                      <a:pt x="90" y="51"/>
                    </a:cubicBezTo>
                    <a:cubicBezTo>
                      <a:pt x="84" y="44"/>
                      <a:pt x="78" y="37"/>
                      <a:pt x="72" y="30"/>
                    </a:cubicBezTo>
                    <a:cubicBezTo>
                      <a:pt x="63" y="21"/>
                      <a:pt x="53" y="12"/>
                      <a:pt x="42" y="6"/>
                    </a:cubicBezTo>
                    <a:cubicBezTo>
                      <a:pt x="40" y="5"/>
                      <a:pt x="37" y="3"/>
                      <a:pt x="34" y="2"/>
                    </a:cubicBezTo>
                    <a:cubicBezTo>
                      <a:pt x="34" y="2"/>
                      <a:pt x="34" y="2"/>
                      <a:pt x="34" y="2"/>
                    </a:cubicBezTo>
                    <a:cubicBezTo>
                      <a:pt x="30" y="0"/>
                      <a:pt x="25" y="0"/>
                      <a:pt x="20" y="1"/>
                    </a:cubicBezTo>
                    <a:close/>
                    <a:moveTo>
                      <a:pt x="120" y="56"/>
                    </a:moveTo>
                    <a:cubicBezTo>
                      <a:pt x="120" y="57"/>
                      <a:pt x="120" y="58"/>
                      <a:pt x="120" y="58"/>
                    </a:cubicBezTo>
                    <a:cubicBezTo>
                      <a:pt x="122" y="75"/>
                      <a:pt x="132" y="87"/>
                      <a:pt x="145" y="91"/>
                    </a:cubicBezTo>
                    <a:cubicBezTo>
                      <a:pt x="151" y="92"/>
                      <a:pt x="157" y="91"/>
                      <a:pt x="163" y="87"/>
                    </a:cubicBezTo>
                    <a:cubicBezTo>
                      <a:pt x="166" y="85"/>
                      <a:pt x="169" y="83"/>
                      <a:pt x="171" y="79"/>
                    </a:cubicBezTo>
                    <a:cubicBezTo>
                      <a:pt x="172" y="79"/>
                      <a:pt x="172" y="78"/>
                      <a:pt x="172" y="78"/>
                    </a:cubicBezTo>
                    <a:cubicBezTo>
                      <a:pt x="174" y="76"/>
                      <a:pt x="175" y="73"/>
                      <a:pt x="176" y="71"/>
                    </a:cubicBezTo>
                    <a:cubicBezTo>
                      <a:pt x="176" y="71"/>
                      <a:pt x="176" y="71"/>
                      <a:pt x="176" y="71"/>
                    </a:cubicBezTo>
                    <a:cubicBezTo>
                      <a:pt x="176" y="71"/>
                      <a:pt x="176" y="71"/>
                      <a:pt x="176" y="70"/>
                    </a:cubicBezTo>
                    <a:cubicBezTo>
                      <a:pt x="177" y="70"/>
                      <a:pt x="177" y="70"/>
                      <a:pt x="177" y="70"/>
                    </a:cubicBezTo>
                    <a:cubicBezTo>
                      <a:pt x="178" y="68"/>
                      <a:pt x="176" y="67"/>
                      <a:pt x="175" y="68"/>
                    </a:cubicBezTo>
                    <a:cubicBezTo>
                      <a:pt x="175" y="69"/>
                      <a:pt x="175" y="70"/>
                      <a:pt x="174" y="70"/>
                    </a:cubicBezTo>
                    <a:cubicBezTo>
                      <a:pt x="174" y="70"/>
                      <a:pt x="174" y="70"/>
                      <a:pt x="174" y="70"/>
                    </a:cubicBezTo>
                    <a:cubicBezTo>
                      <a:pt x="173" y="73"/>
                      <a:pt x="172" y="75"/>
                      <a:pt x="170" y="77"/>
                    </a:cubicBezTo>
                    <a:cubicBezTo>
                      <a:pt x="169" y="78"/>
                      <a:pt x="169" y="79"/>
                      <a:pt x="168" y="80"/>
                    </a:cubicBezTo>
                    <a:cubicBezTo>
                      <a:pt x="164" y="83"/>
                      <a:pt x="161" y="85"/>
                      <a:pt x="157" y="85"/>
                    </a:cubicBezTo>
                    <a:cubicBezTo>
                      <a:pt x="150" y="86"/>
                      <a:pt x="143" y="83"/>
                      <a:pt x="138" y="78"/>
                    </a:cubicBezTo>
                    <a:cubicBezTo>
                      <a:pt x="132" y="73"/>
                      <a:pt x="127" y="65"/>
                      <a:pt x="125" y="56"/>
                    </a:cubicBezTo>
                    <a:cubicBezTo>
                      <a:pt x="137" y="57"/>
                      <a:pt x="150" y="57"/>
                      <a:pt x="162" y="57"/>
                    </a:cubicBezTo>
                    <a:cubicBezTo>
                      <a:pt x="175" y="57"/>
                      <a:pt x="187" y="57"/>
                      <a:pt x="199" y="57"/>
                    </a:cubicBezTo>
                    <a:cubicBezTo>
                      <a:pt x="199" y="58"/>
                      <a:pt x="199" y="59"/>
                      <a:pt x="199" y="60"/>
                    </a:cubicBezTo>
                    <a:cubicBezTo>
                      <a:pt x="199" y="63"/>
                      <a:pt x="199" y="67"/>
                      <a:pt x="198" y="70"/>
                    </a:cubicBezTo>
                    <a:cubicBezTo>
                      <a:pt x="198" y="71"/>
                      <a:pt x="198" y="72"/>
                      <a:pt x="198" y="72"/>
                    </a:cubicBezTo>
                    <a:cubicBezTo>
                      <a:pt x="195" y="79"/>
                      <a:pt x="190" y="85"/>
                      <a:pt x="186" y="89"/>
                    </a:cubicBezTo>
                    <a:cubicBezTo>
                      <a:pt x="181" y="93"/>
                      <a:pt x="176" y="97"/>
                      <a:pt x="170" y="99"/>
                    </a:cubicBezTo>
                    <a:cubicBezTo>
                      <a:pt x="163" y="103"/>
                      <a:pt x="154" y="103"/>
                      <a:pt x="146" y="101"/>
                    </a:cubicBezTo>
                    <a:cubicBezTo>
                      <a:pt x="139" y="99"/>
                      <a:pt x="131" y="95"/>
                      <a:pt x="124" y="90"/>
                    </a:cubicBezTo>
                    <a:cubicBezTo>
                      <a:pt x="113" y="82"/>
                      <a:pt x="104" y="69"/>
                      <a:pt x="95" y="58"/>
                    </a:cubicBezTo>
                    <a:cubicBezTo>
                      <a:pt x="94" y="57"/>
                      <a:pt x="94" y="57"/>
                      <a:pt x="94" y="56"/>
                    </a:cubicBezTo>
                    <a:cubicBezTo>
                      <a:pt x="103" y="56"/>
                      <a:pt x="111" y="56"/>
                      <a:pt x="120" y="56"/>
                    </a:cubicBezTo>
                    <a:close/>
                    <a:moveTo>
                      <a:pt x="124" y="39"/>
                    </a:moveTo>
                    <a:cubicBezTo>
                      <a:pt x="125" y="36"/>
                      <a:pt x="126" y="33"/>
                      <a:pt x="127" y="30"/>
                    </a:cubicBezTo>
                    <a:cubicBezTo>
                      <a:pt x="129" y="26"/>
                      <a:pt x="133" y="23"/>
                      <a:pt x="137" y="21"/>
                    </a:cubicBezTo>
                    <a:cubicBezTo>
                      <a:pt x="146" y="17"/>
                      <a:pt x="156" y="19"/>
                      <a:pt x="164" y="22"/>
                    </a:cubicBezTo>
                    <a:cubicBezTo>
                      <a:pt x="174" y="25"/>
                      <a:pt x="183" y="31"/>
                      <a:pt x="190" y="40"/>
                    </a:cubicBezTo>
                    <a:cubicBezTo>
                      <a:pt x="193" y="43"/>
                      <a:pt x="195" y="47"/>
                      <a:pt x="197" y="52"/>
                    </a:cubicBezTo>
                    <a:cubicBezTo>
                      <a:pt x="175" y="52"/>
                      <a:pt x="153" y="52"/>
                      <a:pt x="130" y="52"/>
                    </a:cubicBezTo>
                    <a:cubicBezTo>
                      <a:pt x="128" y="52"/>
                      <a:pt x="126" y="52"/>
                      <a:pt x="124" y="52"/>
                    </a:cubicBezTo>
                    <a:cubicBezTo>
                      <a:pt x="123" y="47"/>
                      <a:pt x="123" y="43"/>
                      <a:pt x="124" y="39"/>
                    </a:cubicBezTo>
                    <a:close/>
                    <a:moveTo>
                      <a:pt x="32" y="14"/>
                    </a:moveTo>
                    <a:cubicBezTo>
                      <a:pt x="34" y="15"/>
                      <a:pt x="35" y="16"/>
                      <a:pt x="37" y="17"/>
                    </a:cubicBezTo>
                    <a:cubicBezTo>
                      <a:pt x="41" y="19"/>
                      <a:pt x="45" y="21"/>
                      <a:pt x="49" y="23"/>
                    </a:cubicBezTo>
                    <a:cubicBezTo>
                      <a:pt x="57" y="28"/>
                      <a:pt x="64" y="34"/>
                      <a:pt x="72" y="39"/>
                    </a:cubicBezTo>
                    <a:cubicBezTo>
                      <a:pt x="75" y="42"/>
                      <a:pt x="79" y="44"/>
                      <a:pt x="82" y="47"/>
                    </a:cubicBezTo>
                    <a:cubicBezTo>
                      <a:pt x="83" y="49"/>
                      <a:pt x="85" y="50"/>
                      <a:pt x="86" y="51"/>
                    </a:cubicBezTo>
                    <a:cubicBezTo>
                      <a:pt x="79" y="51"/>
                      <a:pt x="72" y="51"/>
                      <a:pt x="65" y="51"/>
                    </a:cubicBezTo>
                    <a:cubicBezTo>
                      <a:pt x="57" y="49"/>
                      <a:pt x="49" y="51"/>
                      <a:pt x="41" y="50"/>
                    </a:cubicBezTo>
                    <a:cubicBezTo>
                      <a:pt x="35" y="49"/>
                      <a:pt x="29" y="46"/>
                      <a:pt x="24" y="41"/>
                    </a:cubicBezTo>
                    <a:cubicBezTo>
                      <a:pt x="18" y="35"/>
                      <a:pt x="10" y="24"/>
                      <a:pt x="13" y="14"/>
                    </a:cubicBezTo>
                    <a:cubicBezTo>
                      <a:pt x="15" y="13"/>
                      <a:pt x="17" y="13"/>
                      <a:pt x="19" y="12"/>
                    </a:cubicBezTo>
                    <a:cubicBezTo>
                      <a:pt x="23" y="12"/>
                      <a:pt x="27" y="13"/>
                      <a:pt x="32" y="1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3" name="Freeform 59"/>
              <p:cNvSpPr>
                <a:spLocks noEditPoints="1"/>
              </p:cNvSpPr>
              <p:nvPr/>
            </p:nvSpPr>
            <p:spPr bwMode="auto">
              <a:xfrm>
                <a:off x="2846" y="1658"/>
                <a:ext cx="180" cy="379"/>
              </a:xfrm>
              <a:custGeom>
                <a:avLst/>
                <a:gdLst/>
                <a:ahLst/>
                <a:cxnLst>
                  <a:cxn ang="0">
                    <a:pos x="67" y="2"/>
                  </a:cxn>
                  <a:cxn ang="0">
                    <a:pos x="44" y="10"/>
                  </a:cxn>
                  <a:cxn ang="0">
                    <a:pos x="42" y="21"/>
                  </a:cxn>
                  <a:cxn ang="0">
                    <a:pos x="43" y="33"/>
                  </a:cxn>
                  <a:cxn ang="0">
                    <a:pos x="42" y="54"/>
                  </a:cxn>
                  <a:cxn ang="0">
                    <a:pos x="41" y="55"/>
                  </a:cxn>
                  <a:cxn ang="0">
                    <a:pos x="26" y="65"/>
                  </a:cxn>
                  <a:cxn ang="0">
                    <a:pos x="1" y="94"/>
                  </a:cxn>
                  <a:cxn ang="0">
                    <a:pos x="33" y="119"/>
                  </a:cxn>
                  <a:cxn ang="0">
                    <a:pos x="40" y="120"/>
                  </a:cxn>
                  <a:cxn ang="0">
                    <a:pos x="42" y="131"/>
                  </a:cxn>
                  <a:cxn ang="0">
                    <a:pos x="42" y="143"/>
                  </a:cxn>
                  <a:cxn ang="0">
                    <a:pos x="39" y="149"/>
                  </a:cxn>
                  <a:cxn ang="0">
                    <a:pos x="33" y="154"/>
                  </a:cxn>
                  <a:cxn ang="0">
                    <a:pos x="34" y="144"/>
                  </a:cxn>
                  <a:cxn ang="0">
                    <a:pos x="22" y="139"/>
                  </a:cxn>
                  <a:cxn ang="0">
                    <a:pos x="19" y="158"/>
                  </a:cxn>
                  <a:cxn ang="0">
                    <a:pos x="43" y="152"/>
                  </a:cxn>
                  <a:cxn ang="0">
                    <a:pos x="45" y="139"/>
                  </a:cxn>
                  <a:cxn ang="0">
                    <a:pos x="64" y="113"/>
                  </a:cxn>
                  <a:cxn ang="0">
                    <a:pos x="67" y="82"/>
                  </a:cxn>
                  <a:cxn ang="0">
                    <a:pos x="45" y="71"/>
                  </a:cxn>
                  <a:cxn ang="0">
                    <a:pos x="58" y="43"/>
                  </a:cxn>
                  <a:cxn ang="0">
                    <a:pos x="75" y="20"/>
                  </a:cxn>
                  <a:cxn ang="0">
                    <a:pos x="76" y="12"/>
                  </a:cxn>
                  <a:cxn ang="0">
                    <a:pos x="41" y="71"/>
                  </a:cxn>
                  <a:cxn ang="0">
                    <a:pos x="24" y="97"/>
                  </a:cxn>
                  <a:cxn ang="0">
                    <a:pos x="30" y="103"/>
                  </a:cxn>
                  <a:cxn ang="0">
                    <a:pos x="34" y="105"/>
                  </a:cxn>
                  <a:cxn ang="0">
                    <a:pos x="35" y="105"/>
                  </a:cxn>
                  <a:cxn ang="0">
                    <a:pos x="34" y="104"/>
                  </a:cxn>
                  <a:cxn ang="0">
                    <a:pos x="30" y="101"/>
                  </a:cxn>
                  <a:cxn ang="0">
                    <a:pos x="25" y="93"/>
                  </a:cxn>
                  <a:cxn ang="0">
                    <a:pos x="42" y="74"/>
                  </a:cxn>
                  <a:cxn ang="0">
                    <a:pos x="42" y="118"/>
                  </a:cxn>
                  <a:cxn ang="0">
                    <a:pos x="34" y="118"/>
                  </a:cxn>
                  <a:cxn ang="0">
                    <a:pos x="23" y="111"/>
                  </a:cxn>
                  <a:cxn ang="0">
                    <a:pos x="16" y="87"/>
                  </a:cxn>
                  <a:cxn ang="0">
                    <a:pos x="42" y="56"/>
                  </a:cxn>
                  <a:cxn ang="0">
                    <a:pos x="42" y="71"/>
                  </a:cxn>
                  <a:cxn ang="0">
                    <a:pos x="58" y="75"/>
                  </a:cxn>
                  <a:cxn ang="0">
                    <a:pos x="63" y="98"/>
                  </a:cxn>
                  <a:cxn ang="0">
                    <a:pos x="45" y="117"/>
                  </a:cxn>
                  <a:cxn ang="0">
                    <a:pos x="45" y="74"/>
                  </a:cxn>
                  <a:cxn ang="0">
                    <a:pos x="68" y="19"/>
                  </a:cxn>
                  <a:cxn ang="0">
                    <a:pos x="62" y="29"/>
                  </a:cxn>
                  <a:cxn ang="0">
                    <a:pos x="48" y="49"/>
                  </a:cxn>
                  <a:cxn ang="0">
                    <a:pos x="45" y="38"/>
                  </a:cxn>
                  <a:cxn ang="0">
                    <a:pos x="52" y="14"/>
                  </a:cxn>
                  <a:cxn ang="0">
                    <a:pos x="69" y="11"/>
                  </a:cxn>
                </a:cxnLst>
                <a:rect l="0" t="0" r="r" b="b"/>
                <a:pathLst>
                  <a:path w="76" h="160">
                    <a:moveTo>
                      <a:pt x="76" y="12"/>
                    </a:moveTo>
                    <a:cubicBezTo>
                      <a:pt x="75" y="8"/>
                      <a:pt x="72" y="4"/>
                      <a:pt x="67" y="2"/>
                    </a:cubicBezTo>
                    <a:cubicBezTo>
                      <a:pt x="63" y="0"/>
                      <a:pt x="58" y="0"/>
                      <a:pt x="54" y="1"/>
                    </a:cubicBezTo>
                    <a:cubicBezTo>
                      <a:pt x="49" y="3"/>
                      <a:pt x="46" y="7"/>
                      <a:pt x="44" y="10"/>
                    </a:cubicBezTo>
                    <a:cubicBezTo>
                      <a:pt x="43" y="12"/>
                      <a:pt x="42" y="14"/>
                      <a:pt x="42" y="16"/>
                    </a:cubicBezTo>
                    <a:cubicBezTo>
                      <a:pt x="42" y="18"/>
                      <a:pt x="42" y="20"/>
                      <a:pt x="42" y="21"/>
                    </a:cubicBezTo>
                    <a:cubicBezTo>
                      <a:pt x="42" y="25"/>
                      <a:pt x="42" y="29"/>
                      <a:pt x="43" y="33"/>
                    </a:cubicBezTo>
                    <a:cubicBezTo>
                      <a:pt x="43" y="33"/>
                      <a:pt x="43" y="33"/>
                      <a:pt x="43" y="33"/>
                    </a:cubicBezTo>
                    <a:cubicBezTo>
                      <a:pt x="43" y="33"/>
                      <a:pt x="42" y="33"/>
                      <a:pt x="42" y="34"/>
                    </a:cubicBezTo>
                    <a:cubicBezTo>
                      <a:pt x="42" y="40"/>
                      <a:pt x="42" y="47"/>
                      <a:pt x="42" y="54"/>
                    </a:cubicBezTo>
                    <a:cubicBezTo>
                      <a:pt x="42" y="54"/>
                      <a:pt x="42" y="54"/>
                      <a:pt x="42" y="54"/>
                    </a:cubicBezTo>
                    <a:cubicBezTo>
                      <a:pt x="42" y="54"/>
                      <a:pt x="41" y="55"/>
                      <a:pt x="41" y="55"/>
                    </a:cubicBezTo>
                    <a:cubicBezTo>
                      <a:pt x="40" y="56"/>
                      <a:pt x="40" y="56"/>
                      <a:pt x="40" y="56"/>
                    </a:cubicBezTo>
                    <a:cubicBezTo>
                      <a:pt x="35" y="59"/>
                      <a:pt x="31" y="62"/>
                      <a:pt x="26" y="65"/>
                    </a:cubicBezTo>
                    <a:cubicBezTo>
                      <a:pt x="17" y="69"/>
                      <a:pt x="9" y="75"/>
                      <a:pt x="4" y="82"/>
                    </a:cubicBezTo>
                    <a:cubicBezTo>
                      <a:pt x="2" y="86"/>
                      <a:pt x="0" y="90"/>
                      <a:pt x="1" y="94"/>
                    </a:cubicBezTo>
                    <a:cubicBezTo>
                      <a:pt x="1" y="98"/>
                      <a:pt x="3" y="102"/>
                      <a:pt x="6" y="105"/>
                    </a:cubicBezTo>
                    <a:cubicBezTo>
                      <a:pt x="12" y="112"/>
                      <a:pt x="23" y="117"/>
                      <a:pt x="33" y="119"/>
                    </a:cubicBezTo>
                    <a:cubicBezTo>
                      <a:pt x="33" y="119"/>
                      <a:pt x="34" y="119"/>
                      <a:pt x="34" y="119"/>
                    </a:cubicBezTo>
                    <a:cubicBezTo>
                      <a:pt x="36" y="120"/>
                      <a:pt x="38" y="120"/>
                      <a:pt x="40" y="120"/>
                    </a:cubicBezTo>
                    <a:cubicBezTo>
                      <a:pt x="41" y="120"/>
                      <a:pt x="42" y="120"/>
                      <a:pt x="42" y="120"/>
                    </a:cubicBezTo>
                    <a:cubicBezTo>
                      <a:pt x="42" y="123"/>
                      <a:pt x="42" y="127"/>
                      <a:pt x="42" y="131"/>
                    </a:cubicBezTo>
                    <a:cubicBezTo>
                      <a:pt x="42" y="135"/>
                      <a:pt x="42" y="139"/>
                      <a:pt x="42" y="143"/>
                    </a:cubicBezTo>
                    <a:cubicBezTo>
                      <a:pt x="42" y="143"/>
                      <a:pt x="42" y="143"/>
                      <a:pt x="42" y="143"/>
                    </a:cubicBezTo>
                    <a:cubicBezTo>
                      <a:pt x="42" y="143"/>
                      <a:pt x="42" y="143"/>
                      <a:pt x="42" y="143"/>
                    </a:cubicBezTo>
                    <a:cubicBezTo>
                      <a:pt x="42" y="145"/>
                      <a:pt x="41" y="148"/>
                      <a:pt x="39" y="149"/>
                    </a:cubicBezTo>
                    <a:cubicBezTo>
                      <a:pt x="38" y="151"/>
                      <a:pt x="36" y="152"/>
                      <a:pt x="34" y="153"/>
                    </a:cubicBezTo>
                    <a:cubicBezTo>
                      <a:pt x="34" y="154"/>
                      <a:pt x="33" y="154"/>
                      <a:pt x="33" y="154"/>
                    </a:cubicBezTo>
                    <a:cubicBezTo>
                      <a:pt x="34" y="153"/>
                      <a:pt x="35" y="152"/>
                      <a:pt x="35" y="150"/>
                    </a:cubicBezTo>
                    <a:cubicBezTo>
                      <a:pt x="36" y="148"/>
                      <a:pt x="35" y="146"/>
                      <a:pt x="34" y="144"/>
                    </a:cubicBezTo>
                    <a:cubicBezTo>
                      <a:pt x="34" y="143"/>
                      <a:pt x="33" y="143"/>
                      <a:pt x="33" y="142"/>
                    </a:cubicBezTo>
                    <a:cubicBezTo>
                      <a:pt x="30" y="140"/>
                      <a:pt x="26" y="138"/>
                      <a:pt x="22" y="139"/>
                    </a:cubicBezTo>
                    <a:cubicBezTo>
                      <a:pt x="17" y="140"/>
                      <a:pt x="14" y="144"/>
                      <a:pt x="13" y="147"/>
                    </a:cubicBezTo>
                    <a:cubicBezTo>
                      <a:pt x="13" y="152"/>
                      <a:pt x="15" y="156"/>
                      <a:pt x="19" y="158"/>
                    </a:cubicBezTo>
                    <a:cubicBezTo>
                      <a:pt x="23" y="160"/>
                      <a:pt x="28" y="160"/>
                      <a:pt x="32" y="159"/>
                    </a:cubicBezTo>
                    <a:cubicBezTo>
                      <a:pt x="36" y="158"/>
                      <a:pt x="41" y="155"/>
                      <a:pt x="43" y="152"/>
                    </a:cubicBezTo>
                    <a:cubicBezTo>
                      <a:pt x="46" y="148"/>
                      <a:pt x="46" y="144"/>
                      <a:pt x="45" y="140"/>
                    </a:cubicBezTo>
                    <a:cubicBezTo>
                      <a:pt x="45" y="140"/>
                      <a:pt x="45" y="140"/>
                      <a:pt x="45" y="139"/>
                    </a:cubicBezTo>
                    <a:cubicBezTo>
                      <a:pt x="45" y="133"/>
                      <a:pt x="45" y="126"/>
                      <a:pt x="45" y="120"/>
                    </a:cubicBezTo>
                    <a:cubicBezTo>
                      <a:pt x="52" y="119"/>
                      <a:pt x="59" y="117"/>
                      <a:pt x="64" y="113"/>
                    </a:cubicBezTo>
                    <a:cubicBezTo>
                      <a:pt x="71" y="108"/>
                      <a:pt x="73" y="100"/>
                      <a:pt x="72" y="93"/>
                    </a:cubicBezTo>
                    <a:cubicBezTo>
                      <a:pt x="71" y="89"/>
                      <a:pt x="70" y="85"/>
                      <a:pt x="67" y="82"/>
                    </a:cubicBezTo>
                    <a:cubicBezTo>
                      <a:pt x="65" y="79"/>
                      <a:pt x="63" y="77"/>
                      <a:pt x="59" y="75"/>
                    </a:cubicBezTo>
                    <a:cubicBezTo>
                      <a:pt x="56" y="72"/>
                      <a:pt x="50" y="71"/>
                      <a:pt x="45" y="71"/>
                    </a:cubicBezTo>
                    <a:cubicBezTo>
                      <a:pt x="45" y="65"/>
                      <a:pt x="45" y="59"/>
                      <a:pt x="45" y="54"/>
                    </a:cubicBezTo>
                    <a:cubicBezTo>
                      <a:pt x="50" y="50"/>
                      <a:pt x="54" y="46"/>
                      <a:pt x="58" y="43"/>
                    </a:cubicBezTo>
                    <a:cubicBezTo>
                      <a:pt x="64" y="37"/>
                      <a:pt x="69" y="31"/>
                      <a:pt x="73" y="25"/>
                    </a:cubicBezTo>
                    <a:cubicBezTo>
                      <a:pt x="73" y="23"/>
                      <a:pt x="74" y="22"/>
                      <a:pt x="75" y="20"/>
                    </a:cubicBezTo>
                    <a:cubicBezTo>
                      <a:pt x="75" y="20"/>
                      <a:pt x="75" y="20"/>
                      <a:pt x="75" y="20"/>
                    </a:cubicBezTo>
                    <a:cubicBezTo>
                      <a:pt x="76" y="17"/>
                      <a:pt x="76" y="15"/>
                      <a:pt x="76" y="12"/>
                    </a:cubicBezTo>
                    <a:close/>
                    <a:moveTo>
                      <a:pt x="42" y="71"/>
                    </a:moveTo>
                    <a:cubicBezTo>
                      <a:pt x="42" y="71"/>
                      <a:pt x="42" y="71"/>
                      <a:pt x="41" y="71"/>
                    </a:cubicBezTo>
                    <a:cubicBezTo>
                      <a:pt x="32" y="73"/>
                      <a:pt x="24" y="79"/>
                      <a:pt x="22" y="86"/>
                    </a:cubicBezTo>
                    <a:cubicBezTo>
                      <a:pt x="21" y="90"/>
                      <a:pt x="22" y="94"/>
                      <a:pt x="24" y="97"/>
                    </a:cubicBezTo>
                    <a:cubicBezTo>
                      <a:pt x="25" y="99"/>
                      <a:pt x="27" y="100"/>
                      <a:pt x="29" y="102"/>
                    </a:cubicBezTo>
                    <a:cubicBezTo>
                      <a:pt x="29" y="102"/>
                      <a:pt x="29" y="102"/>
                      <a:pt x="30" y="103"/>
                    </a:cubicBezTo>
                    <a:cubicBezTo>
                      <a:pt x="31" y="103"/>
                      <a:pt x="32" y="104"/>
                      <a:pt x="34" y="105"/>
                    </a:cubicBezTo>
                    <a:cubicBezTo>
                      <a:pt x="34" y="105"/>
                      <a:pt x="34" y="105"/>
                      <a:pt x="34" y="105"/>
                    </a:cubicBezTo>
                    <a:cubicBezTo>
                      <a:pt x="34" y="105"/>
                      <a:pt x="34" y="105"/>
                      <a:pt x="34" y="105"/>
                    </a:cubicBezTo>
                    <a:cubicBezTo>
                      <a:pt x="34" y="105"/>
                      <a:pt x="34" y="105"/>
                      <a:pt x="35" y="105"/>
                    </a:cubicBezTo>
                    <a:cubicBezTo>
                      <a:pt x="35" y="106"/>
                      <a:pt x="36" y="105"/>
                      <a:pt x="35" y="104"/>
                    </a:cubicBezTo>
                    <a:cubicBezTo>
                      <a:pt x="35" y="104"/>
                      <a:pt x="35" y="104"/>
                      <a:pt x="34" y="104"/>
                    </a:cubicBezTo>
                    <a:cubicBezTo>
                      <a:pt x="34" y="104"/>
                      <a:pt x="34" y="104"/>
                      <a:pt x="34" y="104"/>
                    </a:cubicBezTo>
                    <a:cubicBezTo>
                      <a:pt x="33" y="103"/>
                      <a:pt x="31" y="102"/>
                      <a:pt x="30" y="101"/>
                    </a:cubicBezTo>
                    <a:cubicBezTo>
                      <a:pt x="30" y="101"/>
                      <a:pt x="29" y="100"/>
                      <a:pt x="29" y="100"/>
                    </a:cubicBezTo>
                    <a:cubicBezTo>
                      <a:pt x="27" y="98"/>
                      <a:pt x="26" y="96"/>
                      <a:pt x="25" y="93"/>
                    </a:cubicBezTo>
                    <a:cubicBezTo>
                      <a:pt x="25" y="89"/>
                      <a:pt x="27" y="85"/>
                      <a:pt x="30" y="82"/>
                    </a:cubicBezTo>
                    <a:cubicBezTo>
                      <a:pt x="33" y="78"/>
                      <a:pt x="37" y="75"/>
                      <a:pt x="42" y="74"/>
                    </a:cubicBezTo>
                    <a:cubicBezTo>
                      <a:pt x="42" y="82"/>
                      <a:pt x="42" y="89"/>
                      <a:pt x="42" y="97"/>
                    </a:cubicBezTo>
                    <a:cubicBezTo>
                      <a:pt x="42" y="104"/>
                      <a:pt x="42" y="111"/>
                      <a:pt x="42" y="118"/>
                    </a:cubicBezTo>
                    <a:cubicBezTo>
                      <a:pt x="42" y="119"/>
                      <a:pt x="41" y="119"/>
                      <a:pt x="41" y="119"/>
                    </a:cubicBezTo>
                    <a:cubicBezTo>
                      <a:pt x="38" y="119"/>
                      <a:pt x="36" y="118"/>
                      <a:pt x="34" y="118"/>
                    </a:cubicBezTo>
                    <a:cubicBezTo>
                      <a:pt x="34" y="118"/>
                      <a:pt x="33" y="118"/>
                      <a:pt x="33" y="118"/>
                    </a:cubicBezTo>
                    <a:cubicBezTo>
                      <a:pt x="29" y="116"/>
                      <a:pt x="26" y="113"/>
                      <a:pt x="23" y="111"/>
                    </a:cubicBezTo>
                    <a:cubicBezTo>
                      <a:pt x="20" y="108"/>
                      <a:pt x="18" y="105"/>
                      <a:pt x="17" y="101"/>
                    </a:cubicBezTo>
                    <a:cubicBezTo>
                      <a:pt x="15" y="97"/>
                      <a:pt x="15" y="92"/>
                      <a:pt x="16" y="87"/>
                    </a:cubicBezTo>
                    <a:cubicBezTo>
                      <a:pt x="17" y="82"/>
                      <a:pt x="19" y="78"/>
                      <a:pt x="22" y="74"/>
                    </a:cubicBezTo>
                    <a:cubicBezTo>
                      <a:pt x="27" y="67"/>
                      <a:pt x="35" y="62"/>
                      <a:pt x="42" y="56"/>
                    </a:cubicBezTo>
                    <a:cubicBezTo>
                      <a:pt x="42" y="56"/>
                      <a:pt x="42" y="56"/>
                      <a:pt x="42" y="56"/>
                    </a:cubicBezTo>
                    <a:cubicBezTo>
                      <a:pt x="42" y="61"/>
                      <a:pt x="42" y="66"/>
                      <a:pt x="42" y="71"/>
                    </a:cubicBezTo>
                    <a:close/>
                    <a:moveTo>
                      <a:pt x="53" y="74"/>
                    </a:moveTo>
                    <a:cubicBezTo>
                      <a:pt x="55" y="74"/>
                      <a:pt x="56" y="75"/>
                      <a:pt x="58" y="75"/>
                    </a:cubicBezTo>
                    <a:cubicBezTo>
                      <a:pt x="60" y="77"/>
                      <a:pt x="62" y="79"/>
                      <a:pt x="64" y="81"/>
                    </a:cubicBezTo>
                    <a:cubicBezTo>
                      <a:pt x="66" y="87"/>
                      <a:pt x="65" y="93"/>
                      <a:pt x="63" y="98"/>
                    </a:cubicBezTo>
                    <a:cubicBezTo>
                      <a:pt x="61" y="103"/>
                      <a:pt x="57" y="109"/>
                      <a:pt x="52" y="113"/>
                    </a:cubicBezTo>
                    <a:cubicBezTo>
                      <a:pt x="50" y="115"/>
                      <a:pt x="48" y="116"/>
                      <a:pt x="45" y="117"/>
                    </a:cubicBezTo>
                    <a:cubicBezTo>
                      <a:pt x="45" y="104"/>
                      <a:pt x="45" y="91"/>
                      <a:pt x="45" y="77"/>
                    </a:cubicBezTo>
                    <a:cubicBezTo>
                      <a:pt x="45" y="76"/>
                      <a:pt x="45" y="75"/>
                      <a:pt x="45" y="74"/>
                    </a:cubicBezTo>
                    <a:cubicBezTo>
                      <a:pt x="48" y="73"/>
                      <a:pt x="50" y="73"/>
                      <a:pt x="53" y="74"/>
                    </a:cubicBezTo>
                    <a:close/>
                    <a:moveTo>
                      <a:pt x="68" y="19"/>
                    </a:moveTo>
                    <a:cubicBezTo>
                      <a:pt x="67" y="20"/>
                      <a:pt x="67" y="21"/>
                      <a:pt x="66" y="22"/>
                    </a:cubicBezTo>
                    <a:cubicBezTo>
                      <a:pt x="65" y="24"/>
                      <a:pt x="64" y="27"/>
                      <a:pt x="62" y="29"/>
                    </a:cubicBezTo>
                    <a:cubicBezTo>
                      <a:pt x="59" y="33"/>
                      <a:pt x="56" y="38"/>
                      <a:pt x="53" y="42"/>
                    </a:cubicBezTo>
                    <a:cubicBezTo>
                      <a:pt x="51" y="45"/>
                      <a:pt x="50" y="47"/>
                      <a:pt x="48" y="49"/>
                    </a:cubicBezTo>
                    <a:cubicBezTo>
                      <a:pt x="47" y="50"/>
                      <a:pt x="46" y="50"/>
                      <a:pt x="45" y="51"/>
                    </a:cubicBezTo>
                    <a:cubicBezTo>
                      <a:pt x="45" y="47"/>
                      <a:pt x="45" y="43"/>
                      <a:pt x="45" y="38"/>
                    </a:cubicBezTo>
                    <a:cubicBezTo>
                      <a:pt x="47" y="34"/>
                      <a:pt x="46" y="29"/>
                      <a:pt x="46" y="24"/>
                    </a:cubicBezTo>
                    <a:cubicBezTo>
                      <a:pt x="47" y="20"/>
                      <a:pt x="49" y="17"/>
                      <a:pt x="52" y="14"/>
                    </a:cubicBezTo>
                    <a:cubicBezTo>
                      <a:pt x="55" y="10"/>
                      <a:pt x="62" y="6"/>
                      <a:pt x="68" y="7"/>
                    </a:cubicBezTo>
                    <a:cubicBezTo>
                      <a:pt x="68" y="8"/>
                      <a:pt x="69" y="10"/>
                      <a:pt x="69" y="11"/>
                    </a:cubicBezTo>
                    <a:cubicBezTo>
                      <a:pt x="69" y="13"/>
                      <a:pt x="69" y="16"/>
                      <a:pt x="68" y="1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4" name="Freeform 60"/>
              <p:cNvSpPr/>
              <p:nvPr/>
            </p:nvSpPr>
            <p:spPr bwMode="auto">
              <a:xfrm>
                <a:off x="3864" y="2093"/>
                <a:ext cx="370" cy="214"/>
              </a:xfrm>
              <a:custGeom>
                <a:avLst/>
                <a:gdLst/>
                <a:ahLst/>
                <a:cxnLst>
                  <a:cxn ang="0">
                    <a:pos x="6" y="28"/>
                  </a:cxn>
                  <a:cxn ang="0">
                    <a:pos x="2" y="42"/>
                  </a:cxn>
                  <a:cxn ang="0">
                    <a:pos x="0" y="56"/>
                  </a:cxn>
                  <a:cxn ang="0">
                    <a:pos x="4" y="72"/>
                  </a:cxn>
                  <a:cxn ang="0">
                    <a:pos x="15" y="89"/>
                  </a:cxn>
                  <a:cxn ang="0">
                    <a:pos x="15" y="89"/>
                  </a:cxn>
                  <a:cxn ang="0">
                    <a:pos x="15" y="90"/>
                  </a:cxn>
                  <a:cxn ang="0">
                    <a:pos x="31" y="78"/>
                  </a:cxn>
                  <a:cxn ang="0">
                    <a:pos x="106" y="24"/>
                  </a:cxn>
                  <a:cxn ang="0">
                    <a:pos x="113" y="47"/>
                  </a:cxn>
                  <a:cxn ang="0">
                    <a:pos x="118" y="54"/>
                  </a:cxn>
                  <a:cxn ang="0">
                    <a:pos x="147" y="62"/>
                  </a:cxn>
                  <a:cxn ang="0">
                    <a:pos x="150" y="60"/>
                  </a:cxn>
                  <a:cxn ang="0">
                    <a:pos x="147" y="26"/>
                  </a:cxn>
                  <a:cxn ang="0">
                    <a:pos x="141" y="19"/>
                  </a:cxn>
                  <a:cxn ang="0">
                    <a:pos x="141" y="19"/>
                  </a:cxn>
                  <a:cxn ang="0">
                    <a:pos x="113" y="10"/>
                  </a:cxn>
                  <a:cxn ang="0">
                    <a:pos x="113" y="10"/>
                  </a:cxn>
                  <a:cxn ang="0">
                    <a:pos x="112" y="10"/>
                  </a:cxn>
                  <a:cxn ang="0">
                    <a:pos x="112" y="11"/>
                  </a:cxn>
                  <a:cxn ang="0">
                    <a:pos x="102" y="18"/>
                  </a:cxn>
                  <a:cxn ang="0">
                    <a:pos x="26" y="74"/>
                  </a:cxn>
                  <a:cxn ang="0">
                    <a:pos x="16" y="61"/>
                  </a:cxn>
                  <a:cxn ang="0">
                    <a:pos x="12" y="46"/>
                  </a:cxn>
                  <a:cxn ang="0">
                    <a:pos x="22" y="26"/>
                  </a:cxn>
                  <a:cxn ang="0">
                    <a:pos x="36" y="15"/>
                  </a:cxn>
                  <a:cxn ang="0">
                    <a:pos x="53" y="3"/>
                  </a:cxn>
                  <a:cxn ang="0">
                    <a:pos x="52" y="1"/>
                  </a:cxn>
                  <a:cxn ang="0">
                    <a:pos x="51" y="1"/>
                  </a:cxn>
                  <a:cxn ang="0">
                    <a:pos x="38" y="6"/>
                  </a:cxn>
                  <a:cxn ang="0">
                    <a:pos x="30" y="8"/>
                  </a:cxn>
                  <a:cxn ang="0">
                    <a:pos x="24" y="10"/>
                  </a:cxn>
                  <a:cxn ang="0">
                    <a:pos x="6" y="28"/>
                  </a:cxn>
                </a:cxnLst>
                <a:rect l="0" t="0" r="r" b="b"/>
                <a:pathLst>
                  <a:path w="156" h="90">
                    <a:moveTo>
                      <a:pt x="6" y="28"/>
                    </a:moveTo>
                    <a:cubicBezTo>
                      <a:pt x="4" y="32"/>
                      <a:pt x="2" y="37"/>
                      <a:pt x="2" y="42"/>
                    </a:cubicBezTo>
                    <a:cubicBezTo>
                      <a:pt x="1" y="47"/>
                      <a:pt x="0" y="51"/>
                      <a:pt x="0" y="56"/>
                    </a:cubicBezTo>
                    <a:cubicBezTo>
                      <a:pt x="0" y="61"/>
                      <a:pt x="1" y="67"/>
                      <a:pt x="4" y="72"/>
                    </a:cubicBezTo>
                    <a:cubicBezTo>
                      <a:pt x="6" y="78"/>
                      <a:pt x="11" y="83"/>
                      <a:pt x="15" y="89"/>
                    </a:cubicBezTo>
                    <a:cubicBezTo>
                      <a:pt x="15" y="89"/>
                      <a:pt x="15" y="89"/>
                      <a:pt x="15" y="89"/>
                    </a:cubicBezTo>
                    <a:cubicBezTo>
                      <a:pt x="15" y="90"/>
                      <a:pt x="15" y="90"/>
                      <a:pt x="15" y="90"/>
                    </a:cubicBezTo>
                    <a:cubicBezTo>
                      <a:pt x="31" y="78"/>
                      <a:pt x="31" y="78"/>
                      <a:pt x="31" y="78"/>
                    </a:cubicBezTo>
                    <a:cubicBezTo>
                      <a:pt x="106" y="24"/>
                      <a:pt x="106" y="24"/>
                      <a:pt x="106" y="24"/>
                    </a:cubicBezTo>
                    <a:cubicBezTo>
                      <a:pt x="106" y="31"/>
                      <a:pt x="108" y="39"/>
                      <a:pt x="113" y="47"/>
                    </a:cubicBezTo>
                    <a:cubicBezTo>
                      <a:pt x="114" y="49"/>
                      <a:pt x="116" y="52"/>
                      <a:pt x="118" y="54"/>
                    </a:cubicBezTo>
                    <a:cubicBezTo>
                      <a:pt x="127" y="63"/>
                      <a:pt x="139" y="67"/>
                      <a:pt x="147" y="62"/>
                    </a:cubicBezTo>
                    <a:cubicBezTo>
                      <a:pt x="148" y="62"/>
                      <a:pt x="149" y="61"/>
                      <a:pt x="150" y="60"/>
                    </a:cubicBezTo>
                    <a:cubicBezTo>
                      <a:pt x="156" y="53"/>
                      <a:pt x="155" y="39"/>
                      <a:pt x="147" y="26"/>
                    </a:cubicBezTo>
                    <a:cubicBezTo>
                      <a:pt x="145" y="23"/>
                      <a:pt x="143" y="21"/>
                      <a:pt x="141" y="19"/>
                    </a:cubicBezTo>
                    <a:cubicBezTo>
                      <a:pt x="141" y="19"/>
                      <a:pt x="141" y="19"/>
                      <a:pt x="141" y="19"/>
                    </a:cubicBezTo>
                    <a:cubicBezTo>
                      <a:pt x="132" y="10"/>
                      <a:pt x="121" y="6"/>
                      <a:pt x="113" y="10"/>
                    </a:cubicBezTo>
                    <a:cubicBezTo>
                      <a:pt x="113" y="10"/>
                      <a:pt x="113" y="10"/>
                      <a:pt x="113" y="10"/>
                    </a:cubicBezTo>
                    <a:cubicBezTo>
                      <a:pt x="112" y="10"/>
                      <a:pt x="112" y="10"/>
                      <a:pt x="112" y="10"/>
                    </a:cubicBezTo>
                    <a:cubicBezTo>
                      <a:pt x="112" y="11"/>
                      <a:pt x="112" y="11"/>
                      <a:pt x="112" y="11"/>
                    </a:cubicBezTo>
                    <a:cubicBezTo>
                      <a:pt x="102" y="18"/>
                      <a:pt x="102" y="18"/>
                      <a:pt x="102" y="18"/>
                    </a:cubicBezTo>
                    <a:cubicBezTo>
                      <a:pt x="26" y="74"/>
                      <a:pt x="26" y="74"/>
                      <a:pt x="26" y="74"/>
                    </a:cubicBezTo>
                    <a:cubicBezTo>
                      <a:pt x="22" y="70"/>
                      <a:pt x="19" y="66"/>
                      <a:pt x="16" y="61"/>
                    </a:cubicBezTo>
                    <a:cubicBezTo>
                      <a:pt x="14" y="56"/>
                      <a:pt x="13" y="51"/>
                      <a:pt x="12" y="46"/>
                    </a:cubicBezTo>
                    <a:cubicBezTo>
                      <a:pt x="12" y="37"/>
                      <a:pt x="17" y="30"/>
                      <a:pt x="22" y="26"/>
                    </a:cubicBezTo>
                    <a:cubicBezTo>
                      <a:pt x="26" y="21"/>
                      <a:pt x="31" y="18"/>
                      <a:pt x="36" y="15"/>
                    </a:cubicBezTo>
                    <a:cubicBezTo>
                      <a:pt x="42" y="11"/>
                      <a:pt x="48" y="8"/>
                      <a:pt x="53" y="3"/>
                    </a:cubicBezTo>
                    <a:cubicBezTo>
                      <a:pt x="54" y="2"/>
                      <a:pt x="52" y="0"/>
                      <a:pt x="52" y="1"/>
                    </a:cubicBezTo>
                    <a:cubicBezTo>
                      <a:pt x="51" y="1"/>
                      <a:pt x="51" y="1"/>
                      <a:pt x="51" y="1"/>
                    </a:cubicBezTo>
                    <a:cubicBezTo>
                      <a:pt x="47" y="4"/>
                      <a:pt x="43" y="5"/>
                      <a:pt x="38" y="6"/>
                    </a:cubicBezTo>
                    <a:cubicBezTo>
                      <a:pt x="35" y="7"/>
                      <a:pt x="33" y="7"/>
                      <a:pt x="30" y="8"/>
                    </a:cubicBezTo>
                    <a:cubicBezTo>
                      <a:pt x="28" y="9"/>
                      <a:pt x="26" y="9"/>
                      <a:pt x="24" y="10"/>
                    </a:cubicBezTo>
                    <a:cubicBezTo>
                      <a:pt x="16" y="14"/>
                      <a:pt x="10" y="20"/>
                      <a:pt x="6" y="28"/>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6" name="Freeform 62"/>
              <p:cNvSpPr/>
              <p:nvPr/>
            </p:nvSpPr>
            <p:spPr bwMode="auto">
              <a:xfrm>
                <a:off x="3005" y="2688"/>
                <a:ext cx="246" cy="251"/>
              </a:xfrm>
              <a:custGeom>
                <a:avLst/>
                <a:gdLst/>
                <a:ahLst/>
                <a:cxnLst>
                  <a:cxn ang="0">
                    <a:pos x="246" y="57"/>
                  </a:cxn>
                  <a:cxn ang="0">
                    <a:pos x="199" y="133"/>
                  </a:cxn>
                  <a:cxn ang="0">
                    <a:pos x="234" y="213"/>
                  </a:cxn>
                  <a:cxn ang="0">
                    <a:pos x="149" y="192"/>
                  </a:cxn>
                  <a:cxn ang="0">
                    <a:pos x="83" y="251"/>
                  </a:cxn>
                  <a:cxn ang="0">
                    <a:pos x="76" y="163"/>
                  </a:cxn>
                  <a:cxn ang="0">
                    <a:pos x="0" y="118"/>
                  </a:cxn>
                  <a:cxn ang="0">
                    <a:pos x="83" y="85"/>
                  </a:cxn>
                  <a:cxn ang="0">
                    <a:pos x="102" y="0"/>
                  </a:cxn>
                  <a:cxn ang="0">
                    <a:pos x="159" y="66"/>
                  </a:cxn>
                  <a:cxn ang="0">
                    <a:pos x="246" y="57"/>
                  </a:cxn>
                </a:cxnLst>
                <a:rect l="0" t="0" r="r" b="b"/>
                <a:pathLst>
                  <a:path w="246" h="251">
                    <a:moveTo>
                      <a:pt x="246" y="57"/>
                    </a:moveTo>
                    <a:lnTo>
                      <a:pt x="199" y="133"/>
                    </a:lnTo>
                    <a:lnTo>
                      <a:pt x="234" y="213"/>
                    </a:lnTo>
                    <a:lnTo>
                      <a:pt x="149" y="192"/>
                    </a:lnTo>
                    <a:lnTo>
                      <a:pt x="83" y="251"/>
                    </a:lnTo>
                    <a:lnTo>
                      <a:pt x="76" y="163"/>
                    </a:lnTo>
                    <a:lnTo>
                      <a:pt x="0" y="118"/>
                    </a:lnTo>
                    <a:lnTo>
                      <a:pt x="83" y="85"/>
                    </a:lnTo>
                    <a:lnTo>
                      <a:pt x="102" y="0"/>
                    </a:lnTo>
                    <a:lnTo>
                      <a:pt x="159" y="66"/>
                    </a:lnTo>
                    <a:lnTo>
                      <a:pt x="246" y="5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7" name="Freeform 63"/>
              <p:cNvSpPr/>
              <p:nvPr/>
            </p:nvSpPr>
            <p:spPr bwMode="auto">
              <a:xfrm>
                <a:off x="2257" y="1324"/>
                <a:ext cx="184" cy="189"/>
              </a:xfrm>
              <a:custGeom>
                <a:avLst/>
                <a:gdLst/>
                <a:ahLst/>
                <a:cxnLst>
                  <a:cxn ang="0">
                    <a:pos x="184" y="42"/>
                  </a:cxn>
                  <a:cxn ang="0">
                    <a:pos x="149" y="99"/>
                  </a:cxn>
                  <a:cxn ang="0">
                    <a:pos x="175" y="161"/>
                  </a:cxn>
                  <a:cxn ang="0">
                    <a:pos x="111" y="144"/>
                  </a:cxn>
                  <a:cxn ang="0">
                    <a:pos x="61" y="189"/>
                  </a:cxn>
                  <a:cxn ang="0">
                    <a:pos x="57" y="123"/>
                  </a:cxn>
                  <a:cxn ang="0">
                    <a:pos x="0" y="90"/>
                  </a:cxn>
                  <a:cxn ang="0">
                    <a:pos x="61" y="64"/>
                  </a:cxn>
                  <a:cxn ang="0">
                    <a:pos x="76" y="0"/>
                  </a:cxn>
                  <a:cxn ang="0">
                    <a:pos x="118" y="49"/>
                  </a:cxn>
                  <a:cxn ang="0">
                    <a:pos x="184" y="42"/>
                  </a:cxn>
                </a:cxnLst>
                <a:rect l="0" t="0" r="r" b="b"/>
                <a:pathLst>
                  <a:path w="184" h="189">
                    <a:moveTo>
                      <a:pt x="184" y="42"/>
                    </a:moveTo>
                    <a:lnTo>
                      <a:pt x="149" y="99"/>
                    </a:lnTo>
                    <a:lnTo>
                      <a:pt x="175" y="161"/>
                    </a:lnTo>
                    <a:lnTo>
                      <a:pt x="111" y="144"/>
                    </a:lnTo>
                    <a:lnTo>
                      <a:pt x="61" y="189"/>
                    </a:lnTo>
                    <a:lnTo>
                      <a:pt x="57" y="123"/>
                    </a:lnTo>
                    <a:lnTo>
                      <a:pt x="0" y="90"/>
                    </a:lnTo>
                    <a:lnTo>
                      <a:pt x="61" y="64"/>
                    </a:lnTo>
                    <a:lnTo>
                      <a:pt x="76" y="0"/>
                    </a:lnTo>
                    <a:lnTo>
                      <a:pt x="118" y="49"/>
                    </a:lnTo>
                    <a:lnTo>
                      <a:pt x="184" y="4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88" name="Freeform 64"/>
              <p:cNvSpPr/>
              <p:nvPr/>
            </p:nvSpPr>
            <p:spPr bwMode="auto">
              <a:xfrm>
                <a:off x="3917" y="1009"/>
                <a:ext cx="187" cy="191"/>
              </a:xfrm>
              <a:custGeom>
                <a:avLst/>
                <a:gdLst/>
                <a:ahLst/>
                <a:cxnLst>
                  <a:cxn ang="0">
                    <a:pos x="187" y="45"/>
                  </a:cxn>
                  <a:cxn ang="0">
                    <a:pos x="151" y="101"/>
                  </a:cxn>
                  <a:cxn ang="0">
                    <a:pos x="177" y="161"/>
                  </a:cxn>
                  <a:cxn ang="0">
                    <a:pos x="113" y="146"/>
                  </a:cxn>
                  <a:cxn ang="0">
                    <a:pos x="63" y="191"/>
                  </a:cxn>
                  <a:cxn ang="0">
                    <a:pos x="59" y="123"/>
                  </a:cxn>
                  <a:cxn ang="0">
                    <a:pos x="0" y="90"/>
                  </a:cxn>
                  <a:cxn ang="0">
                    <a:pos x="61" y="66"/>
                  </a:cxn>
                  <a:cxn ang="0">
                    <a:pos x="75" y="0"/>
                  </a:cxn>
                  <a:cxn ang="0">
                    <a:pos x="120" y="52"/>
                  </a:cxn>
                  <a:cxn ang="0">
                    <a:pos x="187" y="45"/>
                  </a:cxn>
                </a:cxnLst>
                <a:rect l="0" t="0" r="r" b="b"/>
                <a:pathLst>
                  <a:path w="187" h="191">
                    <a:moveTo>
                      <a:pt x="187" y="45"/>
                    </a:moveTo>
                    <a:lnTo>
                      <a:pt x="151" y="101"/>
                    </a:lnTo>
                    <a:lnTo>
                      <a:pt x="177" y="161"/>
                    </a:lnTo>
                    <a:lnTo>
                      <a:pt x="113" y="146"/>
                    </a:lnTo>
                    <a:lnTo>
                      <a:pt x="63" y="191"/>
                    </a:lnTo>
                    <a:lnTo>
                      <a:pt x="59" y="123"/>
                    </a:lnTo>
                    <a:lnTo>
                      <a:pt x="0" y="90"/>
                    </a:lnTo>
                    <a:lnTo>
                      <a:pt x="61" y="66"/>
                    </a:lnTo>
                    <a:lnTo>
                      <a:pt x="75" y="0"/>
                    </a:lnTo>
                    <a:lnTo>
                      <a:pt x="120" y="52"/>
                    </a:lnTo>
                    <a:lnTo>
                      <a:pt x="187" y="4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1" name="Freeform 67"/>
              <p:cNvSpPr/>
              <p:nvPr/>
            </p:nvSpPr>
            <p:spPr bwMode="auto">
              <a:xfrm>
                <a:off x="3729" y="2714"/>
                <a:ext cx="81" cy="73"/>
              </a:xfrm>
              <a:custGeom>
                <a:avLst/>
                <a:gdLst/>
                <a:ahLst/>
                <a:cxnLst>
                  <a:cxn ang="0">
                    <a:pos x="32" y="3"/>
                  </a:cxn>
                  <a:cxn ang="0">
                    <a:pos x="32" y="11"/>
                  </a:cxn>
                  <a:cxn ang="0">
                    <a:pos x="10" y="29"/>
                  </a:cxn>
                  <a:cxn ang="0">
                    <a:pos x="2" y="28"/>
                  </a:cxn>
                  <a:cxn ang="0">
                    <a:pos x="2" y="28"/>
                  </a:cxn>
                  <a:cxn ang="0">
                    <a:pos x="2" y="20"/>
                  </a:cxn>
                  <a:cxn ang="0">
                    <a:pos x="25" y="2"/>
                  </a:cxn>
                  <a:cxn ang="0">
                    <a:pos x="32" y="3"/>
                  </a:cxn>
                </a:cxnLst>
                <a:rect l="0" t="0" r="r" b="b"/>
                <a:pathLst>
                  <a:path w="34" h="31">
                    <a:moveTo>
                      <a:pt x="32" y="3"/>
                    </a:moveTo>
                    <a:cubicBezTo>
                      <a:pt x="34" y="6"/>
                      <a:pt x="34" y="9"/>
                      <a:pt x="32" y="11"/>
                    </a:cubicBezTo>
                    <a:cubicBezTo>
                      <a:pt x="10" y="29"/>
                      <a:pt x="10" y="29"/>
                      <a:pt x="10" y="29"/>
                    </a:cubicBezTo>
                    <a:cubicBezTo>
                      <a:pt x="8" y="31"/>
                      <a:pt x="4" y="30"/>
                      <a:pt x="2" y="28"/>
                    </a:cubicBezTo>
                    <a:cubicBezTo>
                      <a:pt x="2" y="28"/>
                      <a:pt x="2" y="28"/>
                      <a:pt x="2" y="28"/>
                    </a:cubicBezTo>
                    <a:cubicBezTo>
                      <a:pt x="0" y="25"/>
                      <a:pt x="0" y="22"/>
                      <a:pt x="2" y="20"/>
                    </a:cubicBezTo>
                    <a:cubicBezTo>
                      <a:pt x="25" y="2"/>
                      <a:pt x="25" y="2"/>
                      <a:pt x="25" y="2"/>
                    </a:cubicBezTo>
                    <a:cubicBezTo>
                      <a:pt x="27" y="0"/>
                      <a:pt x="30" y="1"/>
                      <a:pt x="32" y="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2" name="Freeform 68"/>
              <p:cNvSpPr/>
              <p:nvPr/>
            </p:nvSpPr>
            <p:spPr bwMode="auto">
              <a:xfrm>
                <a:off x="3748" y="2733"/>
                <a:ext cx="90" cy="78"/>
              </a:xfrm>
              <a:custGeom>
                <a:avLst/>
                <a:gdLst/>
                <a:ahLst/>
                <a:cxnLst>
                  <a:cxn ang="0">
                    <a:pos x="36" y="3"/>
                  </a:cxn>
                  <a:cxn ang="0">
                    <a:pos x="35" y="11"/>
                  </a:cxn>
                  <a:cxn ang="0">
                    <a:pos x="10" y="31"/>
                  </a:cxn>
                  <a:cxn ang="0">
                    <a:pos x="2" y="30"/>
                  </a:cxn>
                  <a:cxn ang="0">
                    <a:pos x="2" y="30"/>
                  </a:cxn>
                  <a:cxn ang="0">
                    <a:pos x="3" y="22"/>
                  </a:cxn>
                  <a:cxn ang="0">
                    <a:pos x="27" y="2"/>
                  </a:cxn>
                  <a:cxn ang="0">
                    <a:pos x="36" y="3"/>
                  </a:cxn>
                </a:cxnLst>
                <a:rect l="0" t="0" r="r" b="b"/>
                <a:pathLst>
                  <a:path w="38" h="33">
                    <a:moveTo>
                      <a:pt x="36" y="3"/>
                    </a:moveTo>
                    <a:cubicBezTo>
                      <a:pt x="38" y="6"/>
                      <a:pt x="37" y="9"/>
                      <a:pt x="35" y="11"/>
                    </a:cubicBezTo>
                    <a:cubicBezTo>
                      <a:pt x="10" y="31"/>
                      <a:pt x="10" y="31"/>
                      <a:pt x="10" y="31"/>
                    </a:cubicBezTo>
                    <a:cubicBezTo>
                      <a:pt x="8" y="33"/>
                      <a:pt x="4" y="33"/>
                      <a:pt x="2" y="30"/>
                    </a:cubicBezTo>
                    <a:cubicBezTo>
                      <a:pt x="2" y="30"/>
                      <a:pt x="2" y="30"/>
                      <a:pt x="2" y="30"/>
                    </a:cubicBezTo>
                    <a:cubicBezTo>
                      <a:pt x="0" y="28"/>
                      <a:pt x="0" y="24"/>
                      <a:pt x="3" y="22"/>
                    </a:cubicBezTo>
                    <a:cubicBezTo>
                      <a:pt x="27" y="2"/>
                      <a:pt x="27" y="2"/>
                      <a:pt x="27" y="2"/>
                    </a:cubicBezTo>
                    <a:cubicBezTo>
                      <a:pt x="30" y="0"/>
                      <a:pt x="34" y="1"/>
                      <a:pt x="36" y="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3" name="Freeform 69"/>
              <p:cNvSpPr/>
              <p:nvPr/>
            </p:nvSpPr>
            <p:spPr bwMode="auto">
              <a:xfrm>
                <a:off x="3770" y="2766"/>
                <a:ext cx="80" cy="71"/>
              </a:xfrm>
              <a:custGeom>
                <a:avLst/>
                <a:gdLst/>
                <a:ahLst/>
                <a:cxnLst>
                  <a:cxn ang="0">
                    <a:pos x="32" y="3"/>
                  </a:cxn>
                  <a:cxn ang="0">
                    <a:pos x="31" y="11"/>
                  </a:cxn>
                  <a:cxn ang="0">
                    <a:pos x="10" y="29"/>
                  </a:cxn>
                  <a:cxn ang="0">
                    <a:pos x="2" y="27"/>
                  </a:cxn>
                  <a:cxn ang="0">
                    <a:pos x="2" y="27"/>
                  </a:cxn>
                  <a:cxn ang="0">
                    <a:pos x="2" y="19"/>
                  </a:cxn>
                  <a:cxn ang="0">
                    <a:pos x="24" y="2"/>
                  </a:cxn>
                  <a:cxn ang="0">
                    <a:pos x="32" y="3"/>
                  </a:cxn>
                </a:cxnLst>
                <a:rect l="0" t="0" r="r" b="b"/>
                <a:pathLst>
                  <a:path w="34" h="30">
                    <a:moveTo>
                      <a:pt x="32" y="3"/>
                    </a:moveTo>
                    <a:cubicBezTo>
                      <a:pt x="34" y="6"/>
                      <a:pt x="34" y="9"/>
                      <a:pt x="31" y="11"/>
                    </a:cubicBezTo>
                    <a:cubicBezTo>
                      <a:pt x="10" y="29"/>
                      <a:pt x="10" y="29"/>
                      <a:pt x="10" y="29"/>
                    </a:cubicBezTo>
                    <a:cubicBezTo>
                      <a:pt x="7" y="30"/>
                      <a:pt x="4" y="30"/>
                      <a:pt x="2" y="27"/>
                    </a:cubicBezTo>
                    <a:cubicBezTo>
                      <a:pt x="2" y="27"/>
                      <a:pt x="2" y="27"/>
                      <a:pt x="2" y="27"/>
                    </a:cubicBezTo>
                    <a:cubicBezTo>
                      <a:pt x="0" y="25"/>
                      <a:pt x="0" y="21"/>
                      <a:pt x="2" y="19"/>
                    </a:cubicBezTo>
                    <a:cubicBezTo>
                      <a:pt x="24" y="2"/>
                      <a:pt x="24" y="2"/>
                      <a:pt x="24" y="2"/>
                    </a:cubicBezTo>
                    <a:cubicBezTo>
                      <a:pt x="26" y="0"/>
                      <a:pt x="30" y="1"/>
                      <a:pt x="32" y="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4" name="Freeform 70"/>
              <p:cNvSpPr/>
              <p:nvPr/>
            </p:nvSpPr>
            <p:spPr bwMode="auto">
              <a:xfrm>
                <a:off x="3791" y="2799"/>
                <a:ext cx="69" cy="62"/>
              </a:xfrm>
              <a:custGeom>
                <a:avLst/>
                <a:gdLst/>
                <a:ahLst/>
                <a:cxnLst>
                  <a:cxn ang="0">
                    <a:pos x="26" y="3"/>
                  </a:cxn>
                  <a:cxn ang="0">
                    <a:pos x="27" y="11"/>
                  </a:cxn>
                  <a:cxn ang="0">
                    <a:pos x="9" y="25"/>
                  </a:cxn>
                  <a:cxn ang="0">
                    <a:pos x="2" y="23"/>
                  </a:cxn>
                  <a:cxn ang="0">
                    <a:pos x="2" y="23"/>
                  </a:cxn>
                  <a:cxn ang="0">
                    <a:pos x="2" y="16"/>
                  </a:cxn>
                  <a:cxn ang="0">
                    <a:pos x="19" y="2"/>
                  </a:cxn>
                  <a:cxn ang="0">
                    <a:pos x="26" y="3"/>
                  </a:cxn>
                </a:cxnLst>
                <a:rect l="0" t="0" r="r" b="b"/>
                <a:pathLst>
                  <a:path w="29" h="26">
                    <a:moveTo>
                      <a:pt x="26" y="3"/>
                    </a:moveTo>
                    <a:cubicBezTo>
                      <a:pt x="28" y="6"/>
                      <a:pt x="29" y="9"/>
                      <a:pt x="27" y="11"/>
                    </a:cubicBezTo>
                    <a:cubicBezTo>
                      <a:pt x="9" y="25"/>
                      <a:pt x="9" y="25"/>
                      <a:pt x="9" y="25"/>
                    </a:cubicBezTo>
                    <a:cubicBezTo>
                      <a:pt x="7" y="26"/>
                      <a:pt x="4" y="26"/>
                      <a:pt x="2" y="23"/>
                    </a:cubicBezTo>
                    <a:cubicBezTo>
                      <a:pt x="2" y="23"/>
                      <a:pt x="2" y="23"/>
                      <a:pt x="2" y="23"/>
                    </a:cubicBezTo>
                    <a:cubicBezTo>
                      <a:pt x="0" y="21"/>
                      <a:pt x="0" y="17"/>
                      <a:pt x="2" y="16"/>
                    </a:cubicBezTo>
                    <a:cubicBezTo>
                      <a:pt x="19" y="2"/>
                      <a:pt x="19" y="2"/>
                      <a:pt x="19" y="2"/>
                    </a:cubicBezTo>
                    <a:cubicBezTo>
                      <a:pt x="21" y="0"/>
                      <a:pt x="24" y="1"/>
                      <a:pt x="26" y="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5" name="Freeform 71"/>
              <p:cNvSpPr/>
              <p:nvPr/>
            </p:nvSpPr>
            <p:spPr bwMode="auto">
              <a:xfrm>
                <a:off x="3649" y="2707"/>
                <a:ext cx="161" cy="227"/>
              </a:xfrm>
              <a:custGeom>
                <a:avLst/>
                <a:gdLst/>
                <a:ahLst/>
                <a:cxnLst>
                  <a:cxn ang="0">
                    <a:pos x="25" y="1"/>
                  </a:cxn>
                  <a:cxn ang="0">
                    <a:pos x="20" y="6"/>
                  </a:cxn>
                  <a:cxn ang="0">
                    <a:pos x="18" y="28"/>
                  </a:cxn>
                  <a:cxn ang="0">
                    <a:pos x="13" y="50"/>
                  </a:cxn>
                  <a:cxn ang="0">
                    <a:pos x="0" y="61"/>
                  </a:cxn>
                  <a:cxn ang="0">
                    <a:pos x="26" y="96"/>
                  </a:cxn>
                  <a:cxn ang="0">
                    <a:pos x="36" y="85"/>
                  </a:cxn>
                  <a:cxn ang="0">
                    <a:pos x="44" y="82"/>
                  </a:cxn>
                  <a:cxn ang="0">
                    <a:pos x="68" y="65"/>
                  </a:cxn>
                  <a:cxn ang="0">
                    <a:pos x="68" y="65"/>
                  </a:cxn>
                  <a:cxn ang="0">
                    <a:pos x="68" y="65"/>
                  </a:cxn>
                  <a:cxn ang="0">
                    <a:pos x="60" y="63"/>
                  </a:cxn>
                  <a:cxn ang="0">
                    <a:pos x="60" y="56"/>
                  </a:cxn>
                  <a:cxn ang="0">
                    <a:pos x="60" y="56"/>
                  </a:cxn>
                  <a:cxn ang="0">
                    <a:pos x="59" y="55"/>
                  </a:cxn>
                  <a:cxn ang="0">
                    <a:pos x="51" y="53"/>
                  </a:cxn>
                  <a:cxn ang="0">
                    <a:pos x="51" y="46"/>
                  </a:cxn>
                  <a:cxn ang="0">
                    <a:pos x="50" y="44"/>
                  </a:cxn>
                  <a:cxn ang="0">
                    <a:pos x="50" y="44"/>
                  </a:cxn>
                  <a:cxn ang="0">
                    <a:pos x="42" y="42"/>
                  </a:cxn>
                  <a:cxn ang="0">
                    <a:pos x="42" y="36"/>
                  </a:cxn>
                  <a:cxn ang="0">
                    <a:pos x="41" y="36"/>
                  </a:cxn>
                  <a:cxn ang="0">
                    <a:pos x="41" y="35"/>
                  </a:cxn>
                  <a:cxn ang="0">
                    <a:pos x="39" y="34"/>
                  </a:cxn>
                  <a:cxn ang="0">
                    <a:pos x="34" y="32"/>
                  </a:cxn>
                  <a:cxn ang="0">
                    <a:pos x="34" y="23"/>
                  </a:cxn>
                  <a:cxn ang="0">
                    <a:pos x="38" y="21"/>
                  </a:cxn>
                  <a:cxn ang="0">
                    <a:pos x="38" y="17"/>
                  </a:cxn>
                  <a:cxn ang="0">
                    <a:pos x="25" y="1"/>
                  </a:cxn>
                </a:cxnLst>
                <a:rect l="0" t="0" r="r" b="b"/>
                <a:pathLst>
                  <a:path w="68" h="96">
                    <a:moveTo>
                      <a:pt x="25" y="1"/>
                    </a:moveTo>
                    <a:cubicBezTo>
                      <a:pt x="22" y="0"/>
                      <a:pt x="19" y="4"/>
                      <a:pt x="20" y="6"/>
                    </a:cubicBezTo>
                    <a:cubicBezTo>
                      <a:pt x="21" y="8"/>
                      <a:pt x="26" y="17"/>
                      <a:pt x="18" y="28"/>
                    </a:cubicBezTo>
                    <a:cubicBezTo>
                      <a:pt x="7" y="42"/>
                      <a:pt x="13" y="50"/>
                      <a:pt x="13" y="50"/>
                    </a:cubicBezTo>
                    <a:cubicBezTo>
                      <a:pt x="4" y="60"/>
                      <a:pt x="0" y="61"/>
                      <a:pt x="0" y="61"/>
                    </a:cubicBezTo>
                    <a:cubicBezTo>
                      <a:pt x="26" y="96"/>
                      <a:pt x="26" y="96"/>
                      <a:pt x="26" y="96"/>
                    </a:cubicBezTo>
                    <a:cubicBezTo>
                      <a:pt x="32" y="91"/>
                      <a:pt x="31" y="89"/>
                      <a:pt x="36" y="85"/>
                    </a:cubicBezTo>
                    <a:cubicBezTo>
                      <a:pt x="40" y="83"/>
                      <a:pt x="43" y="82"/>
                      <a:pt x="44" y="82"/>
                    </a:cubicBezTo>
                    <a:cubicBezTo>
                      <a:pt x="54" y="82"/>
                      <a:pt x="67" y="69"/>
                      <a:pt x="68" y="65"/>
                    </a:cubicBezTo>
                    <a:cubicBezTo>
                      <a:pt x="68" y="65"/>
                      <a:pt x="68" y="65"/>
                      <a:pt x="68" y="65"/>
                    </a:cubicBezTo>
                    <a:cubicBezTo>
                      <a:pt x="68" y="65"/>
                      <a:pt x="68" y="65"/>
                      <a:pt x="68" y="65"/>
                    </a:cubicBezTo>
                    <a:cubicBezTo>
                      <a:pt x="66" y="67"/>
                      <a:pt x="62" y="66"/>
                      <a:pt x="60" y="63"/>
                    </a:cubicBezTo>
                    <a:cubicBezTo>
                      <a:pt x="58" y="61"/>
                      <a:pt x="58" y="57"/>
                      <a:pt x="60" y="56"/>
                    </a:cubicBezTo>
                    <a:cubicBezTo>
                      <a:pt x="60" y="56"/>
                      <a:pt x="60" y="56"/>
                      <a:pt x="60" y="56"/>
                    </a:cubicBezTo>
                    <a:cubicBezTo>
                      <a:pt x="60" y="56"/>
                      <a:pt x="60" y="55"/>
                      <a:pt x="59" y="55"/>
                    </a:cubicBezTo>
                    <a:cubicBezTo>
                      <a:pt x="57" y="57"/>
                      <a:pt x="53" y="56"/>
                      <a:pt x="51" y="53"/>
                    </a:cubicBezTo>
                    <a:cubicBezTo>
                      <a:pt x="49" y="51"/>
                      <a:pt x="49" y="48"/>
                      <a:pt x="51" y="46"/>
                    </a:cubicBezTo>
                    <a:cubicBezTo>
                      <a:pt x="51" y="45"/>
                      <a:pt x="50" y="44"/>
                      <a:pt x="50" y="44"/>
                    </a:cubicBezTo>
                    <a:cubicBezTo>
                      <a:pt x="50" y="44"/>
                      <a:pt x="50" y="44"/>
                      <a:pt x="50" y="44"/>
                    </a:cubicBezTo>
                    <a:cubicBezTo>
                      <a:pt x="47" y="45"/>
                      <a:pt x="44" y="44"/>
                      <a:pt x="42" y="42"/>
                    </a:cubicBezTo>
                    <a:cubicBezTo>
                      <a:pt x="41" y="40"/>
                      <a:pt x="41" y="38"/>
                      <a:pt x="42" y="36"/>
                    </a:cubicBezTo>
                    <a:cubicBezTo>
                      <a:pt x="41" y="36"/>
                      <a:pt x="41" y="36"/>
                      <a:pt x="41" y="36"/>
                    </a:cubicBezTo>
                    <a:cubicBezTo>
                      <a:pt x="41" y="36"/>
                      <a:pt x="41" y="35"/>
                      <a:pt x="41" y="35"/>
                    </a:cubicBezTo>
                    <a:cubicBezTo>
                      <a:pt x="40" y="35"/>
                      <a:pt x="40" y="34"/>
                      <a:pt x="39" y="34"/>
                    </a:cubicBezTo>
                    <a:cubicBezTo>
                      <a:pt x="38" y="34"/>
                      <a:pt x="35" y="33"/>
                      <a:pt x="34" y="32"/>
                    </a:cubicBezTo>
                    <a:cubicBezTo>
                      <a:pt x="32" y="29"/>
                      <a:pt x="32" y="25"/>
                      <a:pt x="34" y="23"/>
                    </a:cubicBezTo>
                    <a:cubicBezTo>
                      <a:pt x="38" y="21"/>
                      <a:pt x="38" y="21"/>
                      <a:pt x="38" y="21"/>
                    </a:cubicBezTo>
                    <a:cubicBezTo>
                      <a:pt x="38" y="20"/>
                      <a:pt x="38" y="18"/>
                      <a:pt x="38" y="17"/>
                    </a:cubicBezTo>
                    <a:cubicBezTo>
                      <a:pt x="39" y="6"/>
                      <a:pt x="29" y="2"/>
                      <a:pt x="25" y="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7" name="Freeform 73"/>
              <p:cNvSpPr/>
              <p:nvPr/>
            </p:nvSpPr>
            <p:spPr bwMode="auto">
              <a:xfrm>
                <a:off x="3282" y="888"/>
                <a:ext cx="40" cy="140"/>
              </a:xfrm>
              <a:custGeom>
                <a:avLst/>
                <a:gdLst/>
                <a:ahLst/>
                <a:cxnLst>
                  <a:cxn ang="0">
                    <a:pos x="8" y="0"/>
                  </a:cxn>
                  <a:cxn ang="0">
                    <a:pos x="17" y="8"/>
                  </a:cxn>
                  <a:cxn ang="0">
                    <a:pos x="17" y="51"/>
                  </a:cxn>
                  <a:cxn ang="0">
                    <a:pos x="8" y="59"/>
                  </a:cxn>
                  <a:cxn ang="0">
                    <a:pos x="8" y="59"/>
                  </a:cxn>
                  <a:cxn ang="0">
                    <a:pos x="0" y="51"/>
                  </a:cxn>
                  <a:cxn ang="0">
                    <a:pos x="0" y="8"/>
                  </a:cxn>
                  <a:cxn ang="0">
                    <a:pos x="8" y="0"/>
                  </a:cxn>
                </a:cxnLst>
                <a:rect l="0" t="0" r="r" b="b"/>
                <a:pathLst>
                  <a:path w="17" h="59">
                    <a:moveTo>
                      <a:pt x="8" y="0"/>
                    </a:moveTo>
                    <a:cubicBezTo>
                      <a:pt x="13" y="0"/>
                      <a:pt x="17" y="3"/>
                      <a:pt x="17" y="8"/>
                    </a:cubicBezTo>
                    <a:cubicBezTo>
                      <a:pt x="17" y="51"/>
                      <a:pt x="17" y="51"/>
                      <a:pt x="17" y="51"/>
                    </a:cubicBezTo>
                    <a:cubicBezTo>
                      <a:pt x="17" y="56"/>
                      <a:pt x="13" y="59"/>
                      <a:pt x="8" y="59"/>
                    </a:cubicBezTo>
                    <a:cubicBezTo>
                      <a:pt x="8" y="59"/>
                      <a:pt x="8" y="59"/>
                      <a:pt x="8" y="59"/>
                    </a:cubicBezTo>
                    <a:cubicBezTo>
                      <a:pt x="4" y="59"/>
                      <a:pt x="0" y="56"/>
                      <a:pt x="0" y="51"/>
                    </a:cubicBezTo>
                    <a:cubicBezTo>
                      <a:pt x="0" y="8"/>
                      <a:pt x="0" y="8"/>
                      <a:pt x="0" y="8"/>
                    </a:cubicBezTo>
                    <a:cubicBezTo>
                      <a:pt x="0" y="3"/>
                      <a:pt x="4" y="0"/>
                      <a:pt x="8" y="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8" name="Freeform 74"/>
              <p:cNvSpPr/>
              <p:nvPr/>
            </p:nvSpPr>
            <p:spPr bwMode="auto">
              <a:xfrm>
                <a:off x="3329" y="874"/>
                <a:ext cx="43" cy="156"/>
              </a:xfrm>
              <a:custGeom>
                <a:avLst/>
                <a:gdLst/>
                <a:ahLst/>
                <a:cxnLst>
                  <a:cxn ang="0">
                    <a:pos x="9" y="0"/>
                  </a:cxn>
                  <a:cxn ang="0">
                    <a:pos x="18" y="9"/>
                  </a:cxn>
                  <a:cxn ang="0">
                    <a:pos x="18" y="57"/>
                  </a:cxn>
                  <a:cxn ang="0">
                    <a:pos x="9" y="66"/>
                  </a:cxn>
                  <a:cxn ang="0">
                    <a:pos x="9" y="66"/>
                  </a:cxn>
                  <a:cxn ang="0">
                    <a:pos x="0" y="57"/>
                  </a:cxn>
                  <a:cxn ang="0">
                    <a:pos x="0" y="9"/>
                  </a:cxn>
                  <a:cxn ang="0">
                    <a:pos x="9" y="0"/>
                  </a:cxn>
                </a:cxnLst>
                <a:rect l="0" t="0" r="r" b="b"/>
                <a:pathLst>
                  <a:path w="18" h="66">
                    <a:moveTo>
                      <a:pt x="9" y="0"/>
                    </a:moveTo>
                    <a:cubicBezTo>
                      <a:pt x="14" y="0"/>
                      <a:pt x="18" y="4"/>
                      <a:pt x="18" y="9"/>
                    </a:cubicBezTo>
                    <a:cubicBezTo>
                      <a:pt x="18" y="57"/>
                      <a:pt x="18" y="57"/>
                      <a:pt x="18" y="57"/>
                    </a:cubicBezTo>
                    <a:cubicBezTo>
                      <a:pt x="18" y="62"/>
                      <a:pt x="14" y="66"/>
                      <a:pt x="9" y="66"/>
                    </a:cubicBezTo>
                    <a:cubicBezTo>
                      <a:pt x="9" y="66"/>
                      <a:pt x="9" y="66"/>
                      <a:pt x="9" y="66"/>
                    </a:cubicBezTo>
                    <a:cubicBezTo>
                      <a:pt x="4" y="66"/>
                      <a:pt x="0" y="62"/>
                      <a:pt x="0" y="57"/>
                    </a:cubicBezTo>
                    <a:cubicBezTo>
                      <a:pt x="0" y="9"/>
                      <a:pt x="0" y="9"/>
                      <a:pt x="0" y="9"/>
                    </a:cubicBezTo>
                    <a:cubicBezTo>
                      <a:pt x="0" y="4"/>
                      <a:pt x="4" y="0"/>
                      <a:pt x="9" y="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099" name="Freeform 75"/>
              <p:cNvSpPr/>
              <p:nvPr/>
            </p:nvSpPr>
            <p:spPr bwMode="auto">
              <a:xfrm>
                <a:off x="3381" y="890"/>
                <a:ext cx="41" cy="140"/>
              </a:xfrm>
              <a:custGeom>
                <a:avLst/>
                <a:gdLst/>
                <a:ahLst/>
                <a:cxnLst>
                  <a:cxn ang="0">
                    <a:pos x="8" y="0"/>
                  </a:cxn>
                  <a:cxn ang="0">
                    <a:pos x="17" y="8"/>
                  </a:cxn>
                  <a:cxn ang="0">
                    <a:pos x="17" y="51"/>
                  </a:cxn>
                  <a:cxn ang="0">
                    <a:pos x="8" y="59"/>
                  </a:cxn>
                  <a:cxn ang="0">
                    <a:pos x="8" y="59"/>
                  </a:cxn>
                  <a:cxn ang="0">
                    <a:pos x="0" y="51"/>
                  </a:cxn>
                  <a:cxn ang="0">
                    <a:pos x="0" y="8"/>
                  </a:cxn>
                  <a:cxn ang="0">
                    <a:pos x="8" y="0"/>
                  </a:cxn>
                </a:cxnLst>
                <a:rect l="0" t="0" r="r" b="b"/>
                <a:pathLst>
                  <a:path w="17" h="59">
                    <a:moveTo>
                      <a:pt x="8" y="0"/>
                    </a:moveTo>
                    <a:cubicBezTo>
                      <a:pt x="13" y="0"/>
                      <a:pt x="17" y="4"/>
                      <a:pt x="17" y="8"/>
                    </a:cubicBezTo>
                    <a:cubicBezTo>
                      <a:pt x="17" y="51"/>
                      <a:pt x="17" y="51"/>
                      <a:pt x="17" y="51"/>
                    </a:cubicBezTo>
                    <a:cubicBezTo>
                      <a:pt x="17" y="55"/>
                      <a:pt x="13" y="59"/>
                      <a:pt x="8" y="59"/>
                    </a:cubicBezTo>
                    <a:cubicBezTo>
                      <a:pt x="8" y="59"/>
                      <a:pt x="8" y="59"/>
                      <a:pt x="8" y="59"/>
                    </a:cubicBezTo>
                    <a:cubicBezTo>
                      <a:pt x="4" y="59"/>
                      <a:pt x="0" y="55"/>
                      <a:pt x="0" y="51"/>
                    </a:cubicBezTo>
                    <a:cubicBezTo>
                      <a:pt x="0" y="8"/>
                      <a:pt x="0" y="8"/>
                      <a:pt x="0" y="8"/>
                    </a:cubicBezTo>
                    <a:cubicBezTo>
                      <a:pt x="0" y="4"/>
                      <a:pt x="4" y="0"/>
                      <a:pt x="8" y="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0" name="Freeform 76"/>
              <p:cNvSpPr/>
              <p:nvPr/>
            </p:nvSpPr>
            <p:spPr bwMode="auto">
              <a:xfrm>
                <a:off x="3429" y="911"/>
                <a:ext cx="42" cy="117"/>
              </a:xfrm>
              <a:custGeom>
                <a:avLst/>
                <a:gdLst/>
                <a:ahLst/>
                <a:cxnLst>
                  <a:cxn ang="0">
                    <a:pos x="9" y="0"/>
                  </a:cxn>
                  <a:cxn ang="0">
                    <a:pos x="18" y="7"/>
                  </a:cxn>
                  <a:cxn ang="0">
                    <a:pos x="18" y="42"/>
                  </a:cxn>
                  <a:cxn ang="0">
                    <a:pos x="9" y="49"/>
                  </a:cxn>
                  <a:cxn ang="0">
                    <a:pos x="9" y="49"/>
                  </a:cxn>
                  <a:cxn ang="0">
                    <a:pos x="0" y="42"/>
                  </a:cxn>
                  <a:cxn ang="0">
                    <a:pos x="0" y="7"/>
                  </a:cxn>
                  <a:cxn ang="0">
                    <a:pos x="9" y="0"/>
                  </a:cxn>
                </a:cxnLst>
                <a:rect l="0" t="0" r="r" b="b"/>
                <a:pathLst>
                  <a:path w="18" h="49">
                    <a:moveTo>
                      <a:pt x="9" y="0"/>
                    </a:moveTo>
                    <a:cubicBezTo>
                      <a:pt x="14" y="0"/>
                      <a:pt x="18" y="3"/>
                      <a:pt x="18" y="7"/>
                    </a:cubicBezTo>
                    <a:cubicBezTo>
                      <a:pt x="18" y="42"/>
                      <a:pt x="18" y="42"/>
                      <a:pt x="18" y="42"/>
                    </a:cubicBezTo>
                    <a:cubicBezTo>
                      <a:pt x="18" y="46"/>
                      <a:pt x="14" y="49"/>
                      <a:pt x="9" y="49"/>
                    </a:cubicBezTo>
                    <a:cubicBezTo>
                      <a:pt x="9" y="49"/>
                      <a:pt x="9" y="49"/>
                      <a:pt x="9" y="49"/>
                    </a:cubicBezTo>
                    <a:cubicBezTo>
                      <a:pt x="4" y="49"/>
                      <a:pt x="0" y="46"/>
                      <a:pt x="0" y="42"/>
                    </a:cubicBezTo>
                    <a:cubicBezTo>
                      <a:pt x="0" y="7"/>
                      <a:pt x="0" y="7"/>
                      <a:pt x="0" y="7"/>
                    </a:cubicBezTo>
                    <a:cubicBezTo>
                      <a:pt x="0" y="3"/>
                      <a:pt x="4" y="0"/>
                      <a:pt x="9" y="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1" name="Freeform 77"/>
              <p:cNvSpPr/>
              <p:nvPr/>
            </p:nvSpPr>
            <p:spPr bwMode="auto">
              <a:xfrm>
                <a:off x="3183" y="964"/>
                <a:ext cx="305" cy="241"/>
              </a:xfrm>
              <a:custGeom>
                <a:avLst/>
                <a:gdLst/>
                <a:ahLst/>
                <a:cxnLst>
                  <a:cxn ang="0">
                    <a:pos x="5" y="11"/>
                  </a:cxn>
                  <a:cxn ang="0">
                    <a:pos x="6" y="23"/>
                  </a:cxn>
                  <a:cxn ang="0">
                    <a:pos x="30" y="46"/>
                  </a:cxn>
                  <a:cxn ang="0">
                    <a:pos x="51" y="73"/>
                  </a:cxn>
                  <a:cxn ang="0">
                    <a:pos x="53" y="99"/>
                  </a:cxn>
                  <a:cxn ang="0">
                    <a:pos x="119" y="102"/>
                  </a:cxn>
                  <a:cxn ang="0">
                    <a:pos x="116" y="80"/>
                  </a:cxn>
                  <a:cxn ang="0">
                    <a:pos x="120" y="67"/>
                  </a:cxn>
                  <a:cxn ang="0">
                    <a:pos x="123" y="22"/>
                  </a:cxn>
                  <a:cxn ang="0">
                    <a:pos x="122" y="22"/>
                  </a:cxn>
                  <a:cxn ang="0">
                    <a:pos x="122" y="23"/>
                  </a:cxn>
                  <a:cxn ang="0">
                    <a:pos x="113" y="30"/>
                  </a:cxn>
                  <a:cxn ang="0">
                    <a:pos x="104" y="23"/>
                  </a:cxn>
                  <a:cxn ang="0">
                    <a:pos x="104" y="23"/>
                  </a:cxn>
                  <a:cxn ang="0">
                    <a:pos x="102" y="23"/>
                  </a:cxn>
                  <a:cxn ang="0">
                    <a:pos x="92" y="31"/>
                  </a:cxn>
                  <a:cxn ang="0">
                    <a:pos x="83" y="24"/>
                  </a:cxn>
                  <a:cxn ang="0">
                    <a:pos x="79" y="24"/>
                  </a:cxn>
                  <a:cxn ang="0">
                    <a:pos x="79" y="24"/>
                  </a:cxn>
                  <a:cxn ang="0">
                    <a:pos x="70" y="31"/>
                  </a:cxn>
                  <a:cxn ang="0">
                    <a:pos x="62" y="26"/>
                  </a:cxn>
                  <a:cxn ang="0">
                    <a:pos x="62" y="26"/>
                  </a:cxn>
                  <a:cxn ang="0">
                    <a:pos x="60" y="26"/>
                  </a:cxn>
                  <a:cxn ang="0">
                    <a:pos x="58" y="26"/>
                  </a:cxn>
                  <a:cxn ang="0">
                    <a:pos x="50" y="31"/>
                  </a:cxn>
                  <a:cxn ang="0">
                    <a:pos x="40" y="22"/>
                  </a:cxn>
                  <a:cxn ang="0">
                    <a:pos x="40" y="16"/>
                  </a:cxn>
                  <a:cxn ang="0">
                    <a:pos x="36" y="12"/>
                  </a:cxn>
                  <a:cxn ang="0">
                    <a:pos x="5" y="11"/>
                  </a:cxn>
                </a:cxnLst>
                <a:rect l="0" t="0" r="r" b="b"/>
                <a:pathLst>
                  <a:path w="129" h="102">
                    <a:moveTo>
                      <a:pt x="5" y="11"/>
                    </a:moveTo>
                    <a:cubicBezTo>
                      <a:pt x="0" y="15"/>
                      <a:pt x="2" y="22"/>
                      <a:pt x="6" y="23"/>
                    </a:cubicBezTo>
                    <a:cubicBezTo>
                      <a:pt x="10" y="24"/>
                      <a:pt x="25" y="26"/>
                      <a:pt x="30" y="46"/>
                    </a:cubicBezTo>
                    <a:cubicBezTo>
                      <a:pt x="37" y="73"/>
                      <a:pt x="51" y="73"/>
                      <a:pt x="51" y="73"/>
                    </a:cubicBezTo>
                    <a:cubicBezTo>
                      <a:pt x="55" y="94"/>
                      <a:pt x="53" y="99"/>
                      <a:pt x="53" y="99"/>
                    </a:cubicBezTo>
                    <a:cubicBezTo>
                      <a:pt x="119" y="102"/>
                      <a:pt x="119" y="102"/>
                      <a:pt x="119" y="102"/>
                    </a:cubicBezTo>
                    <a:cubicBezTo>
                      <a:pt x="119" y="90"/>
                      <a:pt x="115" y="89"/>
                      <a:pt x="116" y="80"/>
                    </a:cubicBezTo>
                    <a:cubicBezTo>
                      <a:pt x="116" y="73"/>
                      <a:pt x="118" y="69"/>
                      <a:pt x="120" y="67"/>
                    </a:cubicBezTo>
                    <a:cubicBezTo>
                      <a:pt x="129" y="54"/>
                      <a:pt x="125" y="27"/>
                      <a:pt x="123" y="22"/>
                    </a:cubicBezTo>
                    <a:cubicBezTo>
                      <a:pt x="122" y="22"/>
                      <a:pt x="122" y="22"/>
                      <a:pt x="122" y="22"/>
                    </a:cubicBezTo>
                    <a:cubicBezTo>
                      <a:pt x="122" y="23"/>
                      <a:pt x="122" y="23"/>
                      <a:pt x="122" y="23"/>
                    </a:cubicBezTo>
                    <a:cubicBezTo>
                      <a:pt x="122" y="27"/>
                      <a:pt x="118" y="30"/>
                      <a:pt x="113" y="30"/>
                    </a:cubicBezTo>
                    <a:cubicBezTo>
                      <a:pt x="108" y="30"/>
                      <a:pt x="104" y="27"/>
                      <a:pt x="104" y="23"/>
                    </a:cubicBezTo>
                    <a:cubicBezTo>
                      <a:pt x="104" y="23"/>
                      <a:pt x="104" y="23"/>
                      <a:pt x="104" y="23"/>
                    </a:cubicBezTo>
                    <a:cubicBezTo>
                      <a:pt x="103" y="23"/>
                      <a:pt x="103" y="23"/>
                      <a:pt x="102" y="23"/>
                    </a:cubicBezTo>
                    <a:cubicBezTo>
                      <a:pt x="102" y="27"/>
                      <a:pt x="97" y="31"/>
                      <a:pt x="92" y="31"/>
                    </a:cubicBezTo>
                    <a:cubicBezTo>
                      <a:pt x="87" y="31"/>
                      <a:pt x="84" y="28"/>
                      <a:pt x="83" y="24"/>
                    </a:cubicBezTo>
                    <a:cubicBezTo>
                      <a:pt x="82" y="24"/>
                      <a:pt x="81" y="24"/>
                      <a:pt x="79" y="24"/>
                    </a:cubicBezTo>
                    <a:cubicBezTo>
                      <a:pt x="79" y="24"/>
                      <a:pt x="79" y="24"/>
                      <a:pt x="79" y="24"/>
                    </a:cubicBezTo>
                    <a:cubicBezTo>
                      <a:pt x="78" y="28"/>
                      <a:pt x="75" y="31"/>
                      <a:pt x="70" y="31"/>
                    </a:cubicBezTo>
                    <a:cubicBezTo>
                      <a:pt x="67" y="31"/>
                      <a:pt x="64" y="29"/>
                      <a:pt x="62" y="26"/>
                    </a:cubicBezTo>
                    <a:cubicBezTo>
                      <a:pt x="62" y="26"/>
                      <a:pt x="62" y="26"/>
                      <a:pt x="62" y="26"/>
                    </a:cubicBezTo>
                    <a:cubicBezTo>
                      <a:pt x="61" y="26"/>
                      <a:pt x="61" y="26"/>
                      <a:pt x="60" y="26"/>
                    </a:cubicBezTo>
                    <a:cubicBezTo>
                      <a:pt x="59" y="26"/>
                      <a:pt x="58" y="26"/>
                      <a:pt x="58" y="26"/>
                    </a:cubicBezTo>
                    <a:cubicBezTo>
                      <a:pt x="56" y="29"/>
                      <a:pt x="53" y="31"/>
                      <a:pt x="50" y="31"/>
                    </a:cubicBezTo>
                    <a:cubicBezTo>
                      <a:pt x="44" y="31"/>
                      <a:pt x="40" y="27"/>
                      <a:pt x="40" y="22"/>
                    </a:cubicBezTo>
                    <a:cubicBezTo>
                      <a:pt x="40" y="16"/>
                      <a:pt x="40" y="16"/>
                      <a:pt x="40" y="16"/>
                    </a:cubicBezTo>
                    <a:cubicBezTo>
                      <a:pt x="39" y="15"/>
                      <a:pt x="38" y="14"/>
                      <a:pt x="36" y="12"/>
                    </a:cubicBezTo>
                    <a:cubicBezTo>
                      <a:pt x="24" y="0"/>
                      <a:pt x="10" y="8"/>
                      <a:pt x="5" y="1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4" name="Freeform 80"/>
              <p:cNvSpPr/>
              <p:nvPr/>
            </p:nvSpPr>
            <p:spPr bwMode="auto">
              <a:xfrm>
                <a:off x="3500" y="1539"/>
                <a:ext cx="35" cy="31"/>
              </a:xfrm>
              <a:custGeom>
                <a:avLst/>
                <a:gdLst/>
                <a:ahLst/>
                <a:cxnLst>
                  <a:cxn ang="0">
                    <a:pos x="15" y="1"/>
                  </a:cxn>
                  <a:cxn ang="0">
                    <a:pos x="0" y="10"/>
                  </a:cxn>
                  <a:cxn ang="0">
                    <a:pos x="0" y="13"/>
                  </a:cxn>
                </a:cxnLst>
                <a:rect l="0" t="0" r="r" b="b"/>
                <a:pathLst>
                  <a:path w="15" h="13">
                    <a:moveTo>
                      <a:pt x="15" y="1"/>
                    </a:moveTo>
                    <a:cubicBezTo>
                      <a:pt x="9" y="0"/>
                      <a:pt x="3" y="4"/>
                      <a:pt x="0" y="10"/>
                    </a:cubicBezTo>
                    <a:cubicBezTo>
                      <a:pt x="0" y="11"/>
                      <a:pt x="0" y="12"/>
                      <a:pt x="0" y="13"/>
                    </a:cubicBezTo>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5" name="Freeform 81"/>
              <p:cNvSpPr/>
              <p:nvPr/>
            </p:nvSpPr>
            <p:spPr bwMode="auto">
              <a:xfrm>
                <a:off x="3495" y="1425"/>
                <a:ext cx="121" cy="188"/>
              </a:xfrm>
              <a:custGeom>
                <a:avLst/>
                <a:gdLst/>
                <a:ahLst/>
                <a:cxnLst>
                  <a:cxn ang="0">
                    <a:pos x="2" y="61"/>
                  </a:cxn>
                  <a:cxn ang="0">
                    <a:pos x="11" y="77"/>
                  </a:cxn>
                  <a:cxn ang="0">
                    <a:pos x="15" y="78"/>
                  </a:cxn>
                  <a:cxn ang="0">
                    <a:pos x="30" y="69"/>
                  </a:cxn>
                  <a:cxn ang="0">
                    <a:pos x="30" y="69"/>
                  </a:cxn>
                  <a:cxn ang="0">
                    <a:pos x="30" y="69"/>
                  </a:cxn>
                  <a:cxn ang="0">
                    <a:pos x="30" y="68"/>
                  </a:cxn>
                  <a:cxn ang="0">
                    <a:pos x="33" y="60"/>
                  </a:cxn>
                  <a:cxn ang="0">
                    <a:pos x="47" y="14"/>
                  </a:cxn>
                  <a:cxn ang="0">
                    <a:pos x="47" y="14"/>
                  </a:cxn>
                  <a:cxn ang="0">
                    <a:pos x="51" y="1"/>
                  </a:cxn>
                  <a:cxn ang="0">
                    <a:pos x="48" y="0"/>
                  </a:cxn>
                  <a:cxn ang="0">
                    <a:pos x="48" y="0"/>
                  </a:cxn>
                  <a:cxn ang="0">
                    <a:pos x="48" y="0"/>
                  </a:cxn>
                  <a:cxn ang="0">
                    <a:pos x="44" y="14"/>
                  </a:cxn>
                  <a:cxn ang="0">
                    <a:pos x="30" y="58"/>
                  </a:cxn>
                  <a:cxn ang="0">
                    <a:pos x="21" y="50"/>
                  </a:cxn>
                  <a:cxn ang="0">
                    <a:pos x="17" y="49"/>
                  </a:cxn>
                </a:cxnLst>
                <a:rect l="0" t="0" r="r" b="b"/>
                <a:pathLst>
                  <a:path w="51" h="79">
                    <a:moveTo>
                      <a:pt x="2" y="61"/>
                    </a:moveTo>
                    <a:cubicBezTo>
                      <a:pt x="0" y="67"/>
                      <a:pt x="4" y="75"/>
                      <a:pt x="11" y="77"/>
                    </a:cubicBezTo>
                    <a:cubicBezTo>
                      <a:pt x="12" y="78"/>
                      <a:pt x="14" y="78"/>
                      <a:pt x="15" y="78"/>
                    </a:cubicBezTo>
                    <a:cubicBezTo>
                      <a:pt x="21" y="79"/>
                      <a:pt x="27" y="76"/>
                      <a:pt x="30" y="69"/>
                    </a:cubicBezTo>
                    <a:cubicBezTo>
                      <a:pt x="30" y="69"/>
                      <a:pt x="30" y="69"/>
                      <a:pt x="30" y="69"/>
                    </a:cubicBezTo>
                    <a:cubicBezTo>
                      <a:pt x="30" y="69"/>
                      <a:pt x="30" y="69"/>
                      <a:pt x="30" y="69"/>
                    </a:cubicBezTo>
                    <a:cubicBezTo>
                      <a:pt x="30" y="69"/>
                      <a:pt x="30" y="68"/>
                      <a:pt x="30" y="68"/>
                    </a:cubicBezTo>
                    <a:cubicBezTo>
                      <a:pt x="33" y="60"/>
                      <a:pt x="33" y="60"/>
                      <a:pt x="33" y="60"/>
                    </a:cubicBezTo>
                    <a:cubicBezTo>
                      <a:pt x="47" y="14"/>
                      <a:pt x="47" y="14"/>
                      <a:pt x="47" y="14"/>
                    </a:cubicBezTo>
                    <a:cubicBezTo>
                      <a:pt x="47" y="14"/>
                      <a:pt x="47" y="14"/>
                      <a:pt x="47" y="14"/>
                    </a:cubicBezTo>
                    <a:cubicBezTo>
                      <a:pt x="51" y="1"/>
                      <a:pt x="51" y="1"/>
                      <a:pt x="51" y="1"/>
                    </a:cubicBezTo>
                    <a:cubicBezTo>
                      <a:pt x="50" y="1"/>
                      <a:pt x="49" y="1"/>
                      <a:pt x="48" y="0"/>
                    </a:cubicBezTo>
                    <a:cubicBezTo>
                      <a:pt x="48" y="0"/>
                      <a:pt x="48" y="0"/>
                      <a:pt x="48" y="0"/>
                    </a:cubicBezTo>
                    <a:cubicBezTo>
                      <a:pt x="48" y="0"/>
                      <a:pt x="48" y="0"/>
                      <a:pt x="48" y="0"/>
                    </a:cubicBezTo>
                    <a:cubicBezTo>
                      <a:pt x="44" y="14"/>
                      <a:pt x="44" y="14"/>
                      <a:pt x="44" y="14"/>
                    </a:cubicBezTo>
                    <a:cubicBezTo>
                      <a:pt x="30" y="58"/>
                      <a:pt x="30" y="58"/>
                      <a:pt x="30" y="58"/>
                    </a:cubicBezTo>
                    <a:cubicBezTo>
                      <a:pt x="28" y="55"/>
                      <a:pt x="25" y="52"/>
                      <a:pt x="21" y="50"/>
                    </a:cubicBezTo>
                    <a:cubicBezTo>
                      <a:pt x="20" y="49"/>
                      <a:pt x="18" y="49"/>
                      <a:pt x="17" y="49"/>
                    </a:cubicBezTo>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8" name="Freeform 84"/>
              <p:cNvSpPr>
                <a:spLocks noEditPoints="1"/>
              </p:cNvSpPr>
              <p:nvPr/>
            </p:nvSpPr>
            <p:spPr bwMode="auto">
              <a:xfrm>
                <a:off x="3474" y="1049"/>
                <a:ext cx="464" cy="502"/>
              </a:xfrm>
              <a:custGeom>
                <a:avLst/>
                <a:gdLst/>
                <a:ahLst/>
                <a:cxnLst>
                  <a:cxn ang="0">
                    <a:pos x="192" y="89"/>
                  </a:cxn>
                  <a:cxn ang="0">
                    <a:pos x="105" y="5"/>
                  </a:cxn>
                  <a:cxn ang="0">
                    <a:pos x="4" y="70"/>
                  </a:cxn>
                  <a:cxn ang="0">
                    <a:pos x="91" y="154"/>
                  </a:cxn>
                  <a:cxn ang="0">
                    <a:pos x="115" y="154"/>
                  </a:cxn>
                  <a:cxn ang="0">
                    <a:pos x="95" y="212"/>
                  </a:cxn>
                  <a:cxn ang="0">
                    <a:pos x="154" y="142"/>
                  </a:cxn>
                  <a:cxn ang="0">
                    <a:pos x="192" y="89"/>
                  </a:cxn>
                  <a:cxn ang="0">
                    <a:pos x="25" y="46"/>
                  </a:cxn>
                  <a:cxn ang="0">
                    <a:pos x="173" y="60"/>
                  </a:cxn>
                  <a:cxn ang="0">
                    <a:pos x="178" y="67"/>
                  </a:cxn>
                  <a:cxn ang="0">
                    <a:pos x="171" y="74"/>
                  </a:cxn>
                  <a:cxn ang="0">
                    <a:pos x="24" y="59"/>
                  </a:cxn>
                  <a:cxn ang="0">
                    <a:pos x="19" y="52"/>
                  </a:cxn>
                  <a:cxn ang="0">
                    <a:pos x="25" y="46"/>
                  </a:cxn>
                  <a:cxn ang="0">
                    <a:pos x="21" y="95"/>
                  </a:cxn>
                  <a:cxn ang="0">
                    <a:pos x="16" y="87"/>
                  </a:cxn>
                  <a:cxn ang="0">
                    <a:pos x="22" y="81"/>
                  </a:cxn>
                  <a:cxn ang="0">
                    <a:pos x="169" y="95"/>
                  </a:cxn>
                  <a:cxn ang="0">
                    <a:pos x="174" y="102"/>
                  </a:cxn>
                  <a:cxn ang="0">
                    <a:pos x="168" y="109"/>
                  </a:cxn>
                  <a:cxn ang="0">
                    <a:pos x="21" y="95"/>
                  </a:cxn>
                </a:cxnLst>
                <a:rect l="0" t="0" r="r" b="b"/>
                <a:pathLst>
                  <a:path w="196" h="212">
                    <a:moveTo>
                      <a:pt x="192" y="89"/>
                    </a:moveTo>
                    <a:cubicBezTo>
                      <a:pt x="196" y="48"/>
                      <a:pt x="157" y="10"/>
                      <a:pt x="105" y="5"/>
                    </a:cubicBezTo>
                    <a:cubicBezTo>
                      <a:pt x="53" y="0"/>
                      <a:pt x="8" y="29"/>
                      <a:pt x="4" y="70"/>
                    </a:cubicBezTo>
                    <a:cubicBezTo>
                      <a:pt x="0" y="112"/>
                      <a:pt x="39" y="149"/>
                      <a:pt x="91" y="154"/>
                    </a:cubicBezTo>
                    <a:cubicBezTo>
                      <a:pt x="99" y="155"/>
                      <a:pt x="107" y="155"/>
                      <a:pt x="115" y="154"/>
                    </a:cubicBezTo>
                    <a:cubicBezTo>
                      <a:pt x="112" y="171"/>
                      <a:pt x="105" y="197"/>
                      <a:pt x="95" y="212"/>
                    </a:cubicBezTo>
                    <a:cubicBezTo>
                      <a:pt x="95" y="212"/>
                      <a:pt x="132" y="186"/>
                      <a:pt x="154" y="142"/>
                    </a:cubicBezTo>
                    <a:cubicBezTo>
                      <a:pt x="175" y="130"/>
                      <a:pt x="190" y="111"/>
                      <a:pt x="192" y="89"/>
                    </a:cubicBezTo>
                    <a:close/>
                    <a:moveTo>
                      <a:pt x="25" y="46"/>
                    </a:moveTo>
                    <a:cubicBezTo>
                      <a:pt x="173" y="60"/>
                      <a:pt x="173" y="60"/>
                      <a:pt x="173" y="60"/>
                    </a:cubicBezTo>
                    <a:cubicBezTo>
                      <a:pt x="176" y="60"/>
                      <a:pt x="178" y="64"/>
                      <a:pt x="178" y="67"/>
                    </a:cubicBezTo>
                    <a:cubicBezTo>
                      <a:pt x="177" y="71"/>
                      <a:pt x="174" y="74"/>
                      <a:pt x="171" y="74"/>
                    </a:cubicBezTo>
                    <a:cubicBezTo>
                      <a:pt x="24" y="59"/>
                      <a:pt x="24" y="59"/>
                      <a:pt x="24" y="59"/>
                    </a:cubicBezTo>
                    <a:cubicBezTo>
                      <a:pt x="21" y="59"/>
                      <a:pt x="19" y="56"/>
                      <a:pt x="19" y="52"/>
                    </a:cubicBezTo>
                    <a:cubicBezTo>
                      <a:pt x="19" y="48"/>
                      <a:pt x="22" y="45"/>
                      <a:pt x="25" y="46"/>
                    </a:cubicBezTo>
                    <a:close/>
                    <a:moveTo>
                      <a:pt x="21" y="95"/>
                    </a:moveTo>
                    <a:cubicBezTo>
                      <a:pt x="18" y="94"/>
                      <a:pt x="15" y="91"/>
                      <a:pt x="16" y="87"/>
                    </a:cubicBezTo>
                    <a:cubicBezTo>
                      <a:pt x="16" y="83"/>
                      <a:pt x="19" y="81"/>
                      <a:pt x="22" y="81"/>
                    </a:cubicBezTo>
                    <a:cubicBezTo>
                      <a:pt x="169" y="95"/>
                      <a:pt x="169" y="95"/>
                      <a:pt x="169" y="95"/>
                    </a:cubicBezTo>
                    <a:cubicBezTo>
                      <a:pt x="172" y="95"/>
                      <a:pt x="174" y="99"/>
                      <a:pt x="174" y="102"/>
                    </a:cubicBezTo>
                    <a:cubicBezTo>
                      <a:pt x="174" y="106"/>
                      <a:pt x="171" y="109"/>
                      <a:pt x="168" y="109"/>
                    </a:cubicBezTo>
                    <a:lnTo>
                      <a:pt x="21" y="9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09" name="Freeform 85"/>
              <p:cNvSpPr/>
              <p:nvPr/>
            </p:nvSpPr>
            <p:spPr bwMode="auto">
              <a:xfrm>
                <a:off x="3519" y="1155"/>
                <a:ext cx="376" cy="69"/>
              </a:xfrm>
              <a:custGeom>
                <a:avLst/>
                <a:gdLst/>
                <a:ahLst/>
                <a:cxnLst>
                  <a:cxn ang="0">
                    <a:pos x="5" y="14"/>
                  </a:cxn>
                  <a:cxn ang="0">
                    <a:pos x="152" y="29"/>
                  </a:cxn>
                  <a:cxn ang="0">
                    <a:pos x="159" y="22"/>
                  </a:cxn>
                  <a:cxn ang="0">
                    <a:pos x="154" y="15"/>
                  </a:cxn>
                  <a:cxn ang="0">
                    <a:pos x="6" y="1"/>
                  </a:cxn>
                  <a:cxn ang="0">
                    <a:pos x="0" y="7"/>
                  </a:cxn>
                  <a:cxn ang="0">
                    <a:pos x="5" y="14"/>
                  </a:cxn>
                </a:cxnLst>
                <a:rect l="0" t="0" r="r" b="b"/>
                <a:pathLst>
                  <a:path w="159" h="29">
                    <a:moveTo>
                      <a:pt x="5" y="14"/>
                    </a:moveTo>
                    <a:cubicBezTo>
                      <a:pt x="152" y="29"/>
                      <a:pt x="152" y="29"/>
                      <a:pt x="152" y="29"/>
                    </a:cubicBezTo>
                    <a:cubicBezTo>
                      <a:pt x="155" y="29"/>
                      <a:pt x="158" y="26"/>
                      <a:pt x="159" y="22"/>
                    </a:cubicBezTo>
                    <a:cubicBezTo>
                      <a:pt x="159" y="19"/>
                      <a:pt x="157" y="15"/>
                      <a:pt x="154" y="15"/>
                    </a:cubicBezTo>
                    <a:cubicBezTo>
                      <a:pt x="6" y="1"/>
                      <a:pt x="6" y="1"/>
                      <a:pt x="6" y="1"/>
                    </a:cubicBezTo>
                    <a:cubicBezTo>
                      <a:pt x="3" y="0"/>
                      <a:pt x="0" y="3"/>
                      <a:pt x="0" y="7"/>
                    </a:cubicBezTo>
                    <a:cubicBezTo>
                      <a:pt x="0" y="11"/>
                      <a:pt x="2" y="14"/>
                      <a:pt x="5" y="1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0" name="Freeform 86"/>
              <p:cNvSpPr/>
              <p:nvPr/>
            </p:nvSpPr>
            <p:spPr bwMode="auto">
              <a:xfrm>
                <a:off x="3509" y="1241"/>
                <a:ext cx="377" cy="66"/>
              </a:xfrm>
              <a:custGeom>
                <a:avLst/>
                <a:gdLst/>
                <a:ahLst/>
                <a:cxnLst>
                  <a:cxn ang="0">
                    <a:pos x="159" y="21"/>
                  </a:cxn>
                  <a:cxn ang="0">
                    <a:pos x="154" y="14"/>
                  </a:cxn>
                  <a:cxn ang="0">
                    <a:pos x="7" y="0"/>
                  </a:cxn>
                  <a:cxn ang="0">
                    <a:pos x="1" y="6"/>
                  </a:cxn>
                  <a:cxn ang="0">
                    <a:pos x="6" y="14"/>
                  </a:cxn>
                  <a:cxn ang="0">
                    <a:pos x="153" y="28"/>
                  </a:cxn>
                  <a:cxn ang="0">
                    <a:pos x="159" y="21"/>
                  </a:cxn>
                </a:cxnLst>
                <a:rect l="0" t="0" r="r" b="b"/>
                <a:pathLst>
                  <a:path w="159" h="28">
                    <a:moveTo>
                      <a:pt x="159" y="21"/>
                    </a:moveTo>
                    <a:cubicBezTo>
                      <a:pt x="159" y="18"/>
                      <a:pt x="157" y="14"/>
                      <a:pt x="154" y="14"/>
                    </a:cubicBezTo>
                    <a:cubicBezTo>
                      <a:pt x="7" y="0"/>
                      <a:pt x="7" y="0"/>
                      <a:pt x="7" y="0"/>
                    </a:cubicBezTo>
                    <a:cubicBezTo>
                      <a:pt x="4" y="0"/>
                      <a:pt x="1" y="2"/>
                      <a:pt x="1" y="6"/>
                    </a:cubicBezTo>
                    <a:cubicBezTo>
                      <a:pt x="0" y="10"/>
                      <a:pt x="3" y="13"/>
                      <a:pt x="6" y="14"/>
                    </a:cubicBezTo>
                    <a:cubicBezTo>
                      <a:pt x="153" y="28"/>
                      <a:pt x="153" y="28"/>
                      <a:pt x="153" y="28"/>
                    </a:cubicBezTo>
                    <a:cubicBezTo>
                      <a:pt x="156" y="28"/>
                      <a:pt x="159" y="25"/>
                      <a:pt x="159" y="2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1" name="Freeform 87"/>
              <p:cNvSpPr>
                <a:spLocks noEditPoints="1"/>
              </p:cNvSpPr>
              <p:nvPr/>
            </p:nvSpPr>
            <p:spPr bwMode="auto">
              <a:xfrm>
                <a:off x="4224" y="1842"/>
                <a:ext cx="247" cy="225"/>
              </a:xfrm>
              <a:custGeom>
                <a:avLst/>
                <a:gdLst/>
                <a:ahLst/>
                <a:cxnLst>
                  <a:cxn ang="0">
                    <a:pos x="66" y="79"/>
                  </a:cxn>
                  <a:cxn ang="0">
                    <a:pos x="104" y="53"/>
                  </a:cxn>
                  <a:cxn ang="0">
                    <a:pos x="74" y="60"/>
                  </a:cxn>
                  <a:cxn ang="0">
                    <a:pos x="75" y="48"/>
                  </a:cxn>
                  <a:cxn ang="0">
                    <a:pos x="38" y="0"/>
                  </a:cxn>
                  <a:cxn ang="0">
                    <a:pos x="0" y="48"/>
                  </a:cxn>
                  <a:cxn ang="0">
                    <a:pos x="38" y="95"/>
                  </a:cxn>
                  <a:cxn ang="0">
                    <a:pos x="66" y="79"/>
                  </a:cxn>
                  <a:cxn ang="0">
                    <a:pos x="28" y="7"/>
                  </a:cxn>
                  <a:cxn ang="0">
                    <a:pos x="31" y="10"/>
                  </a:cxn>
                  <a:cxn ang="0">
                    <a:pos x="31" y="84"/>
                  </a:cxn>
                  <a:cxn ang="0">
                    <a:pos x="28" y="87"/>
                  </a:cxn>
                  <a:cxn ang="0">
                    <a:pos x="24" y="84"/>
                  </a:cxn>
                  <a:cxn ang="0">
                    <a:pos x="24" y="10"/>
                  </a:cxn>
                  <a:cxn ang="0">
                    <a:pos x="28" y="7"/>
                  </a:cxn>
                  <a:cxn ang="0">
                    <a:pos x="49" y="84"/>
                  </a:cxn>
                  <a:cxn ang="0">
                    <a:pos x="45" y="87"/>
                  </a:cxn>
                  <a:cxn ang="0">
                    <a:pos x="42" y="84"/>
                  </a:cxn>
                  <a:cxn ang="0">
                    <a:pos x="42" y="10"/>
                  </a:cxn>
                  <a:cxn ang="0">
                    <a:pos x="45" y="7"/>
                  </a:cxn>
                  <a:cxn ang="0">
                    <a:pos x="49" y="10"/>
                  </a:cxn>
                  <a:cxn ang="0">
                    <a:pos x="49" y="84"/>
                  </a:cxn>
                </a:cxnLst>
                <a:rect l="0" t="0" r="r" b="b"/>
                <a:pathLst>
                  <a:path w="104" h="95">
                    <a:moveTo>
                      <a:pt x="66" y="79"/>
                    </a:moveTo>
                    <a:cubicBezTo>
                      <a:pt x="89" y="70"/>
                      <a:pt x="104" y="53"/>
                      <a:pt x="104" y="53"/>
                    </a:cubicBezTo>
                    <a:cubicBezTo>
                      <a:pt x="96" y="57"/>
                      <a:pt x="82" y="59"/>
                      <a:pt x="74" y="60"/>
                    </a:cubicBezTo>
                    <a:cubicBezTo>
                      <a:pt x="75" y="56"/>
                      <a:pt x="75" y="52"/>
                      <a:pt x="75" y="48"/>
                    </a:cubicBezTo>
                    <a:cubicBezTo>
                      <a:pt x="75" y="22"/>
                      <a:pt x="58" y="0"/>
                      <a:pt x="38" y="0"/>
                    </a:cubicBezTo>
                    <a:cubicBezTo>
                      <a:pt x="17" y="0"/>
                      <a:pt x="0" y="22"/>
                      <a:pt x="0" y="48"/>
                    </a:cubicBezTo>
                    <a:cubicBezTo>
                      <a:pt x="0" y="74"/>
                      <a:pt x="17" y="95"/>
                      <a:pt x="38" y="95"/>
                    </a:cubicBezTo>
                    <a:cubicBezTo>
                      <a:pt x="49" y="95"/>
                      <a:pt x="59" y="89"/>
                      <a:pt x="66" y="79"/>
                    </a:cubicBezTo>
                    <a:close/>
                    <a:moveTo>
                      <a:pt x="28" y="7"/>
                    </a:moveTo>
                    <a:cubicBezTo>
                      <a:pt x="30" y="7"/>
                      <a:pt x="31" y="8"/>
                      <a:pt x="31" y="10"/>
                    </a:cubicBezTo>
                    <a:cubicBezTo>
                      <a:pt x="31" y="84"/>
                      <a:pt x="31" y="84"/>
                      <a:pt x="31" y="84"/>
                    </a:cubicBezTo>
                    <a:cubicBezTo>
                      <a:pt x="31" y="86"/>
                      <a:pt x="30" y="87"/>
                      <a:pt x="28" y="87"/>
                    </a:cubicBezTo>
                    <a:cubicBezTo>
                      <a:pt x="26" y="87"/>
                      <a:pt x="24" y="86"/>
                      <a:pt x="24" y="84"/>
                    </a:cubicBezTo>
                    <a:cubicBezTo>
                      <a:pt x="24" y="10"/>
                      <a:pt x="24" y="10"/>
                      <a:pt x="24" y="10"/>
                    </a:cubicBezTo>
                    <a:cubicBezTo>
                      <a:pt x="24" y="8"/>
                      <a:pt x="26" y="7"/>
                      <a:pt x="28" y="7"/>
                    </a:cubicBezTo>
                    <a:close/>
                    <a:moveTo>
                      <a:pt x="49" y="84"/>
                    </a:moveTo>
                    <a:cubicBezTo>
                      <a:pt x="49" y="86"/>
                      <a:pt x="47" y="87"/>
                      <a:pt x="45" y="87"/>
                    </a:cubicBezTo>
                    <a:cubicBezTo>
                      <a:pt x="43" y="87"/>
                      <a:pt x="42" y="86"/>
                      <a:pt x="42" y="84"/>
                    </a:cubicBezTo>
                    <a:cubicBezTo>
                      <a:pt x="42" y="10"/>
                      <a:pt x="42" y="10"/>
                      <a:pt x="42" y="10"/>
                    </a:cubicBezTo>
                    <a:cubicBezTo>
                      <a:pt x="42" y="8"/>
                      <a:pt x="43" y="7"/>
                      <a:pt x="45" y="7"/>
                    </a:cubicBezTo>
                    <a:cubicBezTo>
                      <a:pt x="47" y="7"/>
                      <a:pt x="49" y="8"/>
                      <a:pt x="49" y="10"/>
                    </a:cubicBezTo>
                    <a:lnTo>
                      <a:pt x="49" y="8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2" name="Freeform 88"/>
              <p:cNvSpPr/>
              <p:nvPr/>
            </p:nvSpPr>
            <p:spPr bwMode="auto">
              <a:xfrm>
                <a:off x="4281" y="1859"/>
                <a:ext cx="17" cy="189"/>
              </a:xfrm>
              <a:custGeom>
                <a:avLst/>
                <a:gdLst/>
                <a:ahLst/>
                <a:cxnLst>
                  <a:cxn ang="0">
                    <a:pos x="7" y="3"/>
                  </a:cxn>
                  <a:cxn ang="0">
                    <a:pos x="7" y="77"/>
                  </a:cxn>
                  <a:cxn ang="0">
                    <a:pos x="4" y="80"/>
                  </a:cxn>
                  <a:cxn ang="0">
                    <a:pos x="0" y="77"/>
                  </a:cxn>
                  <a:cxn ang="0">
                    <a:pos x="0" y="3"/>
                  </a:cxn>
                  <a:cxn ang="0">
                    <a:pos x="4" y="0"/>
                  </a:cxn>
                  <a:cxn ang="0">
                    <a:pos x="7" y="3"/>
                  </a:cxn>
                </a:cxnLst>
                <a:rect l="0" t="0" r="r" b="b"/>
                <a:pathLst>
                  <a:path w="7" h="80">
                    <a:moveTo>
                      <a:pt x="7" y="3"/>
                    </a:moveTo>
                    <a:cubicBezTo>
                      <a:pt x="7" y="77"/>
                      <a:pt x="7" y="77"/>
                      <a:pt x="7" y="77"/>
                    </a:cubicBezTo>
                    <a:cubicBezTo>
                      <a:pt x="7" y="79"/>
                      <a:pt x="6" y="80"/>
                      <a:pt x="4" y="80"/>
                    </a:cubicBezTo>
                    <a:cubicBezTo>
                      <a:pt x="2" y="80"/>
                      <a:pt x="0" y="79"/>
                      <a:pt x="0" y="77"/>
                    </a:cubicBezTo>
                    <a:cubicBezTo>
                      <a:pt x="0" y="3"/>
                      <a:pt x="0" y="3"/>
                      <a:pt x="0" y="3"/>
                    </a:cubicBezTo>
                    <a:cubicBezTo>
                      <a:pt x="0" y="1"/>
                      <a:pt x="2" y="0"/>
                      <a:pt x="4" y="0"/>
                    </a:cubicBezTo>
                    <a:cubicBezTo>
                      <a:pt x="6" y="0"/>
                      <a:pt x="7" y="1"/>
                      <a:pt x="7" y="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3" name="Freeform 89"/>
              <p:cNvSpPr/>
              <p:nvPr/>
            </p:nvSpPr>
            <p:spPr bwMode="auto">
              <a:xfrm>
                <a:off x="4324" y="1859"/>
                <a:ext cx="16" cy="189"/>
              </a:xfrm>
              <a:custGeom>
                <a:avLst/>
                <a:gdLst/>
                <a:ahLst/>
                <a:cxnLst>
                  <a:cxn ang="0">
                    <a:pos x="3" y="80"/>
                  </a:cxn>
                  <a:cxn ang="0">
                    <a:pos x="0" y="77"/>
                  </a:cxn>
                  <a:cxn ang="0">
                    <a:pos x="0" y="3"/>
                  </a:cxn>
                  <a:cxn ang="0">
                    <a:pos x="3" y="0"/>
                  </a:cxn>
                  <a:cxn ang="0">
                    <a:pos x="7" y="3"/>
                  </a:cxn>
                  <a:cxn ang="0">
                    <a:pos x="7" y="77"/>
                  </a:cxn>
                  <a:cxn ang="0">
                    <a:pos x="3" y="80"/>
                  </a:cxn>
                </a:cxnLst>
                <a:rect l="0" t="0" r="r" b="b"/>
                <a:pathLst>
                  <a:path w="7" h="80">
                    <a:moveTo>
                      <a:pt x="3" y="80"/>
                    </a:moveTo>
                    <a:cubicBezTo>
                      <a:pt x="1" y="80"/>
                      <a:pt x="0" y="79"/>
                      <a:pt x="0" y="77"/>
                    </a:cubicBezTo>
                    <a:cubicBezTo>
                      <a:pt x="0" y="3"/>
                      <a:pt x="0" y="3"/>
                      <a:pt x="0" y="3"/>
                    </a:cubicBezTo>
                    <a:cubicBezTo>
                      <a:pt x="0" y="1"/>
                      <a:pt x="1" y="0"/>
                      <a:pt x="3" y="0"/>
                    </a:cubicBezTo>
                    <a:cubicBezTo>
                      <a:pt x="5" y="0"/>
                      <a:pt x="7" y="1"/>
                      <a:pt x="7" y="3"/>
                    </a:cubicBezTo>
                    <a:cubicBezTo>
                      <a:pt x="7" y="77"/>
                      <a:pt x="7" y="77"/>
                      <a:pt x="7" y="77"/>
                    </a:cubicBezTo>
                    <a:cubicBezTo>
                      <a:pt x="7" y="79"/>
                      <a:pt x="5" y="80"/>
                      <a:pt x="3" y="8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4" name="Freeform 90"/>
              <p:cNvSpPr/>
              <p:nvPr/>
            </p:nvSpPr>
            <p:spPr bwMode="auto">
              <a:xfrm>
                <a:off x="3365" y="2731"/>
                <a:ext cx="260" cy="189"/>
              </a:xfrm>
              <a:custGeom>
                <a:avLst/>
                <a:gdLst/>
                <a:ahLst/>
                <a:cxnLst>
                  <a:cxn ang="0">
                    <a:pos x="110" y="40"/>
                  </a:cxn>
                  <a:cxn ang="0">
                    <a:pos x="40" y="0"/>
                  </a:cxn>
                  <a:cxn ang="0">
                    <a:pos x="40" y="27"/>
                  </a:cxn>
                  <a:cxn ang="0">
                    <a:pos x="4" y="27"/>
                  </a:cxn>
                  <a:cxn ang="0">
                    <a:pos x="0" y="31"/>
                  </a:cxn>
                  <a:cxn ang="0">
                    <a:pos x="0" y="53"/>
                  </a:cxn>
                  <a:cxn ang="0">
                    <a:pos x="4" y="57"/>
                  </a:cxn>
                  <a:cxn ang="0">
                    <a:pos x="40" y="57"/>
                  </a:cxn>
                  <a:cxn ang="0">
                    <a:pos x="40" y="80"/>
                  </a:cxn>
                  <a:cxn ang="0">
                    <a:pos x="110" y="40"/>
                  </a:cxn>
                </a:cxnLst>
                <a:rect l="0" t="0" r="r" b="b"/>
                <a:pathLst>
                  <a:path w="110" h="80">
                    <a:moveTo>
                      <a:pt x="110" y="40"/>
                    </a:moveTo>
                    <a:cubicBezTo>
                      <a:pt x="40" y="0"/>
                      <a:pt x="40" y="0"/>
                      <a:pt x="40" y="0"/>
                    </a:cubicBezTo>
                    <a:cubicBezTo>
                      <a:pt x="40" y="27"/>
                      <a:pt x="40" y="27"/>
                      <a:pt x="40" y="27"/>
                    </a:cubicBezTo>
                    <a:cubicBezTo>
                      <a:pt x="4" y="27"/>
                      <a:pt x="4" y="27"/>
                      <a:pt x="4" y="27"/>
                    </a:cubicBezTo>
                    <a:cubicBezTo>
                      <a:pt x="2" y="27"/>
                      <a:pt x="0" y="29"/>
                      <a:pt x="0" y="31"/>
                    </a:cubicBezTo>
                    <a:cubicBezTo>
                      <a:pt x="0" y="53"/>
                      <a:pt x="0" y="53"/>
                      <a:pt x="0" y="53"/>
                    </a:cubicBezTo>
                    <a:cubicBezTo>
                      <a:pt x="0" y="55"/>
                      <a:pt x="2" y="57"/>
                      <a:pt x="4" y="57"/>
                    </a:cubicBezTo>
                    <a:cubicBezTo>
                      <a:pt x="40" y="57"/>
                      <a:pt x="40" y="57"/>
                      <a:pt x="40" y="57"/>
                    </a:cubicBezTo>
                    <a:cubicBezTo>
                      <a:pt x="40" y="80"/>
                      <a:pt x="40" y="80"/>
                      <a:pt x="40" y="80"/>
                    </a:cubicBezTo>
                    <a:lnTo>
                      <a:pt x="110" y="4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5" name="Freeform 91"/>
              <p:cNvSpPr/>
              <p:nvPr/>
            </p:nvSpPr>
            <p:spPr bwMode="auto">
              <a:xfrm>
                <a:off x="2297" y="1674"/>
                <a:ext cx="189" cy="261"/>
              </a:xfrm>
              <a:custGeom>
                <a:avLst/>
                <a:gdLst/>
                <a:ahLst/>
                <a:cxnLst>
                  <a:cxn ang="0">
                    <a:pos x="40" y="0"/>
                  </a:cxn>
                  <a:cxn ang="0">
                    <a:pos x="0" y="70"/>
                  </a:cxn>
                  <a:cxn ang="0">
                    <a:pos x="27" y="70"/>
                  </a:cxn>
                  <a:cxn ang="0">
                    <a:pos x="27" y="106"/>
                  </a:cxn>
                  <a:cxn ang="0">
                    <a:pos x="31" y="110"/>
                  </a:cxn>
                  <a:cxn ang="0">
                    <a:pos x="52" y="110"/>
                  </a:cxn>
                  <a:cxn ang="0">
                    <a:pos x="57" y="106"/>
                  </a:cxn>
                  <a:cxn ang="0">
                    <a:pos x="57" y="70"/>
                  </a:cxn>
                  <a:cxn ang="0">
                    <a:pos x="80" y="70"/>
                  </a:cxn>
                  <a:cxn ang="0">
                    <a:pos x="40" y="0"/>
                  </a:cxn>
                </a:cxnLst>
                <a:rect l="0" t="0" r="r" b="b"/>
                <a:pathLst>
                  <a:path w="80" h="110">
                    <a:moveTo>
                      <a:pt x="40" y="0"/>
                    </a:moveTo>
                    <a:cubicBezTo>
                      <a:pt x="0" y="70"/>
                      <a:pt x="0" y="70"/>
                      <a:pt x="0" y="70"/>
                    </a:cubicBezTo>
                    <a:cubicBezTo>
                      <a:pt x="27" y="70"/>
                      <a:pt x="27" y="70"/>
                      <a:pt x="27" y="70"/>
                    </a:cubicBezTo>
                    <a:cubicBezTo>
                      <a:pt x="27" y="106"/>
                      <a:pt x="27" y="106"/>
                      <a:pt x="27" y="106"/>
                    </a:cubicBezTo>
                    <a:cubicBezTo>
                      <a:pt x="27" y="108"/>
                      <a:pt x="29" y="110"/>
                      <a:pt x="31" y="110"/>
                    </a:cubicBezTo>
                    <a:cubicBezTo>
                      <a:pt x="52" y="110"/>
                      <a:pt x="52" y="110"/>
                      <a:pt x="52" y="110"/>
                    </a:cubicBezTo>
                    <a:cubicBezTo>
                      <a:pt x="55" y="110"/>
                      <a:pt x="57" y="108"/>
                      <a:pt x="57" y="106"/>
                    </a:cubicBezTo>
                    <a:cubicBezTo>
                      <a:pt x="57" y="70"/>
                      <a:pt x="57" y="70"/>
                      <a:pt x="57" y="70"/>
                    </a:cubicBezTo>
                    <a:cubicBezTo>
                      <a:pt x="80" y="70"/>
                      <a:pt x="80" y="70"/>
                      <a:pt x="80" y="70"/>
                    </a:cubicBezTo>
                    <a:lnTo>
                      <a:pt x="4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7" name="Freeform 93"/>
              <p:cNvSpPr/>
              <p:nvPr/>
            </p:nvSpPr>
            <p:spPr bwMode="auto">
              <a:xfrm>
                <a:off x="4006" y="1845"/>
                <a:ext cx="190" cy="260"/>
              </a:xfrm>
              <a:custGeom>
                <a:avLst/>
                <a:gdLst/>
                <a:ahLst/>
                <a:cxnLst>
                  <a:cxn ang="0">
                    <a:pos x="40" y="0"/>
                  </a:cxn>
                  <a:cxn ang="0">
                    <a:pos x="0" y="69"/>
                  </a:cxn>
                  <a:cxn ang="0">
                    <a:pos x="27" y="69"/>
                  </a:cxn>
                  <a:cxn ang="0">
                    <a:pos x="27" y="106"/>
                  </a:cxn>
                  <a:cxn ang="0">
                    <a:pos x="31" y="110"/>
                  </a:cxn>
                  <a:cxn ang="0">
                    <a:pos x="53" y="110"/>
                  </a:cxn>
                  <a:cxn ang="0">
                    <a:pos x="57" y="106"/>
                  </a:cxn>
                  <a:cxn ang="0">
                    <a:pos x="57" y="69"/>
                  </a:cxn>
                  <a:cxn ang="0">
                    <a:pos x="80" y="69"/>
                  </a:cxn>
                  <a:cxn ang="0">
                    <a:pos x="40" y="0"/>
                  </a:cxn>
                </a:cxnLst>
                <a:rect l="0" t="0" r="r" b="b"/>
                <a:pathLst>
                  <a:path w="80" h="110">
                    <a:moveTo>
                      <a:pt x="40" y="0"/>
                    </a:moveTo>
                    <a:cubicBezTo>
                      <a:pt x="0" y="69"/>
                      <a:pt x="0" y="69"/>
                      <a:pt x="0" y="69"/>
                    </a:cubicBezTo>
                    <a:cubicBezTo>
                      <a:pt x="27" y="69"/>
                      <a:pt x="27" y="69"/>
                      <a:pt x="27" y="69"/>
                    </a:cubicBezTo>
                    <a:cubicBezTo>
                      <a:pt x="27" y="106"/>
                      <a:pt x="27" y="106"/>
                      <a:pt x="27" y="106"/>
                    </a:cubicBezTo>
                    <a:cubicBezTo>
                      <a:pt x="27" y="108"/>
                      <a:pt x="29" y="110"/>
                      <a:pt x="31" y="110"/>
                    </a:cubicBezTo>
                    <a:cubicBezTo>
                      <a:pt x="53" y="110"/>
                      <a:pt x="53" y="110"/>
                      <a:pt x="53" y="110"/>
                    </a:cubicBezTo>
                    <a:cubicBezTo>
                      <a:pt x="55" y="110"/>
                      <a:pt x="57" y="108"/>
                      <a:pt x="57" y="106"/>
                    </a:cubicBezTo>
                    <a:cubicBezTo>
                      <a:pt x="57" y="69"/>
                      <a:pt x="57" y="69"/>
                      <a:pt x="57" y="69"/>
                    </a:cubicBezTo>
                    <a:cubicBezTo>
                      <a:pt x="80" y="69"/>
                      <a:pt x="80" y="69"/>
                      <a:pt x="80" y="69"/>
                    </a:cubicBezTo>
                    <a:lnTo>
                      <a:pt x="4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8" name="Freeform 94"/>
              <p:cNvSpPr/>
              <p:nvPr/>
            </p:nvSpPr>
            <p:spPr bwMode="auto">
              <a:xfrm>
                <a:off x="2096" y="1364"/>
                <a:ext cx="187" cy="260"/>
              </a:xfrm>
              <a:custGeom>
                <a:avLst/>
                <a:gdLst/>
                <a:ahLst/>
                <a:cxnLst>
                  <a:cxn ang="0">
                    <a:pos x="39" y="0"/>
                  </a:cxn>
                  <a:cxn ang="0">
                    <a:pos x="0" y="69"/>
                  </a:cxn>
                  <a:cxn ang="0">
                    <a:pos x="27" y="69"/>
                  </a:cxn>
                  <a:cxn ang="0">
                    <a:pos x="27" y="106"/>
                  </a:cxn>
                  <a:cxn ang="0">
                    <a:pos x="31" y="110"/>
                  </a:cxn>
                  <a:cxn ang="0">
                    <a:pos x="52" y="110"/>
                  </a:cxn>
                  <a:cxn ang="0">
                    <a:pos x="56" y="106"/>
                  </a:cxn>
                  <a:cxn ang="0">
                    <a:pos x="56" y="69"/>
                  </a:cxn>
                  <a:cxn ang="0">
                    <a:pos x="79" y="69"/>
                  </a:cxn>
                  <a:cxn ang="0">
                    <a:pos x="39" y="0"/>
                  </a:cxn>
                </a:cxnLst>
                <a:rect l="0" t="0" r="r" b="b"/>
                <a:pathLst>
                  <a:path w="79" h="110">
                    <a:moveTo>
                      <a:pt x="39" y="0"/>
                    </a:moveTo>
                    <a:cubicBezTo>
                      <a:pt x="0" y="69"/>
                      <a:pt x="0" y="69"/>
                      <a:pt x="0" y="69"/>
                    </a:cubicBezTo>
                    <a:cubicBezTo>
                      <a:pt x="27" y="69"/>
                      <a:pt x="27" y="69"/>
                      <a:pt x="27" y="69"/>
                    </a:cubicBezTo>
                    <a:cubicBezTo>
                      <a:pt x="27" y="106"/>
                      <a:pt x="27" y="106"/>
                      <a:pt x="27" y="106"/>
                    </a:cubicBezTo>
                    <a:cubicBezTo>
                      <a:pt x="27" y="108"/>
                      <a:pt x="29" y="110"/>
                      <a:pt x="31" y="110"/>
                    </a:cubicBezTo>
                    <a:cubicBezTo>
                      <a:pt x="52" y="110"/>
                      <a:pt x="52" y="110"/>
                      <a:pt x="52" y="110"/>
                    </a:cubicBezTo>
                    <a:cubicBezTo>
                      <a:pt x="55" y="110"/>
                      <a:pt x="56" y="108"/>
                      <a:pt x="56" y="106"/>
                    </a:cubicBezTo>
                    <a:cubicBezTo>
                      <a:pt x="56" y="69"/>
                      <a:pt x="56" y="69"/>
                      <a:pt x="56" y="69"/>
                    </a:cubicBezTo>
                    <a:cubicBezTo>
                      <a:pt x="79" y="69"/>
                      <a:pt x="79" y="69"/>
                      <a:pt x="79" y="69"/>
                    </a:cubicBezTo>
                    <a:lnTo>
                      <a:pt x="39"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19" name="Freeform 95"/>
              <p:cNvSpPr>
                <a:spLocks noEditPoints="1"/>
              </p:cNvSpPr>
              <p:nvPr/>
            </p:nvSpPr>
            <p:spPr bwMode="auto">
              <a:xfrm>
                <a:off x="3841" y="1859"/>
                <a:ext cx="142" cy="213"/>
              </a:xfrm>
              <a:custGeom>
                <a:avLst/>
                <a:gdLst/>
                <a:ahLst/>
                <a:cxnLst>
                  <a:cxn ang="0">
                    <a:pos x="142" y="97"/>
                  </a:cxn>
                  <a:cxn ang="0">
                    <a:pos x="85" y="97"/>
                  </a:cxn>
                  <a:cxn ang="0">
                    <a:pos x="85" y="125"/>
                  </a:cxn>
                  <a:cxn ang="0">
                    <a:pos x="142" y="125"/>
                  </a:cxn>
                  <a:cxn ang="0">
                    <a:pos x="142" y="213"/>
                  </a:cxn>
                  <a:cxn ang="0">
                    <a:pos x="4" y="213"/>
                  </a:cxn>
                  <a:cxn ang="0">
                    <a:pos x="0" y="213"/>
                  </a:cxn>
                  <a:cxn ang="0">
                    <a:pos x="0" y="0"/>
                  </a:cxn>
                  <a:cxn ang="0">
                    <a:pos x="142" y="0"/>
                  </a:cxn>
                  <a:cxn ang="0">
                    <a:pos x="142" y="97"/>
                  </a:cxn>
                  <a:cxn ang="0">
                    <a:pos x="142" y="97"/>
                  </a:cxn>
                  <a:cxn ang="0">
                    <a:pos x="73" y="88"/>
                  </a:cxn>
                  <a:cxn ang="0">
                    <a:pos x="130" y="88"/>
                  </a:cxn>
                  <a:cxn ang="0">
                    <a:pos x="130" y="9"/>
                  </a:cxn>
                  <a:cxn ang="0">
                    <a:pos x="9" y="9"/>
                  </a:cxn>
                  <a:cxn ang="0">
                    <a:pos x="9" y="201"/>
                  </a:cxn>
                  <a:cxn ang="0">
                    <a:pos x="130" y="201"/>
                  </a:cxn>
                  <a:cxn ang="0">
                    <a:pos x="130" y="137"/>
                  </a:cxn>
                  <a:cxn ang="0">
                    <a:pos x="73" y="137"/>
                  </a:cxn>
                  <a:cxn ang="0">
                    <a:pos x="73" y="88"/>
                  </a:cxn>
                  <a:cxn ang="0">
                    <a:pos x="73" y="88"/>
                  </a:cxn>
                </a:cxnLst>
                <a:rect l="0" t="0" r="r" b="b"/>
                <a:pathLst>
                  <a:path w="142" h="213">
                    <a:moveTo>
                      <a:pt x="142" y="97"/>
                    </a:moveTo>
                    <a:lnTo>
                      <a:pt x="85" y="97"/>
                    </a:lnTo>
                    <a:lnTo>
                      <a:pt x="85" y="125"/>
                    </a:lnTo>
                    <a:lnTo>
                      <a:pt x="142" y="125"/>
                    </a:lnTo>
                    <a:lnTo>
                      <a:pt x="142" y="213"/>
                    </a:lnTo>
                    <a:lnTo>
                      <a:pt x="4" y="213"/>
                    </a:lnTo>
                    <a:lnTo>
                      <a:pt x="0" y="213"/>
                    </a:lnTo>
                    <a:lnTo>
                      <a:pt x="0" y="0"/>
                    </a:lnTo>
                    <a:lnTo>
                      <a:pt x="142" y="0"/>
                    </a:lnTo>
                    <a:lnTo>
                      <a:pt x="142" y="97"/>
                    </a:lnTo>
                    <a:lnTo>
                      <a:pt x="142" y="97"/>
                    </a:lnTo>
                    <a:close/>
                    <a:moveTo>
                      <a:pt x="73" y="88"/>
                    </a:moveTo>
                    <a:lnTo>
                      <a:pt x="130" y="88"/>
                    </a:lnTo>
                    <a:lnTo>
                      <a:pt x="130" y="9"/>
                    </a:lnTo>
                    <a:lnTo>
                      <a:pt x="9" y="9"/>
                    </a:lnTo>
                    <a:lnTo>
                      <a:pt x="9" y="201"/>
                    </a:lnTo>
                    <a:lnTo>
                      <a:pt x="130" y="201"/>
                    </a:lnTo>
                    <a:lnTo>
                      <a:pt x="130" y="137"/>
                    </a:lnTo>
                    <a:lnTo>
                      <a:pt x="73" y="137"/>
                    </a:lnTo>
                    <a:lnTo>
                      <a:pt x="73" y="88"/>
                    </a:lnTo>
                    <a:lnTo>
                      <a:pt x="73" y="8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0" name="Freeform 96"/>
              <p:cNvSpPr>
                <a:spLocks noEditPoints="1"/>
              </p:cNvSpPr>
              <p:nvPr/>
            </p:nvSpPr>
            <p:spPr bwMode="auto">
              <a:xfrm>
                <a:off x="3744" y="1823"/>
                <a:ext cx="87" cy="282"/>
              </a:xfrm>
              <a:custGeom>
                <a:avLst/>
                <a:gdLst/>
                <a:ahLst/>
                <a:cxnLst>
                  <a:cxn ang="0">
                    <a:pos x="87" y="282"/>
                  </a:cxn>
                  <a:cxn ang="0">
                    <a:pos x="7" y="143"/>
                  </a:cxn>
                  <a:cxn ang="0">
                    <a:pos x="21" y="114"/>
                  </a:cxn>
                  <a:cxn ang="0">
                    <a:pos x="0" y="114"/>
                  </a:cxn>
                  <a:cxn ang="0">
                    <a:pos x="0" y="79"/>
                  </a:cxn>
                  <a:cxn ang="0">
                    <a:pos x="42" y="79"/>
                  </a:cxn>
                  <a:cxn ang="0">
                    <a:pos x="87" y="0"/>
                  </a:cxn>
                  <a:cxn ang="0">
                    <a:pos x="87" y="282"/>
                  </a:cxn>
                  <a:cxn ang="0">
                    <a:pos x="87" y="282"/>
                  </a:cxn>
                  <a:cxn ang="0">
                    <a:pos x="75" y="242"/>
                  </a:cxn>
                  <a:cxn ang="0">
                    <a:pos x="75" y="41"/>
                  </a:cxn>
                  <a:cxn ang="0">
                    <a:pos x="52" y="86"/>
                  </a:cxn>
                  <a:cxn ang="0">
                    <a:pos x="47" y="83"/>
                  </a:cxn>
                  <a:cxn ang="0">
                    <a:pos x="47" y="79"/>
                  </a:cxn>
                  <a:cxn ang="0">
                    <a:pos x="47" y="83"/>
                  </a:cxn>
                  <a:cxn ang="0">
                    <a:pos x="52" y="86"/>
                  </a:cxn>
                  <a:cxn ang="0">
                    <a:pos x="49" y="88"/>
                  </a:cxn>
                  <a:cxn ang="0">
                    <a:pos x="9" y="88"/>
                  </a:cxn>
                  <a:cxn ang="0">
                    <a:pos x="9" y="105"/>
                  </a:cxn>
                  <a:cxn ang="0">
                    <a:pos x="40" y="105"/>
                  </a:cxn>
                  <a:cxn ang="0">
                    <a:pos x="19" y="143"/>
                  </a:cxn>
                  <a:cxn ang="0">
                    <a:pos x="75" y="242"/>
                  </a:cxn>
                  <a:cxn ang="0">
                    <a:pos x="75" y="242"/>
                  </a:cxn>
                </a:cxnLst>
                <a:rect l="0" t="0" r="r" b="b"/>
                <a:pathLst>
                  <a:path w="87" h="282">
                    <a:moveTo>
                      <a:pt x="87" y="282"/>
                    </a:moveTo>
                    <a:lnTo>
                      <a:pt x="7" y="143"/>
                    </a:lnTo>
                    <a:lnTo>
                      <a:pt x="21" y="114"/>
                    </a:lnTo>
                    <a:lnTo>
                      <a:pt x="0" y="114"/>
                    </a:lnTo>
                    <a:lnTo>
                      <a:pt x="0" y="79"/>
                    </a:lnTo>
                    <a:lnTo>
                      <a:pt x="42" y="79"/>
                    </a:lnTo>
                    <a:lnTo>
                      <a:pt x="87" y="0"/>
                    </a:lnTo>
                    <a:lnTo>
                      <a:pt x="87" y="282"/>
                    </a:lnTo>
                    <a:lnTo>
                      <a:pt x="87" y="282"/>
                    </a:lnTo>
                    <a:close/>
                    <a:moveTo>
                      <a:pt x="75" y="242"/>
                    </a:moveTo>
                    <a:lnTo>
                      <a:pt x="75" y="41"/>
                    </a:lnTo>
                    <a:lnTo>
                      <a:pt x="52" y="86"/>
                    </a:lnTo>
                    <a:lnTo>
                      <a:pt x="47" y="83"/>
                    </a:lnTo>
                    <a:lnTo>
                      <a:pt x="47" y="79"/>
                    </a:lnTo>
                    <a:lnTo>
                      <a:pt x="47" y="83"/>
                    </a:lnTo>
                    <a:lnTo>
                      <a:pt x="52" y="86"/>
                    </a:lnTo>
                    <a:lnTo>
                      <a:pt x="49" y="88"/>
                    </a:lnTo>
                    <a:lnTo>
                      <a:pt x="9" y="88"/>
                    </a:lnTo>
                    <a:lnTo>
                      <a:pt x="9" y="105"/>
                    </a:lnTo>
                    <a:lnTo>
                      <a:pt x="40" y="105"/>
                    </a:lnTo>
                    <a:lnTo>
                      <a:pt x="19" y="143"/>
                    </a:lnTo>
                    <a:lnTo>
                      <a:pt x="75" y="242"/>
                    </a:lnTo>
                    <a:lnTo>
                      <a:pt x="75" y="24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1" name="Rectangle 97"/>
              <p:cNvSpPr>
                <a:spLocks noChangeArrowheads="1"/>
              </p:cNvSpPr>
              <p:nvPr/>
            </p:nvSpPr>
            <p:spPr bwMode="auto">
              <a:xfrm>
                <a:off x="3862" y="2008"/>
                <a:ext cx="38" cy="43"/>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2" name="Rectangle 98"/>
              <p:cNvSpPr>
                <a:spLocks noChangeArrowheads="1"/>
              </p:cNvSpPr>
              <p:nvPr/>
            </p:nvSpPr>
            <p:spPr bwMode="auto">
              <a:xfrm>
                <a:off x="3862" y="1892"/>
                <a:ext cx="38" cy="40"/>
              </a:xfrm>
              <a:prstGeom prst="rect">
                <a:avLst/>
              </a:prstGeom>
              <a:grp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26" name="Oval 102"/>
              <p:cNvSpPr>
                <a:spLocks noChangeArrowheads="1"/>
              </p:cNvSpPr>
              <p:nvPr/>
            </p:nvSpPr>
            <p:spPr bwMode="auto">
              <a:xfrm>
                <a:off x="3590" y="793"/>
                <a:ext cx="1" cy="1"/>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0" name="Freeform 106"/>
              <p:cNvSpPr>
                <a:spLocks noEditPoints="1"/>
              </p:cNvSpPr>
              <p:nvPr/>
            </p:nvSpPr>
            <p:spPr bwMode="auto">
              <a:xfrm>
                <a:off x="4255" y="2169"/>
                <a:ext cx="197" cy="197"/>
              </a:xfrm>
              <a:custGeom>
                <a:avLst/>
                <a:gdLst/>
                <a:ahLst/>
                <a:cxnLst>
                  <a:cxn ang="0">
                    <a:pos x="41" y="83"/>
                  </a:cxn>
                  <a:cxn ang="0">
                    <a:pos x="0" y="42"/>
                  </a:cxn>
                  <a:cxn ang="0">
                    <a:pos x="0" y="42"/>
                  </a:cxn>
                  <a:cxn ang="0">
                    <a:pos x="41" y="0"/>
                  </a:cxn>
                  <a:cxn ang="0">
                    <a:pos x="41" y="0"/>
                  </a:cxn>
                  <a:cxn ang="0">
                    <a:pos x="83" y="42"/>
                  </a:cxn>
                  <a:cxn ang="0">
                    <a:pos x="83" y="42"/>
                  </a:cxn>
                  <a:cxn ang="0">
                    <a:pos x="41" y="83"/>
                  </a:cxn>
                  <a:cxn ang="0">
                    <a:pos x="41" y="77"/>
                  </a:cxn>
                  <a:cxn ang="0">
                    <a:pos x="77" y="42"/>
                  </a:cxn>
                  <a:cxn ang="0">
                    <a:pos x="77" y="42"/>
                  </a:cxn>
                  <a:cxn ang="0">
                    <a:pos x="41" y="6"/>
                  </a:cxn>
                  <a:cxn ang="0">
                    <a:pos x="41" y="6"/>
                  </a:cxn>
                  <a:cxn ang="0">
                    <a:pos x="6" y="42"/>
                  </a:cxn>
                  <a:cxn ang="0">
                    <a:pos x="6" y="42"/>
                  </a:cxn>
                  <a:cxn ang="0">
                    <a:pos x="41" y="77"/>
                  </a:cxn>
                </a:cxnLst>
                <a:rect l="0" t="0" r="r" b="b"/>
                <a:pathLst>
                  <a:path w="83" h="83">
                    <a:moveTo>
                      <a:pt x="41" y="83"/>
                    </a:moveTo>
                    <a:cubicBezTo>
                      <a:pt x="18" y="83"/>
                      <a:pt x="0" y="64"/>
                      <a:pt x="0" y="42"/>
                    </a:cubicBezTo>
                    <a:cubicBezTo>
                      <a:pt x="0" y="42"/>
                      <a:pt x="0" y="42"/>
                      <a:pt x="0" y="42"/>
                    </a:cubicBezTo>
                    <a:cubicBezTo>
                      <a:pt x="0" y="19"/>
                      <a:pt x="18" y="0"/>
                      <a:pt x="41" y="0"/>
                    </a:cubicBezTo>
                    <a:cubicBezTo>
                      <a:pt x="41" y="0"/>
                      <a:pt x="41" y="0"/>
                      <a:pt x="41" y="0"/>
                    </a:cubicBezTo>
                    <a:cubicBezTo>
                      <a:pt x="64" y="0"/>
                      <a:pt x="83" y="19"/>
                      <a:pt x="83" y="42"/>
                    </a:cubicBezTo>
                    <a:cubicBezTo>
                      <a:pt x="83" y="42"/>
                      <a:pt x="83" y="42"/>
                      <a:pt x="83" y="42"/>
                    </a:cubicBezTo>
                    <a:cubicBezTo>
                      <a:pt x="83" y="64"/>
                      <a:pt x="64" y="83"/>
                      <a:pt x="41" y="83"/>
                    </a:cubicBezTo>
                    <a:close/>
                    <a:moveTo>
                      <a:pt x="41" y="77"/>
                    </a:moveTo>
                    <a:cubicBezTo>
                      <a:pt x="61" y="77"/>
                      <a:pt x="77" y="61"/>
                      <a:pt x="77" y="42"/>
                    </a:cubicBezTo>
                    <a:cubicBezTo>
                      <a:pt x="77" y="42"/>
                      <a:pt x="77" y="42"/>
                      <a:pt x="77" y="42"/>
                    </a:cubicBezTo>
                    <a:cubicBezTo>
                      <a:pt x="77" y="22"/>
                      <a:pt x="61" y="6"/>
                      <a:pt x="41" y="6"/>
                    </a:cubicBezTo>
                    <a:cubicBezTo>
                      <a:pt x="41" y="6"/>
                      <a:pt x="41" y="6"/>
                      <a:pt x="41" y="6"/>
                    </a:cubicBezTo>
                    <a:cubicBezTo>
                      <a:pt x="22" y="6"/>
                      <a:pt x="6" y="22"/>
                      <a:pt x="6" y="42"/>
                    </a:cubicBezTo>
                    <a:cubicBezTo>
                      <a:pt x="6" y="42"/>
                      <a:pt x="6" y="42"/>
                      <a:pt x="6" y="42"/>
                    </a:cubicBezTo>
                    <a:cubicBezTo>
                      <a:pt x="6" y="61"/>
                      <a:pt x="22" y="77"/>
                      <a:pt x="41" y="7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1" name="Freeform 107"/>
              <p:cNvSpPr/>
              <p:nvPr/>
            </p:nvSpPr>
            <p:spPr bwMode="auto">
              <a:xfrm>
                <a:off x="4345" y="2262"/>
                <a:ext cx="52" cy="47"/>
              </a:xfrm>
              <a:custGeom>
                <a:avLst/>
                <a:gdLst/>
                <a:ahLst/>
                <a:cxnLst>
                  <a:cxn ang="0">
                    <a:pos x="21" y="19"/>
                  </a:cxn>
                  <a:cxn ang="0">
                    <a:pos x="18" y="19"/>
                  </a:cxn>
                  <a:cxn ang="0">
                    <a:pos x="18" y="19"/>
                  </a:cxn>
                  <a:cxn ang="0">
                    <a:pos x="2" y="4"/>
                  </a:cxn>
                  <a:cxn ang="0">
                    <a:pos x="1" y="1"/>
                  </a:cxn>
                  <a:cxn ang="0">
                    <a:pos x="1" y="1"/>
                  </a:cxn>
                  <a:cxn ang="0">
                    <a:pos x="5" y="1"/>
                  </a:cxn>
                  <a:cxn ang="0">
                    <a:pos x="5" y="1"/>
                  </a:cxn>
                  <a:cxn ang="0">
                    <a:pos x="21" y="15"/>
                  </a:cxn>
                  <a:cxn ang="0">
                    <a:pos x="22" y="17"/>
                  </a:cxn>
                  <a:cxn ang="0">
                    <a:pos x="22" y="17"/>
                  </a:cxn>
                  <a:cxn ang="0">
                    <a:pos x="21" y="19"/>
                  </a:cxn>
                </a:cxnLst>
                <a:rect l="0" t="0" r="r" b="b"/>
                <a:pathLst>
                  <a:path w="22" h="20">
                    <a:moveTo>
                      <a:pt x="21" y="19"/>
                    </a:moveTo>
                    <a:cubicBezTo>
                      <a:pt x="20" y="20"/>
                      <a:pt x="19" y="20"/>
                      <a:pt x="18" y="19"/>
                    </a:cubicBezTo>
                    <a:cubicBezTo>
                      <a:pt x="18" y="19"/>
                      <a:pt x="18" y="19"/>
                      <a:pt x="18" y="19"/>
                    </a:cubicBezTo>
                    <a:cubicBezTo>
                      <a:pt x="2" y="4"/>
                      <a:pt x="2" y="4"/>
                      <a:pt x="2" y="4"/>
                    </a:cubicBezTo>
                    <a:cubicBezTo>
                      <a:pt x="1" y="4"/>
                      <a:pt x="0" y="2"/>
                      <a:pt x="1" y="1"/>
                    </a:cubicBezTo>
                    <a:cubicBezTo>
                      <a:pt x="1" y="1"/>
                      <a:pt x="1" y="1"/>
                      <a:pt x="1" y="1"/>
                    </a:cubicBezTo>
                    <a:cubicBezTo>
                      <a:pt x="2" y="0"/>
                      <a:pt x="4" y="0"/>
                      <a:pt x="5" y="1"/>
                    </a:cubicBezTo>
                    <a:cubicBezTo>
                      <a:pt x="5" y="1"/>
                      <a:pt x="5" y="1"/>
                      <a:pt x="5" y="1"/>
                    </a:cubicBezTo>
                    <a:cubicBezTo>
                      <a:pt x="21" y="15"/>
                      <a:pt x="21" y="15"/>
                      <a:pt x="21" y="15"/>
                    </a:cubicBezTo>
                    <a:cubicBezTo>
                      <a:pt x="22" y="16"/>
                      <a:pt x="22" y="17"/>
                      <a:pt x="22" y="17"/>
                    </a:cubicBezTo>
                    <a:cubicBezTo>
                      <a:pt x="22" y="17"/>
                      <a:pt x="22" y="17"/>
                      <a:pt x="22" y="17"/>
                    </a:cubicBezTo>
                    <a:cubicBezTo>
                      <a:pt x="22" y="18"/>
                      <a:pt x="22" y="19"/>
                      <a:pt x="21" y="1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2" name="Freeform 108"/>
              <p:cNvSpPr/>
              <p:nvPr/>
            </p:nvSpPr>
            <p:spPr bwMode="auto">
              <a:xfrm>
                <a:off x="4274" y="2262"/>
                <a:ext cx="85" cy="11"/>
              </a:xfrm>
              <a:custGeom>
                <a:avLst/>
                <a:gdLst/>
                <a:ahLst/>
                <a:cxnLst>
                  <a:cxn ang="0">
                    <a:pos x="33" y="5"/>
                  </a:cxn>
                  <a:cxn ang="0">
                    <a:pos x="3" y="5"/>
                  </a:cxn>
                  <a:cxn ang="0">
                    <a:pos x="0" y="3"/>
                  </a:cxn>
                  <a:cxn ang="0">
                    <a:pos x="0" y="3"/>
                  </a:cxn>
                  <a:cxn ang="0">
                    <a:pos x="3" y="0"/>
                  </a:cxn>
                  <a:cxn ang="0">
                    <a:pos x="3" y="0"/>
                  </a:cxn>
                  <a:cxn ang="0">
                    <a:pos x="33" y="0"/>
                  </a:cxn>
                  <a:cxn ang="0">
                    <a:pos x="36" y="3"/>
                  </a:cxn>
                  <a:cxn ang="0">
                    <a:pos x="36" y="3"/>
                  </a:cxn>
                  <a:cxn ang="0">
                    <a:pos x="33" y="5"/>
                  </a:cxn>
                </a:cxnLst>
                <a:rect l="0" t="0" r="r" b="b"/>
                <a:pathLst>
                  <a:path w="36" h="5">
                    <a:moveTo>
                      <a:pt x="33" y="5"/>
                    </a:moveTo>
                    <a:cubicBezTo>
                      <a:pt x="3" y="5"/>
                      <a:pt x="3" y="5"/>
                      <a:pt x="3" y="5"/>
                    </a:cubicBezTo>
                    <a:cubicBezTo>
                      <a:pt x="1" y="5"/>
                      <a:pt x="0" y="4"/>
                      <a:pt x="0" y="3"/>
                    </a:cubicBezTo>
                    <a:cubicBezTo>
                      <a:pt x="0" y="3"/>
                      <a:pt x="0" y="3"/>
                      <a:pt x="0" y="3"/>
                    </a:cubicBezTo>
                    <a:cubicBezTo>
                      <a:pt x="0" y="1"/>
                      <a:pt x="1" y="0"/>
                      <a:pt x="3" y="0"/>
                    </a:cubicBezTo>
                    <a:cubicBezTo>
                      <a:pt x="3" y="0"/>
                      <a:pt x="3" y="0"/>
                      <a:pt x="3" y="0"/>
                    </a:cubicBezTo>
                    <a:cubicBezTo>
                      <a:pt x="33" y="0"/>
                      <a:pt x="33" y="0"/>
                      <a:pt x="33" y="0"/>
                    </a:cubicBezTo>
                    <a:cubicBezTo>
                      <a:pt x="35" y="0"/>
                      <a:pt x="36" y="1"/>
                      <a:pt x="36" y="3"/>
                    </a:cubicBezTo>
                    <a:cubicBezTo>
                      <a:pt x="36" y="3"/>
                      <a:pt x="36" y="3"/>
                      <a:pt x="36" y="3"/>
                    </a:cubicBezTo>
                    <a:cubicBezTo>
                      <a:pt x="36" y="4"/>
                      <a:pt x="35" y="5"/>
                      <a:pt x="33" y="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33" name="Freeform 109"/>
              <p:cNvSpPr>
                <a:spLocks noEditPoints="1"/>
              </p:cNvSpPr>
              <p:nvPr/>
            </p:nvSpPr>
            <p:spPr bwMode="auto">
              <a:xfrm>
                <a:off x="4250" y="2318"/>
                <a:ext cx="263" cy="259"/>
              </a:xfrm>
              <a:custGeom>
                <a:avLst/>
                <a:gdLst/>
                <a:ahLst/>
                <a:cxnLst>
                  <a:cxn ang="0">
                    <a:pos x="94" y="3"/>
                  </a:cxn>
                  <a:cxn ang="0">
                    <a:pos x="60" y="36"/>
                  </a:cxn>
                  <a:cxn ang="0">
                    <a:pos x="57" y="45"/>
                  </a:cxn>
                  <a:cxn ang="0">
                    <a:pos x="43" y="39"/>
                  </a:cxn>
                  <a:cxn ang="0">
                    <a:pos x="12" y="47"/>
                  </a:cxn>
                  <a:cxn ang="0">
                    <a:pos x="2" y="66"/>
                  </a:cxn>
                  <a:cxn ang="0">
                    <a:pos x="11" y="97"/>
                  </a:cxn>
                  <a:cxn ang="0">
                    <a:pos x="29" y="106"/>
                  </a:cxn>
                  <a:cxn ang="0">
                    <a:pos x="60" y="98"/>
                  </a:cxn>
                  <a:cxn ang="0">
                    <a:pos x="70" y="79"/>
                  </a:cxn>
                  <a:cxn ang="0">
                    <a:pos x="64" y="52"/>
                  </a:cxn>
                  <a:cxn ang="0">
                    <a:pos x="73" y="50"/>
                  </a:cxn>
                  <a:cxn ang="0">
                    <a:pos x="107" y="17"/>
                  </a:cxn>
                  <a:cxn ang="0">
                    <a:pos x="108" y="4"/>
                  </a:cxn>
                  <a:cxn ang="0">
                    <a:pos x="94" y="3"/>
                  </a:cxn>
                  <a:cxn ang="0">
                    <a:pos x="41" y="49"/>
                  </a:cxn>
                  <a:cxn ang="0">
                    <a:pos x="53" y="56"/>
                  </a:cxn>
                  <a:cxn ang="0">
                    <a:pos x="59" y="77"/>
                  </a:cxn>
                  <a:cxn ang="0">
                    <a:pos x="53" y="90"/>
                  </a:cxn>
                  <a:cxn ang="0">
                    <a:pos x="31" y="96"/>
                  </a:cxn>
                  <a:cxn ang="0">
                    <a:pos x="18" y="89"/>
                  </a:cxn>
                  <a:cxn ang="0">
                    <a:pos x="12" y="68"/>
                  </a:cxn>
                  <a:cxn ang="0">
                    <a:pos x="19" y="55"/>
                  </a:cxn>
                  <a:cxn ang="0">
                    <a:pos x="41" y="49"/>
                  </a:cxn>
                </a:cxnLst>
                <a:rect l="0" t="0" r="r" b="b"/>
                <a:pathLst>
                  <a:path w="111" h="109">
                    <a:moveTo>
                      <a:pt x="94" y="3"/>
                    </a:moveTo>
                    <a:cubicBezTo>
                      <a:pt x="60" y="36"/>
                      <a:pt x="60" y="36"/>
                      <a:pt x="60" y="36"/>
                    </a:cubicBezTo>
                    <a:cubicBezTo>
                      <a:pt x="57" y="39"/>
                      <a:pt x="56" y="42"/>
                      <a:pt x="57" y="45"/>
                    </a:cubicBezTo>
                    <a:cubicBezTo>
                      <a:pt x="53" y="42"/>
                      <a:pt x="48" y="40"/>
                      <a:pt x="43" y="39"/>
                    </a:cubicBezTo>
                    <a:cubicBezTo>
                      <a:pt x="32" y="36"/>
                      <a:pt x="20" y="39"/>
                      <a:pt x="12" y="47"/>
                    </a:cubicBezTo>
                    <a:cubicBezTo>
                      <a:pt x="7" y="52"/>
                      <a:pt x="3" y="59"/>
                      <a:pt x="2" y="66"/>
                    </a:cubicBezTo>
                    <a:cubicBezTo>
                      <a:pt x="0" y="76"/>
                      <a:pt x="3" y="88"/>
                      <a:pt x="11" y="97"/>
                    </a:cubicBezTo>
                    <a:cubicBezTo>
                      <a:pt x="16" y="102"/>
                      <a:pt x="22" y="105"/>
                      <a:pt x="29" y="106"/>
                    </a:cubicBezTo>
                    <a:cubicBezTo>
                      <a:pt x="40" y="109"/>
                      <a:pt x="51" y="106"/>
                      <a:pt x="60" y="98"/>
                    </a:cubicBezTo>
                    <a:cubicBezTo>
                      <a:pt x="65" y="92"/>
                      <a:pt x="68" y="86"/>
                      <a:pt x="70" y="79"/>
                    </a:cubicBezTo>
                    <a:cubicBezTo>
                      <a:pt x="72" y="70"/>
                      <a:pt x="70" y="60"/>
                      <a:pt x="64" y="52"/>
                    </a:cubicBezTo>
                    <a:cubicBezTo>
                      <a:pt x="67" y="53"/>
                      <a:pt x="70" y="52"/>
                      <a:pt x="73" y="50"/>
                    </a:cubicBezTo>
                    <a:cubicBezTo>
                      <a:pt x="107" y="17"/>
                      <a:pt x="107" y="17"/>
                      <a:pt x="107" y="17"/>
                    </a:cubicBezTo>
                    <a:cubicBezTo>
                      <a:pt x="111" y="13"/>
                      <a:pt x="111" y="7"/>
                      <a:pt x="108" y="4"/>
                    </a:cubicBezTo>
                    <a:cubicBezTo>
                      <a:pt x="104" y="0"/>
                      <a:pt x="98" y="0"/>
                      <a:pt x="94" y="3"/>
                    </a:cubicBezTo>
                    <a:close/>
                    <a:moveTo>
                      <a:pt x="41" y="49"/>
                    </a:moveTo>
                    <a:cubicBezTo>
                      <a:pt x="45" y="50"/>
                      <a:pt x="50" y="52"/>
                      <a:pt x="53" y="56"/>
                    </a:cubicBezTo>
                    <a:cubicBezTo>
                      <a:pt x="59" y="62"/>
                      <a:pt x="61" y="70"/>
                      <a:pt x="59" y="77"/>
                    </a:cubicBezTo>
                    <a:cubicBezTo>
                      <a:pt x="59" y="82"/>
                      <a:pt x="56" y="86"/>
                      <a:pt x="53" y="90"/>
                    </a:cubicBezTo>
                    <a:cubicBezTo>
                      <a:pt x="47" y="96"/>
                      <a:pt x="38" y="98"/>
                      <a:pt x="31" y="96"/>
                    </a:cubicBezTo>
                    <a:cubicBezTo>
                      <a:pt x="26" y="95"/>
                      <a:pt x="22" y="93"/>
                      <a:pt x="18" y="89"/>
                    </a:cubicBezTo>
                    <a:cubicBezTo>
                      <a:pt x="13" y="83"/>
                      <a:pt x="11" y="75"/>
                      <a:pt x="12" y="68"/>
                    </a:cubicBezTo>
                    <a:cubicBezTo>
                      <a:pt x="13" y="63"/>
                      <a:pt x="15" y="59"/>
                      <a:pt x="19" y="55"/>
                    </a:cubicBezTo>
                    <a:cubicBezTo>
                      <a:pt x="25" y="49"/>
                      <a:pt x="33" y="47"/>
                      <a:pt x="41" y="4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1" name="Freeform 117"/>
              <p:cNvSpPr/>
              <p:nvPr/>
            </p:nvSpPr>
            <p:spPr bwMode="auto">
              <a:xfrm>
                <a:off x="3265" y="2963"/>
                <a:ext cx="223" cy="232"/>
              </a:xfrm>
              <a:custGeom>
                <a:avLst/>
                <a:gdLst/>
                <a:ahLst/>
                <a:cxnLst>
                  <a:cxn ang="0">
                    <a:pos x="42" y="23"/>
                  </a:cxn>
                  <a:cxn ang="0">
                    <a:pos x="72" y="46"/>
                  </a:cxn>
                  <a:cxn ang="0">
                    <a:pos x="94" y="40"/>
                  </a:cxn>
                  <a:cxn ang="0">
                    <a:pos x="8" y="50"/>
                  </a:cxn>
                  <a:cxn ang="0">
                    <a:pos x="0" y="24"/>
                  </a:cxn>
                  <a:cxn ang="0">
                    <a:pos x="18" y="1"/>
                  </a:cxn>
                  <a:cxn ang="0">
                    <a:pos x="42" y="23"/>
                  </a:cxn>
                </a:cxnLst>
                <a:rect l="0" t="0" r="r" b="b"/>
                <a:pathLst>
                  <a:path w="94" h="98">
                    <a:moveTo>
                      <a:pt x="42" y="23"/>
                    </a:moveTo>
                    <a:cubicBezTo>
                      <a:pt x="48" y="38"/>
                      <a:pt x="54" y="46"/>
                      <a:pt x="72" y="46"/>
                    </a:cubicBezTo>
                    <a:cubicBezTo>
                      <a:pt x="80" y="46"/>
                      <a:pt x="88" y="45"/>
                      <a:pt x="94" y="40"/>
                    </a:cubicBezTo>
                    <a:cubicBezTo>
                      <a:pt x="94" y="87"/>
                      <a:pt x="16" y="98"/>
                      <a:pt x="8" y="50"/>
                    </a:cubicBezTo>
                    <a:cubicBezTo>
                      <a:pt x="6" y="41"/>
                      <a:pt x="9" y="31"/>
                      <a:pt x="0" y="24"/>
                    </a:cubicBezTo>
                    <a:cubicBezTo>
                      <a:pt x="0" y="12"/>
                      <a:pt x="5" y="0"/>
                      <a:pt x="18" y="1"/>
                    </a:cubicBezTo>
                    <a:cubicBezTo>
                      <a:pt x="18" y="1"/>
                      <a:pt x="33" y="0"/>
                      <a:pt x="42" y="2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2" name="Freeform 118"/>
              <p:cNvSpPr/>
              <p:nvPr/>
            </p:nvSpPr>
            <p:spPr bwMode="auto">
              <a:xfrm>
                <a:off x="3237" y="3005"/>
                <a:ext cx="43" cy="31"/>
              </a:xfrm>
              <a:custGeom>
                <a:avLst/>
                <a:gdLst/>
                <a:ahLst/>
                <a:cxnLst>
                  <a:cxn ang="0">
                    <a:pos x="31" y="0"/>
                  </a:cxn>
                  <a:cxn ang="0">
                    <a:pos x="0" y="12"/>
                  </a:cxn>
                  <a:cxn ang="0">
                    <a:pos x="28" y="15"/>
                  </a:cxn>
                  <a:cxn ang="0">
                    <a:pos x="12" y="31"/>
                  </a:cxn>
                  <a:cxn ang="0">
                    <a:pos x="43" y="19"/>
                  </a:cxn>
                  <a:cxn ang="0">
                    <a:pos x="31" y="0"/>
                  </a:cxn>
                </a:cxnLst>
                <a:rect l="0" t="0" r="r" b="b"/>
                <a:pathLst>
                  <a:path w="43" h="31">
                    <a:moveTo>
                      <a:pt x="31" y="0"/>
                    </a:moveTo>
                    <a:lnTo>
                      <a:pt x="0" y="12"/>
                    </a:lnTo>
                    <a:lnTo>
                      <a:pt x="28" y="15"/>
                    </a:lnTo>
                    <a:lnTo>
                      <a:pt x="12" y="31"/>
                    </a:lnTo>
                    <a:lnTo>
                      <a:pt x="43" y="19"/>
                    </a:lnTo>
                    <a:lnTo>
                      <a:pt x="31"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3" name="Oval 119"/>
              <p:cNvSpPr>
                <a:spLocks noChangeArrowheads="1"/>
              </p:cNvSpPr>
              <p:nvPr/>
            </p:nvSpPr>
            <p:spPr bwMode="auto">
              <a:xfrm>
                <a:off x="3291" y="2986"/>
                <a:ext cx="12" cy="12"/>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4" name="Freeform 120"/>
              <p:cNvSpPr/>
              <p:nvPr/>
            </p:nvSpPr>
            <p:spPr bwMode="auto">
              <a:xfrm>
                <a:off x="3329" y="3053"/>
                <a:ext cx="112" cy="83"/>
              </a:xfrm>
              <a:custGeom>
                <a:avLst/>
                <a:gdLst/>
                <a:ahLst/>
                <a:cxnLst>
                  <a:cxn ang="0">
                    <a:pos x="0" y="0"/>
                  </a:cxn>
                  <a:cxn ang="0">
                    <a:pos x="23" y="23"/>
                  </a:cxn>
                  <a:cxn ang="0">
                    <a:pos x="44" y="13"/>
                  </a:cxn>
                  <a:cxn ang="0">
                    <a:pos x="21" y="21"/>
                  </a:cxn>
                  <a:cxn ang="0">
                    <a:pos x="21" y="22"/>
                  </a:cxn>
                  <a:cxn ang="0">
                    <a:pos x="0" y="1"/>
                  </a:cxn>
                </a:cxnLst>
                <a:rect l="0" t="0" r="r" b="b"/>
                <a:pathLst>
                  <a:path w="47" h="35">
                    <a:moveTo>
                      <a:pt x="0" y="0"/>
                    </a:moveTo>
                    <a:cubicBezTo>
                      <a:pt x="1" y="4"/>
                      <a:pt x="19" y="35"/>
                      <a:pt x="23" y="23"/>
                    </a:cubicBezTo>
                    <a:cubicBezTo>
                      <a:pt x="29" y="28"/>
                      <a:pt x="47" y="24"/>
                      <a:pt x="44" y="13"/>
                    </a:cubicBezTo>
                    <a:cubicBezTo>
                      <a:pt x="43" y="23"/>
                      <a:pt x="28" y="25"/>
                      <a:pt x="21" y="21"/>
                    </a:cubicBezTo>
                    <a:cubicBezTo>
                      <a:pt x="21" y="21"/>
                      <a:pt x="21" y="22"/>
                      <a:pt x="21" y="22"/>
                    </a:cubicBezTo>
                    <a:cubicBezTo>
                      <a:pt x="12" y="23"/>
                      <a:pt x="5" y="9"/>
                      <a:pt x="0" y="1"/>
                    </a:cubicBezTo>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5" name="Freeform 121"/>
              <p:cNvSpPr/>
              <p:nvPr/>
            </p:nvSpPr>
            <p:spPr bwMode="auto">
              <a:xfrm>
                <a:off x="3353" y="3145"/>
                <a:ext cx="5" cy="74"/>
              </a:xfrm>
              <a:custGeom>
                <a:avLst/>
                <a:gdLst/>
                <a:ahLst/>
                <a:cxnLst>
                  <a:cxn ang="0">
                    <a:pos x="2" y="30"/>
                  </a:cxn>
                  <a:cxn ang="0">
                    <a:pos x="1" y="31"/>
                  </a:cxn>
                  <a:cxn ang="0">
                    <a:pos x="1" y="31"/>
                  </a:cxn>
                  <a:cxn ang="0">
                    <a:pos x="0" y="30"/>
                  </a:cxn>
                  <a:cxn ang="0">
                    <a:pos x="0" y="1"/>
                  </a:cxn>
                  <a:cxn ang="0">
                    <a:pos x="1" y="0"/>
                  </a:cxn>
                  <a:cxn ang="0">
                    <a:pos x="1" y="0"/>
                  </a:cxn>
                  <a:cxn ang="0">
                    <a:pos x="2" y="1"/>
                  </a:cxn>
                  <a:cxn ang="0">
                    <a:pos x="2" y="30"/>
                  </a:cxn>
                </a:cxnLst>
                <a:rect l="0" t="0" r="r" b="b"/>
                <a:pathLst>
                  <a:path w="2" h="31">
                    <a:moveTo>
                      <a:pt x="2" y="30"/>
                    </a:moveTo>
                    <a:cubicBezTo>
                      <a:pt x="2" y="31"/>
                      <a:pt x="2" y="31"/>
                      <a:pt x="1" y="31"/>
                    </a:cubicBezTo>
                    <a:cubicBezTo>
                      <a:pt x="1" y="31"/>
                      <a:pt x="1" y="31"/>
                      <a:pt x="1" y="31"/>
                    </a:cubicBezTo>
                    <a:cubicBezTo>
                      <a:pt x="0" y="31"/>
                      <a:pt x="0" y="31"/>
                      <a:pt x="0" y="30"/>
                    </a:cubicBezTo>
                    <a:cubicBezTo>
                      <a:pt x="0" y="1"/>
                      <a:pt x="0" y="1"/>
                      <a:pt x="0" y="1"/>
                    </a:cubicBezTo>
                    <a:cubicBezTo>
                      <a:pt x="0" y="1"/>
                      <a:pt x="0" y="0"/>
                      <a:pt x="1" y="0"/>
                    </a:cubicBezTo>
                    <a:cubicBezTo>
                      <a:pt x="1" y="0"/>
                      <a:pt x="1" y="0"/>
                      <a:pt x="1" y="0"/>
                    </a:cubicBezTo>
                    <a:cubicBezTo>
                      <a:pt x="2" y="0"/>
                      <a:pt x="2" y="1"/>
                      <a:pt x="2" y="1"/>
                    </a:cubicBezTo>
                    <a:lnTo>
                      <a:pt x="2" y="3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46" name="Freeform 122"/>
              <p:cNvSpPr/>
              <p:nvPr/>
            </p:nvSpPr>
            <p:spPr bwMode="auto">
              <a:xfrm>
                <a:off x="3386" y="3145"/>
                <a:ext cx="5" cy="74"/>
              </a:xfrm>
              <a:custGeom>
                <a:avLst/>
                <a:gdLst/>
                <a:ahLst/>
                <a:cxnLst>
                  <a:cxn ang="0">
                    <a:pos x="2" y="30"/>
                  </a:cxn>
                  <a:cxn ang="0">
                    <a:pos x="1" y="31"/>
                  </a:cxn>
                  <a:cxn ang="0">
                    <a:pos x="1" y="31"/>
                  </a:cxn>
                  <a:cxn ang="0">
                    <a:pos x="0" y="30"/>
                  </a:cxn>
                  <a:cxn ang="0">
                    <a:pos x="0" y="1"/>
                  </a:cxn>
                  <a:cxn ang="0">
                    <a:pos x="1" y="0"/>
                  </a:cxn>
                  <a:cxn ang="0">
                    <a:pos x="1" y="0"/>
                  </a:cxn>
                  <a:cxn ang="0">
                    <a:pos x="2" y="1"/>
                  </a:cxn>
                  <a:cxn ang="0">
                    <a:pos x="2" y="30"/>
                  </a:cxn>
                </a:cxnLst>
                <a:rect l="0" t="0" r="r" b="b"/>
                <a:pathLst>
                  <a:path w="2" h="31">
                    <a:moveTo>
                      <a:pt x="2" y="30"/>
                    </a:moveTo>
                    <a:cubicBezTo>
                      <a:pt x="2" y="31"/>
                      <a:pt x="2" y="31"/>
                      <a:pt x="1" y="31"/>
                    </a:cubicBezTo>
                    <a:cubicBezTo>
                      <a:pt x="1" y="31"/>
                      <a:pt x="1" y="31"/>
                      <a:pt x="1" y="31"/>
                    </a:cubicBezTo>
                    <a:cubicBezTo>
                      <a:pt x="0" y="31"/>
                      <a:pt x="0" y="31"/>
                      <a:pt x="0" y="30"/>
                    </a:cubicBezTo>
                    <a:cubicBezTo>
                      <a:pt x="0" y="1"/>
                      <a:pt x="0" y="1"/>
                      <a:pt x="0" y="1"/>
                    </a:cubicBezTo>
                    <a:cubicBezTo>
                      <a:pt x="0" y="1"/>
                      <a:pt x="0" y="0"/>
                      <a:pt x="1" y="0"/>
                    </a:cubicBezTo>
                    <a:cubicBezTo>
                      <a:pt x="1" y="0"/>
                      <a:pt x="1" y="0"/>
                      <a:pt x="1" y="0"/>
                    </a:cubicBezTo>
                    <a:cubicBezTo>
                      <a:pt x="2" y="0"/>
                      <a:pt x="2" y="1"/>
                      <a:pt x="2" y="1"/>
                    </a:cubicBezTo>
                    <a:lnTo>
                      <a:pt x="2" y="3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0" name="Freeform 126"/>
              <p:cNvSpPr/>
              <p:nvPr/>
            </p:nvSpPr>
            <p:spPr bwMode="auto">
              <a:xfrm>
                <a:off x="2264" y="2318"/>
                <a:ext cx="199" cy="207"/>
              </a:xfrm>
              <a:custGeom>
                <a:avLst/>
                <a:gdLst/>
                <a:ahLst/>
                <a:cxnLst>
                  <a:cxn ang="0">
                    <a:pos x="38" y="20"/>
                  </a:cxn>
                  <a:cxn ang="0">
                    <a:pos x="65" y="41"/>
                  </a:cxn>
                  <a:cxn ang="0">
                    <a:pos x="84" y="35"/>
                  </a:cxn>
                  <a:cxn ang="0">
                    <a:pos x="8" y="44"/>
                  </a:cxn>
                  <a:cxn ang="0">
                    <a:pos x="0" y="21"/>
                  </a:cxn>
                  <a:cxn ang="0">
                    <a:pos x="16" y="0"/>
                  </a:cxn>
                  <a:cxn ang="0">
                    <a:pos x="38" y="20"/>
                  </a:cxn>
                </a:cxnLst>
                <a:rect l="0" t="0" r="r" b="b"/>
                <a:pathLst>
                  <a:path w="84" h="87">
                    <a:moveTo>
                      <a:pt x="38" y="20"/>
                    </a:moveTo>
                    <a:cubicBezTo>
                      <a:pt x="43" y="34"/>
                      <a:pt x="48" y="41"/>
                      <a:pt x="65" y="41"/>
                    </a:cubicBezTo>
                    <a:cubicBezTo>
                      <a:pt x="72" y="41"/>
                      <a:pt x="79" y="39"/>
                      <a:pt x="84" y="35"/>
                    </a:cubicBezTo>
                    <a:cubicBezTo>
                      <a:pt x="84" y="77"/>
                      <a:pt x="15" y="87"/>
                      <a:pt x="8" y="44"/>
                    </a:cubicBezTo>
                    <a:cubicBezTo>
                      <a:pt x="6" y="36"/>
                      <a:pt x="9" y="28"/>
                      <a:pt x="0" y="21"/>
                    </a:cubicBezTo>
                    <a:cubicBezTo>
                      <a:pt x="0" y="10"/>
                      <a:pt x="5" y="0"/>
                      <a:pt x="16" y="0"/>
                    </a:cubicBezTo>
                    <a:cubicBezTo>
                      <a:pt x="16" y="0"/>
                      <a:pt x="30" y="0"/>
                      <a:pt x="38" y="2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1" name="Freeform 127"/>
              <p:cNvSpPr/>
              <p:nvPr/>
            </p:nvSpPr>
            <p:spPr bwMode="auto">
              <a:xfrm>
                <a:off x="2240" y="2356"/>
                <a:ext cx="38" cy="29"/>
              </a:xfrm>
              <a:custGeom>
                <a:avLst/>
                <a:gdLst/>
                <a:ahLst/>
                <a:cxnLst>
                  <a:cxn ang="0">
                    <a:pos x="29" y="0"/>
                  </a:cxn>
                  <a:cxn ang="0">
                    <a:pos x="0" y="10"/>
                  </a:cxn>
                  <a:cxn ang="0">
                    <a:pos x="24" y="12"/>
                  </a:cxn>
                  <a:cxn ang="0">
                    <a:pos x="12" y="29"/>
                  </a:cxn>
                  <a:cxn ang="0">
                    <a:pos x="38" y="17"/>
                  </a:cxn>
                  <a:cxn ang="0">
                    <a:pos x="29" y="0"/>
                  </a:cxn>
                </a:cxnLst>
                <a:rect l="0" t="0" r="r" b="b"/>
                <a:pathLst>
                  <a:path w="38" h="29">
                    <a:moveTo>
                      <a:pt x="29" y="0"/>
                    </a:moveTo>
                    <a:lnTo>
                      <a:pt x="0" y="10"/>
                    </a:lnTo>
                    <a:lnTo>
                      <a:pt x="24" y="12"/>
                    </a:lnTo>
                    <a:lnTo>
                      <a:pt x="12" y="29"/>
                    </a:lnTo>
                    <a:lnTo>
                      <a:pt x="38" y="17"/>
                    </a:lnTo>
                    <a:lnTo>
                      <a:pt x="29"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2" name="Oval 128"/>
              <p:cNvSpPr>
                <a:spLocks noChangeArrowheads="1"/>
              </p:cNvSpPr>
              <p:nvPr/>
            </p:nvSpPr>
            <p:spPr bwMode="auto">
              <a:xfrm>
                <a:off x="2288" y="2337"/>
                <a:ext cx="11" cy="12"/>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3" name="Freeform 129"/>
              <p:cNvSpPr/>
              <p:nvPr/>
            </p:nvSpPr>
            <p:spPr bwMode="auto">
              <a:xfrm>
                <a:off x="2323" y="2399"/>
                <a:ext cx="97" cy="73"/>
              </a:xfrm>
              <a:custGeom>
                <a:avLst/>
                <a:gdLst/>
                <a:ahLst/>
                <a:cxnLst>
                  <a:cxn ang="0">
                    <a:pos x="0" y="0"/>
                  </a:cxn>
                  <a:cxn ang="0">
                    <a:pos x="20" y="20"/>
                  </a:cxn>
                  <a:cxn ang="0">
                    <a:pos x="39" y="11"/>
                  </a:cxn>
                  <a:cxn ang="0">
                    <a:pos x="18" y="18"/>
                  </a:cxn>
                  <a:cxn ang="0">
                    <a:pos x="19" y="20"/>
                  </a:cxn>
                  <a:cxn ang="0">
                    <a:pos x="0" y="1"/>
                  </a:cxn>
                </a:cxnLst>
                <a:rect l="0" t="0" r="r" b="b"/>
                <a:pathLst>
                  <a:path w="41" h="31">
                    <a:moveTo>
                      <a:pt x="0" y="0"/>
                    </a:moveTo>
                    <a:cubicBezTo>
                      <a:pt x="1" y="3"/>
                      <a:pt x="16" y="31"/>
                      <a:pt x="20" y="20"/>
                    </a:cubicBezTo>
                    <a:cubicBezTo>
                      <a:pt x="26" y="25"/>
                      <a:pt x="41" y="21"/>
                      <a:pt x="39" y="11"/>
                    </a:cubicBezTo>
                    <a:cubicBezTo>
                      <a:pt x="38" y="20"/>
                      <a:pt x="24" y="21"/>
                      <a:pt x="18" y="18"/>
                    </a:cubicBezTo>
                    <a:cubicBezTo>
                      <a:pt x="18" y="19"/>
                      <a:pt x="19" y="19"/>
                      <a:pt x="19" y="20"/>
                    </a:cubicBezTo>
                    <a:cubicBezTo>
                      <a:pt x="10" y="20"/>
                      <a:pt x="4" y="8"/>
                      <a:pt x="0" y="1"/>
                    </a:cubicBezTo>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4" name="Freeform 130"/>
              <p:cNvSpPr/>
              <p:nvPr/>
            </p:nvSpPr>
            <p:spPr bwMode="auto">
              <a:xfrm>
                <a:off x="2342" y="2480"/>
                <a:ext cx="5" cy="66"/>
              </a:xfrm>
              <a:custGeom>
                <a:avLst/>
                <a:gdLst/>
                <a:ahLst/>
                <a:cxnLst>
                  <a:cxn ang="0">
                    <a:pos x="2" y="27"/>
                  </a:cxn>
                  <a:cxn ang="0">
                    <a:pos x="1" y="28"/>
                  </a:cxn>
                  <a:cxn ang="0">
                    <a:pos x="1" y="28"/>
                  </a:cxn>
                  <a:cxn ang="0">
                    <a:pos x="0" y="27"/>
                  </a:cxn>
                  <a:cxn ang="0">
                    <a:pos x="0" y="1"/>
                  </a:cxn>
                  <a:cxn ang="0">
                    <a:pos x="1" y="0"/>
                  </a:cxn>
                  <a:cxn ang="0">
                    <a:pos x="1" y="0"/>
                  </a:cxn>
                  <a:cxn ang="0">
                    <a:pos x="2" y="1"/>
                  </a:cxn>
                  <a:cxn ang="0">
                    <a:pos x="2" y="27"/>
                  </a:cxn>
                </a:cxnLst>
                <a:rect l="0" t="0" r="r" b="b"/>
                <a:pathLst>
                  <a:path w="2" h="28">
                    <a:moveTo>
                      <a:pt x="2" y="27"/>
                    </a:moveTo>
                    <a:cubicBezTo>
                      <a:pt x="2" y="28"/>
                      <a:pt x="2" y="28"/>
                      <a:pt x="1" y="28"/>
                    </a:cubicBezTo>
                    <a:cubicBezTo>
                      <a:pt x="1" y="28"/>
                      <a:pt x="1" y="28"/>
                      <a:pt x="1" y="28"/>
                    </a:cubicBezTo>
                    <a:cubicBezTo>
                      <a:pt x="1" y="28"/>
                      <a:pt x="0" y="28"/>
                      <a:pt x="0" y="27"/>
                    </a:cubicBezTo>
                    <a:cubicBezTo>
                      <a:pt x="0" y="1"/>
                      <a:pt x="0" y="1"/>
                      <a:pt x="0" y="1"/>
                    </a:cubicBezTo>
                    <a:cubicBezTo>
                      <a:pt x="0" y="1"/>
                      <a:pt x="1" y="0"/>
                      <a:pt x="1" y="0"/>
                    </a:cubicBezTo>
                    <a:cubicBezTo>
                      <a:pt x="1" y="0"/>
                      <a:pt x="1" y="0"/>
                      <a:pt x="1" y="0"/>
                    </a:cubicBezTo>
                    <a:cubicBezTo>
                      <a:pt x="2" y="0"/>
                      <a:pt x="2" y="1"/>
                      <a:pt x="2" y="1"/>
                    </a:cubicBezTo>
                    <a:lnTo>
                      <a:pt x="2" y="2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5" name="Freeform 131"/>
              <p:cNvSpPr/>
              <p:nvPr/>
            </p:nvSpPr>
            <p:spPr bwMode="auto">
              <a:xfrm>
                <a:off x="2373" y="2480"/>
                <a:ext cx="4" cy="66"/>
              </a:xfrm>
              <a:custGeom>
                <a:avLst/>
                <a:gdLst/>
                <a:ahLst/>
                <a:cxnLst>
                  <a:cxn ang="0">
                    <a:pos x="2" y="27"/>
                  </a:cxn>
                  <a:cxn ang="0">
                    <a:pos x="1" y="28"/>
                  </a:cxn>
                  <a:cxn ang="0">
                    <a:pos x="1" y="28"/>
                  </a:cxn>
                  <a:cxn ang="0">
                    <a:pos x="0" y="27"/>
                  </a:cxn>
                  <a:cxn ang="0">
                    <a:pos x="0" y="1"/>
                  </a:cxn>
                  <a:cxn ang="0">
                    <a:pos x="1" y="0"/>
                  </a:cxn>
                  <a:cxn ang="0">
                    <a:pos x="1" y="0"/>
                  </a:cxn>
                  <a:cxn ang="0">
                    <a:pos x="2" y="1"/>
                  </a:cxn>
                  <a:cxn ang="0">
                    <a:pos x="2" y="27"/>
                  </a:cxn>
                </a:cxnLst>
                <a:rect l="0" t="0" r="r" b="b"/>
                <a:pathLst>
                  <a:path w="2" h="28">
                    <a:moveTo>
                      <a:pt x="2" y="27"/>
                    </a:moveTo>
                    <a:cubicBezTo>
                      <a:pt x="2" y="28"/>
                      <a:pt x="1" y="28"/>
                      <a:pt x="1" y="28"/>
                    </a:cubicBezTo>
                    <a:cubicBezTo>
                      <a:pt x="1" y="28"/>
                      <a:pt x="1" y="28"/>
                      <a:pt x="1" y="28"/>
                    </a:cubicBezTo>
                    <a:cubicBezTo>
                      <a:pt x="0" y="28"/>
                      <a:pt x="0" y="28"/>
                      <a:pt x="0" y="27"/>
                    </a:cubicBezTo>
                    <a:cubicBezTo>
                      <a:pt x="0" y="1"/>
                      <a:pt x="0" y="1"/>
                      <a:pt x="0" y="1"/>
                    </a:cubicBezTo>
                    <a:cubicBezTo>
                      <a:pt x="0" y="1"/>
                      <a:pt x="0" y="0"/>
                      <a:pt x="1" y="0"/>
                    </a:cubicBezTo>
                    <a:cubicBezTo>
                      <a:pt x="1" y="0"/>
                      <a:pt x="1" y="0"/>
                      <a:pt x="1" y="0"/>
                    </a:cubicBezTo>
                    <a:cubicBezTo>
                      <a:pt x="1" y="0"/>
                      <a:pt x="2" y="1"/>
                      <a:pt x="2" y="1"/>
                    </a:cubicBezTo>
                    <a:lnTo>
                      <a:pt x="2" y="2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7" name="Oval 133"/>
              <p:cNvSpPr>
                <a:spLocks noChangeArrowheads="1"/>
              </p:cNvSpPr>
              <p:nvPr/>
            </p:nvSpPr>
            <p:spPr bwMode="auto">
              <a:xfrm>
                <a:off x="4632" y="758"/>
                <a:ext cx="11" cy="14"/>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8" name="Freeform 134"/>
              <p:cNvSpPr>
                <a:spLocks noEditPoints="1"/>
              </p:cNvSpPr>
              <p:nvPr/>
            </p:nvSpPr>
            <p:spPr bwMode="auto">
              <a:xfrm>
                <a:off x="4489" y="1764"/>
                <a:ext cx="140" cy="230"/>
              </a:xfrm>
              <a:custGeom>
                <a:avLst/>
                <a:gdLst/>
                <a:ahLst/>
                <a:cxnLst>
                  <a:cxn ang="0">
                    <a:pos x="12" y="53"/>
                  </a:cxn>
                  <a:cxn ang="0">
                    <a:pos x="0" y="29"/>
                  </a:cxn>
                  <a:cxn ang="0">
                    <a:pos x="0" y="29"/>
                  </a:cxn>
                  <a:cxn ang="0">
                    <a:pos x="29" y="0"/>
                  </a:cxn>
                  <a:cxn ang="0">
                    <a:pos x="29" y="0"/>
                  </a:cxn>
                  <a:cxn ang="0">
                    <a:pos x="59" y="29"/>
                  </a:cxn>
                  <a:cxn ang="0">
                    <a:pos x="59" y="29"/>
                  </a:cxn>
                  <a:cxn ang="0">
                    <a:pos x="47" y="53"/>
                  </a:cxn>
                  <a:cxn ang="0">
                    <a:pos x="47" y="53"/>
                  </a:cxn>
                  <a:cxn ang="0">
                    <a:pos x="27" y="97"/>
                  </a:cxn>
                  <a:cxn ang="0">
                    <a:pos x="12" y="53"/>
                  </a:cxn>
                  <a:cxn ang="0">
                    <a:pos x="6" y="29"/>
                  </a:cxn>
                  <a:cxn ang="0">
                    <a:pos x="16" y="49"/>
                  </a:cxn>
                  <a:cxn ang="0">
                    <a:pos x="16" y="49"/>
                  </a:cxn>
                  <a:cxn ang="0">
                    <a:pos x="17" y="50"/>
                  </a:cxn>
                  <a:cxn ang="0">
                    <a:pos x="28" y="81"/>
                  </a:cxn>
                  <a:cxn ang="0">
                    <a:pos x="43" y="49"/>
                  </a:cxn>
                  <a:cxn ang="0">
                    <a:pos x="43" y="49"/>
                  </a:cxn>
                  <a:cxn ang="0">
                    <a:pos x="53" y="29"/>
                  </a:cxn>
                  <a:cxn ang="0">
                    <a:pos x="53" y="29"/>
                  </a:cxn>
                  <a:cxn ang="0">
                    <a:pos x="29" y="5"/>
                  </a:cxn>
                  <a:cxn ang="0">
                    <a:pos x="29" y="5"/>
                  </a:cxn>
                  <a:cxn ang="0">
                    <a:pos x="6" y="29"/>
                  </a:cxn>
                </a:cxnLst>
                <a:rect l="0" t="0" r="r" b="b"/>
                <a:pathLst>
                  <a:path w="59" h="97">
                    <a:moveTo>
                      <a:pt x="12" y="53"/>
                    </a:moveTo>
                    <a:cubicBezTo>
                      <a:pt x="5" y="48"/>
                      <a:pt x="0" y="39"/>
                      <a:pt x="0" y="29"/>
                    </a:cubicBezTo>
                    <a:cubicBezTo>
                      <a:pt x="0" y="29"/>
                      <a:pt x="0" y="29"/>
                      <a:pt x="0" y="29"/>
                    </a:cubicBezTo>
                    <a:cubicBezTo>
                      <a:pt x="0" y="13"/>
                      <a:pt x="13" y="0"/>
                      <a:pt x="29" y="0"/>
                    </a:cubicBezTo>
                    <a:cubicBezTo>
                      <a:pt x="29" y="0"/>
                      <a:pt x="29" y="0"/>
                      <a:pt x="29" y="0"/>
                    </a:cubicBezTo>
                    <a:cubicBezTo>
                      <a:pt x="46" y="0"/>
                      <a:pt x="59" y="13"/>
                      <a:pt x="59" y="29"/>
                    </a:cubicBezTo>
                    <a:cubicBezTo>
                      <a:pt x="59" y="29"/>
                      <a:pt x="59" y="29"/>
                      <a:pt x="59" y="29"/>
                    </a:cubicBezTo>
                    <a:cubicBezTo>
                      <a:pt x="59" y="39"/>
                      <a:pt x="54" y="48"/>
                      <a:pt x="47" y="53"/>
                    </a:cubicBezTo>
                    <a:cubicBezTo>
                      <a:pt x="47" y="53"/>
                      <a:pt x="47" y="53"/>
                      <a:pt x="47" y="53"/>
                    </a:cubicBezTo>
                    <a:cubicBezTo>
                      <a:pt x="27" y="97"/>
                      <a:pt x="27" y="97"/>
                      <a:pt x="27" y="97"/>
                    </a:cubicBezTo>
                    <a:cubicBezTo>
                      <a:pt x="12" y="53"/>
                      <a:pt x="12" y="53"/>
                      <a:pt x="12" y="53"/>
                    </a:cubicBezTo>
                    <a:close/>
                    <a:moveTo>
                      <a:pt x="6" y="29"/>
                    </a:moveTo>
                    <a:cubicBezTo>
                      <a:pt x="6" y="38"/>
                      <a:pt x="10" y="45"/>
                      <a:pt x="16" y="49"/>
                    </a:cubicBezTo>
                    <a:cubicBezTo>
                      <a:pt x="16" y="49"/>
                      <a:pt x="16" y="49"/>
                      <a:pt x="16" y="49"/>
                    </a:cubicBezTo>
                    <a:cubicBezTo>
                      <a:pt x="17" y="50"/>
                      <a:pt x="17" y="50"/>
                      <a:pt x="17" y="50"/>
                    </a:cubicBezTo>
                    <a:cubicBezTo>
                      <a:pt x="28" y="81"/>
                      <a:pt x="28" y="81"/>
                      <a:pt x="28" y="81"/>
                    </a:cubicBezTo>
                    <a:cubicBezTo>
                      <a:pt x="43" y="49"/>
                      <a:pt x="43" y="49"/>
                      <a:pt x="43" y="49"/>
                    </a:cubicBezTo>
                    <a:cubicBezTo>
                      <a:pt x="43" y="49"/>
                      <a:pt x="43" y="49"/>
                      <a:pt x="43" y="49"/>
                    </a:cubicBezTo>
                    <a:cubicBezTo>
                      <a:pt x="49" y="44"/>
                      <a:pt x="53" y="37"/>
                      <a:pt x="53" y="29"/>
                    </a:cubicBezTo>
                    <a:cubicBezTo>
                      <a:pt x="53" y="29"/>
                      <a:pt x="53" y="29"/>
                      <a:pt x="53" y="29"/>
                    </a:cubicBezTo>
                    <a:cubicBezTo>
                      <a:pt x="53" y="16"/>
                      <a:pt x="43" y="5"/>
                      <a:pt x="29" y="5"/>
                    </a:cubicBezTo>
                    <a:cubicBezTo>
                      <a:pt x="29" y="5"/>
                      <a:pt x="29" y="5"/>
                      <a:pt x="29" y="5"/>
                    </a:cubicBezTo>
                    <a:cubicBezTo>
                      <a:pt x="16" y="5"/>
                      <a:pt x="6" y="16"/>
                      <a:pt x="6" y="2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59" name="Oval 135"/>
              <p:cNvSpPr>
                <a:spLocks noChangeArrowheads="1"/>
              </p:cNvSpPr>
              <p:nvPr/>
            </p:nvSpPr>
            <p:spPr bwMode="auto">
              <a:xfrm>
                <a:off x="4516" y="1826"/>
                <a:ext cx="16"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0" name="Oval 136"/>
              <p:cNvSpPr>
                <a:spLocks noChangeArrowheads="1"/>
              </p:cNvSpPr>
              <p:nvPr/>
            </p:nvSpPr>
            <p:spPr bwMode="auto">
              <a:xfrm>
                <a:off x="4551" y="1826"/>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1" name="Oval 137"/>
              <p:cNvSpPr>
                <a:spLocks noChangeArrowheads="1"/>
              </p:cNvSpPr>
              <p:nvPr/>
            </p:nvSpPr>
            <p:spPr bwMode="auto">
              <a:xfrm>
                <a:off x="4587" y="1826"/>
                <a:ext cx="16"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2" name="Freeform 138"/>
              <p:cNvSpPr>
                <a:spLocks noEditPoints="1"/>
              </p:cNvSpPr>
              <p:nvPr/>
            </p:nvSpPr>
            <p:spPr bwMode="auto">
              <a:xfrm>
                <a:off x="2408" y="1475"/>
                <a:ext cx="296" cy="180"/>
              </a:xfrm>
              <a:custGeom>
                <a:avLst/>
                <a:gdLst/>
                <a:ahLst/>
                <a:cxnLst>
                  <a:cxn ang="0">
                    <a:pos x="69" y="60"/>
                  </a:cxn>
                  <a:cxn ang="0">
                    <a:pos x="38" y="76"/>
                  </a:cxn>
                  <a:cxn ang="0">
                    <a:pos x="38" y="76"/>
                  </a:cxn>
                  <a:cxn ang="0">
                    <a:pos x="0" y="38"/>
                  </a:cxn>
                  <a:cxn ang="0">
                    <a:pos x="0" y="38"/>
                  </a:cxn>
                  <a:cxn ang="0">
                    <a:pos x="38" y="0"/>
                  </a:cxn>
                  <a:cxn ang="0">
                    <a:pos x="38" y="0"/>
                  </a:cxn>
                  <a:cxn ang="0">
                    <a:pos x="69" y="15"/>
                  </a:cxn>
                  <a:cxn ang="0">
                    <a:pos x="69" y="15"/>
                  </a:cxn>
                  <a:cxn ang="0">
                    <a:pos x="125" y="41"/>
                  </a:cxn>
                  <a:cxn ang="0">
                    <a:pos x="69" y="60"/>
                  </a:cxn>
                  <a:cxn ang="0">
                    <a:pos x="38" y="69"/>
                  </a:cxn>
                  <a:cxn ang="0">
                    <a:pos x="64" y="55"/>
                  </a:cxn>
                  <a:cxn ang="0">
                    <a:pos x="64" y="55"/>
                  </a:cxn>
                  <a:cxn ang="0">
                    <a:pos x="65" y="54"/>
                  </a:cxn>
                  <a:cxn ang="0">
                    <a:pos x="105" y="40"/>
                  </a:cxn>
                  <a:cxn ang="0">
                    <a:pos x="64" y="21"/>
                  </a:cxn>
                  <a:cxn ang="0">
                    <a:pos x="63" y="20"/>
                  </a:cxn>
                  <a:cxn ang="0">
                    <a:pos x="38" y="7"/>
                  </a:cxn>
                  <a:cxn ang="0">
                    <a:pos x="38" y="7"/>
                  </a:cxn>
                  <a:cxn ang="0">
                    <a:pos x="8" y="38"/>
                  </a:cxn>
                  <a:cxn ang="0">
                    <a:pos x="8" y="38"/>
                  </a:cxn>
                  <a:cxn ang="0">
                    <a:pos x="38" y="69"/>
                  </a:cxn>
                </a:cxnLst>
                <a:rect l="0" t="0" r="r" b="b"/>
                <a:pathLst>
                  <a:path w="125" h="76">
                    <a:moveTo>
                      <a:pt x="69" y="60"/>
                    </a:moveTo>
                    <a:cubicBezTo>
                      <a:pt x="62" y="69"/>
                      <a:pt x="51" y="76"/>
                      <a:pt x="38" y="76"/>
                    </a:cubicBezTo>
                    <a:cubicBezTo>
                      <a:pt x="38" y="76"/>
                      <a:pt x="38" y="76"/>
                      <a:pt x="38" y="76"/>
                    </a:cubicBezTo>
                    <a:cubicBezTo>
                      <a:pt x="17" y="76"/>
                      <a:pt x="0" y="59"/>
                      <a:pt x="0" y="38"/>
                    </a:cubicBezTo>
                    <a:cubicBezTo>
                      <a:pt x="0" y="38"/>
                      <a:pt x="0" y="38"/>
                      <a:pt x="0" y="38"/>
                    </a:cubicBezTo>
                    <a:cubicBezTo>
                      <a:pt x="0" y="17"/>
                      <a:pt x="17" y="0"/>
                      <a:pt x="38" y="0"/>
                    </a:cubicBezTo>
                    <a:cubicBezTo>
                      <a:pt x="38" y="0"/>
                      <a:pt x="38" y="0"/>
                      <a:pt x="38" y="0"/>
                    </a:cubicBezTo>
                    <a:cubicBezTo>
                      <a:pt x="51" y="0"/>
                      <a:pt x="62" y="6"/>
                      <a:pt x="69" y="15"/>
                    </a:cubicBezTo>
                    <a:cubicBezTo>
                      <a:pt x="69" y="15"/>
                      <a:pt x="69" y="15"/>
                      <a:pt x="69" y="15"/>
                    </a:cubicBezTo>
                    <a:cubicBezTo>
                      <a:pt x="125" y="41"/>
                      <a:pt x="125" y="41"/>
                      <a:pt x="125" y="41"/>
                    </a:cubicBezTo>
                    <a:cubicBezTo>
                      <a:pt x="69" y="60"/>
                      <a:pt x="69" y="60"/>
                      <a:pt x="69" y="60"/>
                    </a:cubicBezTo>
                    <a:close/>
                    <a:moveTo>
                      <a:pt x="38" y="69"/>
                    </a:moveTo>
                    <a:cubicBezTo>
                      <a:pt x="49" y="69"/>
                      <a:pt x="58" y="63"/>
                      <a:pt x="64" y="55"/>
                    </a:cubicBezTo>
                    <a:cubicBezTo>
                      <a:pt x="64" y="55"/>
                      <a:pt x="64" y="55"/>
                      <a:pt x="64" y="55"/>
                    </a:cubicBezTo>
                    <a:cubicBezTo>
                      <a:pt x="65" y="54"/>
                      <a:pt x="65" y="54"/>
                      <a:pt x="65" y="54"/>
                    </a:cubicBezTo>
                    <a:cubicBezTo>
                      <a:pt x="105" y="40"/>
                      <a:pt x="105" y="40"/>
                      <a:pt x="105" y="40"/>
                    </a:cubicBezTo>
                    <a:cubicBezTo>
                      <a:pt x="64" y="21"/>
                      <a:pt x="64" y="21"/>
                      <a:pt x="64" y="21"/>
                    </a:cubicBezTo>
                    <a:cubicBezTo>
                      <a:pt x="63" y="20"/>
                      <a:pt x="63" y="20"/>
                      <a:pt x="63" y="20"/>
                    </a:cubicBezTo>
                    <a:cubicBezTo>
                      <a:pt x="58" y="13"/>
                      <a:pt x="49" y="7"/>
                      <a:pt x="38" y="7"/>
                    </a:cubicBezTo>
                    <a:cubicBezTo>
                      <a:pt x="38" y="7"/>
                      <a:pt x="38" y="7"/>
                      <a:pt x="38" y="7"/>
                    </a:cubicBezTo>
                    <a:cubicBezTo>
                      <a:pt x="21" y="7"/>
                      <a:pt x="8" y="21"/>
                      <a:pt x="8" y="38"/>
                    </a:cubicBezTo>
                    <a:cubicBezTo>
                      <a:pt x="8" y="38"/>
                      <a:pt x="8" y="38"/>
                      <a:pt x="8" y="38"/>
                    </a:cubicBezTo>
                    <a:cubicBezTo>
                      <a:pt x="8" y="55"/>
                      <a:pt x="21" y="68"/>
                      <a:pt x="38" y="6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3" name="Oval 139"/>
              <p:cNvSpPr>
                <a:spLocks noChangeArrowheads="1"/>
              </p:cNvSpPr>
              <p:nvPr/>
            </p:nvSpPr>
            <p:spPr bwMode="auto">
              <a:xfrm>
                <a:off x="2489" y="1598"/>
                <a:ext cx="23" cy="24"/>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4" name="Oval 140"/>
              <p:cNvSpPr>
                <a:spLocks noChangeArrowheads="1"/>
              </p:cNvSpPr>
              <p:nvPr/>
            </p:nvSpPr>
            <p:spPr bwMode="auto">
              <a:xfrm>
                <a:off x="2489" y="1551"/>
                <a:ext cx="23" cy="24"/>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5" name="Oval 141"/>
              <p:cNvSpPr>
                <a:spLocks noChangeArrowheads="1"/>
              </p:cNvSpPr>
              <p:nvPr/>
            </p:nvSpPr>
            <p:spPr bwMode="auto">
              <a:xfrm>
                <a:off x="2489" y="1508"/>
                <a:ext cx="23" cy="24"/>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6" name="Freeform 142"/>
              <p:cNvSpPr>
                <a:spLocks noEditPoints="1"/>
              </p:cNvSpPr>
              <p:nvPr/>
            </p:nvSpPr>
            <p:spPr bwMode="auto">
              <a:xfrm>
                <a:off x="3081" y="2994"/>
                <a:ext cx="149" cy="246"/>
              </a:xfrm>
              <a:custGeom>
                <a:avLst/>
                <a:gdLst/>
                <a:ahLst/>
                <a:cxnLst>
                  <a:cxn ang="0">
                    <a:pos x="14" y="58"/>
                  </a:cxn>
                  <a:cxn ang="0">
                    <a:pos x="0" y="32"/>
                  </a:cxn>
                  <a:cxn ang="0">
                    <a:pos x="0" y="32"/>
                  </a:cxn>
                  <a:cxn ang="0">
                    <a:pos x="31" y="0"/>
                  </a:cxn>
                  <a:cxn ang="0">
                    <a:pos x="31" y="0"/>
                  </a:cxn>
                  <a:cxn ang="0">
                    <a:pos x="63" y="31"/>
                  </a:cxn>
                  <a:cxn ang="0">
                    <a:pos x="63" y="31"/>
                  </a:cxn>
                  <a:cxn ang="0">
                    <a:pos x="51" y="57"/>
                  </a:cxn>
                  <a:cxn ang="0">
                    <a:pos x="51" y="57"/>
                  </a:cxn>
                  <a:cxn ang="0">
                    <a:pos x="30" y="104"/>
                  </a:cxn>
                  <a:cxn ang="0">
                    <a:pos x="14" y="58"/>
                  </a:cxn>
                  <a:cxn ang="0">
                    <a:pos x="6" y="32"/>
                  </a:cxn>
                  <a:cxn ang="0">
                    <a:pos x="18" y="53"/>
                  </a:cxn>
                  <a:cxn ang="0">
                    <a:pos x="18" y="53"/>
                  </a:cxn>
                  <a:cxn ang="0">
                    <a:pos x="19" y="54"/>
                  </a:cxn>
                  <a:cxn ang="0">
                    <a:pos x="31" y="87"/>
                  </a:cxn>
                  <a:cxn ang="0">
                    <a:pos x="46" y="53"/>
                  </a:cxn>
                  <a:cxn ang="0">
                    <a:pos x="47" y="52"/>
                  </a:cxn>
                  <a:cxn ang="0">
                    <a:pos x="57" y="31"/>
                  </a:cxn>
                  <a:cxn ang="0">
                    <a:pos x="57" y="31"/>
                  </a:cxn>
                  <a:cxn ang="0">
                    <a:pos x="31" y="6"/>
                  </a:cxn>
                  <a:cxn ang="0">
                    <a:pos x="31" y="6"/>
                  </a:cxn>
                  <a:cxn ang="0">
                    <a:pos x="6" y="32"/>
                  </a:cxn>
                </a:cxnLst>
                <a:rect l="0" t="0" r="r" b="b"/>
                <a:pathLst>
                  <a:path w="63" h="104">
                    <a:moveTo>
                      <a:pt x="14" y="58"/>
                    </a:moveTo>
                    <a:cubicBezTo>
                      <a:pt x="6" y="52"/>
                      <a:pt x="0" y="43"/>
                      <a:pt x="0" y="32"/>
                    </a:cubicBezTo>
                    <a:cubicBezTo>
                      <a:pt x="0" y="32"/>
                      <a:pt x="0" y="32"/>
                      <a:pt x="0" y="32"/>
                    </a:cubicBezTo>
                    <a:cubicBezTo>
                      <a:pt x="0" y="15"/>
                      <a:pt x="14" y="0"/>
                      <a:pt x="31" y="0"/>
                    </a:cubicBezTo>
                    <a:cubicBezTo>
                      <a:pt x="31" y="0"/>
                      <a:pt x="31" y="0"/>
                      <a:pt x="31" y="0"/>
                    </a:cubicBezTo>
                    <a:cubicBezTo>
                      <a:pt x="49" y="0"/>
                      <a:pt x="63" y="14"/>
                      <a:pt x="63" y="31"/>
                    </a:cubicBezTo>
                    <a:cubicBezTo>
                      <a:pt x="63" y="31"/>
                      <a:pt x="63" y="31"/>
                      <a:pt x="63" y="31"/>
                    </a:cubicBezTo>
                    <a:cubicBezTo>
                      <a:pt x="63" y="42"/>
                      <a:pt x="59" y="51"/>
                      <a:pt x="51" y="57"/>
                    </a:cubicBezTo>
                    <a:cubicBezTo>
                      <a:pt x="51" y="57"/>
                      <a:pt x="51" y="57"/>
                      <a:pt x="51" y="57"/>
                    </a:cubicBezTo>
                    <a:cubicBezTo>
                      <a:pt x="30" y="104"/>
                      <a:pt x="30" y="104"/>
                      <a:pt x="30" y="104"/>
                    </a:cubicBezTo>
                    <a:cubicBezTo>
                      <a:pt x="14" y="58"/>
                      <a:pt x="14" y="58"/>
                      <a:pt x="14" y="58"/>
                    </a:cubicBezTo>
                    <a:close/>
                    <a:moveTo>
                      <a:pt x="6" y="32"/>
                    </a:moveTo>
                    <a:cubicBezTo>
                      <a:pt x="6" y="41"/>
                      <a:pt x="11" y="49"/>
                      <a:pt x="18" y="53"/>
                    </a:cubicBezTo>
                    <a:cubicBezTo>
                      <a:pt x="18" y="53"/>
                      <a:pt x="18" y="53"/>
                      <a:pt x="18" y="53"/>
                    </a:cubicBezTo>
                    <a:cubicBezTo>
                      <a:pt x="19" y="54"/>
                      <a:pt x="19" y="54"/>
                      <a:pt x="19" y="54"/>
                    </a:cubicBezTo>
                    <a:cubicBezTo>
                      <a:pt x="31" y="87"/>
                      <a:pt x="31" y="87"/>
                      <a:pt x="31" y="87"/>
                    </a:cubicBezTo>
                    <a:cubicBezTo>
                      <a:pt x="46" y="53"/>
                      <a:pt x="46" y="53"/>
                      <a:pt x="46" y="53"/>
                    </a:cubicBezTo>
                    <a:cubicBezTo>
                      <a:pt x="47" y="52"/>
                      <a:pt x="47" y="52"/>
                      <a:pt x="47" y="52"/>
                    </a:cubicBezTo>
                    <a:cubicBezTo>
                      <a:pt x="53" y="48"/>
                      <a:pt x="57" y="40"/>
                      <a:pt x="57" y="31"/>
                    </a:cubicBezTo>
                    <a:cubicBezTo>
                      <a:pt x="57" y="31"/>
                      <a:pt x="57" y="31"/>
                      <a:pt x="57" y="31"/>
                    </a:cubicBezTo>
                    <a:cubicBezTo>
                      <a:pt x="57" y="17"/>
                      <a:pt x="45" y="6"/>
                      <a:pt x="31" y="6"/>
                    </a:cubicBezTo>
                    <a:cubicBezTo>
                      <a:pt x="31" y="6"/>
                      <a:pt x="31" y="6"/>
                      <a:pt x="31" y="6"/>
                    </a:cubicBezTo>
                    <a:cubicBezTo>
                      <a:pt x="17" y="6"/>
                      <a:pt x="6" y="18"/>
                      <a:pt x="6" y="3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7" name="Freeform 143"/>
              <p:cNvSpPr/>
              <p:nvPr/>
            </p:nvSpPr>
            <p:spPr bwMode="auto">
              <a:xfrm>
                <a:off x="3109" y="3062"/>
                <a:ext cx="19" cy="19"/>
              </a:xfrm>
              <a:custGeom>
                <a:avLst/>
                <a:gdLst/>
                <a:ahLst/>
                <a:cxnLst>
                  <a:cxn ang="0">
                    <a:pos x="8" y="4"/>
                  </a:cxn>
                  <a:cxn ang="0">
                    <a:pos x="4" y="8"/>
                  </a:cxn>
                  <a:cxn ang="0">
                    <a:pos x="0" y="4"/>
                  </a:cxn>
                  <a:cxn ang="0">
                    <a:pos x="4" y="0"/>
                  </a:cxn>
                  <a:cxn ang="0">
                    <a:pos x="8" y="4"/>
                  </a:cxn>
                </a:cxnLst>
                <a:rect l="0" t="0" r="r" b="b"/>
                <a:pathLst>
                  <a:path w="8" h="8">
                    <a:moveTo>
                      <a:pt x="8" y="4"/>
                    </a:moveTo>
                    <a:cubicBezTo>
                      <a:pt x="8" y="6"/>
                      <a:pt x="6" y="8"/>
                      <a:pt x="4" y="8"/>
                    </a:cubicBezTo>
                    <a:cubicBezTo>
                      <a:pt x="2" y="8"/>
                      <a:pt x="0" y="6"/>
                      <a:pt x="0" y="4"/>
                    </a:cubicBezTo>
                    <a:cubicBezTo>
                      <a:pt x="0" y="2"/>
                      <a:pt x="2" y="0"/>
                      <a:pt x="4" y="0"/>
                    </a:cubicBezTo>
                    <a:cubicBezTo>
                      <a:pt x="6" y="0"/>
                      <a:pt x="8" y="1"/>
                      <a:pt x="8" y="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8" name="Freeform 144"/>
              <p:cNvSpPr/>
              <p:nvPr/>
            </p:nvSpPr>
            <p:spPr bwMode="auto">
              <a:xfrm>
                <a:off x="3147" y="3060"/>
                <a:ext cx="21" cy="21"/>
              </a:xfrm>
              <a:custGeom>
                <a:avLst/>
                <a:gdLst/>
                <a:ahLst/>
                <a:cxnLst>
                  <a:cxn ang="0">
                    <a:pos x="9" y="4"/>
                  </a:cxn>
                  <a:cxn ang="0">
                    <a:pos x="5" y="9"/>
                  </a:cxn>
                  <a:cxn ang="0">
                    <a:pos x="1" y="5"/>
                  </a:cxn>
                  <a:cxn ang="0">
                    <a:pos x="5" y="0"/>
                  </a:cxn>
                  <a:cxn ang="0">
                    <a:pos x="9" y="4"/>
                  </a:cxn>
                </a:cxnLst>
                <a:rect l="0" t="0" r="r" b="b"/>
                <a:pathLst>
                  <a:path w="9" h="9">
                    <a:moveTo>
                      <a:pt x="9" y="4"/>
                    </a:moveTo>
                    <a:cubicBezTo>
                      <a:pt x="9" y="7"/>
                      <a:pt x="7" y="9"/>
                      <a:pt x="5" y="9"/>
                    </a:cubicBezTo>
                    <a:cubicBezTo>
                      <a:pt x="2" y="9"/>
                      <a:pt x="1" y="7"/>
                      <a:pt x="1" y="5"/>
                    </a:cubicBezTo>
                    <a:cubicBezTo>
                      <a:pt x="0" y="2"/>
                      <a:pt x="2" y="0"/>
                      <a:pt x="5" y="0"/>
                    </a:cubicBezTo>
                    <a:cubicBezTo>
                      <a:pt x="7" y="0"/>
                      <a:pt x="9" y="2"/>
                      <a:pt x="9" y="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69" name="Freeform 145"/>
              <p:cNvSpPr/>
              <p:nvPr/>
            </p:nvSpPr>
            <p:spPr bwMode="auto">
              <a:xfrm>
                <a:off x="3185" y="3060"/>
                <a:ext cx="19" cy="19"/>
              </a:xfrm>
              <a:custGeom>
                <a:avLst/>
                <a:gdLst/>
                <a:ahLst/>
                <a:cxnLst>
                  <a:cxn ang="0">
                    <a:pos x="8" y="4"/>
                  </a:cxn>
                  <a:cxn ang="0">
                    <a:pos x="4" y="8"/>
                  </a:cxn>
                  <a:cxn ang="0">
                    <a:pos x="0" y="4"/>
                  </a:cxn>
                  <a:cxn ang="0">
                    <a:pos x="4" y="0"/>
                  </a:cxn>
                  <a:cxn ang="0">
                    <a:pos x="8" y="4"/>
                  </a:cxn>
                </a:cxnLst>
                <a:rect l="0" t="0" r="r" b="b"/>
                <a:pathLst>
                  <a:path w="8" h="8">
                    <a:moveTo>
                      <a:pt x="8" y="4"/>
                    </a:moveTo>
                    <a:cubicBezTo>
                      <a:pt x="8" y="6"/>
                      <a:pt x="6" y="8"/>
                      <a:pt x="4" y="8"/>
                    </a:cubicBezTo>
                    <a:cubicBezTo>
                      <a:pt x="2" y="8"/>
                      <a:pt x="0" y="7"/>
                      <a:pt x="0" y="4"/>
                    </a:cubicBezTo>
                    <a:cubicBezTo>
                      <a:pt x="0" y="2"/>
                      <a:pt x="1" y="0"/>
                      <a:pt x="4" y="0"/>
                    </a:cubicBezTo>
                    <a:cubicBezTo>
                      <a:pt x="6" y="0"/>
                      <a:pt x="8" y="2"/>
                      <a:pt x="8" y="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0" name="Freeform 146"/>
              <p:cNvSpPr>
                <a:spLocks noEditPoints="1"/>
              </p:cNvSpPr>
              <p:nvPr/>
            </p:nvSpPr>
            <p:spPr bwMode="auto">
              <a:xfrm>
                <a:off x="2567" y="1073"/>
                <a:ext cx="161" cy="241"/>
              </a:xfrm>
              <a:custGeom>
                <a:avLst/>
                <a:gdLst/>
                <a:ahLst/>
                <a:cxnLst>
                  <a:cxn ang="0">
                    <a:pos x="3" y="1"/>
                  </a:cxn>
                  <a:cxn ang="0">
                    <a:pos x="1" y="3"/>
                  </a:cxn>
                  <a:cxn ang="0">
                    <a:pos x="0" y="6"/>
                  </a:cxn>
                  <a:cxn ang="0">
                    <a:pos x="0" y="96"/>
                  </a:cxn>
                  <a:cxn ang="0">
                    <a:pos x="3" y="101"/>
                  </a:cxn>
                  <a:cxn ang="0">
                    <a:pos x="5" y="102"/>
                  </a:cxn>
                  <a:cxn ang="0">
                    <a:pos x="7" y="102"/>
                  </a:cxn>
                  <a:cxn ang="0">
                    <a:pos x="61" y="102"/>
                  </a:cxn>
                  <a:cxn ang="0">
                    <a:pos x="63" y="102"/>
                  </a:cxn>
                  <a:cxn ang="0">
                    <a:pos x="65" y="101"/>
                  </a:cxn>
                  <a:cxn ang="0">
                    <a:pos x="68" y="96"/>
                  </a:cxn>
                  <a:cxn ang="0">
                    <a:pos x="68" y="6"/>
                  </a:cxn>
                  <a:cxn ang="0">
                    <a:pos x="67" y="3"/>
                  </a:cxn>
                  <a:cxn ang="0">
                    <a:pos x="65" y="1"/>
                  </a:cxn>
                  <a:cxn ang="0">
                    <a:pos x="61" y="0"/>
                  </a:cxn>
                  <a:cxn ang="0">
                    <a:pos x="7" y="0"/>
                  </a:cxn>
                  <a:cxn ang="0">
                    <a:pos x="3" y="1"/>
                  </a:cxn>
                  <a:cxn ang="0">
                    <a:pos x="2" y="96"/>
                  </a:cxn>
                  <a:cxn ang="0">
                    <a:pos x="2" y="6"/>
                  </a:cxn>
                  <a:cxn ang="0">
                    <a:pos x="3" y="4"/>
                  </a:cxn>
                  <a:cxn ang="0">
                    <a:pos x="32" y="31"/>
                  </a:cxn>
                  <a:cxn ang="0">
                    <a:pos x="34" y="32"/>
                  </a:cxn>
                  <a:cxn ang="0">
                    <a:pos x="47" y="44"/>
                  </a:cxn>
                  <a:cxn ang="0">
                    <a:pos x="48" y="52"/>
                  </a:cxn>
                  <a:cxn ang="0">
                    <a:pos x="35" y="67"/>
                  </a:cxn>
                  <a:cxn ang="0">
                    <a:pos x="33" y="68"/>
                  </a:cxn>
                  <a:cxn ang="0">
                    <a:pos x="5" y="100"/>
                  </a:cxn>
                  <a:cxn ang="0">
                    <a:pos x="2" y="96"/>
                  </a:cxn>
                  <a:cxn ang="0">
                    <a:pos x="61" y="100"/>
                  </a:cxn>
                  <a:cxn ang="0">
                    <a:pos x="7" y="100"/>
                  </a:cxn>
                  <a:cxn ang="0">
                    <a:pos x="35" y="70"/>
                  </a:cxn>
                  <a:cxn ang="0">
                    <a:pos x="61" y="100"/>
                  </a:cxn>
                  <a:cxn ang="0">
                    <a:pos x="61" y="100"/>
                  </a:cxn>
                  <a:cxn ang="0">
                    <a:pos x="65" y="6"/>
                  </a:cxn>
                  <a:cxn ang="0">
                    <a:pos x="65" y="96"/>
                  </a:cxn>
                  <a:cxn ang="0">
                    <a:pos x="64" y="99"/>
                  </a:cxn>
                  <a:cxn ang="0">
                    <a:pos x="36" y="68"/>
                  </a:cxn>
                  <a:cxn ang="0">
                    <a:pos x="50" y="53"/>
                  </a:cxn>
                  <a:cxn ang="0">
                    <a:pos x="51" y="49"/>
                  </a:cxn>
                  <a:cxn ang="0">
                    <a:pos x="48" y="43"/>
                  </a:cxn>
                  <a:cxn ang="0">
                    <a:pos x="35" y="31"/>
                  </a:cxn>
                  <a:cxn ang="0">
                    <a:pos x="65" y="5"/>
                  </a:cxn>
                  <a:cxn ang="0">
                    <a:pos x="65" y="6"/>
                  </a:cxn>
                  <a:cxn ang="0">
                    <a:pos x="34" y="29"/>
                  </a:cxn>
                  <a:cxn ang="0">
                    <a:pos x="4" y="3"/>
                  </a:cxn>
                  <a:cxn ang="0">
                    <a:pos x="7" y="2"/>
                  </a:cxn>
                  <a:cxn ang="0">
                    <a:pos x="61" y="2"/>
                  </a:cxn>
                  <a:cxn ang="0">
                    <a:pos x="64" y="3"/>
                  </a:cxn>
                  <a:cxn ang="0">
                    <a:pos x="34" y="29"/>
                  </a:cxn>
                </a:cxnLst>
                <a:rect l="0" t="0" r="r" b="b"/>
                <a:pathLst>
                  <a:path w="68" h="102">
                    <a:moveTo>
                      <a:pt x="3" y="1"/>
                    </a:moveTo>
                    <a:cubicBezTo>
                      <a:pt x="2" y="1"/>
                      <a:pt x="2" y="2"/>
                      <a:pt x="1" y="3"/>
                    </a:cubicBezTo>
                    <a:cubicBezTo>
                      <a:pt x="0" y="4"/>
                      <a:pt x="0" y="5"/>
                      <a:pt x="0" y="6"/>
                    </a:cubicBezTo>
                    <a:cubicBezTo>
                      <a:pt x="0" y="96"/>
                      <a:pt x="0" y="96"/>
                      <a:pt x="0" y="96"/>
                    </a:cubicBezTo>
                    <a:cubicBezTo>
                      <a:pt x="0" y="98"/>
                      <a:pt x="1" y="100"/>
                      <a:pt x="3" y="101"/>
                    </a:cubicBezTo>
                    <a:cubicBezTo>
                      <a:pt x="4" y="102"/>
                      <a:pt x="4" y="102"/>
                      <a:pt x="5" y="102"/>
                    </a:cubicBezTo>
                    <a:cubicBezTo>
                      <a:pt x="6" y="102"/>
                      <a:pt x="6" y="102"/>
                      <a:pt x="7" y="102"/>
                    </a:cubicBezTo>
                    <a:cubicBezTo>
                      <a:pt x="61" y="102"/>
                      <a:pt x="61" y="102"/>
                      <a:pt x="61" y="102"/>
                    </a:cubicBezTo>
                    <a:cubicBezTo>
                      <a:pt x="62" y="102"/>
                      <a:pt x="62" y="102"/>
                      <a:pt x="63" y="102"/>
                    </a:cubicBezTo>
                    <a:cubicBezTo>
                      <a:pt x="64" y="102"/>
                      <a:pt x="64" y="101"/>
                      <a:pt x="65" y="101"/>
                    </a:cubicBezTo>
                    <a:cubicBezTo>
                      <a:pt x="67" y="100"/>
                      <a:pt x="68" y="98"/>
                      <a:pt x="68" y="96"/>
                    </a:cubicBezTo>
                    <a:cubicBezTo>
                      <a:pt x="68" y="6"/>
                      <a:pt x="68" y="6"/>
                      <a:pt x="68" y="6"/>
                    </a:cubicBezTo>
                    <a:cubicBezTo>
                      <a:pt x="68" y="5"/>
                      <a:pt x="67" y="4"/>
                      <a:pt x="67" y="3"/>
                    </a:cubicBezTo>
                    <a:cubicBezTo>
                      <a:pt x="66" y="2"/>
                      <a:pt x="66" y="2"/>
                      <a:pt x="65" y="1"/>
                    </a:cubicBezTo>
                    <a:cubicBezTo>
                      <a:pt x="64" y="0"/>
                      <a:pt x="63" y="0"/>
                      <a:pt x="61" y="0"/>
                    </a:cubicBezTo>
                    <a:cubicBezTo>
                      <a:pt x="7" y="0"/>
                      <a:pt x="7" y="0"/>
                      <a:pt x="7" y="0"/>
                    </a:cubicBezTo>
                    <a:cubicBezTo>
                      <a:pt x="5" y="0"/>
                      <a:pt x="4" y="0"/>
                      <a:pt x="3" y="1"/>
                    </a:cubicBezTo>
                    <a:close/>
                    <a:moveTo>
                      <a:pt x="2" y="96"/>
                    </a:moveTo>
                    <a:cubicBezTo>
                      <a:pt x="2" y="6"/>
                      <a:pt x="2" y="6"/>
                      <a:pt x="2" y="6"/>
                    </a:cubicBezTo>
                    <a:cubicBezTo>
                      <a:pt x="2" y="6"/>
                      <a:pt x="2" y="5"/>
                      <a:pt x="3" y="4"/>
                    </a:cubicBezTo>
                    <a:cubicBezTo>
                      <a:pt x="32" y="31"/>
                      <a:pt x="32" y="31"/>
                      <a:pt x="32" y="31"/>
                    </a:cubicBezTo>
                    <a:cubicBezTo>
                      <a:pt x="34" y="32"/>
                      <a:pt x="34" y="32"/>
                      <a:pt x="34" y="32"/>
                    </a:cubicBezTo>
                    <a:cubicBezTo>
                      <a:pt x="47" y="44"/>
                      <a:pt x="47" y="44"/>
                      <a:pt x="47" y="44"/>
                    </a:cubicBezTo>
                    <a:cubicBezTo>
                      <a:pt x="49" y="47"/>
                      <a:pt x="50" y="50"/>
                      <a:pt x="48" y="52"/>
                    </a:cubicBezTo>
                    <a:cubicBezTo>
                      <a:pt x="35" y="67"/>
                      <a:pt x="35" y="67"/>
                      <a:pt x="35" y="67"/>
                    </a:cubicBezTo>
                    <a:cubicBezTo>
                      <a:pt x="33" y="68"/>
                      <a:pt x="33" y="68"/>
                      <a:pt x="33" y="68"/>
                    </a:cubicBezTo>
                    <a:cubicBezTo>
                      <a:pt x="5" y="100"/>
                      <a:pt x="5" y="100"/>
                      <a:pt x="5" y="100"/>
                    </a:cubicBezTo>
                    <a:cubicBezTo>
                      <a:pt x="3" y="99"/>
                      <a:pt x="2" y="98"/>
                      <a:pt x="2" y="96"/>
                    </a:cubicBezTo>
                    <a:close/>
                    <a:moveTo>
                      <a:pt x="61" y="100"/>
                    </a:moveTo>
                    <a:cubicBezTo>
                      <a:pt x="7" y="100"/>
                      <a:pt x="7" y="100"/>
                      <a:pt x="7" y="100"/>
                    </a:cubicBezTo>
                    <a:cubicBezTo>
                      <a:pt x="35" y="70"/>
                      <a:pt x="35" y="70"/>
                      <a:pt x="35" y="70"/>
                    </a:cubicBezTo>
                    <a:cubicBezTo>
                      <a:pt x="61" y="100"/>
                      <a:pt x="61" y="100"/>
                      <a:pt x="61" y="100"/>
                    </a:cubicBezTo>
                    <a:cubicBezTo>
                      <a:pt x="61" y="100"/>
                      <a:pt x="61" y="100"/>
                      <a:pt x="61" y="100"/>
                    </a:cubicBezTo>
                    <a:close/>
                    <a:moveTo>
                      <a:pt x="65" y="6"/>
                    </a:moveTo>
                    <a:cubicBezTo>
                      <a:pt x="65" y="96"/>
                      <a:pt x="65" y="96"/>
                      <a:pt x="65" y="96"/>
                    </a:cubicBezTo>
                    <a:cubicBezTo>
                      <a:pt x="65" y="97"/>
                      <a:pt x="65" y="99"/>
                      <a:pt x="64" y="99"/>
                    </a:cubicBezTo>
                    <a:cubicBezTo>
                      <a:pt x="36" y="68"/>
                      <a:pt x="36" y="68"/>
                      <a:pt x="36" y="68"/>
                    </a:cubicBezTo>
                    <a:cubicBezTo>
                      <a:pt x="50" y="53"/>
                      <a:pt x="50" y="53"/>
                      <a:pt x="50" y="53"/>
                    </a:cubicBezTo>
                    <a:cubicBezTo>
                      <a:pt x="51" y="52"/>
                      <a:pt x="51" y="51"/>
                      <a:pt x="51" y="49"/>
                    </a:cubicBezTo>
                    <a:cubicBezTo>
                      <a:pt x="51" y="47"/>
                      <a:pt x="50" y="44"/>
                      <a:pt x="48" y="43"/>
                    </a:cubicBezTo>
                    <a:cubicBezTo>
                      <a:pt x="35" y="31"/>
                      <a:pt x="35" y="31"/>
                      <a:pt x="35" y="31"/>
                    </a:cubicBezTo>
                    <a:cubicBezTo>
                      <a:pt x="65" y="5"/>
                      <a:pt x="65" y="5"/>
                      <a:pt x="65" y="5"/>
                    </a:cubicBezTo>
                    <a:cubicBezTo>
                      <a:pt x="65" y="5"/>
                      <a:pt x="65" y="6"/>
                      <a:pt x="65" y="6"/>
                    </a:cubicBezTo>
                    <a:close/>
                    <a:moveTo>
                      <a:pt x="34" y="29"/>
                    </a:moveTo>
                    <a:cubicBezTo>
                      <a:pt x="4" y="3"/>
                      <a:pt x="4" y="3"/>
                      <a:pt x="4" y="3"/>
                    </a:cubicBezTo>
                    <a:cubicBezTo>
                      <a:pt x="5" y="2"/>
                      <a:pt x="6" y="2"/>
                      <a:pt x="7" y="2"/>
                    </a:cubicBezTo>
                    <a:cubicBezTo>
                      <a:pt x="61" y="2"/>
                      <a:pt x="61" y="2"/>
                      <a:pt x="61" y="2"/>
                    </a:cubicBezTo>
                    <a:cubicBezTo>
                      <a:pt x="62" y="2"/>
                      <a:pt x="63" y="2"/>
                      <a:pt x="64" y="3"/>
                    </a:cubicBezTo>
                    <a:lnTo>
                      <a:pt x="34" y="29"/>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1" name="Freeform 147"/>
              <p:cNvSpPr/>
              <p:nvPr/>
            </p:nvSpPr>
            <p:spPr bwMode="auto">
              <a:xfrm>
                <a:off x="2583" y="1238"/>
                <a:ext cx="128" cy="71"/>
              </a:xfrm>
              <a:custGeom>
                <a:avLst/>
                <a:gdLst/>
                <a:ahLst/>
                <a:cxnLst>
                  <a:cxn ang="0">
                    <a:pos x="0" y="30"/>
                  </a:cxn>
                  <a:cxn ang="0">
                    <a:pos x="54" y="30"/>
                  </a:cxn>
                  <a:cxn ang="0">
                    <a:pos x="54" y="30"/>
                  </a:cxn>
                  <a:cxn ang="0">
                    <a:pos x="28" y="0"/>
                  </a:cxn>
                  <a:cxn ang="0">
                    <a:pos x="0" y="30"/>
                  </a:cxn>
                </a:cxnLst>
                <a:rect l="0" t="0" r="r" b="b"/>
                <a:pathLst>
                  <a:path w="54" h="30">
                    <a:moveTo>
                      <a:pt x="0" y="30"/>
                    </a:moveTo>
                    <a:cubicBezTo>
                      <a:pt x="54" y="30"/>
                      <a:pt x="54" y="30"/>
                      <a:pt x="54" y="30"/>
                    </a:cubicBezTo>
                    <a:cubicBezTo>
                      <a:pt x="54" y="30"/>
                      <a:pt x="54" y="30"/>
                      <a:pt x="54" y="30"/>
                    </a:cubicBezTo>
                    <a:cubicBezTo>
                      <a:pt x="28" y="0"/>
                      <a:pt x="28" y="0"/>
                      <a:pt x="28" y="0"/>
                    </a:cubicBezTo>
                    <a:lnTo>
                      <a:pt x="0" y="3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2" name="Freeform 148"/>
              <p:cNvSpPr/>
              <p:nvPr/>
            </p:nvSpPr>
            <p:spPr bwMode="auto">
              <a:xfrm>
                <a:off x="2576" y="1077"/>
                <a:ext cx="142" cy="64"/>
              </a:xfrm>
              <a:custGeom>
                <a:avLst/>
                <a:gdLst/>
                <a:ahLst/>
                <a:cxnLst>
                  <a:cxn ang="0">
                    <a:pos x="0" y="1"/>
                  </a:cxn>
                  <a:cxn ang="0">
                    <a:pos x="30" y="27"/>
                  </a:cxn>
                  <a:cxn ang="0">
                    <a:pos x="60" y="1"/>
                  </a:cxn>
                  <a:cxn ang="0">
                    <a:pos x="57" y="0"/>
                  </a:cxn>
                  <a:cxn ang="0">
                    <a:pos x="3" y="0"/>
                  </a:cxn>
                  <a:cxn ang="0">
                    <a:pos x="0" y="1"/>
                  </a:cxn>
                </a:cxnLst>
                <a:rect l="0" t="0" r="r" b="b"/>
                <a:pathLst>
                  <a:path w="60" h="27">
                    <a:moveTo>
                      <a:pt x="0" y="1"/>
                    </a:moveTo>
                    <a:cubicBezTo>
                      <a:pt x="30" y="27"/>
                      <a:pt x="30" y="27"/>
                      <a:pt x="30" y="27"/>
                    </a:cubicBezTo>
                    <a:cubicBezTo>
                      <a:pt x="60" y="1"/>
                      <a:pt x="60" y="1"/>
                      <a:pt x="60" y="1"/>
                    </a:cubicBezTo>
                    <a:cubicBezTo>
                      <a:pt x="59" y="0"/>
                      <a:pt x="58" y="0"/>
                      <a:pt x="57" y="0"/>
                    </a:cubicBezTo>
                    <a:cubicBezTo>
                      <a:pt x="3" y="0"/>
                      <a:pt x="3" y="0"/>
                      <a:pt x="3" y="0"/>
                    </a:cubicBezTo>
                    <a:cubicBezTo>
                      <a:pt x="2" y="0"/>
                      <a:pt x="1" y="0"/>
                      <a:pt x="0" y="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3" name="Freeform 149"/>
              <p:cNvSpPr/>
              <p:nvPr/>
            </p:nvSpPr>
            <p:spPr bwMode="auto">
              <a:xfrm>
                <a:off x="2650" y="1084"/>
                <a:ext cx="71" cy="223"/>
              </a:xfrm>
              <a:custGeom>
                <a:avLst/>
                <a:gdLst/>
                <a:ahLst/>
                <a:cxnLst>
                  <a:cxn ang="0">
                    <a:pos x="13" y="38"/>
                  </a:cxn>
                  <a:cxn ang="0">
                    <a:pos x="16" y="44"/>
                  </a:cxn>
                  <a:cxn ang="0">
                    <a:pos x="15" y="48"/>
                  </a:cxn>
                  <a:cxn ang="0">
                    <a:pos x="1" y="63"/>
                  </a:cxn>
                  <a:cxn ang="0">
                    <a:pos x="29" y="94"/>
                  </a:cxn>
                  <a:cxn ang="0">
                    <a:pos x="30" y="91"/>
                  </a:cxn>
                  <a:cxn ang="0">
                    <a:pos x="30" y="1"/>
                  </a:cxn>
                  <a:cxn ang="0">
                    <a:pos x="30" y="0"/>
                  </a:cxn>
                  <a:cxn ang="0">
                    <a:pos x="0" y="26"/>
                  </a:cxn>
                  <a:cxn ang="0">
                    <a:pos x="13" y="38"/>
                  </a:cxn>
                </a:cxnLst>
                <a:rect l="0" t="0" r="r" b="b"/>
                <a:pathLst>
                  <a:path w="30" h="94">
                    <a:moveTo>
                      <a:pt x="13" y="38"/>
                    </a:moveTo>
                    <a:cubicBezTo>
                      <a:pt x="15" y="39"/>
                      <a:pt x="16" y="42"/>
                      <a:pt x="16" y="44"/>
                    </a:cubicBezTo>
                    <a:cubicBezTo>
                      <a:pt x="16" y="46"/>
                      <a:pt x="16" y="47"/>
                      <a:pt x="15" y="48"/>
                    </a:cubicBezTo>
                    <a:cubicBezTo>
                      <a:pt x="1" y="63"/>
                      <a:pt x="1" y="63"/>
                      <a:pt x="1" y="63"/>
                    </a:cubicBezTo>
                    <a:cubicBezTo>
                      <a:pt x="29" y="94"/>
                      <a:pt x="29" y="94"/>
                      <a:pt x="29" y="94"/>
                    </a:cubicBezTo>
                    <a:cubicBezTo>
                      <a:pt x="30" y="94"/>
                      <a:pt x="30" y="92"/>
                      <a:pt x="30" y="91"/>
                    </a:cubicBezTo>
                    <a:cubicBezTo>
                      <a:pt x="30" y="1"/>
                      <a:pt x="30" y="1"/>
                      <a:pt x="30" y="1"/>
                    </a:cubicBezTo>
                    <a:cubicBezTo>
                      <a:pt x="30" y="1"/>
                      <a:pt x="30" y="0"/>
                      <a:pt x="30" y="0"/>
                    </a:cubicBezTo>
                    <a:cubicBezTo>
                      <a:pt x="0" y="26"/>
                      <a:pt x="0" y="26"/>
                      <a:pt x="0" y="26"/>
                    </a:cubicBezTo>
                    <a:lnTo>
                      <a:pt x="13" y="3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4" name="Freeform 150"/>
              <p:cNvSpPr/>
              <p:nvPr/>
            </p:nvSpPr>
            <p:spPr bwMode="auto">
              <a:xfrm>
                <a:off x="2572" y="1082"/>
                <a:ext cx="113" cy="227"/>
              </a:xfrm>
              <a:custGeom>
                <a:avLst/>
                <a:gdLst/>
                <a:ahLst/>
                <a:cxnLst>
                  <a:cxn ang="0">
                    <a:pos x="33" y="63"/>
                  </a:cxn>
                  <a:cxn ang="0">
                    <a:pos x="46" y="48"/>
                  </a:cxn>
                  <a:cxn ang="0">
                    <a:pos x="45" y="40"/>
                  </a:cxn>
                  <a:cxn ang="0">
                    <a:pos x="32" y="28"/>
                  </a:cxn>
                  <a:cxn ang="0">
                    <a:pos x="30" y="27"/>
                  </a:cxn>
                  <a:cxn ang="0">
                    <a:pos x="1" y="0"/>
                  </a:cxn>
                  <a:cxn ang="0">
                    <a:pos x="0" y="2"/>
                  </a:cxn>
                  <a:cxn ang="0">
                    <a:pos x="0" y="92"/>
                  </a:cxn>
                  <a:cxn ang="0">
                    <a:pos x="3" y="96"/>
                  </a:cxn>
                  <a:cxn ang="0">
                    <a:pos x="31" y="64"/>
                  </a:cxn>
                  <a:cxn ang="0">
                    <a:pos x="33" y="63"/>
                  </a:cxn>
                </a:cxnLst>
                <a:rect l="0" t="0" r="r" b="b"/>
                <a:pathLst>
                  <a:path w="48" h="96">
                    <a:moveTo>
                      <a:pt x="33" y="63"/>
                    </a:moveTo>
                    <a:cubicBezTo>
                      <a:pt x="46" y="48"/>
                      <a:pt x="46" y="48"/>
                      <a:pt x="46" y="48"/>
                    </a:cubicBezTo>
                    <a:cubicBezTo>
                      <a:pt x="48" y="46"/>
                      <a:pt x="47" y="43"/>
                      <a:pt x="45" y="40"/>
                    </a:cubicBezTo>
                    <a:cubicBezTo>
                      <a:pt x="32" y="28"/>
                      <a:pt x="32" y="28"/>
                      <a:pt x="32" y="28"/>
                    </a:cubicBezTo>
                    <a:cubicBezTo>
                      <a:pt x="30" y="27"/>
                      <a:pt x="30" y="27"/>
                      <a:pt x="30" y="27"/>
                    </a:cubicBezTo>
                    <a:cubicBezTo>
                      <a:pt x="1" y="0"/>
                      <a:pt x="1" y="0"/>
                      <a:pt x="1" y="0"/>
                    </a:cubicBezTo>
                    <a:cubicBezTo>
                      <a:pt x="0" y="1"/>
                      <a:pt x="0" y="2"/>
                      <a:pt x="0" y="2"/>
                    </a:cubicBezTo>
                    <a:cubicBezTo>
                      <a:pt x="0" y="92"/>
                      <a:pt x="0" y="92"/>
                      <a:pt x="0" y="92"/>
                    </a:cubicBezTo>
                    <a:cubicBezTo>
                      <a:pt x="0" y="94"/>
                      <a:pt x="1" y="95"/>
                      <a:pt x="3" y="96"/>
                    </a:cubicBezTo>
                    <a:cubicBezTo>
                      <a:pt x="31" y="64"/>
                      <a:pt x="31" y="64"/>
                      <a:pt x="31" y="64"/>
                    </a:cubicBezTo>
                    <a:lnTo>
                      <a:pt x="33" y="6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5" name="Freeform 151"/>
              <p:cNvSpPr>
                <a:spLocks noEditPoints="1"/>
              </p:cNvSpPr>
              <p:nvPr/>
            </p:nvSpPr>
            <p:spPr bwMode="auto">
              <a:xfrm>
                <a:off x="2148" y="864"/>
                <a:ext cx="144" cy="325"/>
              </a:xfrm>
              <a:custGeom>
                <a:avLst/>
                <a:gdLst/>
                <a:ahLst/>
                <a:cxnLst>
                  <a:cxn ang="0">
                    <a:pos x="30" y="1"/>
                  </a:cxn>
                  <a:cxn ang="0">
                    <a:pos x="14" y="13"/>
                  </a:cxn>
                  <a:cxn ang="0">
                    <a:pos x="15" y="23"/>
                  </a:cxn>
                  <a:cxn ang="0">
                    <a:pos x="19" y="32"/>
                  </a:cxn>
                  <a:cxn ang="0">
                    <a:pos x="24" y="48"/>
                  </a:cxn>
                  <a:cxn ang="0">
                    <a:pos x="23" y="50"/>
                  </a:cxn>
                  <a:cxn ang="0">
                    <a:pos x="14" y="61"/>
                  </a:cxn>
                  <a:cxn ang="0">
                    <a:pos x="1" y="91"/>
                  </a:cxn>
                  <a:cxn ang="0">
                    <a:pos x="33" y="102"/>
                  </a:cxn>
                  <a:cxn ang="0">
                    <a:pos x="39" y="101"/>
                  </a:cxn>
                  <a:cxn ang="0">
                    <a:pos x="44" y="109"/>
                  </a:cxn>
                  <a:cxn ang="0">
                    <a:pos x="47" y="119"/>
                  </a:cxn>
                  <a:cxn ang="0">
                    <a:pos x="46" y="125"/>
                  </a:cxn>
                  <a:cxn ang="0">
                    <a:pos x="42" y="130"/>
                  </a:cxn>
                  <a:cxn ang="0">
                    <a:pos x="41" y="122"/>
                  </a:cxn>
                  <a:cxn ang="0">
                    <a:pos x="30" y="121"/>
                  </a:cxn>
                  <a:cxn ang="0">
                    <a:pos x="33" y="137"/>
                  </a:cxn>
                  <a:cxn ang="0">
                    <a:pos x="50" y="125"/>
                  </a:cxn>
                  <a:cxn ang="0">
                    <a:pos x="48" y="115"/>
                  </a:cxn>
                  <a:cxn ang="0">
                    <a:pos x="57" y="90"/>
                  </a:cxn>
                  <a:cxn ang="0">
                    <a:pos x="51" y="64"/>
                  </a:cxn>
                  <a:cxn ang="0">
                    <a:pos x="31" y="61"/>
                  </a:cxn>
                  <a:cxn ang="0">
                    <a:pos x="33" y="35"/>
                  </a:cxn>
                  <a:cxn ang="0">
                    <a:pos x="41" y="13"/>
                  </a:cxn>
                  <a:cxn ang="0">
                    <a:pos x="39" y="6"/>
                  </a:cxn>
                  <a:cxn ang="0">
                    <a:pos x="28" y="62"/>
                  </a:cxn>
                  <a:cxn ang="0">
                    <a:pos x="20" y="87"/>
                  </a:cxn>
                  <a:cxn ang="0">
                    <a:pos x="27" y="90"/>
                  </a:cxn>
                  <a:cxn ang="0">
                    <a:pos x="30" y="91"/>
                  </a:cxn>
                  <a:cxn ang="0">
                    <a:pos x="31" y="91"/>
                  </a:cxn>
                  <a:cxn ang="0">
                    <a:pos x="30" y="90"/>
                  </a:cxn>
                  <a:cxn ang="0">
                    <a:pos x="27" y="89"/>
                  </a:cxn>
                  <a:cxn ang="0">
                    <a:pos x="21" y="84"/>
                  </a:cxn>
                  <a:cxn ang="0">
                    <a:pos x="29" y="64"/>
                  </a:cxn>
                  <a:cxn ang="0">
                    <a:pos x="41" y="99"/>
                  </a:cxn>
                  <a:cxn ang="0">
                    <a:pos x="34" y="101"/>
                  </a:cxn>
                  <a:cxn ang="0">
                    <a:pos x="23" y="98"/>
                  </a:cxn>
                  <a:cxn ang="0">
                    <a:pos x="12" y="81"/>
                  </a:cxn>
                  <a:cxn ang="0">
                    <a:pos x="24" y="50"/>
                  </a:cxn>
                  <a:cxn ang="0">
                    <a:pos x="28" y="62"/>
                  </a:cxn>
                  <a:cxn ang="0">
                    <a:pos x="42" y="61"/>
                  </a:cxn>
                  <a:cxn ang="0">
                    <a:pos x="52" y="78"/>
                  </a:cxn>
                  <a:cxn ang="0">
                    <a:pos x="43" y="98"/>
                  </a:cxn>
                  <a:cxn ang="0">
                    <a:pos x="31" y="63"/>
                  </a:cxn>
                  <a:cxn ang="0">
                    <a:pos x="35" y="14"/>
                  </a:cxn>
                  <a:cxn ang="0">
                    <a:pos x="33" y="23"/>
                  </a:cxn>
                  <a:cxn ang="0">
                    <a:pos x="27" y="43"/>
                  </a:cxn>
                  <a:cxn ang="0">
                    <a:pos x="22" y="35"/>
                  </a:cxn>
                  <a:cxn ang="0">
                    <a:pos x="21" y="15"/>
                  </a:cxn>
                  <a:cxn ang="0">
                    <a:pos x="33" y="8"/>
                  </a:cxn>
                </a:cxnLst>
                <a:rect l="0" t="0" r="r" b="b"/>
                <a:pathLst>
                  <a:path w="61" h="137">
                    <a:moveTo>
                      <a:pt x="39" y="6"/>
                    </a:moveTo>
                    <a:cubicBezTo>
                      <a:pt x="38" y="3"/>
                      <a:pt x="34" y="1"/>
                      <a:pt x="30" y="1"/>
                    </a:cubicBezTo>
                    <a:cubicBezTo>
                      <a:pt x="26" y="0"/>
                      <a:pt x="22" y="2"/>
                      <a:pt x="19" y="4"/>
                    </a:cubicBezTo>
                    <a:cubicBezTo>
                      <a:pt x="16" y="7"/>
                      <a:pt x="14" y="10"/>
                      <a:pt x="14" y="13"/>
                    </a:cubicBezTo>
                    <a:cubicBezTo>
                      <a:pt x="13" y="15"/>
                      <a:pt x="13" y="17"/>
                      <a:pt x="13" y="19"/>
                    </a:cubicBezTo>
                    <a:cubicBezTo>
                      <a:pt x="14" y="20"/>
                      <a:pt x="14" y="21"/>
                      <a:pt x="15" y="23"/>
                    </a:cubicBezTo>
                    <a:cubicBezTo>
                      <a:pt x="16" y="26"/>
                      <a:pt x="17" y="29"/>
                      <a:pt x="19" y="32"/>
                    </a:cubicBezTo>
                    <a:cubicBezTo>
                      <a:pt x="19" y="32"/>
                      <a:pt x="19" y="32"/>
                      <a:pt x="19" y="32"/>
                    </a:cubicBezTo>
                    <a:cubicBezTo>
                      <a:pt x="19" y="32"/>
                      <a:pt x="19" y="32"/>
                      <a:pt x="19" y="32"/>
                    </a:cubicBezTo>
                    <a:cubicBezTo>
                      <a:pt x="20" y="38"/>
                      <a:pt x="22" y="43"/>
                      <a:pt x="24" y="48"/>
                    </a:cubicBezTo>
                    <a:cubicBezTo>
                      <a:pt x="24" y="48"/>
                      <a:pt x="24" y="48"/>
                      <a:pt x="24" y="49"/>
                    </a:cubicBezTo>
                    <a:cubicBezTo>
                      <a:pt x="24" y="49"/>
                      <a:pt x="23" y="49"/>
                      <a:pt x="23" y="50"/>
                    </a:cubicBezTo>
                    <a:cubicBezTo>
                      <a:pt x="23" y="50"/>
                      <a:pt x="23" y="51"/>
                      <a:pt x="22" y="51"/>
                    </a:cubicBezTo>
                    <a:cubicBezTo>
                      <a:pt x="20" y="54"/>
                      <a:pt x="17" y="58"/>
                      <a:pt x="14" y="61"/>
                    </a:cubicBezTo>
                    <a:cubicBezTo>
                      <a:pt x="8" y="67"/>
                      <a:pt x="3" y="74"/>
                      <a:pt x="1" y="81"/>
                    </a:cubicBezTo>
                    <a:cubicBezTo>
                      <a:pt x="0" y="84"/>
                      <a:pt x="0" y="88"/>
                      <a:pt x="1" y="91"/>
                    </a:cubicBezTo>
                    <a:cubicBezTo>
                      <a:pt x="3" y="94"/>
                      <a:pt x="5" y="97"/>
                      <a:pt x="8" y="98"/>
                    </a:cubicBezTo>
                    <a:cubicBezTo>
                      <a:pt x="15" y="102"/>
                      <a:pt x="25" y="103"/>
                      <a:pt x="33" y="102"/>
                    </a:cubicBezTo>
                    <a:cubicBezTo>
                      <a:pt x="34" y="102"/>
                      <a:pt x="34" y="102"/>
                      <a:pt x="34" y="102"/>
                    </a:cubicBezTo>
                    <a:cubicBezTo>
                      <a:pt x="36" y="102"/>
                      <a:pt x="38" y="102"/>
                      <a:pt x="39" y="101"/>
                    </a:cubicBezTo>
                    <a:cubicBezTo>
                      <a:pt x="40" y="101"/>
                      <a:pt x="40" y="101"/>
                      <a:pt x="41" y="101"/>
                    </a:cubicBezTo>
                    <a:cubicBezTo>
                      <a:pt x="42" y="103"/>
                      <a:pt x="43" y="106"/>
                      <a:pt x="44" y="109"/>
                    </a:cubicBezTo>
                    <a:cubicBezTo>
                      <a:pt x="45" y="112"/>
                      <a:pt x="46" y="115"/>
                      <a:pt x="47" y="119"/>
                    </a:cubicBezTo>
                    <a:cubicBezTo>
                      <a:pt x="47" y="119"/>
                      <a:pt x="47" y="119"/>
                      <a:pt x="47" y="119"/>
                    </a:cubicBezTo>
                    <a:cubicBezTo>
                      <a:pt x="47" y="119"/>
                      <a:pt x="47" y="119"/>
                      <a:pt x="47" y="119"/>
                    </a:cubicBezTo>
                    <a:cubicBezTo>
                      <a:pt x="47" y="121"/>
                      <a:pt x="47" y="123"/>
                      <a:pt x="46" y="125"/>
                    </a:cubicBezTo>
                    <a:cubicBezTo>
                      <a:pt x="46" y="126"/>
                      <a:pt x="45" y="128"/>
                      <a:pt x="43" y="129"/>
                    </a:cubicBezTo>
                    <a:cubicBezTo>
                      <a:pt x="43" y="130"/>
                      <a:pt x="43" y="130"/>
                      <a:pt x="42" y="130"/>
                    </a:cubicBezTo>
                    <a:cubicBezTo>
                      <a:pt x="43" y="129"/>
                      <a:pt x="43" y="128"/>
                      <a:pt x="43" y="126"/>
                    </a:cubicBezTo>
                    <a:cubicBezTo>
                      <a:pt x="43" y="124"/>
                      <a:pt x="42" y="123"/>
                      <a:pt x="41" y="122"/>
                    </a:cubicBezTo>
                    <a:cubicBezTo>
                      <a:pt x="40" y="121"/>
                      <a:pt x="40" y="121"/>
                      <a:pt x="39" y="121"/>
                    </a:cubicBezTo>
                    <a:cubicBezTo>
                      <a:pt x="37" y="119"/>
                      <a:pt x="33" y="119"/>
                      <a:pt x="30" y="121"/>
                    </a:cubicBezTo>
                    <a:cubicBezTo>
                      <a:pt x="26" y="123"/>
                      <a:pt x="24" y="127"/>
                      <a:pt x="25" y="130"/>
                    </a:cubicBezTo>
                    <a:cubicBezTo>
                      <a:pt x="26" y="133"/>
                      <a:pt x="29" y="136"/>
                      <a:pt x="33" y="137"/>
                    </a:cubicBezTo>
                    <a:cubicBezTo>
                      <a:pt x="36" y="137"/>
                      <a:pt x="40" y="136"/>
                      <a:pt x="43" y="134"/>
                    </a:cubicBezTo>
                    <a:cubicBezTo>
                      <a:pt x="46" y="132"/>
                      <a:pt x="49" y="129"/>
                      <a:pt x="50" y="125"/>
                    </a:cubicBezTo>
                    <a:cubicBezTo>
                      <a:pt x="51" y="122"/>
                      <a:pt x="50" y="119"/>
                      <a:pt x="49" y="116"/>
                    </a:cubicBezTo>
                    <a:cubicBezTo>
                      <a:pt x="49" y="116"/>
                      <a:pt x="48" y="115"/>
                      <a:pt x="48" y="115"/>
                    </a:cubicBezTo>
                    <a:cubicBezTo>
                      <a:pt x="47" y="110"/>
                      <a:pt x="45" y="105"/>
                      <a:pt x="43" y="100"/>
                    </a:cubicBezTo>
                    <a:cubicBezTo>
                      <a:pt x="49" y="97"/>
                      <a:pt x="53" y="94"/>
                      <a:pt x="57" y="90"/>
                    </a:cubicBezTo>
                    <a:cubicBezTo>
                      <a:pt x="61" y="84"/>
                      <a:pt x="60" y="77"/>
                      <a:pt x="58" y="72"/>
                    </a:cubicBezTo>
                    <a:cubicBezTo>
                      <a:pt x="56" y="69"/>
                      <a:pt x="54" y="66"/>
                      <a:pt x="51" y="64"/>
                    </a:cubicBezTo>
                    <a:cubicBezTo>
                      <a:pt x="49" y="62"/>
                      <a:pt x="46" y="61"/>
                      <a:pt x="43" y="60"/>
                    </a:cubicBezTo>
                    <a:cubicBezTo>
                      <a:pt x="39" y="59"/>
                      <a:pt x="35" y="60"/>
                      <a:pt x="31" y="61"/>
                    </a:cubicBezTo>
                    <a:cubicBezTo>
                      <a:pt x="29" y="57"/>
                      <a:pt x="28" y="52"/>
                      <a:pt x="26" y="47"/>
                    </a:cubicBezTo>
                    <a:cubicBezTo>
                      <a:pt x="29" y="43"/>
                      <a:pt x="31" y="39"/>
                      <a:pt x="33" y="35"/>
                    </a:cubicBezTo>
                    <a:cubicBezTo>
                      <a:pt x="36" y="30"/>
                      <a:pt x="39" y="24"/>
                      <a:pt x="40" y="18"/>
                    </a:cubicBezTo>
                    <a:cubicBezTo>
                      <a:pt x="40" y="16"/>
                      <a:pt x="41" y="15"/>
                      <a:pt x="41" y="13"/>
                    </a:cubicBezTo>
                    <a:cubicBezTo>
                      <a:pt x="41" y="13"/>
                      <a:pt x="41" y="13"/>
                      <a:pt x="41" y="13"/>
                    </a:cubicBezTo>
                    <a:cubicBezTo>
                      <a:pt x="41" y="11"/>
                      <a:pt x="40" y="8"/>
                      <a:pt x="39" y="6"/>
                    </a:cubicBezTo>
                    <a:close/>
                    <a:moveTo>
                      <a:pt x="28" y="62"/>
                    </a:moveTo>
                    <a:cubicBezTo>
                      <a:pt x="28" y="62"/>
                      <a:pt x="28" y="62"/>
                      <a:pt x="28" y="62"/>
                    </a:cubicBezTo>
                    <a:cubicBezTo>
                      <a:pt x="20" y="66"/>
                      <a:pt x="16" y="73"/>
                      <a:pt x="16" y="79"/>
                    </a:cubicBezTo>
                    <a:cubicBezTo>
                      <a:pt x="16" y="82"/>
                      <a:pt x="18" y="85"/>
                      <a:pt x="20" y="87"/>
                    </a:cubicBezTo>
                    <a:cubicBezTo>
                      <a:pt x="22" y="88"/>
                      <a:pt x="24" y="89"/>
                      <a:pt x="26" y="90"/>
                    </a:cubicBezTo>
                    <a:cubicBezTo>
                      <a:pt x="26" y="90"/>
                      <a:pt x="26" y="90"/>
                      <a:pt x="27" y="90"/>
                    </a:cubicBezTo>
                    <a:cubicBezTo>
                      <a:pt x="28" y="91"/>
                      <a:pt x="29" y="91"/>
                      <a:pt x="30" y="91"/>
                    </a:cubicBezTo>
                    <a:cubicBezTo>
                      <a:pt x="30" y="91"/>
                      <a:pt x="30" y="91"/>
                      <a:pt x="30" y="91"/>
                    </a:cubicBezTo>
                    <a:cubicBezTo>
                      <a:pt x="30" y="91"/>
                      <a:pt x="30" y="91"/>
                      <a:pt x="31" y="91"/>
                    </a:cubicBezTo>
                    <a:cubicBezTo>
                      <a:pt x="31" y="91"/>
                      <a:pt x="31" y="91"/>
                      <a:pt x="31" y="91"/>
                    </a:cubicBezTo>
                    <a:cubicBezTo>
                      <a:pt x="32" y="91"/>
                      <a:pt x="32" y="90"/>
                      <a:pt x="31" y="90"/>
                    </a:cubicBezTo>
                    <a:cubicBezTo>
                      <a:pt x="31" y="90"/>
                      <a:pt x="31" y="90"/>
                      <a:pt x="30" y="90"/>
                    </a:cubicBezTo>
                    <a:cubicBezTo>
                      <a:pt x="30" y="90"/>
                      <a:pt x="30" y="90"/>
                      <a:pt x="30" y="90"/>
                    </a:cubicBezTo>
                    <a:cubicBezTo>
                      <a:pt x="29" y="90"/>
                      <a:pt x="28" y="89"/>
                      <a:pt x="27" y="89"/>
                    </a:cubicBezTo>
                    <a:cubicBezTo>
                      <a:pt x="26" y="89"/>
                      <a:pt x="25" y="89"/>
                      <a:pt x="25" y="88"/>
                    </a:cubicBezTo>
                    <a:cubicBezTo>
                      <a:pt x="23" y="87"/>
                      <a:pt x="22" y="86"/>
                      <a:pt x="21" y="84"/>
                    </a:cubicBezTo>
                    <a:cubicBezTo>
                      <a:pt x="19" y="81"/>
                      <a:pt x="20" y="77"/>
                      <a:pt x="21" y="74"/>
                    </a:cubicBezTo>
                    <a:cubicBezTo>
                      <a:pt x="23" y="70"/>
                      <a:pt x="25" y="67"/>
                      <a:pt x="29" y="64"/>
                    </a:cubicBezTo>
                    <a:cubicBezTo>
                      <a:pt x="31" y="70"/>
                      <a:pt x="33" y="76"/>
                      <a:pt x="35" y="82"/>
                    </a:cubicBezTo>
                    <a:cubicBezTo>
                      <a:pt x="37" y="88"/>
                      <a:pt x="39" y="94"/>
                      <a:pt x="41" y="99"/>
                    </a:cubicBezTo>
                    <a:cubicBezTo>
                      <a:pt x="40" y="100"/>
                      <a:pt x="40" y="100"/>
                      <a:pt x="39" y="100"/>
                    </a:cubicBezTo>
                    <a:cubicBezTo>
                      <a:pt x="37" y="101"/>
                      <a:pt x="36" y="101"/>
                      <a:pt x="34" y="101"/>
                    </a:cubicBezTo>
                    <a:cubicBezTo>
                      <a:pt x="34" y="101"/>
                      <a:pt x="33" y="101"/>
                      <a:pt x="33" y="101"/>
                    </a:cubicBezTo>
                    <a:cubicBezTo>
                      <a:pt x="29" y="101"/>
                      <a:pt x="26" y="100"/>
                      <a:pt x="23" y="98"/>
                    </a:cubicBezTo>
                    <a:cubicBezTo>
                      <a:pt x="21" y="97"/>
                      <a:pt x="18" y="95"/>
                      <a:pt x="16" y="92"/>
                    </a:cubicBezTo>
                    <a:cubicBezTo>
                      <a:pt x="13" y="89"/>
                      <a:pt x="12" y="85"/>
                      <a:pt x="12" y="81"/>
                    </a:cubicBezTo>
                    <a:cubicBezTo>
                      <a:pt x="11" y="77"/>
                      <a:pt x="12" y="73"/>
                      <a:pt x="13" y="69"/>
                    </a:cubicBezTo>
                    <a:cubicBezTo>
                      <a:pt x="15" y="63"/>
                      <a:pt x="20" y="57"/>
                      <a:pt x="24" y="50"/>
                    </a:cubicBezTo>
                    <a:cubicBezTo>
                      <a:pt x="24" y="50"/>
                      <a:pt x="24" y="50"/>
                      <a:pt x="24" y="50"/>
                    </a:cubicBezTo>
                    <a:cubicBezTo>
                      <a:pt x="26" y="54"/>
                      <a:pt x="27" y="58"/>
                      <a:pt x="28" y="62"/>
                    </a:cubicBezTo>
                    <a:close/>
                    <a:moveTo>
                      <a:pt x="37" y="61"/>
                    </a:moveTo>
                    <a:cubicBezTo>
                      <a:pt x="39" y="61"/>
                      <a:pt x="40" y="61"/>
                      <a:pt x="42" y="61"/>
                    </a:cubicBezTo>
                    <a:cubicBezTo>
                      <a:pt x="44" y="62"/>
                      <a:pt x="46" y="63"/>
                      <a:pt x="48" y="65"/>
                    </a:cubicBezTo>
                    <a:cubicBezTo>
                      <a:pt x="51" y="68"/>
                      <a:pt x="52" y="73"/>
                      <a:pt x="52" y="78"/>
                    </a:cubicBezTo>
                    <a:cubicBezTo>
                      <a:pt x="51" y="83"/>
                      <a:pt x="50" y="88"/>
                      <a:pt x="47" y="93"/>
                    </a:cubicBezTo>
                    <a:cubicBezTo>
                      <a:pt x="46" y="94"/>
                      <a:pt x="45" y="96"/>
                      <a:pt x="43" y="98"/>
                    </a:cubicBezTo>
                    <a:cubicBezTo>
                      <a:pt x="39" y="87"/>
                      <a:pt x="36" y="77"/>
                      <a:pt x="32" y="66"/>
                    </a:cubicBezTo>
                    <a:cubicBezTo>
                      <a:pt x="32" y="65"/>
                      <a:pt x="32" y="64"/>
                      <a:pt x="31" y="63"/>
                    </a:cubicBezTo>
                    <a:cubicBezTo>
                      <a:pt x="33" y="62"/>
                      <a:pt x="35" y="62"/>
                      <a:pt x="37" y="61"/>
                    </a:cubicBezTo>
                    <a:close/>
                    <a:moveTo>
                      <a:pt x="35" y="14"/>
                    </a:moveTo>
                    <a:cubicBezTo>
                      <a:pt x="35" y="15"/>
                      <a:pt x="35" y="16"/>
                      <a:pt x="34" y="17"/>
                    </a:cubicBezTo>
                    <a:cubicBezTo>
                      <a:pt x="34" y="19"/>
                      <a:pt x="33" y="21"/>
                      <a:pt x="33" y="23"/>
                    </a:cubicBezTo>
                    <a:cubicBezTo>
                      <a:pt x="32" y="28"/>
                      <a:pt x="30" y="32"/>
                      <a:pt x="29" y="37"/>
                    </a:cubicBezTo>
                    <a:cubicBezTo>
                      <a:pt x="28" y="39"/>
                      <a:pt x="28" y="41"/>
                      <a:pt x="27" y="43"/>
                    </a:cubicBezTo>
                    <a:cubicBezTo>
                      <a:pt x="26" y="44"/>
                      <a:pt x="26" y="45"/>
                      <a:pt x="26" y="45"/>
                    </a:cubicBezTo>
                    <a:cubicBezTo>
                      <a:pt x="24" y="42"/>
                      <a:pt x="23" y="39"/>
                      <a:pt x="22" y="35"/>
                    </a:cubicBezTo>
                    <a:cubicBezTo>
                      <a:pt x="22" y="31"/>
                      <a:pt x="20" y="28"/>
                      <a:pt x="19" y="24"/>
                    </a:cubicBezTo>
                    <a:cubicBezTo>
                      <a:pt x="19" y="21"/>
                      <a:pt x="20" y="18"/>
                      <a:pt x="21" y="15"/>
                    </a:cubicBezTo>
                    <a:cubicBezTo>
                      <a:pt x="23" y="11"/>
                      <a:pt x="27" y="5"/>
                      <a:pt x="32" y="5"/>
                    </a:cubicBezTo>
                    <a:cubicBezTo>
                      <a:pt x="33" y="6"/>
                      <a:pt x="33" y="7"/>
                      <a:pt x="33" y="8"/>
                    </a:cubicBezTo>
                    <a:cubicBezTo>
                      <a:pt x="34" y="10"/>
                      <a:pt x="35" y="12"/>
                      <a:pt x="35" y="14"/>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6" name="Freeform 152"/>
              <p:cNvSpPr/>
              <p:nvPr/>
            </p:nvSpPr>
            <p:spPr bwMode="auto">
              <a:xfrm>
                <a:off x="2690" y="933"/>
                <a:ext cx="185" cy="189"/>
              </a:xfrm>
              <a:custGeom>
                <a:avLst/>
                <a:gdLst/>
                <a:ahLst/>
                <a:cxnLst>
                  <a:cxn ang="0">
                    <a:pos x="185" y="45"/>
                  </a:cxn>
                  <a:cxn ang="0">
                    <a:pos x="149" y="102"/>
                  </a:cxn>
                  <a:cxn ang="0">
                    <a:pos x="178" y="161"/>
                  </a:cxn>
                  <a:cxn ang="0">
                    <a:pos x="111" y="147"/>
                  </a:cxn>
                  <a:cxn ang="0">
                    <a:pos x="62" y="189"/>
                  </a:cxn>
                  <a:cxn ang="0">
                    <a:pos x="57" y="123"/>
                  </a:cxn>
                  <a:cxn ang="0">
                    <a:pos x="0" y="90"/>
                  </a:cxn>
                  <a:cxn ang="0">
                    <a:pos x="62" y="64"/>
                  </a:cxn>
                  <a:cxn ang="0">
                    <a:pos x="76" y="0"/>
                  </a:cxn>
                  <a:cxn ang="0">
                    <a:pos x="118" y="50"/>
                  </a:cxn>
                  <a:cxn ang="0">
                    <a:pos x="185" y="45"/>
                  </a:cxn>
                </a:cxnLst>
                <a:rect l="0" t="0" r="r" b="b"/>
                <a:pathLst>
                  <a:path w="185" h="189">
                    <a:moveTo>
                      <a:pt x="185" y="45"/>
                    </a:moveTo>
                    <a:lnTo>
                      <a:pt x="149" y="102"/>
                    </a:lnTo>
                    <a:lnTo>
                      <a:pt x="178" y="161"/>
                    </a:lnTo>
                    <a:lnTo>
                      <a:pt x="111" y="147"/>
                    </a:lnTo>
                    <a:lnTo>
                      <a:pt x="62" y="189"/>
                    </a:lnTo>
                    <a:lnTo>
                      <a:pt x="57" y="123"/>
                    </a:lnTo>
                    <a:lnTo>
                      <a:pt x="0" y="90"/>
                    </a:lnTo>
                    <a:lnTo>
                      <a:pt x="62" y="64"/>
                    </a:lnTo>
                    <a:lnTo>
                      <a:pt x="76" y="0"/>
                    </a:lnTo>
                    <a:lnTo>
                      <a:pt x="118" y="50"/>
                    </a:lnTo>
                    <a:lnTo>
                      <a:pt x="185" y="4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7" name="Freeform 153"/>
              <p:cNvSpPr/>
              <p:nvPr/>
            </p:nvSpPr>
            <p:spPr bwMode="auto">
              <a:xfrm>
                <a:off x="2044" y="1160"/>
                <a:ext cx="184" cy="190"/>
              </a:xfrm>
              <a:custGeom>
                <a:avLst/>
                <a:gdLst/>
                <a:ahLst/>
                <a:cxnLst>
                  <a:cxn ang="0">
                    <a:pos x="184" y="43"/>
                  </a:cxn>
                  <a:cxn ang="0">
                    <a:pos x="149" y="100"/>
                  </a:cxn>
                  <a:cxn ang="0">
                    <a:pos x="175" y="161"/>
                  </a:cxn>
                  <a:cxn ang="0">
                    <a:pos x="111" y="145"/>
                  </a:cxn>
                  <a:cxn ang="0">
                    <a:pos x="61" y="190"/>
                  </a:cxn>
                  <a:cxn ang="0">
                    <a:pos x="56" y="123"/>
                  </a:cxn>
                  <a:cxn ang="0">
                    <a:pos x="0" y="90"/>
                  </a:cxn>
                  <a:cxn ang="0">
                    <a:pos x="61" y="64"/>
                  </a:cxn>
                  <a:cxn ang="0">
                    <a:pos x="75" y="0"/>
                  </a:cxn>
                  <a:cxn ang="0">
                    <a:pos x="118" y="50"/>
                  </a:cxn>
                  <a:cxn ang="0">
                    <a:pos x="184" y="43"/>
                  </a:cxn>
                </a:cxnLst>
                <a:rect l="0" t="0" r="r" b="b"/>
                <a:pathLst>
                  <a:path w="184" h="190">
                    <a:moveTo>
                      <a:pt x="184" y="43"/>
                    </a:moveTo>
                    <a:lnTo>
                      <a:pt x="149" y="100"/>
                    </a:lnTo>
                    <a:lnTo>
                      <a:pt x="175" y="161"/>
                    </a:lnTo>
                    <a:lnTo>
                      <a:pt x="111" y="145"/>
                    </a:lnTo>
                    <a:lnTo>
                      <a:pt x="61" y="190"/>
                    </a:lnTo>
                    <a:lnTo>
                      <a:pt x="56" y="123"/>
                    </a:lnTo>
                    <a:lnTo>
                      <a:pt x="0" y="90"/>
                    </a:lnTo>
                    <a:lnTo>
                      <a:pt x="61" y="64"/>
                    </a:lnTo>
                    <a:lnTo>
                      <a:pt x="75" y="0"/>
                    </a:lnTo>
                    <a:lnTo>
                      <a:pt x="118" y="50"/>
                    </a:lnTo>
                    <a:lnTo>
                      <a:pt x="184" y="4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8" name="Oval 154"/>
              <p:cNvSpPr>
                <a:spLocks noChangeArrowheads="1"/>
              </p:cNvSpPr>
              <p:nvPr/>
            </p:nvSpPr>
            <p:spPr bwMode="auto">
              <a:xfrm>
                <a:off x="3024" y="1044"/>
                <a:ext cx="208" cy="211"/>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79" name="Freeform 155"/>
              <p:cNvSpPr/>
              <p:nvPr/>
            </p:nvSpPr>
            <p:spPr bwMode="auto">
              <a:xfrm>
                <a:off x="3057" y="1077"/>
                <a:ext cx="149" cy="150"/>
              </a:xfrm>
              <a:custGeom>
                <a:avLst/>
                <a:gdLst/>
                <a:ahLst/>
                <a:cxnLst>
                  <a:cxn ang="0">
                    <a:pos x="25" y="6"/>
                  </a:cxn>
                  <a:cxn ang="0">
                    <a:pos x="25" y="26"/>
                  </a:cxn>
                  <a:cxn ang="0">
                    <a:pos x="6" y="26"/>
                  </a:cxn>
                  <a:cxn ang="0">
                    <a:pos x="0" y="32"/>
                  </a:cxn>
                  <a:cxn ang="0">
                    <a:pos x="6" y="39"/>
                  </a:cxn>
                  <a:cxn ang="0">
                    <a:pos x="25" y="39"/>
                  </a:cxn>
                  <a:cxn ang="0">
                    <a:pos x="25" y="57"/>
                  </a:cxn>
                  <a:cxn ang="0">
                    <a:pos x="31" y="63"/>
                  </a:cxn>
                  <a:cxn ang="0">
                    <a:pos x="38" y="57"/>
                  </a:cxn>
                  <a:cxn ang="0">
                    <a:pos x="38" y="39"/>
                  </a:cxn>
                  <a:cxn ang="0">
                    <a:pos x="57" y="39"/>
                  </a:cxn>
                  <a:cxn ang="0">
                    <a:pos x="63" y="32"/>
                  </a:cxn>
                  <a:cxn ang="0">
                    <a:pos x="57" y="26"/>
                  </a:cxn>
                  <a:cxn ang="0">
                    <a:pos x="38" y="26"/>
                  </a:cxn>
                  <a:cxn ang="0">
                    <a:pos x="38" y="6"/>
                  </a:cxn>
                  <a:cxn ang="0">
                    <a:pos x="31" y="0"/>
                  </a:cxn>
                  <a:cxn ang="0">
                    <a:pos x="25" y="6"/>
                  </a:cxn>
                </a:cxnLst>
                <a:rect l="0" t="0" r="r" b="b"/>
                <a:pathLst>
                  <a:path w="63" h="63">
                    <a:moveTo>
                      <a:pt x="25" y="6"/>
                    </a:moveTo>
                    <a:cubicBezTo>
                      <a:pt x="25" y="26"/>
                      <a:pt x="25" y="26"/>
                      <a:pt x="25" y="26"/>
                    </a:cubicBezTo>
                    <a:cubicBezTo>
                      <a:pt x="6" y="26"/>
                      <a:pt x="6" y="26"/>
                      <a:pt x="6" y="26"/>
                    </a:cubicBezTo>
                    <a:cubicBezTo>
                      <a:pt x="3" y="26"/>
                      <a:pt x="0" y="29"/>
                      <a:pt x="0" y="32"/>
                    </a:cubicBezTo>
                    <a:cubicBezTo>
                      <a:pt x="0" y="36"/>
                      <a:pt x="3" y="39"/>
                      <a:pt x="6" y="39"/>
                    </a:cubicBezTo>
                    <a:cubicBezTo>
                      <a:pt x="25" y="39"/>
                      <a:pt x="25" y="39"/>
                      <a:pt x="25" y="39"/>
                    </a:cubicBezTo>
                    <a:cubicBezTo>
                      <a:pt x="25" y="57"/>
                      <a:pt x="25" y="57"/>
                      <a:pt x="25" y="57"/>
                    </a:cubicBezTo>
                    <a:cubicBezTo>
                      <a:pt x="25" y="60"/>
                      <a:pt x="28" y="63"/>
                      <a:pt x="31" y="63"/>
                    </a:cubicBezTo>
                    <a:cubicBezTo>
                      <a:pt x="35" y="63"/>
                      <a:pt x="38" y="60"/>
                      <a:pt x="38" y="57"/>
                    </a:cubicBezTo>
                    <a:cubicBezTo>
                      <a:pt x="38" y="39"/>
                      <a:pt x="38" y="39"/>
                      <a:pt x="38" y="39"/>
                    </a:cubicBezTo>
                    <a:cubicBezTo>
                      <a:pt x="57" y="39"/>
                      <a:pt x="57" y="39"/>
                      <a:pt x="57" y="39"/>
                    </a:cubicBezTo>
                    <a:cubicBezTo>
                      <a:pt x="60" y="39"/>
                      <a:pt x="63" y="36"/>
                      <a:pt x="63" y="32"/>
                    </a:cubicBezTo>
                    <a:cubicBezTo>
                      <a:pt x="63" y="29"/>
                      <a:pt x="60" y="26"/>
                      <a:pt x="57" y="26"/>
                    </a:cubicBezTo>
                    <a:cubicBezTo>
                      <a:pt x="38" y="26"/>
                      <a:pt x="38" y="26"/>
                      <a:pt x="38" y="26"/>
                    </a:cubicBezTo>
                    <a:cubicBezTo>
                      <a:pt x="38" y="6"/>
                      <a:pt x="38" y="6"/>
                      <a:pt x="38" y="6"/>
                    </a:cubicBezTo>
                    <a:cubicBezTo>
                      <a:pt x="38" y="3"/>
                      <a:pt x="35" y="0"/>
                      <a:pt x="31" y="0"/>
                    </a:cubicBezTo>
                    <a:cubicBezTo>
                      <a:pt x="28" y="0"/>
                      <a:pt x="25" y="3"/>
                      <a:pt x="25" y="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0" name="Freeform 156"/>
              <p:cNvSpPr/>
              <p:nvPr/>
            </p:nvSpPr>
            <p:spPr bwMode="auto">
              <a:xfrm>
                <a:off x="3048" y="1068"/>
                <a:ext cx="168" cy="168"/>
              </a:xfrm>
              <a:custGeom>
                <a:avLst/>
                <a:gdLst/>
                <a:ahLst/>
                <a:cxnLst>
                  <a:cxn ang="0">
                    <a:pos x="46" y="61"/>
                  </a:cxn>
                  <a:cxn ang="0">
                    <a:pos x="46" y="46"/>
                  </a:cxn>
                  <a:cxn ang="0">
                    <a:pos x="61" y="46"/>
                  </a:cxn>
                  <a:cxn ang="0">
                    <a:pos x="71" y="36"/>
                  </a:cxn>
                  <a:cxn ang="0">
                    <a:pos x="61" y="26"/>
                  </a:cxn>
                  <a:cxn ang="0">
                    <a:pos x="46" y="26"/>
                  </a:cxn>
                  <a:cxn ang="0">
                    <a:pos x="46" y="10"/>
                  </a:cxn>
                  <a:cxn ang="0">
                    <a:pos x="35" y="0"/>
                  </a:cxn>
                  <a:cxn ang="0">
                    <a:pos x="25" y="10"/>
                  </a:cxn>
                  <a:cxn ang="0">
                    <a:pos x="25" y="26"/>
                  </a:cxn>
                  <a:cxn ang="0">
                    <a:pos x="10" y="26"/>
                  </a:cxn>
                  <a:cxn ang="0">
                    <a:pos x="0" y="36"/>
                  </a:cxn>
                  <a:cxn ang="0">
                    <a:pos x="10" y="46"/>
                  </a:cxn>
                  <a:cxn ang="0">
                    <a:pos x="25" y="46"/>
                  </a:cxn>
                  <a:cxn ang="0">
                    <a:pos x="25" y="61"/>
                  </a:cxn>
                  <a:cxn ang="0">
                    <a:pos x="35" y="71"/>
                  </a:cxn>
                  <a:cxn ang="0">
                    <a:pos x="46" y="61"/>
                  </a:cxn>
                </a:cxnLst>
                <a:rect l="0" t="0" r="r" b="b"/>
                <a:pathLst>
                  <a:path w="71" h="71">
                    <a:moveTo>
                      <a:pt x="46" y="61"/>
                    </a:moveTo>
                    <a:cubicBezTo>
                      <a:pt x="46" y="46"/>
                      <a:pt x="46" y="46"/>
                      <a:pt x="46" y="46"/>
                    </a:cubicBezTo>
                    <a:cubicBezTo>
                      <a:pt x="61" y="46"/>
                      <a:pt x="61" y="46"/>
                      <a:pt x="61" y="46"/>
                    </a:cubicBezTo>
                    <a:cubicBezTo>
                      <a:pt x="66" y="46"/>
                      <a:pt x="71" y="42"/>
                      <a:pt x="71" y="36"/>
                    </a:cubicBezTo>
                    <a:cubicBezTo>
                      <a:pt x="71" y="31"/>
                      <a:pt x="66" y="26"/>
                      <a:pt x="61" y="26"/>
                    </a:cubicBezTo>
                    <a:cubicBezTo>
                      <a:pt x="46" y="26"/>
                      <a:pt x="46" y="26"/>
                      <a:pt x="46" y="26"/>
                    </a:cubicBezTo>
                    <a:cubicBezTo>
                      <a:pt x="46" y="10"/>
                      <a:pt x="46" y="10"/>
                      <a:pt x="46" y="10"/>
                    </a:cubicBezTo>
                    <a:cubicBezTo>
                      <a:pt x="46" y="4"/>
                      <a:pt x="41" y="0"/>
                      <a:pt x="35" y="0"/>
                    </a:cubicBezTo>
                    <a:cubicBezTo>
                      <a:pt x="30" y="0"/>
                      <a:pt x="25" y="4"/>
                      <a:pt x="25" y="10"/>
                    </a:cubicBezTo>
                    <a:cubicBezTo>
                      <a:pt x="25" y="26"/>
                      <a:pt x="25" y="26"/>
                      <a:pt x="25" y="26"/>
                    </a:cubicBezTo>
                    <a:cubicBezTo>
                      <a:pt x="10" y="26"/>
                      <a:pt x="10" y="26"/>
                      <a:pt x="10" y="26"/>
                    </a:cubicBezTo>
                    <a:cubicBezTo>
                      <a:pt x="4" y="26"/>
                      <a:pt x="0" y="31"/>
                      <a:pt x="0" y="36"/>
                    </a:cubicBezTo>
                    <a:cubicBezTo>
                      <a:pt x="0" y="42"/>
                      <a:pt x="4" y="46"/>
                      <a:pt x="10" y="46"/>
                    </a:cubicBezTo>
                    <a:cubicBezTo>
                      <a:pt x="25" y="46"/>
                      <a:pt x="25" y="46"/>
                      <a:pt x="25" y="46"/>
                    </a:cubicBezTo>
                    <a:cubicBezTo>
                      <a:pt x="25" y="61"/>
                      <a:pt x="25" y="61"/>
                      <a:pt x="25" y="61"/>
                    </a:cubicBezTo>
                    <a:cubicBezTo>
                      <a:pt x="25" y="66"/>
                      <a:pt x="30" y="71"/>
                      <a:pt x="35" y="71"/>
                    </a:cubicBezTo>
                    <a:cubicBezTo>
                      <a:pt x="41" y="71"/>
                      <a:pt x="46" y="66"/>
                      <a:pt x="46" y="6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1" name="Freeform 157"/>
              <p:cNvSpPr>
                <a:spLocks noEditPoints="1"/>
              </p:cNvSpPr>
              <p:nvPr/>
            </p:nvSpPr>
            <p:spPr bwMode="auto">
              <a:xfrm>
                <a:off x="2280" y="1044"/>
                <a:ext cx="249" cy="249"/>
              </a:xfrm>
              <a:custGeom>
                <a:avLst/>
                <a:gdLst/>
                <a:ahLst/>
                <a:cxnLst>
                  <a:cxn ang="0">
                    <a:pos x="53" y="105"/>
                  </a:cxn>
                  <a:cxn ang="0">
                    <a:pos x="0" y="52"/>
                  </a:cxn>
                  <a:cxn ang="0">
                    <a:pos x="0" y="52"/>
                  </a:cxn>
                  <a:cxn ang="0">
                    <a:pos x="53" y="0"/>
                  </a:cxn>
                  <a:cxn ang="0">
                    <a:pos x="53" y="0"/>
                  </a:cxn>
                  <a:cxn ang="0">
                    <a:pos x="105" y="52"/>
                  </a:cxn>
                  <a:cxn ang="0">
                    <a:pos x="105" y="52"/>
                  </a:cxn>
                  <a:cxn ang="0">
                    <a:pos x="53" y="105"/>
                  </a:cxn>
                  <a:cxn ang="0">
                    <a:pos x="53" y="100"/>
                  </a:cxn>
                  <a:cxn ang="0">
                    <a:pos x="100" y="52"/>
                  </a:cxn>
                  <a:cxn ang="0">
                    <a:pos x="100" y="52"/>
                  </a:cxn>
                  <a:cxn ang="0">
                    <a:pos x="53" y="5"/>
                  </a:cxn>
                  <a:cxn ang="0">
                    <a:pos x="53" y="5"/>
                  </a:cxn>
                  <a:cxn ang="0">
                    <a:pos x="5" y="52"/>
                  </a:cxn>
                  <a:cxn ang="0">
                    <a:pos x="5" y="52"/>
                  </a:cxn>
                  <a:cxn ang="0">
                    <a:pos x="53" y="100"/>
                  </a:cxn>
                </a:cxnLst>
                <a:rect l="0" t="0" r="r" b="b"/>
                <a:pathLst>
                  <a:path w="105" h="105">
                    <a:moveTo>
                      <a:pt x="53" y="105"/>
                    </a:moveTo>
                    <a:cubicBezTo>
                      <a:pt x="24" y="105"/>
                      <a:pt x="0" y="81"/>
                      <a:pt x="0" y="52"/>
                    </a:cubicBezTo>
                    <a:cubicBezTo>
                      <a:pt x="0" y="52"/>
                      <a:pt x="0" y="52"/>
                      <a:pt x="0" y="52"/>
                    </a:cubicBezTo>
                    <a:cubicBezTo>
                      <a:pt x="0" y="23"/>
                      <a:pt x="24" y="0"/>
                      <a:pt x="53" y="0"/>
                    </a:cubicBezTo>
                    <a:cubicBezTo>
                      <a:pt x="53" y="0"/>
                      <a:pt x="53" y="0"/>
                      <a:pt x="53" y="0"/>
                    </a:cubicBezTo>
                    <a:cubicBezTo>
                      <a:pt x="82" y="0"/>
                      <a:pt x="105" y="23"/>
                      <a:pt x="105" y="52"/>
                    </a:cubicBezTo>
                    <a:cubicBezTo>
                      <a:pt x="105" y="52"/>
                      <a:pt x="105" y="52"/>
                      <a:pt x="105" y="52"/>
                    </a:cubicBezTo>
                    <a:cubicBezTo>
                      <a:pt x="105" y="81"/>
                      <a:pt x="82" y="105"/>
                      <a:pt x="53" y="105"/>
                    </a:cubicBezTo>
                    <a:close/>
                    <a:moveTo>
                      <a:pt x="53" y="100"/>
                    </a:moveTo>
                    <a:cubicBezTo>
                      <a:pt x="79" y="100"/>
                      <a:pt x="100" y="79"/>
                      <a:pt x="100" y="52"/>
                    </a:cubicBezTo>
                    <a:cubicBezTo>
                      <a:pt x="100" y="52"/>
                      <a:pt x="100" y="52"/>
                      <a:pt x="100" y="52"/>
                    </a:cubicBezTo>
                    <a:cubicBezTo>
                      <a:pt x="100" y="26"/>
                      <a:pt x="79" y="5"/>
                      <a:pt x="53" y="5"/>
                    </a:cubicBezTo>
                    <a:cubicBezTo>
                      <a:pt x="53" y="5"/>
                      <a:pt x="53" y="5"/>
                      <a:pt x="53" y="5"/>
                    </a:cubicBezTo>
                    <a:cubicBezTo>
                      <a:pt x="26" y="5"/>
                      <a:pt x="5" y="26"/>
                      <a:pt x="5" y="52"/>
                    </a:cubicBezTo>
                    <a:cubicBezTo>
                      <a:pt x="5" y="52"/>
                      <a:pt x="5" y="52"/>
                      <a:pt x="5" y="52"/>
                    </a:cubicBezTo>
                    <a:cubicBezTo>
                      <a:pt x="5" y="79"/>
                      <a:pt x="26" y="100"/>
                      <a:pt x="53" y="10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2" name="Freeform 158"/>
              <p:cNvSpPr/>
              <p:nvPr/>
            </p:nvSpPr>
            <p:spPr bwMode="auto">
              <a:xfrm>
                <a:off x="2285" y="1189"/>
                <a:ext cx="239" cy="47"/>
              </a:xfrm>
              <a:custGeom>
                <a:avLst/>
                <a:gdLst/>
                <a:ahLst/>
                <a:cxnLst>
                  <a:cxn ang="0">
                    <a:pos x="51" y="20"/>
                  </a:cxn>
                  <a:cxn ang="0">
                    <a:pos x="0" y="3"/>
                  </a:cxn>
                  <a:cxn ang="0">
                    <a:pos x="0" y="3"/>
                  </a:cxn>
                  <a:cxn ang="0">
                    <a:pos x="3" y="0"/>
                  </a:cxn>
                  <a:cxn ang="0">
                    <a:pos x="51" y="16"/>
                  </a:cxn>
                  <a:cxn ang="0">
                    <a:pos x="51" y="16"/>
                  </a:cxn>
                  <a:cxn ang="0">
                    <a:pos x="98" y="0"/>
                  </a:cxn>
                  <a:cxn ang="0">
                    <a:pos x="98" y="0"/>
                  </a:cxn>
                  <a:cxn ang="0">
                    <a:pos x="98" y="0"/>
                  </a:cxn>
                  <a:cxn ang="0">
                    <a:pos x="101" y="3"/>
                  </a:cxn>
                  <a:cxn ang="0">
                    <a:pos x="51" y="20"/>
                  </a:cxn>
                </a:cxnLst>
                <a:rect l="0" t="0" r="r" b="b"/>
                <a:pathLst>
                  <a:path w="101" h="20">
                    <a:moveTo>
                      <a:pt x="51" y="20"/>
                    </a:moveTo>
                    <a:cubicBezTo>
                      <a:pt x="31" y="20"/>
                      <a:pt x="13" y="14"/>
                      <a:pt x="0" y="3"/>
                    </a:cubicBezTo>
                    <a:cubicBezTo>
                      <a:pt x="0" y="3"/>
                      <a:pt x="0" y="3"/>
                      <a:pt x="0" y="3"/>
                    </a:cubicBezTo>
                    <a:cubicBezTo>
                      <a:pt x="3" y="0"/>
                      <a:pt x="3" y="0"/>
                      <a:pt x="3" y="0"/>
                    </a:cubicBezTo>
                    <a:cubicBezTo>
                      <a:pt x="15" y="9"/>
                      <a:pt x="32" y="16"/>
                      <a:pt x="51" y="16"/>
                    </a:cubicBezTo>
                    <a:cubicBezTo>
                      <a:pt x="51" y="16"/>
                      <a:pt x="51" y="16"/>
                      <a:pt x="51" y="16"/>
                    </a:cubicBezTo>
                    <a:cubicBezTo>
                      <a:pt x="69" y="16"/>
                      <a:pt x="86" y="9"/>
                      <a:pt x="98" y="0"/>
                    </a:cubicBezTo>
                    <a:cubicBezTo>
                      <a:pt x="98" y="0"/>
                      <a:pt x="98" y="0"/>
                      <a:pt x="98" y="0"/>
                    </a:cubicBezTo>
                    <a:cubicBezTo>
                      <a:pt x="98" y="0"/>
                      <a:pt x="98" y="0"/>
                      <a:pt x="98" y="0"/>
                    </a:cubicBezTo>
                    <a:cubicBezTo>
                      <a:pt x="101" y="3"/>
                      <a:pt x="101" y="3"/>
                      <a:pt x="101" y="3"/>
                    </a:cubicBezTo>
                    <a:cubicBezTo>
                      <a:pt x="88" y="14"/>
                      <a:pt x="70" y="20"/>
                      <a:pt x="51" y="2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3" name="Freeform 159"/>
              <p:cNvSpPr>
                <a:spLocks noEditPoints="1"/>
              </p:cNvSpPr>
              <p:nvPr/>
            </p:nvSpPr>
            <p:spPr bwMode="auto">
              <a:xfrm>
                <a:off x="2285" y="1103"/>
                <a:ext cx="239" cy="48"/>
              </a:xfrm>
              <a:custGeom>
                <a:avLst/>
                <a:gdLst/>
                <a:ahLst/>
                <a:cxnLst>
                  <a:cxn ang="0">
                    <a:pos x="101" y="17"/>
                  </a:cxn>
                  <a:cxn ang="0">
                    <a:pos x="101" y="17"/>
                  </a:cxn>
                  <a:cxn ang="0">
                    <a:pos x="101" y="17"/>
                  </a:cxn>
                  <a:cxn ang="0">
                    <a:pos x="101" y="17"/>
                  </a:cxn>
                  <a:cxn ang="0">
                    <a:pos x="101" y="17"/>
                  </a:cxn>
                  <a:cxn ang="0">
                    <a:pos x="98" y="20"/>
                  </a:cxn>
                  <a:cxn ang="0">
                    <a:pos x="51" y="4"/>
                  </a:cxn>
                  <a:cxn ang="0">
                    <a:pos x="51" y="4"/>
                  </a:cxn>
                  <a:cxn ang="0">
                    <a:pos x="3" y="20"/>
                  </a:cxn>
                  <a:cxn ang="0">
                    <a:pos x="3" y="20"/>
                  </a:cxn>
                  <a:cxn ang="0">
                    <a:pos x="0" y="17"/>
                  </a:cxn>
                  <a:cxn ang="0">
                    <a:pos x="51" y="0"/>
                  </a:cxn>
                  <a:cxn ang="0">
                    <a:pos x="51" y="0"/>
                  </a:cxn>
                  <a:cxn ang="0">
                    <a:pos x="101" y="17"/>
                  </a:cxn>
                  <a:cxn ang="0">
                    <a:pos x="101" y="17"/>
                  </a:cxn>
                  <a:cxn ang="0">
                    <a:pos x="98" y="20"/>
                  </a:cxn>
                </a:cxnLst>
                <a:rect l="0" t="0" r="r" b="b"/>
                <a:pathLst>
                  <a:path w="101" h="20">
                    <a:moveTo>
                      <a:pt x="101" y="17"/>
                    </a:moveTo>
                    <a:cubicBezTo>
                      <a:pt x="101" y="17"/>
                      <a:pt x="101" y="17"/>
                      <a:pt x="101" y="17"/>
                    </a:cubicBezTo>
                    <a:cubicBezTo>
                      <a:pt x="101" y="17"/>
                      <a:pt x="101" y="17"/>
                      <a:pt x="101" y="17"/>
                    </a:cubicBezTo>
                    <a:cubicBezTo>
                      <a:pt x="101" y="17"/>
                      <a:pt x="101" y="17"/>
                      <a:pt x="101" y="17"/>
                    </a:cubicBezTo>
                    <a:cubicBezTo>
                      <a:pt x="101" y="17"/>
                      <a:pt x="101" y="17"/>
                      <a:pt x="101" y="17"/>
                    </a:cubicBezTo>
                    <a:close/>
                    <a:moveTo>
                      <a:pt x="98" y="20"/>
                    </a:moveTo>
                    <a:cubicBezTo>
                      <a:pt x="86" y="10"/>
                      <a:pt x="69" y="4"/>
                      <a:pt x="51" y="4"/>
                    </a:cubicBezTo>
                    <a:cubicBezTo>
                      <a:pt x="51" y="4"/>
                      <a:pt x="51" y="4"/>
                      <a:pt x="51" y="4"/>
                    </a:cubicBezTo>
                    <a:cubicBezTo>
                      <a:pt x="32" y="4"/>
                      <a:pt x="15" y="10"/>
                      <a:pt x="3" y="20"/>
                    </a:cubicBezTo>
                    <a:cubicBezTo>
                      <a:pt x="3" y="20"/>
                      <a:pt x="3" y="20"/>
                      <a:pt x="3" y="20"/>
                    </a:cubicBezTo>
                    <a:cubicBezTo>
                      <a:pt x="0" y="17"/>
                      <a:pt x="0" y="17"/>
                      <a:pt x="0" y="17"/>
                    </a:cubicBezTo>
                    <a:cubicBezTo>
                      <a:pt x="13" y="6"/>
                      <a:pt x="31" y="0"/>
                      <a:pt x="51" y="0"/>
                    </a:cubicBezTo>
                    <a:cubicBezTo>
                      <a:pt x="51" y="0"/>
                      <a:pt x="51" y="0"/>
                      <a:pt x="51" y="0"/>
                    </a:cubicBezTo>
                    <a:cubicBezTo>
                      <a:pt x="70" y="0"/>
                      <a:pt x="88" y="6"/>
                      <a:pt x="101" y="17"/>
                    </a:cubicBezTo>
                    <a:cubicBezTo>
                      <a:pt x="101" y="17"/>
                      <a:pt x="101" y="17"/>
                      <a:pt x="101" y="17"/>
                    </a:cubicBezTo>
                    <a:cubicBezTo>
                      <a:pt x="98" y="20"/>
                      <a:pt x="98" y="20"/>
                      <a:pt x="98" y="2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4" name="Freeform 160"/>
              <p:cNvSpPr/>
              <p:nvPr/>
            </p:nvSpPr>
            <p:spPr bwMode="auto">
              <a:xfrm>
                <a:off x="2285" y="1163"/>
                <a:ext cx="239" cy="11"/>
              </a:xfrm>
              <a:custGeom>
                <a:avLst/>
                <a:gdLst/>
                <a:ahLst/>
                <a:cxnLst>
                  <a:cxn ang="0">
                    <a:pos x="239" y="11"/>
                  </a:cxn>
                  <a:cxn ang="0">
                    <a:pos x="0" y="11"/>
                  </a:cxn>
                  <a:cxn ang="0">
                    <a:pos x="0" y="0"/>
                  </a:cxn>
                  <a:cxn ang="0">
                    <a:pos x="239" y="0"/>
                  </a:cxn>
                  <a:cxn ang="0">
                    <a:pos x="239" y="11"/>
                  </a:cxn>
                  <a:cxn ang="0">
                    <a:pos x="239" y="11"/>
                  </a:cxn>
                </a:cxnLst>
                <a:rect l="0" t="0" r="r" b="b"/>
                <a:pathLst>
                  <a:path w="239" h="11">
                    <a:moveTo>
                      <a:pt x="239" y="11"/>
                    </a:moveTo>
                    <a:lnTo>
                      <a:pt x="0" y="11"/>
                    </a:lnTo>
                    <a:lnTo>
                      <a:pt x="0" y="0"/>
                    </a:lnTo>
                    <a:lnTo>
                      <a:pt x="239" y="0"/>
                    </a:lnTo>
                    <a:lnTo>
                      <a:pt x="239" y="11"/>
                    </a:lnTo>
                    <a:lnTo>
                      <a:pt x="239" y="1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5" name="Freeform 161"/>
              <p:cNvSpPr/>
              <p:nvPr/>
            </p:nvSpPr>
            <p:spPr bwMode="auto">
              <a:xfrm>
                <a:off x="2399" y="1049"/>
                <a:ext cx="12" cy="237"/>
              </a:xfrm>
              <a:custGeom>
                <a:avLst/>
                <a:gdLst/>
                <a:ahLst/>
                <a:cxnLst>
                  <a:cxn ang="0">
                    <a:pos x="12" y="237"/>
                  </a:cxn>
                  <a:cxn ang="0">
                    <a:pos x="0" y="237"/>
                  </a:cxn>
                  <a:cxn ang="0">
                    <a:pos x="0" y="0"/>
                  </a:cxn>
                  <a:cxn ang="0">
                    <a:pos x="12" y="0"/>
                  </a:cxn>
                  <a:cxn ang="0">
                    <a:pos x="12" y="237"/>
                  </a:cxn>
                  <a:cxn ang="0">
                    <a:pos x="12" y="237"/>
                  </a:cxn>
                </a:cxnLst>
                <a:rect l="0" t="0" r="r" b="b"/>
                <a:pathLst>
                  <a:path w="12" h="237">
                    <a:moveTo>
                      <a:pt x="12" y="237"/>
                    </a:moveTo>
                    <a:lnTo>
                      <a:pt x="0" y="237"/>
                    </a:lnTo>
                    <a:lnTo>
                      <a:pt x="0" y="0"/>
                    </a:lnTo>
                    <a:lnTo>
                      <a:pt x="12" y="0"/>
                    </a:lnTo>
                    <a:lnTo>
                      <a:pt x="12" y="237"/>
                    </a:lnTo>
                    <a:lnTo>
                      <a:pt x="12" y="23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6" name="Freeform 162"/>
              <p:cNvSpPr/>
              <p:nvPr/>
            </p:nvSpPr>
            <p:spPr bwMode="auto">
              <a:xfrm>
                <a:off x="2340" y="1068"/>
                <a:ext cx="11" cy="201"/>
              </a:xfrm>
              <a:custGeom>
                <a:avLst/>
                <a:gdLst/>
                <a:ahLst/>
                <a:cxnLst>
                  <a:cxn ang="0">
                    <a:pos x="11" y="201"/>
                  </a:cxn>
                  <a:cxn ang="0">
                    <a:pos x="0" y="201"/>
                  </a:cxn>
                  <a:cxn ang="0">
                    <a:pos x="0" y="0"/>
                  </a:cxn>
                  <a:cxn ang="0">
                    <a:pos x="11" y="0"/>
                  </a:cxn>
                  <a:cxn ang="0">
                    <a:pos x="11" y="201"/>
                  </a:cxn>
                  <a:cxn ang="0">
                    <a:pos x="11" y="201"/>
                  </a:cxn>
                </a:cxnLst>
                <a:rect l="0" t="0" r="r" b="b"/>
                <a:pathLst>
                  <a:path w="11" h="201">
                    <a:moveTo>
                      <a:pt x="11" y="201"/>
                    </a:moveTo>
                    <a:lnTo>
                      <a:pt x="0" y="201"/>
                    </a:lnTo>
                    <a:lnTo>
                      <a:pt x="0" y="0"/>
                    </a:lnTo>
                    <a:lnTo>
                      <a:pt x="11" y="0"/>
                    </a:lnTo>
                    <a:lnTo>
                      <a:pt x="11" y="201"/>
                    </a:lnTo>
                    <a:lnTo>
                      <a:pt x="11" y="20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7" name="Freeform 163"/>
              <p:cNvSpPr/>
              <p:nvPr/>
            </p:nvSpPr>
            <p:spPr bwMode="auto">
              <a:xfrm>
                <a:off x="2460" y="1068"/>
                <a:ext cx="10" cy="204"/>
              </a:xfrm>
              <a:custGeom>
                <a:avLst/>
                <a:gdLst/>
                <a:ahLst/>
                <a:cxnLst>
                  <a:cxn ang="0">
                    <a:pos x="10" y="204"/>
                  </a:cxn>
                  <a:cxn ang="0">
                    <a:pos x="0" y="204"/>
                  </a:cxn>
                  <a:cxn ang="0">
                    <a:pos x="0" y="0"/>
                  </a:cxn>
                  <a:cxn ang="0">
                    <a:pos x="10" y="0"/>
                  </a:cxn>
                  <a:cxn ang="0">
                    <a:pos x="10" y="204"/>
                  </a:cxn>
                  <a:cxn ang="0">
                    <a:pos x="10" y="204"/>
                  </a:cxn>
                </a:cxnLst>
                <a:rect l="0" t="0" r="r" b="b"/>
                <a:pathLst>
                  <a:path w="10" h="204">
                    <a:moveTo>
                      <a:pt x="10" y="204"/>
                    </a:moveTo>
                    <a:lnTo>
                      <a:pt x="0" y="204"/>
                    </a:lnTo>
                    <a:lnTo>
                      <a:pt x="0" y="0"/>
                    </a:lnTo>
                    <a:lnTo>
                      <a:pt x="10" y="0"/>
                    </a:lnTo>
                    <a:lnTo>
                      <a:pt x="10" y="204"/>
                    </a:lnTo>
                    <a:lnTo>
                      <a:pt x="10" y="20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8" name="Freeform 164"/>
              <p:cNvSpPr/>
              <p:nvPr/>
            </p:nvSpPr>
            <p:spPr bwMode="auto">
              <a:xfrm>
                <a:off x="2879" y="900"/>
                <a:ext cx="235" cy="225"/>
              </a:xfrm>
              <a:custGeom>
                <a:avLst/>
                <a:gdLst/>
                <a:ahLst/>
                <a:cxnLst>
                  <a:cxn ang="0">
                    <a:pos x="24" y="52"/>
                  </a:cxn>
                  <a:cxn ang="0">
                    <a:pos x="47" y="22"/>
                  </a:cxn>
                  <a:cxn ang="0">
                    <a:pos x="40" y="1"/>
                  </a:cxn>
                  <a:cxn ang="0">
                    <a:pos x="50" y="86"/>
                  </a:cxn>
                  <a:cxn ang="0">
                    <a:pos x="24" y="95"/>
                  </a:cxn>
                  <a:cxn ang="0">
                    <a:pos x="1" y="77"/>
                  </a:cxn>
                  <a:cxn ang="0">
                    <a:pos x="24" y="52"/>
                  </a:cxn>
                </a:cxnLst>
                <a:rect l="0" t="0" r="r" b="b"/>
                <a:pathLst>
                  <a:path w="99" h="95">
                    <a:moveTo>
                      <a:pt x="24" y="52"/>
                    </a:moveTo>
                    <a:cubicBezTo>
                      <a:pt x="39" y="46"/>
                      <a:pt x="46" y="41"/>
                      <a:pt x="47" y="22"/>
                    </a:cubicBezTo>
                    <a:cubicBezTo>
                      <a:pt x="47" y="15"/>
                      <a:pt x="45" y="6"/>
                      <a:pt x="40" y="1"/>
                    </a:cubicBezTo>
                    <a:cubicBezTo>
                      <a:pt x="88" y="0"/>
                      <a:pt x="99" y="78"/>
                      <a:pt x="50" y="86"/>
                    </a:cubicBezTo>
                    <a:cubicBezTo>
                      <a:pt x="41" y="88"/>
                      <a:pt x="32" y="85"/>
                      <a:pt x="24" y="95"/>
                    </a:cubicBezTo>
                    <a:cubicBezTo>
                      <a:pt x="12" y="95"/>
                      <a:pt x="0" y="89"/>
                      <a:pt x="1" y="77"/>
                    </a:cubicBezTo>
                    <a:cubicBezTo>
                      <a:pt x="1" y="77"/>
                      <a:pt x="0" y="61"/>
                      <a:pt x="24" y="5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89" name="Freeform 165"/>
              <p:cNvSpPr/>
              <p:nvPr/>
            </p:nvSpPr>
            <p:spPr bwMode="auto">
              <a:xfrm>
                <a:off x="2922" y="1110"/>
                <a:ext cx="33" cy="43"/>
              </a:xfrm>
              <a:custGeom>
                <a:avLst/>
                <a:gdLst/>
                <a:ahLst/>
                <a:cxnLst>
                  <a:cxn ang="0">
                    <a:pos x="0" y="10"/>
                  </a:cxn>
                  <a:cxn ang="0">
                    <a:pos x="12" y="43"/>
                  </a:cxn>
                  <a:cxn ang="0">
                    <a:pos x="14" y="15"/>
                  </a:cxn>
                  <a:cxn ang="0">
                    <a:pos x="33" y="29"/>
                  </a:cxn>
                  <a:cxn ang="0">
                    <a:pos x="21" y="0"/>
                  </a:cxn>
                  <a:cxn ang="0">
                    <a:pos x="0" y="10"/>
                  </a:cxn>
                </a:cxnLst>
                <a:rect l="0" t="0" r="r" b="b"/>
                <a:pathLst>
                  <a:path w="33" h="43">
                    <a:moveTo>
                      <a:pt x="0" y="10"/>
                    </a:moveTo>
                    <a:lnTo>
                      <a:pt x="12" y="43"/>
                    </a:lnTo>
                    <a:lnTo>
                      <a:pt x="14" y="15"/>
                    </a:lnTo>
                    <a:lnTo>
                      <a:pt x="33" y="29"/>
                    </a:lnTo>
                    <a:lnTo>
                      <a:pt x="21" y="0"/>
                    </a:lnTo>
                    <a:lnTo>
                      <a:pt x="0" y="1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0" name="Oval 166"/>
              <p:cNvSpPr>
                <a:spLocks noChangeArrowheads="1"/>
              </p:cNvSpPr>
              <p:nvPr/>
            </p:nvSpPr>
            <p:spPr bwMode="auto">
              <a:xfrm>
                <a:off x="2903" y="1084"/>
                <a:ext cx="14" cy="15"/>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1" name="Freeform 167"/>
              <p:cNvSpPr/>
              <p:nvPr/>
            </p:nvSpPr>
            <p:spPr bwMode="auto">
              <a:xfrm>
                <a:off x="2972" y="949"/>
                <a:ext cx="83" cy="109"/>
              </a:xfrm>
              <a:custGeom>
                <a:avLst/>
                <a:gdLst/>
                <a:ahLst/>
                <a:cxnLst>
                  <a:cxn ang="0">
                    <a:pos x="0" y="46"/>
                  </a:cxn>
                  <a:cxn ang="0">
                    <a:pos x="22" y="23"/>
                  </a:cxn>
                  <a:cxn ang="0">
                    <a:pos x="13" y="2"/>
                  </a:cxn>
                  <a:cxn ang="0">
                    <a:pos x="20" y="25"/>
                  </a:cxn>
                  <a:cxn ang="0">
                    <a:pos x="22" y="25"/>
                  </a:cxn>
                  <a:cxn ang="0">
                    <a:pos x="1" y="46"/>
                  </a:cxn>
                </a:cxnLst>
                <a:rect l="0" t="0" r="r" b="b"/>
                <a:pathLst>
                  <a:path w="35" h="46">
                    <a:moveTo>
                      <a:pt x="0" y="46"/>
                    </a:moveTo>
                    <a:cubicBezTo>
                      <a:pt x="4" y="45"/>
                      <a:pt x="35" y="28"/>
                      <a:pt x="22" y="23"/>
                    </a:cubicBezTo>
                    <a:cubicBezTo>
                      <a:pt x="28" y="17"/>
                      <a:pt x="23" y="0"/>
                      <a:pt x="13" y="2"/>
                    </a:cubicBezTo>
                    <a:cubicBezTo>
                      <a:pt x="22" y="3"/>
                      <a:pt x="24" y="19"/>
                      <a:pt x="20" y="25"/>
                    </a:cubicBezTo>
                    <a:cubicBezTo>
                      <a:pt x="21" y="25"/>
                      <a:pt x="21" y="25"/>
                      <a:pt x="22" y="25"/>
                    </a:cubicBezTo>
                    <a:cubicBezTo>
                      <a:pt x="22" y="35"/>
                      <a:pt x="9" y="41"/>
                      <a:pt x="1" y="46"/>
                    </a:cubicBezTo>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2" name="Freeform 168"/>
              <p:cNvSpPr/>
              <p:nvPr/>
            </p:nvSpPr>
            <p:spPr bwMode="auto">
              <a:xfrm>
                <a:off x="3064" y="1030"/>
                <a:ext cx="74" cy="7"/>
              </a:xfrm>
              <a:custGeom>
                <a:avLst/>
                <a:gdLst/>
                <a:ahLst/>
                <a:cxnLst>
                  <a:cxn ang="0">
                    <a:pos x="30" y="0"/>
                  </a:cxn>
                  <a:cxn ang="0">
                    <a:pos x="31" y="1"/>
                  </a:cxn>
                  <a:cxn ang="0">
                    <a:pos x="31" y="1"/>
                  </a:cxn>
                  <a:cxn ang="0">
                    <a:pos x="30" y="3"/>
                  </a:cxn>
                  <a:cxn ang="0">
                    <a:pos x="1" y="3"/>
                  </a:cxn>
                  <a:cxn ang="0">
                    <a:pos x="0" y="1"/>
                  </a:cxn>
                  <a:cxn ang="0">
                    <a:pos x="0" y="1"/>
                  </a:cxn>
                  <a:cxn ang="0">
                    <a:pos x="1" y="0"/>
                  </a:cxn>
                  <a:cxn ang="0">
                    <a:pos x="30" y="0"/>
                  </a:cxn>
                </a:cxnLst>
                <a:rect l="0" t="0" r="r" b="b"/>
                <a:pathLst>
                  <a:path w="31" h="3">
                    <a:moveTo>
                      <a:pt x="30" y="0"/>
                    </a:moveTo>
                    <a:cubicBezTo>
                      <a:pt x="30" y="0"/>
                      <a:pt x="31" y="1"/>
                      <a:pt x="31" y="1"/>
                    </a:cubicBezTo>
                    <a:cubicBezTo>
                      <a:pt x="31" y="1"/>
                      <a:pt x="31" y="1"/>
                      <a:pt x="31" y="1"/>
                    </a:cubicBezTo>
                    <a:cubicBezTo>
                      <a:pt x="31" y="2"/>
                      <a:pt x="30" y="3"/>
                      <a:pt x="30" y="3"/>
                    </a:cubicBezTo>
                    <a:cubicBezTo>
                      <a:pt x="1" y="3"/>
                      <a:pt x="1" y="3"/>
                      <a:pt x="1" y="3"/>
                    </a:cubicBezTo>
                    <a:cubicBezTo>
                      <a:pt x="0" y="3"/>
                      <a:pt x="0" y="2"/>
                      <a:pt x="0" y="1"/>
                    </a:cubicBezTo>
                    <a:cubicBezTo>
                      <a:pt x="0" y="1"/>
                      <a:pt x="0" y="1"/>
                      <a:pt x="0" y="1"/>
                    </a:cubicBezTo>
                    <a:cubicBezTo>
                      <a:pt x="0" y="1"/>
                      <a:pt x="0" y="0"/>
                      <a:pt x="1" y="0"/>
                    </a:cubicBezTo>
                    <a:lnTo>
                      <a:pt x="3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3" name="Freeform 169"/>
              <p:cNvSpPr/>
              <p:nvPr/>
            </p:nvSpPr>
            <p:spPr bwMode="auto">
              <a:xfrm>
                <a:off x="3064" y="997"/>
                <a:ext cx="74" cy="7"/>
              </a:xfrm>
              <a:custGeom>
                <a:avLst/>
                <a:gdLst/>
                <a:ahLst/>
                <a:cxnLst>
                  <a:cxn ang="0">
                    <a:pos x="30" y="0"/>
                  </a:cxn>
                  <a:cxn ang="0">
                    <a:pos x="31" y="2"/>
                  </a:cxn>
                  <a:cxn ang="0">
                    <a:pos x="31" y="2"/>
                  </a:cxn>
                  <a:cxn ang="0">
                    <a:pos x="30" y="3"/>
                  </a:cxn>
                  <a:cxn ang="0">
                    <a:pos x="1" y="3"/>
                  </a:cxn>
                  <a:cxn ang="0">
                    <a:pos x="0" y="2"/>
                  </a:cxn>
                  <a:cxn ang="0">
                    <a:pos x="0" y="2"/>
                  </a:cxn>
                  <a:cxn ang="0">
                    <a:pos x="1" y="0"/>
                  </a:cxn>
                  <a:cxn ang="0">
                    <a:pos x="30" y="0"/>
                  </a:cxn>
                </a:cxnLst>
                <a:rect l="0" t="0" r="r" b="b"/>
                <a:pathLst>
                  <a:path w="31" h="3">
                    <a:moveTo>
                      <a:pt x="30" y="0"/>
                    </a:moveTo>
                    <a:cubicBezTo>
                      <a:pt x="30" y="0"/>
                      <a:pt x="31" y="1"/>
                      <a:pt x="31" y="2"/>
                    </a:cubicBezTo>
                    <a:cubicBezTo>
                      <a:pt x="31" y="2"/>
                      <a:pt x="31" y="2"/>
                      <a:pt x="31" y="2"/>
                    </a:cubicBezTo>
                    <a:cubicBezTo>
                      <a:pt x="31" y="2"/>
                      <a:pt x="30" y="3"/>
                      <a:pt x="30" y="3"/>
                    </a:cubicBezTo>
                    <a:cubicBezTo>
                      <a:pt x="1" y="3"/>
                      <a:pt x="1" y="3"/>
                      <a:pt x="1" y="3"/>
                    </a:cubicBezTo>
                    <a:cubicBezTo>
                      <a:pt x="0" y="3"/>
                      <a:pt x="0" y="2"/>
                      <a:pt x="0" y="2"/>
                    </a:cubicBezTo>
                    <a:cubicBezTo>
                      <a:pt x="0" y="2"/>
                      <a:pt x="0" y="2"/>
                      <a:pt x="0" y="2"/>
                    </a:cubicBezTo>
                    <a:cubicBezTo>
                      <a:pt x="0" y="1"/>
                      <a:pt x="0" y="0"/>
                      <a:pt x="1" y="0"/>
                    </a:cubicBezTo>
                    <a:lnTo>
                      <a:pt x="3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4" name="Freeform 170"/>
              <p:cNvSpPr>
                <a:spLocks noEditPoints="1"/>
              </p:cNvSpPr>
              <p:nvPr/>
            </p:nvSpPr>
            <p:spPr bwMode="auto">
              <a:xfrm>
                <a:off x="2475" y="909"/>
                <a:ext cx="227" cy="137"/>
              </a:xfrm>
              <a:custGeom>
                <a:avLst/>
                <a:gdLst/>
                <a:ahLst/>
                <a:cxnLst>
                  <a:cxn ang="0">
                    <a:pos x="53" y="46"/>
                  </a:cxn>
                  <a:cxn ang="0">
                    <a:pos x="29" y="58"/>
                  </a:cxn>
                  <a:cxn ang="0">
                    <a:pos x="29" y="58"/>
                  </a:cxn>
                  <a:cxn ang="0">
                    <a:pos x="0" y="29"/>
                  </a:cxn>
                  <a:cxn ang="0">
                    <a:pos x="0" y="29"/>
                  </a:cxn>
                  <a:cxn ang="0">
                    <a:pos x="29" y="0"/>
                  </a:cxn>
                  <a:cxn ang="0">
                    <a:pos x="29" y="0"/>
                  </a:cxn>
                  <a:cxn ang="0">
                    <a:pos x="53" y="11"/>
                  </a:cxn>
                  <a:cxn ang="0">
                    <a:pos x="53" y="11"/>
                  </a:cxn>
                  <a:cxn ang="0">
                    <a:pos x="96" y="32"/>
                  </a:cxn>
                  <a:cxn ang="0">
                    <a:pos x="53" y="46"/>
                  </a:cxn>
                  <a:cxn ang="0">
                    <a:pos x="29" y="53"/>
                  </a:cxn>
                  <a:cxn ang="0">
                    <a:pos x="49" y="42"/>
                  </a:cxn>
                  <a:cxn ang="0">
                    <a:pos x="49" y="42"/>
                  </a:cxn>
                  <a:cxn ang="0">
                    <a:pos x="50" y="41"/>
                  </a:cxn>
                  <a:cxn ang="0">
                    <a:pos x="81" y="31"/>
                  </a:cxn>
                  <a:cxn ang="0">
                    <a:pos x="49" y="16"/>
                  </a:cxn>
                  <a:cxn ang="0">
                    <a:pos x="49" y="15"/>
                  </a:cxn>
                  <a:cxn ang="0">
                    <a:pos x="29" y="5"/>
                  </a:cxn>
                  <a:cxn ang="0">
                    <a:pos x="29" y="5"/>
                  </a:cxn>
                  <a:cxn ang="0">
                    <a:pos x="6" y="29"/>
                  </a:cxn>
                  <a:cxn ang="0">
                    <a:pos x="6" y="29"/>
                  </a:cxn>
                  <a:cxn ang="0">
                    <a:pos x="29" y="53"/>
                  </a:cxn>
                </a:cxnLst>
                <a:rect l="0" t="0" r="r" b="b"/>
                <a:pathLst>
                  <a:path w="96" h="58">
                    <a:moveTo>
                      <a:pt x="53" y="46"/>
                    </a:moveTo>
                    <a:cubicBezTo>
                      <a:pt x="48" y="53"/>
                      <a:pt x="39" y="58"/>
                      <a:pt x="29" y="58"/>
                    </a:cubicBezTo>
                    <a:cubicBezTo>
                      <a:pt x="29" y="58"/>
                      <a:pt x="29" y="58"/>
                      <a:pt x="29" y="58"/>
                    </a:cubicBezTo>
                    <a:cubicBezTo>
                      <a:pt x="13" y="58"/>
                      <a:pt x="0" y="45"/>
                      <a:pt x="0" y="29"/>
                    </a:cubicBezTo>
                    <a:cubicBezTo>
                      <a:pt x="0" y="29"/>
                      <a:pt x="0" y="29"/>
                      <a:pt x="0" y="29"/>
                    </a:cubicBezTo>
                    <a:cubicBezTo>
                      <a:pt x="0" y="13"/>
                      <a:pt x="13" y="0"/>
                      <a:pt x="29" y="0"/>
                    </a:cubicBezTo>
                    <a:cubicBezTo>
                      <a:pt x="29" y="0"/>
                      <a:pt x="29" y="0"/>
                      <a:pt x="29" y="0"/>
                    </a:cubicBezTo>
                    <a:cubicBezTo>
                      <a:pt x="39" y="0"/>
                      <a:pt x="48" y="4"/>
                      <a:pt x="53" y="11"/>
                    </a:cubicBezTo>
                    <a:cubicBezTo>
                      <a:pt x="53" y="11"/>
                      <a:pt x="53" y="11"/>
                      <a:pt x="53" y="11"/>
                    </a:cubicBezTo>
                    <a:cubicBezTo>
                      <a:pt x="96" y="32"/>
                      <a:pt x="96" y="32"/>
                      <a:pt x="96" y="32"/>
                    </a:cubicBezTo>
                    <a:cubicBezTo>
                      <a:pt x="53" y="46"/>
                      <a:pt x="53" y="46"/>
                      <a:pt x="53" y="46"/>
                    </a:cubicBezTo>
                    <a:close/>
                    <a:moveTo>
                      <a:pt x="29" y="53"/>
                    </a:moveTo>
                    <a:cubicBezTo>
                      <a:pt x="38" y="53"/>
                      <a:pt x="45" y="48"/>
                      <a:pt x="49" y="42"/>
                    </a:cubicBezTo>
                    <a:cubicBezTo>
                      <a:pt x="49" y="42"/>
                      <a:pt x="49" y="42"/>
                      <a:pt x="49" y="42"/>
                    </a:cubicBezTo>
                    <a:cubicBezTo>
                      <a:pt x="50" y="41"/>
                      <a:pt x="50" y="41"/>
                      <a:pt x="50" y="41"/>
                    </a:cubicBezTo>
                    <a:cubicBezTo>
                      <a:pt x="81" y="31"/>
                      <a:pt x="81" y="31"/>
                      <a:pt x="81" y="31"/>
                    </a:cubicBezTo>
                    <a:cubicBezTo>
                      <a:pt x="49" y="16"/>
                      <a:pt x="49" y="16"/>
                      <a:pt x="49" y="16"/>
                    </a:cubicBezTo>
                    <a:cubicBezTo>
                      <a:pt x="49" y="15"/>
                      <a:pt x="49" y="15"/>
                      <a:pt x="49" y="15"/>
                    </a:cubicBezTo>
                    <a:cubicBezTo>
                      <a:pt x="44" y="9"/>
                      <a:pt x="37" y="5"/>
                      <a:pt x="29" y="5"/>
                    </a:cubicBezTo>
                    <a:cubicBezTo>
                      <a:pt x="29" y="5"/>
                      <a:pt x="29" y="5"/>
                      <a:pt x="29" y="5"/>
                    </a:cubicBezTo>
                    <a:cubicBezTo>
                      <a:pt x="16" y="5"/>
                      <a:pt x="6" y="16"/>
                      <a:pt x="6" y="29"/>
                    </a:cubicBezTo>
                    <a:cubicBezTo>
                      <a:pt x="6" y="29"/>
                      <a:pt x="6" y="29"/>
                      <a:pt x="6" y="29"/>
                    </a:cubicBezTo>
                    <a:cubicBezTo>
                      <a:pt x="6" y="42"/>
                      <a:pt x="16" y="53"/>
                      <a:pt x="29" y="5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5" name="Oval 171"/>
              <p:cNvSpPr>
                <a:spLocks noChangeArrowheads="1"/>
              </p:cNvSpPr>
              <p:nvPr/>
            </p:nvSpPr>
            <p:spPr bwMode="auto">
              <a:xfrm>
                <a:off x="2536" y="1004"/>
                <a:ext cx="19" cy="16"/>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6" name="Oval 172"/>
              <p:cNvSpPr>
                <a:spLocks noChangeArrowheads="1"/>
              </p:cNvSpPr>
              <p:nvPr/>
            </p:nvSpPr>
            <p:spPr bwMode="auto">
              <a:xfrm>
                <a:off x="2536" y="966"/>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7" name="Oval 173"/>
              <p:cNvSpPr>
                <a:spLocks noChangeArrowheads="1"/>
              </p:cNvSpPr>
              <p:nvPr/>
            </p:nvSpPr>
            <p:spPr bwMode="auto">
              <a:xfrm>
                <a:off x="2536" y="933"/>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8" name="Freeform 174"/>
              <p:cNvSpPr>
                <a:spLocks noEditPoints="1"/>
              </p:cNvSpPr>
              <p:nvPr/>
            </p:nvSpPr>
            <p:spPr bwMode="auto">
              <a:xfrm>
                <a:off x="2763" y="1146"/>
                <a:ext cx="244" cy="149"/>
              </a:xfrm>
              <a:custGeom>
                <a:avLst/>
                <a:gdLst/>
                <a:ahLst/>
                <a:cxnLst>
                  <a:cxn ang="0">
                    <a:pos x="57" y="50"/>
                  </a:cxn>
                  <a:cxn ang="0">
                    <a:pos x="31" y="63"/>
                  </a:cxn>
                  <a:cxn ang="0">
                    <a:pos x="31" y="63"/>
                  </a:cxn>
                  <a:cxn ang="0">
                    <a:pos x="0" y="32"/>
                  </a:cxn>
                  <a:cxn ang="0">
                    <a:pos x="0" y="32"/>
                  </a:cxn>
                  <a:cxn ang="0">
                    <a:pos x="31" y="0"/>
                  </a:cxn>
                  <a:cxn ang="0">
                    <a:pos x="31" y="0"/>
                  </a:cxn>
                  <a:cxn ang="0">
                    <a:pos x="57" y="13"/>
                  </a:cxn>
                  <a:cxn ang="0">
                    <a:pos x="57" y="13"/>
                  </a:cxn>
                  <a:cxn ang="0">
                    <a:pos x="103" y="35"/>
                  </a:cxn>
                  <a:cxn ang="0">
                    <a:pos x="57" y="50"/>
                  </a:cxn>
                  <a:cxn ang="0">
                    <a:pos x="31" y="57"/>
                  </a:cxn>
                  <a:cxn ang="0">
                    <a:pos x="53" y="46"/>
                  </a:cxn>
                  <a:cxn ang="0">
                    <a:pos x="53" y="46"/>
                  </a:cxn>
                  <a:cxn ang="0">
                    <a:pos x="53" y="45"/>
                  </a:cxn>
                  <a:cxn ang="0">
                    <a:pos x="87" y="34"/>
                  </a:cxn>
                  <a:cxn ang="0">
                    <a:pos x="53" y="18"/>
                  </a:cxn>
                  <a:cxn ang="0">
                    <a:pos x="52" y="17"/>
                  </a:cxn>
                  <a:cxn ang="0">
                    <a:pos x="31" y="6"/>
                  </a:cxn>
                  <a:cxn ang="0">
                    <a:pos x="31" y="6"/>
                  </a:cxn>
                  <a:cxn ang="0">
                    <a:pos x="6" y="32"/>
                  </a:cxn>
                  <a:cxn ang="0">
                    <a:pos x="6" y="32"/>
                  </a:cxn>
                  <a:cxn ang="0">
                    <a:pos x="31" y="57"/>
                  </a:cxn>
                </a:cxnLst>
                <a:rect l="0" t="0" r="r" b="b"/>
                <a:pathLst>
                  <a:path w="103" h="63">
                    <a:moveTo>
                      <a:pt x="57" y="50"/>
                    </a:moveTo>
                    <a:cubicBezTo>
                      <a:pt x="52" y="58"/>
                      <a:pt x="42" y="63"/>
                      <a:pt x="31" y="63"/>
                    </a:cubicBezTo>
                    <a:cubicBezTo>
                      <a:pt x="31" y="63"/>
                      <a:pt x="31" y="63"/>
                      <a:pt x="31" y="63"/>
                    </a:cubicBezTo>
                    <a:cubicBezTo>
                      <a:pt x="14" y="63"/>
                      <a:pt x="0" y="49"/>
                      <a:pt x="0" y="32"/>
                    </a:cubicBezTo>
                    <a:cubicBezTo>
                      <a:pt x="0" y="32"/>
                      <a:pt x="0" y="32"/>
                      <a:pt x="0" y="32"/>
                    </a:cubicBezTo>
                    <a:cubicBezTo>
                      <a:pt x="0" y="14"/>
                      <a:pt x="14" y="0"/>
                      <a:pt x="31" y="0"/>
                    </a:cubicBezTo>
                    <a:cubicBezTo>
                      <a:pt x="31" y="0"/>
                      <a:pt x="31" y="0"/>
                      <a:pt x="31" y="0"/>
                    </a:cubicBezTo>
                    <a:cubicBezTo>
                      <a:pt x="42" y="0"/>
                      <a:pt x="51" y="5"/>
                      <a:pt x="57" y="13"/>
                    </a:cubicBezTo>
                    <a:cubicBezTo>
                      <a:pt x="57" y="13"/>
                      <a:pt x="57" y="13"/>
                      <a:pt x="57" y="13"/>
                    </a:cubicBezTo>
                    <a:cubicBezTo>
                      <a:pt x="103" y="35"/>
                      <a:pt x="103" y="35"/>
                      <a:pt x="103" y="35"/>
                    </a:cubicBezTo>
                    <a:cubicBezTo>
                      <a:pt x="57" y="50"/>
                      <a:pt x="57" y="50"/>
                      <a:pt x="57" y="50"/>
                    </a:cubicBezTo>
                    <a:close/>
                    <a:moveTo>
                      <a:pt x="31" y="57"/>
                    </a:moveTo>
                    <a:cubicBezTo>
                      <a:pt x="40" y="57"/>
                      <a:pt x="48" y="53"/>
                      <a:pt x="53" y="46"/>
                    </a:cubicBezTo>
                    <a:cubicBezTo>
                      <a:pt x="53" y="46"/>
                      <a:pt x="53" y="46"/>
                      <a:pt x="53" y="46"/>
                    </a:cubicBezTo>
                    <a:cubicBezTo>
                      <a:pt x="53" y="45"/>
                      <a:pt x="53" y="45"/>
                      <a:pt x="53" y="45"/>
                    </a:cubicBezTo>
                    <a:cubicBezTo>
                      <a:pt x="87" y="34"/>
                      <a:pt x="87" y="34"/>
                      <a:pt x="87" y="34"/>
                    </a:cubicBezTo>
                    <a:cubicBezTo>
                      <a:pt x="53" y="18"/>
                      <a:pt x="53" y="18"/>
                      <a:pt x="53" y="18"/>
                    </a:cubicBezTo>
                    <a:cubicBezTo>
                      <a:pt x="52" y="17"/>
                      <a:pt x="52" y="17"/>
                      <a:pt x="52" y="17"/>
                    </a:cubicBezTo>
                    <a:cubicBezTo>
                      <a:pt x="48" y="11"/>
                      <a:pt x="40" y="6"/>
                      <a:pt x="31" y="6"/>
                    </a:cubicBezTo>
                    <a:cubicBezTo>
                      <a:pt x="31" y="6"/>
                      <a:pt x="31" y="6"/>
                      <a:pt x="31" y="6"/>
                    </a:cubicBezTo>
                    <a:cubicBezTo>
                      <a:pt x="17" y="6"/>
                      <a:pt x="6" y="18"/>
                      <a:pt x="6" y="32"/>
                    </a:cubicBezTo>
                    <a:cubicBezTo>
                      <a:pt x="6" y="32"/>
                      <a:pt x="6" y="32"/>
                      <a:pt x="6" y="32"/>
                    </a:cubicBezTo>
                    <a:cubicBezTo>
                      <a:pt x="6" y="46"/>
                      <a:pt x="17" y="57"/>
                      <a:pt x="31" y="5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199" name="Oval 175"/>
              <p:cNvSpPr>
                <a:spLocks noChangeArrowheads="1"/>
              </p:cNvSpPr>
              <p:nvPr/>
            </p:nvSpPr>
            <p:spPr bwMode="auto">
              <a:xfrm>
                <a:off x="2830" y="1250"/>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0" name="Oval 176"/>
              <p:cNvSpPr>
                <a:spLocks noChangeArrowheads="1"/>
              </p:cNvSpPr>
              <p:nvPr/>
            </p:nvSpPr>
            <p:spPr bwMode="auto">
              <a:xfrm>
                <a:off x="2830" y="1210"/>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1" name="Oval 177"/>
              <p:cNvSpPr>
                <a:spLocks noChangeArrowheads="1"/>
              </p:cNvSpPr>
              <p:nvPr/>
            </p:nvSpPr>
            <p:spPr bwMode="auto">
              <a:xfrm>
                <a:off x="2830" y="1174"/>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2" name="Freeform 178"/>
              <p:cNvSpPr>
                <a:spLocks noEditPoints="1"/>
              </p:cNvSpPr>
              <p:nvPr/>
            </p:nvSpPr>
            <p:spPr bwMode="auto">
              <a:xfrm>
                <a:off x="2763" y="1470"/>
                <a:ext cx="161" cy="244"/>
              </a:xfrm>
              <a:custGeom>
                <a:avLst/>
                <a:gdLst/>
                <a:ahLst/>
                <a:cxnLst>
                  <a:cxn ang="0">
                    <a:pos x="3" y="1"/>
                  </a:cxn>
                  <a:cxn ang="0">
                    <a:pos x="1" y="3"/>
                  </a:cxn>
                  <a:cxn ang="0">
                    <a:pos x="0" y="7"/>
                  </a:cxn>
                  <a:cxn ang="0">
                    <a:pos x="0" y="96"/>
                  </a:cxn>
                  <a:cxn ang="0">
                    <a:pos x="3" y="102"/>
                  </a:cxn>
                  <a:cxn ang="0">
                    <a:pos x="5" y="103"/>
                  </a:cxn>
                  <a:cxn ang="0">
                    <a:pos x="7" y="103"/>
                  </a:cxn>
                  <a:cxn ang="0">
                    <a:pos x="61" y="103"/>
                  </a:cxn>
                  <a:cxn ang="0">
                    <a:pos x="63" y="102"/>
                  </a:cxn>
                  <a:cxn ang="0">
                    <a:pos x="65" y="101"/>
                  </a:cxn>
                  <a:cxn ang="0">
                    <a:pos x="68" y="96"/>
                  </a:cxn>
                  <a:cxn ang="0">
                    <a:pos x="68" y="7"/>
                  </a:cxn>
                  <a:cxn ang="0">
                    <a:pos x="67" y="3"/>
                  </a:cxn>
                  <a:cxn ang="0">
                    <a:pos x="65" y="2"/>
                  </a:cxn>
                  <a:cxn ang="0">
                    <a:pos x="61" y="0"/>
                  </a:cxn>
                  <a:cxn ang="0">
                    <a:pos x="7" y="0"/>
                  </a:cxn>
                  <a:cxn ang="0">
                    <a:pos x="3" y="1"/>
                  </a:cxn>
                  <a:cxn ang="0">
                    <a:pos x="2" y="96"/>
                  </a:cxn>
                  <a:cxn ang="0">
                    <a:pos x="2" y="7"/>
                  </a:cxn>
                  <a:cxn ang="0">
                    <a:pos x="3" y="4"/>
                  </a:cxn>
                  <a:cxn ang="0">
                    <a:pos x="32" y="31"/>
                  </a:cxn>
                  <a:cxn ang="0">
                    <a:pos x="34" y="33"/>
                  </a:cxn>
                  <a:cxn ang="0">
                    <a:pos x="47" y="45"/>
                  </a:cxn>
                  <a:cxn ang="0">
                    <a:pos x="48" y="52"/>
                  </a:cxn>
                  <a:cxn ang="0">
                    <a:pos x="35" y="67"/>
                  </a:cxn>
                  <a:cxn ang="0">
                    <a:pos x="33" y="69"/>
                  </a:cxn>
                  <a:cxn ang="0">
                    <a:pos x="5" y="100"/>
                  </a:cxn>
                  <a:cxn ang="0">
                    <a:pos x="2" y="96"/>
                  </a:cxn>
                  <a:cxn ang="0">
                    <a:pos x="61" y="101"/>
                  </a:cxn>
                  <a:cxn ang="0">
                    <a:pos x="7" y="101"/>
                  </a:cxn>
                  <a:cxn ang="0">
                    <a:pos x="35" y="70"/>
                  </a:cxn>
                  <a:cxn ang="0">
                    <a:pos x="62" y="101"/>
                  </a:cxn>
                  <a:cxn ang="0">
                    <a:pos x="61" y="101"/>
                  </a:cxn>
                  <a:cxn ang="0">
                    <a:pos x="66" y="7"/>
                  </a:cxn>
                  <a:cxn ang="0">
                    <a:pos x="66" y="96"/>
                  </a:cxn>
                  <a:cxn ang="0">
                    <a:pos x="64" y="100"/>
                  </a:cxn>
                  <a:cxn ang="0">
                    <a:pos x="36" y="69"/>
                  </a:cxn>
                  <a:cxn ang="0">
                    <a:pos x="50" y="54"/>
                  </a:cxn>
                  <a:cxn ang="0">
                    <a:pos x="51" y="49"/>
                  </a:cxn>
                  <a:cxn ang="0">
                    <a:pos x="49" y="43"/>
                  </a:cxn>
                  <a:cxn ang="0">
                    <a:pos x="36" y="31"/>
                  </a:cxn>
                  <a:cxn ang="0">
                    <a:pos x="65" y="5"/>
                  </a:cxn>
                  <a:cxn ang="0">
                    <a:pos x="66" y="7"/>
                  </a:cxn>
                  <a:cxn ang="0">
                    <a:pos x="34" y="30"/>
                  </a:cxn>
                  <a:cxn ang="0">
                    <a:pos x="5" y="3"/>
                  </a:cxn>
                  <a:cxn ang="0">
                    <a:pos x="7" y="2"/>
                  </a:cxn>
                  <a:cxn ang="0">
                    <a:pos x="61" y="2"/>
                  </a:cxn>
                  <a:cxn ang="0">
                    <a:pos x="64" y="3"/>
                  </a:cxn>
                  <a:cxn ang="0">
                    <a:pos x="34" y="30"/>
                  </a:cxn>
                </a:cxnLst>
                <a:rect l="0" t="0" r="r" b="b"/>
                <a:pathLst>
                  <a:path w="68" h="103">
                    <a:moveTo>
                      <a:pt x="3" y="1"/>
                    </a:moveTo>
                    <a:cubicBezTo>
                      <a:pt x="2" y="2"/>
                      <a:pt x="2" y="2"/>
                      <a:pt x="1" y="3"/>
                    </a:cubicBezTo>
                    <a:cubicBezTo>
                      <a:pt x="1" y="4"/>
                      <a:pt x="0" y="5"/>
                      <a:pt x="0" y="7"/>
                    </a:cubicBezTo>
                    <a:cubicBezTo>
                      <a:pt x="0" y="96"/>
                      <a:pt x="0" y="96"/>
                      <a:pt x="0" y="96"/>
                    </a:cubicBezTo>
                    <a:cubicBezTo>
                      <a:pt x="0" y="98"/>
                      <a:pt x="1" y="101"/>
                      <a:pt x="3" y="102"/>
                    </a:cubicBezTo>
                    <a:cubicBezTo>
                      <a:pt x="4" y="102"/>
                      <a:pt x="4" y="102"/>
                      <a:pt x="5" y="103"/>
                    </a:cubicBezTo>
                    <a:cubicBezTo>
                      <a:pt x="6" y="103"/>
                      <a:pt x="6" y="103"/>
                      <a:pt x="7" y="103"/>
                    </a:cubicBezTo>
                    <a:cubicBezTo>
                      <a:pt x="61" y="103"/>
                      <a:pt x="61" y="103"/>
                      <a:pt x="61" y="103"/>
                    </a:cubicBezTo>
                    <a:cubicBezTo>
                      <a:pt x="62" y="103"/>
                      <a:pt x="63" y="103"/>
                      <a:pt x="63" y="102"/>
                    </a:cubicBezTo>
                    <a:cubicBezTo>
                      <a:pt x="64" y="102"/>
                      <a:pt x="65" y="102"/>
                      <a:pt x="65" y="101"/>
                    </a:cubicBezTo>
                    <a:cubicBezTo>
                      <a:pt x="67" y="100"/>
                      <a:pt x="68" y="98"/>
                      <a:pt x="68" y="96"/>
                    </a:cubicBezTo>
                    <a:cubicBezTo>
                      <a:pt x="68" y="7"/>
                      <a:pt x="68" y="7"/>
                      <a:pt x="68" y="7"/>
                    </a:cubicBezTo>
                    <a:cubicBezTo>
                      <a:pt x="68" y="5"/>
                      <a:pt x="67" y="4"/>
                      <a:pt x="67" y="3"/>
                    </a:cubicBezTo>
                    <a:cubicBezTo>
                      <a:pt x="66" y="3"/>
                      <a:pt x="66" y="2"/>
                      <a:pt x="65" y="2"/>
                    </a:cubicBezTo>
                    <a:cubicBezTo>
                      <a:pt x="64" y="1"/>
                      <a:pt x="63" y="0"/>
                      <a:pt x="61" y="0"/>
                    </a:cubicBezTo>
                    <a:cubicBezTo>
                      <a:pt x="7" y="0"/>
                      <a:pt x="7" y="0"/>
                      <a:pt x="7" y="0"/>
                    </a:cubicBezTo>
                    <a:cubicBezTo>
                      <a:pt x="5" y="0"/>
                      <a:pt x="4" y="1"/>
                      <a:pt x="3" y="1"/>
                    </a:cubicBezTo>
                    <a:close/>
                    <a:moveTo>
                      <a:pt x="2" y="96"/>
                    </a:moveTo>
                    <a:cubicBezTo>
                      <a:pt x="2" y="7"/>
                      <a:pt x="2" y="7"/>
                      <a:pt x="2" y="7"/>
                    </a:cubicBezTo>
                    <a:cubicBezTo>
                      <a:pt x="2" y="6"/>
                      <a:pt x="3" y="5"/>
                      <a:pt x="3" y="4"/>
                    </a:cubicBezTo>
                    <a:cubicBezTo>
                      <a:pt x="32" y="31"/>
                      <a:pt x="32" y="31"/>
                      <a:pt x="32" y="31"/>
                    </a:cubicBezTo>
                    <a:cubicBezTo>
                      <a:pt x="34" y="33"/>
                      <a:pt x="34" y="33"/>
                      <a:pt x="34" y="33"/>
                    </a:cubicBezTo>
                    <a:cubicBezTo>
                      <a:pt x="47" y="45"/>
                      <a:pt x="47" y="45"/>
                      <a:pt x="47" y="45"/>
                    </a:cubicBezTo>
                    <a:cubicBezTo>
                      <a:pt x="49" y="47"/>
                      <a:pt x="50" y="50"/>
                      <a:pt x="48" y="52"/>
                    </a:cubicBezTo>
                    <a:cubicBezTo>
                      <a:pt x="35" y="67"/>
                      <a:pt x="35" y="67"/>
                      <a:pt x="35" y="67"/>
                    </a:cubicBezTo>
                    <a:cubicBezTo>
                      <a:pt x="33" y="69"/>
                      <a:pt x="33" y="69"/>
                      <a:pt x="33" y="69"/>
                    </a:cubicBezTo>
                    <a:cubicBezTo>
                      <a:pt x="5" y="100"/>
                      <a:pt x="5" y="100"/>
                      <a:pt x="5" y="100"/>
                    </a:cubicBezTo>
                    <a:cubicBezTo>
                      <a:pt x="3" y="99"/>
                      <a:pt x="2" y="98"/>
                      <a:pt x="2" y="96"/>
                    </a:cubicBezTo>
                    <a:close/>
                    <a:moveTo>
                      <a:pt x="61" y="101"/>
                    </a:moveTo>
                    <a:cubicBezTo>
                      <a:pt x="7" y="101"/>
                      <a:pt x="7" y="101"/>
                      <a:pt x="7" y="101"/>
                    </a:cubicBezTo>
                    <a:cubicBezTo>
                      <a:pt x="35" y="70"/>
                      <a:pt x="35" y="70"/>
                      <a:pt x="35" y="70"/>
                    </a:cubicBezTo>
                    <a:cubicBezTo>
                      <a:pt x="62" y="101"/>
                      <a:pt x="62" y="101"/>
                      <a:pt x="62" y="101"/>
                    </a:cubicBezTo>
                    <a:cubicBezTo>
                      <a:pt x="61" y="101"/>
                      <a:pt x="61" y="101"/>
                      <a:pt x="61" y="101"/>
                    </a:cubicBezTo>
                    <a:close/>
                    <a:moveTo>
                      <a:pt x="66" y="7"/>
                    </a:moveTo>
                    <a:cubicBezTo>
                      <a:pt x="66" y="96"/>
                      <a:pt x="66" y="96"/>
                      <a:pt x="66" y="96"/>
                    </a:cubicBezTo>
                    <a:cubicBezTo>
                      <a:pt x="66" y="98"/>
                      <a:pt x="65" y="99"/>
                      <a:pt x="64" y="100"/>
                    </a:cubicBezTo>
                    <a:cubicBezTo>
                      <a:pt x="36" y="69"/>
                      <a:pt x="36" y="69"/>
                      <a:pt x="36" y="69"/>
                    </a:cubicBezTo>
                    <a:cubicBezTo>
                      <a:pt x="50" y="54"/>
                      <a:pt x="50" y="54"/>
                      <a:pt x="50" y="54"/>
                    </a:cubicBezTo>
                    <a:cubicBezTo>
                      <a:pt x="51" y="53"/>
                      <a:pt x="51" y="51"/>
                      <a:pt x="51" y="49"/>
                    </a:cubicBezTo>
                    <a:cubicBezTo>
                      <a:pt x="51" y="47"/>
                      <a:pt x="50" y="45"/>
                      <a:pt x="49" y="43"/>
                    </a:cubicBezTo>
                    <a:cubicBezTo>
                      <a:pt x="36" y="31"/>
                      <a:pt x="36" y="31"/>
                      <a:pt x="36" y="31"/>
                    </a:cubicBezTo>
                    <a:cubicBezTo>
                      <a:pt x="65" y="5"/>
                      <a:pt x="65" y="5"/>
                      <a:pt x="65" y="5"/>
                    </a:cubicBezTo>
                    <a:cubicBezTo>
                      <a:pt x="65" y="5"/>
                      <a:pt x="66" y="6"/>
                      <a:pt x="66" y="7"/>
                    </a:cubicBezTo>
                    <a:close/>
                    <a:moveTo>
                      <a:pt x="34" y="30"/>
                    </a:moveTo>
                    <a:cubicBezTo>
                      <a:pt x="5" y="3"/>
                      <a:pt x="5" y="3"/>
                      <a:pt x="5" y="3"/>
                    </a:cubicBezTo>
                    <a:cubicBezTo>
                      <a:pt x="5" y="3"/>
                      <a:pt x="6" y="2"/>
                      <a:pt x="7" y="2"/>
                    </a:cubicBezTo>
                    <a:cubicBezTo>
                      <a:pt x="61" y="2"/>
                      <a:pt x="61" y="2"/>
                      <a:pt x="61" y="2"/>
                    </a:cubicBezTo>
                    <a:cubicBezTo>
                      <a:pt x="62" y="2"/>
                      <a:pt x="63" y="3"/>
                      <a:pt x="64" y="3"/>
                    </a:cubicBezTo>
                    <a:lnTo>
                      <a:pt x="34" y="3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3" name="Freeform 179"/>
              <p:cNvSpPr/>
              <p:nvPr/>
            </p:nvSpPr>
            <p:spPr bwMode="auto">
              <a:xfrm>
                <a:off x="2780" y="1636"/>
                <a:ext cx="130" cy="74"/>
              </a:xfrm>
              <a:custGeom>
                <a:avLst/>
                <a:gdLst/>
                <a:ahLst/>
                <a:cxnLst>
                  <a:cxn ang="0">
                    <a:pos x="0" y="31"/>
                  </a:cxn>
                  <a:cxn ang="0">
                    <a:pos x="54" y="31"/>
                  </a:cxn>
                  <a:cxn ang="0">
                    <a:pos x="55" y="31"/>
                  </a:cxn>
                  <a:cxn ang="0">
                    <a:pos x="28" y="0"/>
                  </a:cxn>
                  <a:cxn ang="0">
                    <a:pos x="0" y="31"/>
                  </a:cxn>
                </a:cxnLst>
                <a:rect l="0" t="0" r="r" b="b"/>
                <a:pathLst>
                  <a:path w="55" h="31">
                    <a:moveTo>
                      <a:pt x="0" y="31"/>
                    </a:moveTo>
                    <a:cubicBezTo>
                      <a:pt x="54" y="31"/>
                      <a:pt x="54" y="31"/>
                      <a:pt x="54" y="31"/>
                    </a:cubicBezTo>
                    <a:cubicBezTo>
                      <a:pt x="54" y="31"/>
                      <a:pt x="54" y="31"/>
                      <a:pt x="55" y="31"/>
                    </a:cubicBezTo>
                    <a:cubicBezTo>
                      <a:pt x="28" y="0"/>
                      <a:pt x="28" y="0"/>
                      <a:pt x="28" y="0"/>
                    </a:cubicBezTo>
                    <a:lnTo>
                      <a:pt x="0" y="3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4" name="Freeform 180"/>
              <p:cNvSpPr/>
              <p:nvPr/>
            </p:nvSpPr>
            <p:spPr bwMode="auto">
              <a:xfrm>
                <a:off x="2775" y="1475"/>
                <a:ext cx="140" cy="67"/>
              </a:xfrm>
              <a:custGeom>
                <a:avLst/>
                <a:gdLst/>
                <a:ahLst/>
                <a:cxnLst>
                  <a:cxn ang="0">
                    <a:pos x="0" y="1"/>
                  </a:cxn>
                  <a:cxn ang="0">
                    <a:pos x="29" y="28"/>
                  </a:cxn>
                  <a:cxn ang="0">
                    <a:pos x="59" y="1"/>
                  </a:cxn>
                  <a:cxn ang="0">
                    <a:pos x="56" y="0"/>
                  </a:cxn>
                  <a:cxn ang="0">
                    <a:pos x="2" y="0"/>
                  </a:cxn>
                  <a:cxn ang="0">
                    <a:pos x="0" y="1"/>
                  </a:cxn>
                </a:cxnLst>
                <a:rect l="0" t="0" r="r" b="b"/>
                <a:pathLst>
                  <a:path w="59" h="28">
                    <a:moveTo>
                      <a:pt x="0" y="1"/>
                    </a:moveTo>
                    <a:cubicBezTo>
                      <a:pt x="29" y="28"/>
                      <a:pt x="29" y="28"/>
                      <a:pt x="29" y="28"/>
                    </a:cubicBezTo>
                    <a:cubicBezTo>
                      <a:pt x="59" y="1"/>
                      <a:pt x="59" y="1"/>
                      <a:pt x="59" y="1"/>
                    </a:cubicBezTo>
                    <a:cubicBezTo>
                      <a:pt x="58" y="1"/>
                      <a:pt x="57" y="0"/>
                      <a:pt x="56" y="0"/>
                    </a:cubicBezTo>
                    <a:cubicBezTo>
                      <a:pt x="2" y="0"/>
                      <a:pt x="2" y="0"/>
                      <a:pt x="2" y="0"/>
                    </a:cubicBezTo>
                    <a:cubicBezTo>
                      <a:pt x="1" y="0"/>
                      <a:pt x="0" y="1"/>
                      <a:pt x="0" y="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5" name="Freeform 181"/>
              <p:cNvSpPr/>
              <p:nvPr/>
            </p:nvSpPr>
            <p:spPr bwMode="auto">
              <a:xfrm>
                <a:off x="2849" y="1482"/>
                <a:ext cx="71" cy="225"/>
              </a:xfrm>
              <a:custGeom>
                <a:avLst/>
                <a:gdLst/>
                <a:ahLst/>
                <a:cxnLst>
                  <a:cxn ang="0">
                    <a:pos x="13" y="38"/>
                  </a:cxn>
                  <a:cxn ang="0">
                    <a:pos x="15" y="44"/>
                  </a:cxn>
                  <a:cxn ang="0">
                    <a:pos x="14" y="49"/>
                  </a:cxn>
                  <a:cxn ang="0">
                    <a:pos x="0" y="64"/>
                  </a:cxn>
                  <a:cxn ang="0">
                    <a:pos x="28" y="95"/>
                  </a:cxn>
                  <a:cxn ang="0">
                    <a:pos x="30" y="91"/>
                  </a:cxn>
                  <a:cxn ang="0">
                    <a:pos x="30" y="2"/>
                  </a:cxn>
                  <a:cxn ang="0">
                    <a:pos x="29" y="0"/>
                  </a:cxn>
                  <a:cxn ang="0">
                    <a:pos x="0" y="26"/>
                  </a:cxn>
                  <a:cxn ang="0">
                    <a:pos x="13" y="38"/>
                  </a:cxn>
                </a:cxnLst>
                <a:rect l="0" t="0" r="r" b="b"/>
                <a:pathLst>
                  <a:path w="30" h="95">
                    <a:moveTo>
                      <a:pt x="13" y="38"/>
                    </a:moveTo>
                    <a:cubicBezTo>
                      <a:pt x="14" y="40"/>
                      <a:pt x="15" y="42"/>
                      <a:pt x="15" y="44"/>
                    </a:cubicBezTo>
                    <a:cubicBezTo>
                      <a:pt x="15" y="46"/>
                      <a:pt x="15" y="48"/>
                      <a:pt x="14" y="49"/>
                    </a:cubicBezTo>
                    <a:cubicBezTo>
                      <a:pt x="0" y="64"/>
                      <a:pt x="0" y="64"/>
                      <a:pt x="0" y="64"/>
                    </a:cubicBezTo>
                    <a:cubicBezTo>
                      <a:pt x="28" y="95"/>
                      <a:pt x="28" y="95"/>
                      <a:pt x="28" y="95"/>
                    </a:cubicBezTo>
                    <a:cubicBezTo>
                      <a:pt x="29" y="94"/>
                      <a:pt x="30" y="93"/>
                      <a:pt x="30" y="91"/>
                    </a:cubicBezTo>
                    <a:cubicBezTo>
                      <a:pt x="30" y="2"/>
                      <a:pt x="30" y="2"/>
                      <a:pt x="30" y="2"/>
                    </a:cubicBezTo>
                    <a:cubicBezTo>
                      <a:pt x="30" y="1"/>
                      <a:pt x="29" y="0"/>
                      <a:pt x="29" y="0"/>
                    </a:cubicBezTo>
                    <a:cubicBezTo>
                      <a:pt x="0" y="26"/>
                      <a:pt x="0" y="26"/>
                      <a:pt x="0" y="26"/>
                    </a:cubicBezTo>
                    <a:lnTo>
                      <a:pt x="13" y="3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6" name="Freeform 182"/>
              <p:cNvSpPr/>
              <p:nvPr/>
            </p:nvSpPr>
            <p:spPr bwMode="auto">
              <a:xfrm>
                <a:off x="2768" y="1480"/>
                <a:ext cx="114" cy="227"/>
              </a:xfrm>
              <a:custGeom>
                <a:avLst/>
                <a:gdLst/>
                <a:ahLst/>
                <a:cxnLst>
                  <a:cxn ang="0">
                    <a:pos x="33" y="63"/>
                  </a:cxn>
                  <a:cxn ang="0">
                    <a:pos x="46" y="48"/>
                  </a:cxn>
                  <a:cxn ang="0">
                    <a:pos x="45" y="41"/>
                  </a:cxn>
                  <a:cxn ang="0">
                    <a:pos x="32" y="29"/>
                  </a:cxn>
                  <a:cxn ang="0">
                    <a:pos x="30" y="27"/>
                  </a:cxn>
                  <a:cxn ang="0">
                    <a:pos x="1" y="0"/>
                  </a:cxn>
                  <a:cxn ang="0">
                    <a:pos x="0" y="3"/>
                  </a:cxn>
                  <a:cxn ang="0">
                    <a:pos x="0" y="92"/>
                  </a:cxn>
                  <a:cxn ang="0">
                    <a:pos x="3" y="96"/>
                  </a:cxn>
                  <a:cxn ang="0">
                    <a:pos x="31" y="65"/>
                  </a:cxn>
                  <a:cxn ang="0">
                    <a:pos x="33" y="63"/>
                  </a:cxn>
                </a:cxnLst>
                <a:rect l="0" t="0" r="r" b="b"/>
                <a:pathLst>
                  <a:path w="48" h="96">
                    <a:moveTo>
                      <a:pt x="33" y="63"/>
                    </a:moveTo>
                    <a:cubicBezTo>
                      <a:pt x="46" y="48"/>
                      <a:pt x="46" y="48"/>
                      <a:pt x="46" y="48"/>
                    </a:cubicBezTo>
                    <a:cubicBezTo>
                      <a:pt x="48" y="46"/>
                      <a:pt x="47" y="43"/>
                      <a:pt x="45" y="41"/>
                    </a:cubicBezTo>
                    <a:cubicBezTo>
                      <a:pt x="32" y="29"/>
                      <a:pt x="32" y="29"/>
                      <a:pt x="32" y="29"/>
                    </a:cubicBezTo>
                    <a:cubicBezTo>
                      <a:pt x="30" y="27"/>
                      <a:pt x="30" y="27"/>
                      <a:pt x="30" y="27"/>
                    </a:cubicBezTo>
                    <a:cubicBezTo>
                      <a:pt x="1" y="0"/>
                      <a:pt x="1" y="0"/>
                      <a:pt x="1" y="0"/>
                    </a:cubicBezTo>
                    <a:cubicBezTo>
                      <a:pt x="1" y="1"/>
                      <a:pt x="0" y="2"/>
                      <a:pt x="0" y="3"/>
                    </a:cubicBezTo>
                    <a:cubicBezTo>
                      <a:pt x="0" y="92"/>
                      <a:pt x="0" y="92"/>
                      <a:pt x="0" y="92"/>
                    </a:cubicBezTo>
                    <a:cubicBezTo>
                      <a:pt x="0" y="94"/>
                      <a:pt x="1" y="95"/>
                      <a:pt x="3" y="96"/>
                    </a:cubicBezTo>
                    <a:cubicBezTo>
                      <a:pt x="31" y="65"/>
                      <a:pt x="31" y="65"/>
                      <a:pt x="31" y="65"/>
                    </a:cubicBezTo>
                    <a:lnTo>
                      <a:pt x="33" y="6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7" name="Freeform 183"/>
              <p:cNvSpPr/>
              <p:nvPr/>
            </p:nvSpPr>
            <p:spPr bwMode="auto">
              <a:xfrm>
                <a:off x="2887" y="1331"/>
                <a:ext cx="184" cy="192"/>
              </a:xfrm>
              <a:custGeom>
                <a:avLst/>
                <a:gdLst/>
                <a:ahLst/>
                <a:cxnLst>
                  <a:cxn ang="0">
                    <a:pos x="184" y="45"/>
                  </a:cxn>
                  <a:cxn ang="0">
                    <a:pos x="149" y="102"/>
                  </a:cxn>
                  <a:cxn ang="0">
                    <a:pos x="177" y="163"/>
                  </a:cxn>
                  <a:cxn ang="0">
                    <a:pos x="111" y="147"/>
                  </a:cxn>
                  <a:cxn ang="0">
                    <a:pos x="61" y="192"/>
                  </a:cxn>
                  <a:cxn ang="0">
                    <a:pos x="56" y="125"/>
                  </a:cxn>
                  <a:cxn ang="0">
                    <a:pos x="0" y="90"/>
                  </a:cxn>
                  <a:cxn ang="0">
                    <a:pos x="61" y="66"/>
                  </a:cxn>
                  <a:cxn ang="0">
                    <a:pos x="75" y="0"/>
                  </a:cxn>
                  <a:cxn ang="0">
                    <a:pos x="118" y="52"/>
                  </a:cxn>
                  <a:cxn ang="0">
                    <a:pos x="184" y="45"/>
                  </a:cxn>
                </a:cxnLst>
                <a:rect l="0" t="0" r="r" b="b"/>
                <a:pathLst>
                  <a:path w="184" h="192">
                    <a:moveTo>
                      <a:pt x="184" y="45"/>
                    </a:moveTo>
                    <a:lnTo>
                      <a:pt x="149" y="102"/>
                    </a:lnTo>
                    <a:lnTo>
                      <a:pt x="177" y="163"/>
                    </a:lnTo>
                    <a:lnTo>
                      <a:pt x="111" y="147"/>
                    </a:lnTo>
                    <a:lnTo>
                      <a:pt x="61" y="192"/>
                    </a:lnTo>
                    <a:lnTo>
                      <a:pt x="56" y="125"/>
                    </a:lnTo>
                    <a:lnTo>
                      <a:pt x="0" y="90"/>
                    </a:lnTo>
                    <a:lnTo>
                      <a:pt x="61" y="66"/>
                    </a:lnTo>
                    <a:lnTo>
                      <a:pt x="75" y="0"/>
                    </a:lnTo>
                    <a:lnTo>
                      <a:pt x="118" y="52"/>
                    </a:lnTo>
                    <a:lnTo>
                      <a:pt x="184" y="4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8" name="Oval 184"/>
              <p:cNvSpPr>
                <a:spLocks noChangeArrowheads="1"/>
              </p:cNvSpPr>
              <p:nvPr/>
            </p:nvSpPr>
            <p:spPr bwMode="auto">
              <a:xfrm>
                <a:off x="3220" y="1444"/>
                <a:ext cx="211" cy="20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09" name="Freeform 185"/>
              <p:cNvSpPr/>
              <p:nvPr/>
            </p:nvSpPr>
            <p:spPr bwMode="auto">
              <a:xfrm>
                <a:off x="3254" y="1475"/>
                <a:ext cx="149" cy="149"/>
              </a:xfrm>
              <a:custGeom>
                <a:avLst/>
                <a:gdLst/>
                <a:ahLst/>
                <a:cxnLst>
                  <a:cxn ang="0">
                    <a:pos x="25" y="6"/>
                  </a:cxn>
                  <a:cxn ang="0">
                    <a:pos x="25" y="26"/>
                  </a:cxn>
                  <a:cxn ang="0">
                    <a:pos x="6" y="26"/>
                  </a:cxn>
                  <a:cxn ang="0">
                    <a:pos x="0" y="33"/>
                  </a:cxn>
                  <a:cxn ang="0">
                    <a:pos x="6" y="39"/>
                  </a:cxn>
                  <a:cxn ang="0">
                    <a:pos x="25" y="39"/>
                  </a:cxn>
                  <a:cxn ang="0">
                    <a:pos x="25" y="57"/>
                  </a:cxn>
                  <a:cxn ang="0">
                    <a:pos x="32" y="63"/>
                  </a:cxn>
                  <a:cxn ang="0">
                    <a:pos x="38" y="57"/>
                  </a:cxn>
                  <a:cxn ang="0">
                    <a:pos x="38" y="39"/>
                  </a:cxn>
                  <a:cxn ang="0">
                    <a:pos x="57" y="39"/>
                  </a:cxn>
                  <a:cxn ang="0">
                    <a:pos x="63" y="33"/>
                  </a:cxn>
                  <a:cxn ang="0">
                    <a:pos x="57" y="26"/>
                  </a:cxn>
                  <a:cxn ang="0">
                    <a:pos x="38" y="26"/>
                  </a:cxn>
                  <a:cxn ang="0">
                    <a:pos x="38" y="6"/>
                  </a:cxn>
                  <a:cxn ang="0">
                    <a:pos x="32" y="0"/>
                  </a:cxn>
                  <a:cxn ang="0">
                    <a:pos x="25" y="6"/>
                  </a:cxn>
                </a:cxnLst>
                <a:rect l="0" t="0" r="r" b="b"/>
                <a:pathLst>
                  <a:path w="63" h="63">
                    <a:moveTo>
                      <a:pt x="25" y="6"/>
                    </a:moveTo>
                    <a:cubicBezTo>
                      <a:pt x="25" y="26"/>
                      <a:pt x="25" y="26"/>
                      <a:pt x="25" y="26"/>
                    </a:cubicBezTo>
                    <a:cubicBezTo>
                      <a:pt x="6" y="26"/>
                      <a:pt x="6" y="26"/>
                      <a:pt x="6" y="26"/>
                    </a:cubicBezTo>
                    <a:cubicBezTo>
                      <a:pt x="3" y="26"/>
                      <a:pt x="0" y="29"/>
                      <a:pt x="0" y="33"/>
                    </a:cubicBezTo>
                    <a:cubicBezTo>
                      <a:pt x="0" y="36"/>
                      <a:pt x="3" y="39"/>
                      <a:pt x="6" y="39"/>
                    </a:cubicBezTo>
                    <a:cubicBezTo>
                      <a:pt x="25" y="39"/>
                      <a:pt x="25" y="39"/>
                      <a:pt x="25" y="39"/>
                    </a:cubicBezTo>
                    <a:cubicBezTo>
                      <a:pt x="25" y="57"/>
                      <a:pt x="25" y="57"/>
                      <a:pt x="25" y="57"/>
                    </a:cubicBezTo>
                    <a:cubicBezTo>
                      <a:pt x="25" y="61"/>
                      <a:pt x="28" y="63"/>
                      <a:pt x="32" y="63"/>
                    </a:cubicBezTo>
                    <a:cubicBezTo>
                      <a:pt x="35" y="63"/>
                      <a:pt x="38" y="61"/>
                      <a:pt x="38" y="57"/>
                    </a:cubicBezTo>
                    <a:cubicBezTo>
                      <a:pt x="38" y="39"/>
                      <a:pt x="38" y="39"/>
                      <a:pt x="38" y="39"/>
                    </a:cubicBezTo>
                    <a:cubicBezTo>
                      <a:pt x="57" y="39"/>
                      <a:pt x="57" y="39"/>
                      <a:pt x="57" y="39"/>
                    </a:cubicBezTo>
                    <a:cubicBezTo>
                      <a:pt x="60" y="39"/>
                      <a:pt x="63" y="36"/>
                      <a:pt x="63" y="33"/>
                    </a:cubicBezTo>
                    <a:cubicBezTo>
                      <a:pt x="63" y="29"/>
                      <a:pt x="60" y="26"/>
                      <a:pt x="57" y="26"/>
                    </a:cubicBezTo>
                    <a:cubicBezTo>
                      <a:pt x="38" y="26"/>
                      <a:pt x="38" y="26"/>
                      <a:pt x="38" y="26"/>
                    </a:cubicBezTo>
                    <a:cubicBezTo>
                      <a:pt x="38" y="6"/>
                      <a:pt x="38" y="6"/>
                      <a:pt x="38" y="6"/>
                    </a:cubicBezTo>
                    <a:cubicBezTo>
                      <a:pt x="38" y="3"/>
                      <a:pt x="35" y="0"/>
                      <a:pt x="32" y="0"/>
                    </a:cubicBezTo>
                    <a:cubicBezTo>
                      <a:pt x="28" y="0"/>
                      <a:pt x="25" y="3"/>
                      <a:pt x="25" y="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0" name="Freeform 186"/>
              <p:cNvSpPr/>
              <p:nvPr/>
            </p:nvSpPr>
            <p:spPr bwMode="auto">
              <a:xfrm>
                <a:off x="3244" y="1466"/>
                <a:ext cx="168" cy="168"/>
              </a:xfrm>
              <a:custGeom>
                <a:avLst/>
                <a:gdLst/>
                <a:ahLst/>
                <a:cxnLst>
                  <a:cxn ang="0">
                    <a:pos x="46" y="61"/>
                  </a:cxn>
                  <a:cxn ang="0">
                    <a:pos x="46" y="47"/>
                  </a:cxn>
                  <a:cxn ang="0">
                    <a:pos x="61" y="47"/>
                  </a:cxn>
                  <a:cxn ang="0">
                    <a:pos x="71" y="37"/>
                  </a:cxn>
                  <a:cxn ang="0">
                    <a:pos x="61" y="27"/>
                  </a:cxn>
                  <a:cxn ang="0">
                    <a:pos x="46" y="27"/>
                  </a:cxn>
                  <a:cxn ang="0">
                    <a:pos x="46" y="10"/>
                  </a:cxn>
                  <a:cxn ang="0">
                    <a:pos x="36" y="0"/>
                  </a:cxn>
                  <a:cxn ang="0">
                    <a:pos x="25" y="10"/>
                  </a:cxn>
                  <a:cxn ang="0">
                    <a:pos x="25" y="27"/>
                  </a:cxn>
                  <a:cxn ang="0">
                    <a:pos x="10" y="27"/>
                  </a:cxn>
                  <a:cxn ang="0">
                    <a:pos x="0" y="37"/>
                  </a:cxn>
                  <a:cxn ang="0">
                    <a:pos x="10" y="47"/>
                  </a:cxn>
                  <a:cxn ang="0">
                    <a:pos x="25" y="47"/>
                  </a:cxn>
                  <a:cxn ang="0">
                    <a:pos x="25" y="61"/>
                  </a:cxn>
                  <a:cxn ang="0">
                    <a:pos x="36" y="71"/>
                  </a:cxn>
                  <a:cxn ang="0">
                    <a:pos x="46" y="61"/>
                  </a:cxn>
                </a:cxnLst>
                <a:rect l="0" t="0" r="r" b="b"/>
                <a:pathLst>
                  <a:path w="71" h="71">
                    <a:moveTo>
                      <a:pt x="46" y="61"/>
                    </a:moveTo>
                    <a:cubicBezTo>
                      <a:pt x="46" y="47"/>
                      <a:pt x="46" y="47"/>
                      <a:pt x="46" y="47"/>
                    </a:cubicBezTo>
                    <a:cubicBezTo>
                      <a:pt x="61" y="47"/>
                      <a:pt x="61" y="47"/>
                      <a:pt x="61" y="47"/>
                    </a:cubicBezTo>
                    <a:cubicBezTo>
                      <a:pt x="67" y="47"/>
                      <a:pt x="71" y="42"/>
                      <a:pt x="71" y="37"/>
                    </a:cubicBezTo>
                    <a:cubicBezTo>
                      <a:pt x="71" y="31"/>
                      <a:pt x="67" y="27"/>
                      <a:pt x="61" y="27"/>
                    </a:cubicBezTo>
                    <a:cubicBezTo>
                      <a:pt x="46" y="27"/>
                      <a:pt x="46" y="27"/>
                      <a:pt x="46" y="27"/>
                    </a:cubicBezTo>
                    <a:cubicBezTo>
                      <a:pt x="46" y="10"/>
                      <a:pt x="46" y="10"/>
                      <a:pt x="46" y="10"/>
                    </a:cubicBezTo>
                    <a:cubicBezTo>
                      <a:pt x="46" y="5"/>
                      <a:pt x="41" y="0"/>
                      <a:pt x="36" y="0"/>
                    </a:cubicBezTo>
                    <a:cubicBezTo>
                      <a:pt x="30" y="0"/>
                      <a:pt x="25" y="5"/>
                      <a:pt x="25" y="10"/>
                    </a:cubicBezTo>
                    <a:cubicBezTo>
                      <a:pt x="25" y="27"/>
                      <a:pt x="25" y="27"/>
                      <a:pt x="25" y="27"/>
                    </a:cubicBezTo>
                    <a:cubicBezTo>
                      <a:pt x="10" y="27"/>
                      <a:pt x="10" y="27"/>
                      <a:pt x="10" y="27"/>
                    </a:cubicBezTo>
                    <a:cubicBezTo>
                      <a:pt x="5" y="27"/>
                      <a:pt x="0" y="31"/>
                      <a:pt x="0" y="37"/>
                    </a:cubicBezTo>
                    <a:cubicBezTo>
                      <a:pt x="0" y="42"/>
                      <a:pt x="5" y="47"/>
                      <a:pt x="10" y="47"/>
                    </a:cubicBezTo>
                    <a:cubicBezTo>
                      <a:pt x="25" y="47"/>
                      <a:pt x="25" y="47"/>
                      <a:pt x="25" y="47"/>
                    </a:cubicBezTo>
                    <a:cubicBezTo>
                      <a:pt x="25" y="61"/>
                      <a:pt x="25" y="61"/>
                      <a:pt x="25" y="61"/>
                    </a:cubicBezTo>
                    <a:cubicBezTo>
                      <a:pt x="25" y="67"/>
                      <a:pt x="30" y="71"/>
                      <a:pt x="36" y="71"/>
                    </a:cubicBezTo>
                    <a:cubicBezTo>
                      <a:pt x="41" y="71"/>
                      <a:pt x="46" y="67"/>
                      <a:pt x="46" y="6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1" name="Oval 187"/>
              <p:cNvSpPr>
                <a:spLocks noChangeArrowheads="1"/>
              </p:cNvSpPr>
              <p:nvPr/>
            </p:nvSpPr>
            <p:spPr bwMode="auto">
              <a:xfrm>
                <a:off x="2721" y="1542"/>
                <a:ext cx="1" cy="1"/>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2" name="Freeform 188"/>
              <p:cNvSpPr/>
              <p:nvPr/>
            </p:nvSpPr>
            <p:spPr bwMode="auto">
              <a:xfrm>
                <a:off x="3076" y="1298"/>
                <a:ext cx="234" cy="225"/>
              </a:xfrm>
              <a:custGeom>
                <a:avLst/>
                <a:gdLst/>
                <a:ahLst/>
                <a:cxnLst>
                  <a:cxn ang="0">
                    <a:pos x="24" y="52"/>
                  </a:cxn>
                  <a:cxn ang="0">
                    <a:pos x="47" y="23"/>
                  </a:cxn>
                  <a:cxn ang="0">
                    <a:pos x="40" y="1"/>
                  </a:cxn>
                  <a:cxn ang="0">
                    <a:pos x="51" y="87"/>
                  </a:cxn>
                  <a:cxn ang="0">
                    <a:pos x="25" y="95"/>
                  </a:cxn>
                  <a:cxn ang="0">
                    <a:pos x="1" y="77"/>
                  </a:cxn>
                  <a:cxn ang="0">
                    <a:pos x="24" y="52"/>
                  </a:cxn>
                </a:cxnLst>
                <a:rect l="0" t="0" r="r" b="b"/>
                <a:pathLst>
                  <a:path w="99" h="95">
                    <a:moveTo>
                      <a:pt x="24" y="52"/>
                    </a:moveTo>
                    <a:cubicBezTo>
                      <a:pt x="39" y="47"/>
                      <a:pt x="47" y="41"/>
                      <a:pt x="47" y="23"/>
                    </a:cubicBezTo>
                    <a:cubicBezTo>
                      <a:pt x="47" y="15"/>
                      <a:pt x="45" y="7"/>
                      <a:pt x="40" y="1"/>
                    </a:cubicBezTo>
                    <a:cubicBezTo>
                      <a:pt x="88" y="0"/>
                      <a:pt x="99" y="78"/>
                      <a:pt x="51" y="87"/>
                    </a:cubicBezTo>
                    <a:cubicBezTo>
                      <a:pt x="42" y="88"/>
                      <a:pt x="32" y="85"/>
                      <a:pt x="25" y="95"/>
                    </a:cubicBezTo>
                    <a:cubicBezTo>
                      <a:pt x="13" y="95"/>
                      <a:pt x="1" y="89"/>
                      <a:pt x="1" y="77"/>
                    </a:cubicBezTo>
                    <a:cubicBezTo>
                      <a:pt x="1" y="77"/>
                      <a:pt x="0" y="62"/>
                      <a:pt x="24" y="5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3" name="Freeform 189"/>
              <p:cNvSpPr/>
              <p:nvPr/>
            </p:nvSpPr>
            <p:spPr bwMode="auto">
              <a:xfrm>
                <a:off x="3119" y="1508"/>
                <a:ext cx="33" cy="43"/>
              </a:xfrm>
              <a:custGeom>
                <a:avLst/>
                <a:gdLst/>
                <a:ahLst/>
                <a:cxnLst>
                  <a:cxn ang="0">
                    <a:pos x="0" y="12"/>
                  </a:cxn>
                  <a:cxn ang="0">
                    <a:pos x="14" y="43"/>
                  </a:cxn>
                  <a:cxn ang="0">
                    <a:pos x="16" y="15"/>
                  </a:cxn>
                  <a:cxn ang="0">
                    <a:pos x="33" y="29"/>
                  </a:cxn>
                  <a:cxn ang="0">
                    <a:pos x="21" y="0"/>
                  </a:cxn>
                  <a:cxn ang="0">
                    <a:pos x="0" y="12"/>
                  </a:cxn>
                </a:cxnLst>
                <a:rect l="0" t="0" r="r" b="b"/>
                <a:pathLst>
                  <a:path w="33" h="43">
                    <a:moveTo>
                      <a:pt x="0" y="12"/>
                    </a:moveTo>
                    <a:lnTo>
                      <a:pt x="14" y="43"/>
                    </a:lnTo>
                    <a:lnTo>
                      <a:pt x="16" y="15"/>
                    </a:lnTo>
                    <a:lnTo>
                      <a:pt x="33" y="29"/>
                    </a:lnTo>
                    <a:lnTo>
                      <a:pt x="21" y="0"/>
                    </a:lnTo>
                    <a:lnTo>
                      <a:pt x="0" y="1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4" name="Oval 190"/>
              <p:cNvSpPr>
                <a:spLocks noChangeArrowheads="1"/>
              </p:cNvSpPr>
              <p:nvPr/>
            </p:nvSpPr>
            <p:spPr bwMode="auto">
              <a:xfrm>
                <a:off x="3100" y="1482"/>
                <a:ext cx="14" cy="15"/>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5" name="Freeform 191"/>
              <p:cNvSpPr/>
              <p:nvPr/>
            </p:nvSpPr>
            <p:spPr bwMode="auto">
              <a:xfrm>
                <a:off x="3168" y="1347"/>
                <a:ext cx="83" cy="112"/>
              </a:xfrm>
              <a:custGeom>
                <a:avLst/>
                <a:gdLst/>
                <a:ahLst/>
                <a:cxnLst>
                  <a:cxn ang="0">
                    <a:pos x="0" y="47"/>
                  </a:cxn>
                  <a:cxn ang="0">
                    <a:pos x="23" y="24"/>
                  </a:cxn>
                  <a:cxn ang="0">
                    <a:pos x="13" y="2"/>
                  </a:cxn>
                  <a:cxn ang="0">
                    <a:pos x="21" y="26"/>
                  </a:cxn>
                  <a:cxn ang="0">
                    <a:pos x="22" y="25"/>
                  </a:cxn>
                  <a:cxn ang="0">
                    <a:pos x="1" y="46"/>
                  </a:cxn>
                </a:cxnLst>
                <a:rect l="0" t="0" r="r" b="b"/>
                <a:pathLst>
                  <a:path w="35" h="47">
                    <a:moveTo>
                      <a:pt x="0" y="47"/>
                    </a:moveTo>
                    <a:cubicBezTo>
                      <a:pt x="4" y="46"/>
                      <a:pt x="35" y="28"/>
                      <a:pt x="23" y="24"/>
                    </a:cubicBezTo>
                    <a:cubicBezTo>
                      <a:pt x="28" y="17"/>
                      <a:pt x="23" y="0"/>
                      <a:pt x="13" y="2"/>
                    </a:cubicBezTo>
                    <a:cubicBezTo>
                      <a:pt x="23" y="3"/>
                      <a:pt x="24" y="19"/>
                      <a:pt x="21" y="26"/>
                    </a:cubicBezTo>
                    <a:cubicBezTo>
                      <a:pt x="21" y="26"/>
                      <a:pt x="21" y="25"/>
                      <a:pt x="22" y="25"/>
                    </a:cubicBezTo>
                    <a:cubicBezTo>
                      <a:pt x="22" y="35"/>
                      <a:pt x="9" y="41"/>
                      <a:pt x="1" y="46"/>
                    </a:cubicBezTo>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6" name="Freeform 192"/>
              <p:cNvSpPr/>
              <p:nvPr/>
            </p:nvSpPr>
            <p:spPr bwMode="auto">
              <a:xfrm>
                <a:off x="3261" y="1428"/>
                <a:ext cx="73" cy="7"/>
              </a:xfrm>
              <a:custGeom>
                <a:avLst/>
                <a:gdLst/>
                <a:ahLst/>
                <a:cxnLst>
                  <a:cxn ang="0">
                    <a:pos x="30" y="0"/>
                  </a:cxn>
                  <a:cxn ang="0">
                    <a:pos x="31" y="2"/>
                  </a:cxn>
                  <a:cxn ang="0">
                    <a:pos x="31" y="2"/>
                  </a:cxn>
                  <a:cxn ang="0">
                    <a:pos x="30" y="3"/>
                  </a:cxn>
                  <a:cxn ang="0">
                    <a:pos x="1" y="3"/>
                  </a:cxn>
                  <a:cxn ang="0">
                    <a:pos x="0" y="2"/>
                  </a:cxn>
                  <a:cxn ang="0">
                    <a:pos x="0" y="2"/>
                  </a:cxn>
                  <a:cxn ang="0">
                    <a:pos x="1" y="0"/>
                  </a:cxn>
                  <a:cxn ang="0">
                    <a:pos x="30" y="0"/>
                  </a:cxn>
                </a:cxnLst>
                <a:rect l="0" t="0" r="r" b="b"/>
                <a:pathLst>
                  <a:path w="31" h="3">
                    <a:moveTo>
                      <a:pt x="30" y="0"/>
                    </a:moveTo>
                    <a:cubicBezTo>
                      <a:pt x="30" y="0"/>
                      <a:pt x="31" y="1"/>
                      <a:pt x="31" y="2"/>
                    </a:cubicBezTo>
                    <a:cubicBezTo>
                      <a:pt x="31" y="2"/>
                      <a:pt x="31" y="2"/>
                      <a:pt x="31" y="2"/>
                    </a:cubicBezTo>
                    <a:cubicBezTo>
                      <a:pt x="31" y="2"/>
                      <a:pt x="30" y="3"/>
                      <a:pt x="30" y="3"/>
                    </a:cubicBezTo>
                    <a:cubicBezTo>
                      <a:pt x="1" y="3"/>
                      <a:pt x="1" y="3"/>
                      <a:pt x="1" y="3"/>
                    </a:cubicBezTo>
                    <a:cubicBezTo>
                      <a:pt x="0" y="3"/>
                      <a:pt x="0" y="2"/>
                      <a:pt x="0" y="2"/>
                    </a:cubicBezTo>
                    <a:cubicBezTo>
                      <a:pt x="0" y="2"/>
                      <a:pt x="0" y="2"/>
                      <a:pt x="0" y="2"/>
                    </a:cubicBezTo>
                    <a:cubicBezTo>
                      <a:pt x="0" y="1"/>
                      <a:pt x="0" y="0"/>
                      <a:pt x="1" y="0"/>
                    </a:cubicBezTo>
                    <a:lnTo>
                      <a:pt x="3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7" name="Freeform 193"/>
              <p:cNvSpPr/>
              <p:nvPr/>
            </p:nvSpPr>
            <p:spPr bwMode="auto">
              <a:xfrm>
                <a:off x="3261" y="1397"/>
                <a:ext cx="73" cy="5"/>
              </a:xfrm>
              <a:custGeom>
                <a:avLst/>
                <a:gdLst/>
                <a:ahLst/>
                <a:cxnLst>
                  <a:cxn ang="0">
                    <a:pos x="30" y="0"/>
                  </a:cxn>
                  <a:cxn ang="0">
                    <a:pos x="31" y="1"/>
                  </a:cxn>
                  <a:cxn ang="0">
                    <a:pos x="31" y="1"/>
                  </a:cxn>
                  <a:cxn ang="0">
                    <a:pos x="30" y="2"/>
                  </a:cxn>
                  <a:cxn ang="0">
                    <a:pos x="1" y="2"/>
                  </a:cxn>
                  <a:cxn ang="0">
                    <a:pos x="0" y="1"/>
                  </a:cxn>
                  <a:cxn ang="0">
                    <a:pos x="0" y="1"/>
                  </a:cxn>
                  <a:cxn ang="0">
                    <a:pos x="1" y="0"/>
                  </a:cxn>
                  <a:cxn ang="0">
                    <a:pos x="30" y="0"/>
                  </a:cxn>
                </a:cxnLst>
                <a:rect l="0" t="0" r="r" b="b"/>
                <a:pathLst>
                  <a:path w="31" h="2">
                    <a:moveTo>
                      <a:pt x="30" y="0"/>
                    </a:moveTo>
                    <a:cubicBezTo>
                      <a:pt x="30" y="0"/>
                      <a:pt x="31" y="0"/>
                      <a:pt x="31" y="1"/>
                    </a:cubicBezTo>
                    <a:cubicBezTo>
                      <a:pt x="31" y="1"/>
                      <a:pt x="31" y="1"/>
                      <a:pt x="31" y="1"/>
                    </a:cubicBezTo>
                    <a:cubicBezTo>
                      <a:pt x="31" y="2"/>
                      <a:pt x="30" y="2"/>
                      <a:pt x="30" y="2"/>
                    </a:cubicBezTo>
                    <a:cubicBezTo>
                      <a:pt x="1" y="2"/>
                      <a:pt x="1" y="2"/>
                      <a:pt x="1" y="2"/>
                    </a:cubicBezTo>
                    <a:cubicBezTo>
                      <a:pt x="0" y="2"/>
                      <a:pt x="0" y="2"/>
                      <a:pt x="0" y="1"/>
                    </a:cubicBezTo>
                    <a:cubicBezTo>
                      <a:pt x="0" y="1"/>
                      <a:pt x="0" y="1"/>
                      <a:pt x="0" y="1"/>
                    </a:cubicBezTo>
                    <a:cubicBezTo>
                      <a:pt x="0" y="0"/>
                      <a:pt x="0" y="0"/>
                      <a:pt x="1" y="0"/>
                    </a:cubicBezTo>
                    <a:lnTo>
                      <a:pt x="3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8" name="Freeform 194"/>
              <p:cNvSpPr>
                <a:spLocks noEditPoints="1"/>
              </p:cNvSpPr>
              <p:nvPr/>
            </p:nvSpPr>
            <p:spPr bwMode="auto">
              <a:xfrm>
                <a:off x="2671" y="1307"/>
                <a:ext cx="227" cy="140"/>
              </a:xfrm>
              <a:custGeom>
                <a:avLst/>
                <a:gdLst/>
                <a:ahLst/>
                <a:cxnLst>
                  <a:cxn ang="0">
                    <a:pos x="54" y="46"/>
                  </a:cxn>
                  <a:cxn ang="0">
                    <a:pos x="29" y="59"/>
                  </a:cxn>
                  <a:cxn ang="0">
                    <a:pos x="29" y="59"/>
                  </a:cxn>
                  <a:cxn ang="0">
                    <a:pos x="0" y="29"/>
                  </a:cxn>
                  <a:cxn ang="0">
                    <a:pos x="0" y="29"/>
                  </a:cxn>
                  <a:cxn ang="0">
                    <a:pos x="29" y="0"/>
                  </a:cxn>
                  <a:cxn ang="0">
                    <a:pos x="29" y="0"/>
                  </a:cxn>
                  <a:cxn ang="0">
                    <a:pos x="53" y="12"/>
                  </a:cxn>
                  <a:cxn ang="0">
                    <a:pos x="53" y="12"/>
                  </a:cxn>
                  <a:cxn ang="0">
                    <a:pos x="96" y="32"/>
                  </a:cxn>
                  <a:cxn ang="0">
                    <a:pos x="54" y="46"/>
                  </a:cxn>
                  <a:cxn ang="0">
                    <a:pos x="29" y="53"/>
                  </a:cxn>
                  <a:cxn ang="0">
                    <a:pos x="49" y="42"/>
                  </a:cxn>
                  <a:cxn ang="0">
                    <a:pos x="49" y="42"/>
                  </a:cxn>
                  <a:cxn ang="0">
                    <a:pos x="50" y="41"/>
                  </a:cxn>
                  <a:cxn ang="0">
                    <a:pos x="81" y="31"/>
                  </a:cxn>
                  <a:cxn ang="0">
                    <a:pos x="49" y="16"/>
                  </a:cxn>
                  <a:cxn ang="0">
                    <a:pos x="49" y="16"/>
                  </a:cxn>
                  <a:cxn ang="0">
                    <a:pos x="29" y="6"/>
                  </a:cxn>
                  <a:cxn ang="0">
                    <a:pos x="29" y="6"/>
                  </a:cxn>
                  <a:cxn ang="0">
                    <a:pos x="6" y="29"/>
                  </a:cxn>
                  <a:cxn ang="0">
                    <a:pos x="6" y="29"/>
                  </a:cxn>
                  <a:cxn ang="0">
                    <a:pos x="29" y="53"/>
                  </a:cxn>
                </a:cxnLst>
                <a:rect l="0" t="0" r="r" b="b"/>
                <a:pathLst>
                  <a:path w="96" h="59">
                    <a:moveTo>
                      <a:pt x="54" y="46"/>
                    </a:moveTo>
                    <a:cubicBezTo>
                      <a:pt x="48" y="54"/>
                      <a:pt x="39" y="59"/>
                      <a:pt x="29" y="59"/>
                    </a:cubicBezTo>
                    <a:cubicBezTo>
                      <a:pt x="29" y="59"/>
                      <a:pt x="29" y="59"/>
                      <a:pt x="29" y="59"/>
                    </a:cubicBezTo>
                    <a:cubicBezTo>
                      <a:pt x="13" y="59"/>
                      <a:pt x="0" y="46"/>
                      <a:pt x="0" y="29"/>
                    </a:cubicBezTo>
                    <a:cubicBezTo>
                      <a:pt x="0" y="29"/>
                      <a:pt x="0" y="29"/>
                      <a:pt x="0" y="29"/>
                    </a:cubicBezTo>
                    <a:cubicBezTo>
                      <a:pt x="0" y="13"/>
                      <a:pt x="13" y="0"/>
                      <a:pt x="29" y="0"/>
                    </a:cubicBezTo>
                    <a:cubicBezTo>
                      <a:pt x="29" y="0"/>
                      <a:pt x="29" y="0"/>
                      <a:pt x="29" y="0"/>
                    </a:cubicBezTo>
                    <a:cubicBezTo>
                      <a:pt x="39" y="0"/>
                      <a:pt x="48" y="5"/>
                      <a:pt x="53" y="12"/>
                    </a:cubicBezTo>
                    <a:cubicBezTo>
                      <a:pt x="53" y="12"/>
                      <a:pt x="53" y="12"/>
                      <a:pt x="53" y="12"/>
                    </a:cubicBezTo>
                    <a:cubicBezTo>
                      <a:pt x="96" y="32"/>
                      <a:pt x="96" y="32"/>
                      <a:pt x="96" y="32"/>
                    </a:cubicBezTo>
                    <a:cubicBezTo>
                      <a:pt x="54" y="46"/>
                      <a:pt x="54" y="46"/>
                      <a:pt x="54" y="46"/>
                    </a:cubicBezTo>
                    <a:close/>
                    <a:moveTo>
                      <a:pt x="29" y="53"/>
                    </a:moveTo>
                    <a:cubicBezTo>
                      <a:pt x="38" y="53"/>
                      <a:pt x="45" y="49"/>
                      <a:pt x="49" y="42"/>
                    </a:cubicBezTo>
                    <a:cubicBezTo>
                      <a:pt x="49" y="42"/>
                      <a:pt x="49" y="42"/>
                      <a:pt x="49" y="42"/>
                    </a:cubicBezTo>
                    <a:cubicBezTo>
                      <a:pt x="50" y="41"/>
                      <a:pt x="50" y="41"/>
                      <a:pt x="50" y="41"/>
                    </a:cubicBezTo>
                    <a:cubicBezTo>
                      <a:pt x="81" y="31"/>
                      <a:pt x="81" y="31"/>
                      <a:pt x="81" y="31"/>
                    </a:cubicBezTo>
                    <a:cubicBezTo>
                      <a:pt x="49" y="16"/>
                      <a:pt x="49" y="16"/>
                      <a:pt x="49" y="16"/>
                    </a:cubicBezTo>
                    <a:cubicBezTo>
                      <a:pt x="49" y="16"/>
                      <a:pt x="49" y="16"/>
                      <a:pt x="49" y="16"/>
                    </a:cubicBezTo>
                    <a:cubicBezTo>
                      <a:pt x="45" y="10"/>
                      <a:pt x="37" y="6"/>
                      <a:pt x="29" y="6"/>
                    </a:cubicBezTo>
                    <a:cubicBezTo>
                      <a:pt x="29" y="6"/>
                      <a:pt x="29" y="6"/>
                      <a:pt x="29" y="6"/>
                    </a:cubicBezTo>
                    <a:cubicBezTo>
                      <a:pt x="16" y="6"/>
                      <a:pt x="6" y="16"/>
                      <a:pt x="6" y="29"/>
                    </a:cubicBezTo>
                    <a:cubicBezTo>
                      <a:pt x="6" y="29"/>
                      <a:pt x="6" y="29"/>
                      <a:pt x="6" y="29"/>
                    </a:cubicBezTo>
                    <a:cubicBezTo>
                      <a:pt x="6" y="42"/>
                      <a:pt x="16" y="53"/>
                      <a:pt x="29" y="5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19" name="Oval 195"/>
              <p:cNvSpPr>
                <a:spLocks noChangeArrowheads="1"/>
              </p:cNvSpPr>
              <p:nvPr/>
            </p:nvSpPr>
            <p:spPr bwMode="auto">
              <a:xfrm>
                <a:off x="2733" y="1402"/>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0" name="Oval 196"/>
              <p:cNvSpPr>
                <a:spLocks noChangeArrowheads="1"/>
              </p:cNvSpPr>
              <p:nvPr/>
            </p:nvSpPr>
            <p:spPr bwMode="auto">
              <a:xfrm>
                <a:off x="2733" y="1366"/>
                <a:ext cx="19" cy="17"/>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1" name="Oval 197"/>
              <p:cNvSpPr>
                <a:spLocks noChangeArrowheads="1"/>
              </p:cNvSpPr>
              <p:nvPr/>
            </p:nvSpPr>
            <p:spPr bwMode="auto">
              <a:xfrm>
                <a:off x="2733" y="1331"/>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2" name="Freeform 198"/>
              <p:cNvSpPr>
                <a:spLocks noEditPoints="1"/>
              </p:cNvSpPr>
              <p:nvPr/>
            </p:nvSpPr>
            <p:spPr bwMode="auto">
              <a:xfrm>
                <a:off x="3029" y="1565"/>
                <a:ext cx="161" cy="247"/>
              </a:xfrm>
              <a:custGeom>
                <a:avLst/>
                <a:gdLst/>
                <a:ahLst/>
                <a:cxnLst>
                  <a:cxn ang="0">
                    <a:pos x="11" y="56"/>
                  </a:cxn>
                  <a:cxn ang="0">
                    <a:pos x="3" y="28"/>
                  </a:cxn>
                  <a:cxn ang="0">
                    <a:pos x="3" y="28"/>
                  </a:cxn>
                  <a:cxn ang="0">
                    <a:pos x="40" y="3"/>
                  </a:cxn>
                  <a:cxn ang="0">
                    <a:pos x="40" y="3"/>
                  </a:cxn>
                  <a:cxn ang="0">
                    <a:pos x="64" y="41"/>
                  </a:cxn>
                  <a:cxn ang="0">
                    <a:pos x="64" y="41"/>
                  </a:cxn>
                  <a:cxn ang="0">
                    <a:pos x="47" y="63"/>
                  </a:cxn>
                  <a:cxn ang="0">
                    <a:pos x="47" y="63"/>
                  </a:cxn>
                  <a:cxn ang="0">
                    <a:pos x="16" y="104"/>
                  </a:cxn>
                  <a:cxn ang="0">
                    <a:pos x="11" y="56"/>
                  </a:cxn>
                  <a:cxn ang="0">
                    <a:pos x="8" y="29"/>
                  </a:cxn>
                  <a:cxn ang="0">
                    <a:pos x="16" y="52"/>
                  </a:cxn>
                  <a:cxn ang="0">
                    <a:pos x="16" y="52"/>
                  </a:cxn>
                  <a:cxn ang="0">
                    <a:pos x="16" y="53"/>
                  </a:cxn>
                  <a:cxn ang="0">
                    <a:pos x="20" y="88"/>
                  </a:cxn>
                  <a:cxn ang="0">
                    <a:pos x="43" y="58"/>
                  </a:cxn>
                  <a:cxn ang="0">
                    <a:pos x="43" y="58"/>
                  </a:cxn>
                  <a:cxn ang="0">
                    <a:pos x="58" y="39"/>
                  </a:cxn>
                  <a:cxn ang="0">
                    <a:pos x="58" y="39"/>
                  </a:cxn>
                  <a:cxn ang="0">
                    <a:pos x="39" y="9"/>
                  </a:cxn>
                  <a:cxn ang="0">
                    <a:pos x="39" y="9"/>
                  </a:cxn>
                  <a:cxn ang="0">
                    <a:pos x="8" y="29"/>
                  </a:cxn>
                </a:cxnLst>
                <a:rect l="0" t="0" r="r" b="b"/>
                <a:pathLst>
                  <a:path w="68" h="104">
                    <a:moveTo>
                      <a:pt x="11" y="56"/>
                    </a:moveTo>
                    <a:cubicBezTo>
                      <a:pt x="4" y="49"/>
                      <a:pt x="0" y="38"/>
                      <a:pt x="3" y="28"/>
                    </a:cubicBezTo>
                    <a:cubicBezTo>
                      <a:pt x="3" y="28"/>
                      <a:pt x="3" y="28"/>
                      <a:pt x="3" y="28"/>
                    </a:cubicBezTo>
                    <a:cubicBezTo>
                      <a:pt x="6" y="11"/>
                      <a:pt x="23" y="0"/>
                      <a:pt x="40" y="3"/>
                    </a:cubicBezTo>
                    <a:cubicBezTo>
                      <a:pt x="40" y="3"/>
                      <a:pt x="40" y="3"/>
                      <a:pt x="40" y="3"/>
                    </a:cubicBezTo>
                    <a:cubicBezTo>
                      <a:pt x="57" y="7"/>
                      <a:pt x="68" y="24"/>
                      <a:pt x="64" y="41"/>
                    </a:cubicBezTo>
                    <a:cubicBezTo>
                      <a:pt x="64" y="41"/>
                      <a:pt x="64" y="41"/>
                      <a:pt x="64" y="41"/>
                    </a:cubicBezTo>
                    <a:cubicBezTo>
                      <a:pt x="62" y="51"/>
                      <a:pt x="55" y="59"/>
                      <a:pt x="47" y="63"/>
                    </a:cubicBezTo>
                    <a:cubicBezTo>
                      <a:pt x="47" y="63"/>
                      <a:pt x="47" y="63"/>
                      <a:pt x="47" y="63"/>
                    </a:cubicBezTo>
                    <a:cubicBezTo>
                      <a:pt x="16" y="104"/>
                      <a:pt x="16" y="104"/>
                      <a:pt x="16" y="104"/>
                    </a:cubicBezTo>
                    <a:cubicBezTo>
                      <a:pt x="11" y="56"/>
                      <a:pt x="11" y="56"/>
                      <a:pt x="11" y="56"/>
                    </a:cubicBezTo>
                    <a:close/>
                    <a:moveTo>
                      <a:pt x="8" y="29"/>
                    </a:moveTo>
                    <a:cubicBezTo>
                      <a:pt x="7" y="38"/>
                      <a:pt x="10" y="46"/>
                      <a:pt x="16" y="52"/>
                    </a:cubicBezTo>
                    <a:cubicBezTo>
                      <a:pt x="16" y="52"/>
                      <a:pt x="16" y="52"/>
                      <a:pt x="16" y="52"/>
                    </a:cubicBezTo>
                    <a:cubicBezTo>
                      <a:pt x="16" y="53"/>
                      <a:pt x="16" y="53"/>
                      <a:pt x="16" y="53"/>
                    </a:cubicBezTo>
                    <a:cubicBezTo>
                      <a:pt x="20" y="88"/>
                      <a:pt x="20" y="88"/>
                      <a:pt x="20" y="88"/>
                    </a:cubicBezTo>
                    <a:cubicBezTo>
                      <a:pt x="43" y="58"/>
                      <a:pt x="43" y="58"/>
                      <a:pt x="43" y="58"/>
                    </a:cubicBezTo>
                    <a:cubicBezTo>
                      <a:pt x="43" y="58"/>
                      <a:pt x="43" y="58"/>
                      <a:pt x="43" y="58"/>
                    </a:cubicBezTo>
                    <a:cubicBezTo>
                      <a:pt x="51" y="54"/>
                      <a:pt x="57" y="48"/>
                      <a:pt x="58" y="39"/>
                    </a:cubicBezTo>
                    <a:cubicBezTo>
                      <a:pt x="58" y="39"/>
                      <a:pt x="58" y="39"/>
                      <a:pt x="58" y="39"/>
                    </a:cubicBezTo>
                    <a:cubicBezTo>
                      <a:pt x="61" y="26"/>
                      <a:pt x="52" y="12"/>
                      <a:pt x="39" y="9"/>
                    </a:cubicBezTo>
                    <a:cubicBezTo>
                      <a:pt x="39" y="9"/>
                      <a:pt x="39" y="9"/>
                      <a:pt x="39" y="9"/>
                    </a:cubicBezTo>
                    <a:cubicBezTo>
                      <a:pt x="25" y="6"/>
                      <a:pt x="11" y="15"/>
                      <a:pt x="8" y="2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3" name="Freeform 199"/>
              <p:cNvSpPr/>
              <p:nvPr/>
            </p:nvSpPr>
            <p:spPr bwMode="auto">
              <a:xfrm>
                <a:off x="3059" y="1629"/>
                <a:ext cx="22" cy="22"/>
              </a:xfrm>
              <a:custGeom>
                <a:avLst/>
                <a:gdLst/>
                <a:ahLst/>
                <a:cxnLst>
                  <a:cxn ang="0">
                    <a:pos x="9" y="6"/>
                  </a:cxn>
                  <a:cxn ang="0">
                    <a:pos x="4" y="9"/>
                  </a:cxn>
                  <a:cxn ang="0">
                    <a:pos x="1" y="4"/>
                  </a:cxn>
                  <a:cxn ang="0">
                    <a:pos x="6" y="1"/>
                  </a:cxn>
                  <a:cxn ang="0">
                    <a:pos x="9" y="6"/>
                  </a:cxn>
                </a:cxnLst>
                <a:rect l="0" t="0" r="r" b="b"/>
                <a:pathLst>
                  <a:path w="9" h="9">
                    <a:moveTo>
                      <a:pt x="9" y="6"/>
                    </a:moveTo>
                    <a:cubicBezTo>
                      <a:pt x="8" y="8"/>
                      <a:pt x="6" y="9"/>
                      <a:pt x="4" y="9"/>
                    </a:cubicBezTo>
                    <a:cubicBezTo>
                      <a:pt x="2" y="8"/>
                      <a:pt x="0" y="6"/>
                      <a:pt x="1" y="4"/>
                    </a:cubicBezTo>
                    <a:cubicBezTo>
                      <a:pt x="1" y="2"/>
                      <a:pt x="3" y="0"/>
                      <a:pt x="6" y="1"/>
                    </a:cubicBezTo>
                    <a:cubicBezTo>
                      <a:pt x="8" y="1"/>
                      <a:pt x="9" y="3"/>
                      <a:pt x="9" y="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4" name="Freeform 200"/>
              <p:cNvSpPr/>
              <p:nvPr/>
            </p:nvSpPr>
            <p:spPr bwMode="auto">
              <a:xfrm>
                <a:off x="3100" y="1639"/>
                <a:ext cx="21" cy="21"/>
              </a:xfrm>
              <a:custGeom>
                <a:avLst/>
                <a:gdLst/>
                <a:ahLst/>
                <a:cxnLst>
                  <a:cxn ang="0">
                    <a:pos x="8" y="5"/>
                  </a:cxn>
                  <a:cxn ang="0">
                    <a:pos x="3" y="8"/>
                  </a:cxn>
                  <a:cxn ang="0">
                    <a:pos x="0" y="3"/>
                  </a:cxn>
                  <a:cxn ang="0">
                    <a:pos x="5" y="0"/>
                  </a:cxn>
                  <a:cxn ang="0">
                    <a:pos x="8" y="5"/>
                  </a:cxn>
                </a:cxnLst>
                <a:rect l="0" t="0" r="r" b="b"/>
                <a:pathLst>
                  <a:path w="9" h="9">
                    <a:moveTo>
                      <a:pt x="8" y="5"/>
                    </a:moveTo>
                    <a:cubicBezTo>
                      <a:pt x="8" y="7"/>
                      <a:pt x="5" y="9"/>
                      <a:pt x="3" y="8"/>
                    </a:cubicBezTo>
                    <a:cubicBezTo>
                      <a:pt x="1" y="8"/>
                      <a:pt x="0" y="6"/>
                      <a:pt x="0" y="3"/>
                    </a:cubicBezTo>
                    <a:cubicBezTo>
                      <a:pt x="1" y="1"/>
                      <a:pt x="3" y="0"/>
                      <a:pt x="5" y="0"/>
                    </a:cubicBezTo>
                    <a:cubicBezTo>
                      <a:pt x="7" y="1"/>
                      <a:pt x="9" y="3"/>
                      <a:pt x="8" y="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5" name="Freeform 201"/>
              <p:cNvSpPr/>
              <p:nvPr/>
            </p:nvSpPr>
            <p:spPr bwMode="auto">
              <a:xfrm>
                <a:off x="3100" y="1639"/>
                <a:ext cx="21" cy="21"/>
              </a:xfrm>
              <a:custGeom>
                <a:avLst/>
                <a:gdLst/>
                <a:ahLst/>
                <a:cxnLst>
                  <a:cxn ang="0">
                    <a:pos x="8" y="5"/>
                  </a:cxn>
                  <a:cxn ang="0">
                    <a:pos x="3" y="8"/>
                  </a:cxn>
                  <a:cxn ang="0">
                    <a:pos x="0" y="3"/>
                  </a:cxn>
                  <a:cxn ang="0">
                    <a:pos x="5" y="0"/>
                  </a:cxn>
                  <a:cxn ang="0">
                    <a:pos x="8" y="5"/>
                  </a:cxn>
                </a:cxnLst>
                <a:rect l="0" t="0" r="r" b="b"/>
                <a:pathLst>
                  <a:path w="9" h="9">
                    <a:moveTo>
                      <a:pt x="8" y="5"/>
                    </a:moveTo>
                    <a:cubicBezTo>
                      <a:pt x="8" y="7"/>
                      <a:pt x="5" y="9"/>
                      <a:pt x="3" y="8"/>
                    </a:cubicBezTo>
                    <a:cubicBezTo>
                      <a:pt x="1" y="8"/>
                      <a:pt x="0" y="6"/>
                      <a:pt x="0" y="3"/>
                    </a:cubicBezTo>
                    <a:cubicBezTo>
                      <a:pt x="1" y="1"/>
                      <a:pt x="3" y="0"/>
                      <a:pt x="5" y="0"/>
                    </a:cubicBezTo>
                    <a:cubicBezTo>
                      <a:pt x="7" y="1"/>
                      <a:pt x="9" y="3"/>
                      <a:pt x="8" y="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6" name="Freeform 202"/>
              <p:cNvSpPr/>
              <p:nvPr/>
            </p:nvSpPr>
            <p:spPr bwMode="auto">
              <a:xfrm>
                <a:off x="3135" y="1646"/>
                <a:ext cx="19" cy="21"/>
              </a:xfrm>
              <a:custGeom>
                <a:avLst/>
                <a:gdLst/>
                <a:ahLst/>
                <a:cxnLst>
                  <a:cxn ang="0">
                    <a:pos x="8" y="5"/>
                  </a:cxn>
                  <a:cxn ang="0">
                    <a:pos x="3" y="8"/>
                  </a:cxn>
                  <a:cxn ang="0">
                    <a:pos x="0" y="3"/>
                  </a:cxn>
                  <a:cxn ang="0">
                    <a:pos x="5" y="0"/>
                  </a:cxn>
                  <a:cxn ang="0">
                    <a:pos x="8" y="5"/>
                  </a:cxn>
                </a:cxnLst>
                <a:rect l="0" t="0" r="r" b="b"/>
                <a:pathLst>
                  <a:path w="8" h="9">
                    <a:moveTo>
                      <a:pt x="8" y="5"/>
                    </a:moveTo>
                    <a:cubicBezTo>
                      <a:pt x="8" y="7"/>
                      <a:pt x="5" y="9"/>
                      <a:pt x="3" y="8"/>
                    </a:cubicBezTo>
                    <a:cubicBezTo>
                      <a:pt x="1" y="8"/>
                      <a:pt x="0" y="6"/>
                      <a:pt x="0" y="3"/>
                    </a:cubicBezTo>
                    <a:cubicBezTo>
                      <a:pt x="0" y="1"/>
                      <a:pt x="3" y="0"/>
                      <a:pt x="5" y="0"/>
                    </a:cubicBezTo>
                    <a:cubicBezTo>
                      <a:pt x="7" y="1"/>
                      <a:pt x="8" y="3"/>
                      <a:pt x="8" y="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7" name="Freeform 203"/>
              <p:cNvSpPr>
                <a:spLocks noEditPoints="1"/>
              </p:cNvSpPr>
              <p:nvPr/>
            </p:nvSpPr>
            <p:spPr bwMode="auto">
              <a:xfrm>
                <a:off x="3100" y="2077"/>
                <a:ext cx="158" cy="244"/>
              </a:xfrm>
              <a:custGeom>
                <a:avLst/>
                <a:gdLst/>
                <a:ahLst/>
                <a:cxnLst>
                  <a:cxn ang="0">
                    <a:pos x="2" y="2"/>
                  </a:cxn>
                  <a:cxn ang="0">
                    <a:pos x="1" y="3"/>
                  </a:cxn>
                  <a:cxn ang="0">
                    <a:pos x="0" y="7"/>
                  </a:cxn>
                  <a:cxn ang="0">
                    <a:pos x="0" y="96"/>
                  </a:cxn>
                  <a:cxn ang="0">
                    <a:pos x="3" y="102"/>
                  </a:cxn>
                  <a:cxn ang="0">
                    <a:pos x="5" y="103"/>
                  </a:cxn>
                  <a:cxn ang="0">
                    <a:pos x="6" y="103"/>
                  </a:cxn>
                  <a:cxn ang="0">
                    <a:pos x="61" y="103"/>
                  </a:cxn>
                  <a:cxn ang="0">
                    <a:pos x="63" y="103"/>
                  </a:cxn>
                  <a:cxn ang="0">
                    <a:pos x="65" y="102"/>
                  </a:cxn>
                  <a:cxn ang="0">
                    <a:pos x="67" y="96"/>
                  </a:cxn>
                  <a:cxn ang="0">
                    <a:pos x="67" y="7"/>
                  </a:cxn>
                  <a:cxn ang="0">
                    <a:pos x="66" y="4"/>
                  </a:cxn>
                  <a:cxn ang="0">
                    <a:pos x="65" y="2"/>
                  </a:cxn>
                  <a:cxn ang="0">
                    <a:pos x="61" y="0"/>
                  </a:cxn>
                  <a:cxn ang="0">
                    <a:pos x="6" y="0"/>
                  </a:cxn>
                  <a:cxn ang="0">
                    <a:pos x="2" y="2"/>
                  </a:cxn>
                  <a:cxn ang="0">
                    <a:pos x="2" y="96"/>
                  </a:cxn>
                  <a:cxn ang="0">
                    <a:pos x="2" y="7"/>
                  </a:cxn>
                  <a:cxn ang="0">
                    <a:pos x="2" y="5"/>
                  </a:cxn>
                  <a:cxn ang="0">
                    <a:pos x="32" y="31"/>
                  </a:cxn>
                  <a:cxn ang="0">
                    <a:pos x="33" y="33"/>
                  </a:cxn>
                  <a:cxn ang="0">
                    <a:pos x="46" y="45"/>
                  </a:cxn>
                  <a:cxn ang="0">
                    <a:pos x="48" y="53"/>
                  </a:cxn>
                  <a:cxn ang="0">
                    <a:pos x="34" y="67"/>
                  </a:cxn>
                  <a:cxn ang="0">
                    <a:pos x="33" y="69"/>
                  </a:cxn>
                  <a:cxn ang="0">
                    <a:pos x="4" y="100"/>
                  </a:cxn>
                  <a:cxn ang="0">
                    <a:pos x="2" y="96"/>
                  </a:cxn>
                  <a:cxn ang="0">
                    <a:pos x="61" y="101"/>
                  </a:cxn>
                  <a:cxn ang="0">
                    <a:pos x="6" y="101"/>
                  </a:cxn>
                  <a:cxn ang="0">
                    <a:pos x="34" y="71"/>
                  </a:cxn>
                  <a:cxn ang="0">
                    <a:pos x="61" y="101"/>
                  </a:cxn>
                  <a:cxn ang="0">
                    <a:pos x="61" y="101"/>
                  </a:cxn>
                  <a:cxn ang="0">
                    <a:pos x="65" y="7"/>
                  </a:cxn>
                  <a:cxn ang="0">
                    <a:pos x="65" y="96"/>
                  </a:cxn>
                  <a:cxn ang="0">
                    <a:pos x="63" y="100"/>
                  </a:cxn>
                  <a:cxn ang="0">
                    <a:pos x="36" y="69"/>
                  </a:cxn>
                  <a:cxn ang="0">
                    <a:pos x="49" y="54"/>
                  </a:cxn>
                  <a:cxn ang="0">
                    <a:pos x="51" y="50"/>
                  </a:cxn>
                  <a:cxn ang="0">
                    <a:pos x="48" y="43"/>
                  </a:cxn>
                  <a:cxn ang="0">
                    <a:pos x="35" y="31"/>
                  </a:cxn>
                  <a:cxn ang="0">
                    <a:pos x="65" y="5"/>
                  </a:cxn>
                  <a:cxn ang="0">
                    <a:pos x="65" y="7"/>
                  </a:cxn>
                  <a:cxn ang="0">
                    <a:pos x="33" y="30"/>
                  </a:cxn>
                  <a:cxn ang="0">
                    <a:pos x="4" y="3"/>
                  </a:cxn>
                  <a:cxn ang="0">
                    <a:pos x="6" y="3"/>
                  </a:cxn>
                  <a:cxn ang="0">
                    <a:pos x="61" y="3"/>
                  </a:cxn>
                  <a:cxn ang="0">
                    <a:pos x="63" y="3"/>
                  </a:cxn>
                  <a:cxn ang="0">
                    <a:pos x="33" y="30"/>
                  </a:cxn>
                </a:cxnLst>
                <a:rect l="0" t="0" r="r" b="b"/>
                <a:pathLst>
                  <a:path w="67" h="103">
                    <a:moveTo>
                      <a:pt x="2" y="2"/>
                    </a:moveTo>
                    <a:cubicBezTo>
                      <a:pt x="2" y="2"/>
                      <a:pt x="1" y="3"/>
                      <a:pt x="1" y="3"/>
                    </a:cubicBezTo>
                    <a:cubicBezTo>
                      <a:pt x="0" y="4"/>
                      <a:pt x="0" y="6"/>
                      <a:pt x="0" y="7"/>
                    </a:cubicBezTo>
                    <a:cubicBezTo>
                      <a:pt x="0" y="96"/>
                      <a:pt x="0" y="96"/>
                      <a:pt x="0" y="96"/>
                    </a:cubicBezTo>
                    <a:cubicBezTo>
                      <a:pt x="0" y="99"/>
                      <a:pt x="1" y="101"/>
                      <a:pt x="3" y="102"/>
                    </a:cubicBezTo>
                    <a:cubicBezTo>
                      <a:pt x="3" y="102"/>
                      <a:pt x="4" y="103"/>
                      <a:pt x="5" y="103"/>
                    </a:cubicBezTo>
                    <a:cubicBezTo>
                      <a:pt x="5" y="103"/>
                      <a:pt x="6" y="103"/>
                      <a:pt x="6" y="103"/>
                    </a:cubicBezTo>
                    <a:cubicBezTo>
                      <a:pt x="61" y="103"/>
                      <a:pt x="61" y="103"/>
                      <a:pt x="61" y="103"/>
                    </a:cubicBezTo>
                    <a:cubicBezTo>
                      <a:pt x="61" y="103"/>
                      <a:pt x="62" y="103"/>
                      <a:pt x="63" y="103"/>
                    </a:cubicBezTo>
                    <a:cubicBezTo>
                      <a:pt x="63" y="102"/>
                      <a:pt x="64" y="102"/>
                      <a:pt x="65" y="102"/>
                    </a:cubicBezTo>
                    <a:cubicBezTo>
                      <a:pt x="66" y="100"/>
                      <a:pt x="67" y="99"/>
                      <a:pt x="67" y="96"/>
                    </a:cubicBezTo>
                    <a:cubicBezTo>
                      <a:pt x="67" y="7"/>
                      <a:pt x="67" y="7"/>
                      <a:pt x="67" y="7"/>
                    </a:cubicBezTo>
                    <a:cubicBezTo>
                      <a:pt x="67" y="6"/>
                      <a:pt x="67" y="5"/>
                      <a:pt x="66" y="4"/>
                    </a:cubicBezTo>
                    <a:cubicBezTo>
                      <a:pt x="66" y="3"/>
                      <a:pt x="65" y="2"/>
                      <a:pt x="65" y="2"/>
                    </a:cubicBezTo>
                    <a:cubicBezTo>
                      <a:pt x="64" y="1"/>
                      <a:pt x="62" y="0"/>
                      <a:pt x="61" y="0"/>
                    </a:cubicBezTo>
                    <a:cubicBezTo>
                      <a:pt x="6" y="0"/>
                      <a:pt x="6" y="0"/>
                      <a:pt x="6" y="0"/>
                    </a:cubicBezTo>
                    <a:cubicBezTo>
                      <a:pt x="5" y="0"/>
                      <a:pt x="3" y="1"/>
                      <a:pt x="2" y="2"/>
                    </a:cubicBezTo>
                    <a:close/>
                    <a:moveTo>
                      <a:pt x="2" y="96"/>
                    </a:moveTo>
                    <a:cubicBezTo>
                      <a:pt x="2" y="7"/>
                      <a:pt x="2" y="7"/>
                      <a:pt x="2" y="7"/>
                    </a:cubicBezTo>
                    <a:cubicBezTo>
                      <a:pt x="2" y="6"/>
                      <a:pt x="2" y="5"/>
                      <a:pt x="2" y="5"/>
                    </a:cubicBezTo>
                    <a:cubicBezTo>
                      <a:pt x="32" y="31"/>
                      <a:pt x="32" y="31"/>
                      <a:pt x="32" y="31"/>
                    </a:cubicBezTo>
                    <a:cubicBezTo>
                      <a:pt x="33" y="33"/>
                      <a:pt x="33" y="33"/>
                      <a:pt x="33" y="33"/>
                    </a:cubicBezTo>
                    <a:cubicBezTo>
                      <a:pt x="46" y="45"/>
                      <a:pt x="46" y="45"/>
                      <a:pt x="46" y="45"/>
                    </a:cubicBezTo>
                    <a:cubicBezTo>
                      <a:pt x="49" y="47"/>
                      <a:pt x="49" y="51"/>
                      <a:pt x="48" y="53"/>
                    </a:cubicBezTo>
                    <a:cubicBezTo>
                      <a:pt x="34" y="67"/>
                      <a:pt x="34" y="67"/>
                      <a:pt x="34" y="67"/>
                    </a:cubicBezTo>
                    <a:cubicBezTo>
                      <a:pt x="33" y="69"/>
                      <a:pt x="33" y="69"/>
                      <a:pt x="33" y="69"/>
                    </a:cubicBezTo>
                    <a:cubicBezTo>
                      <a:pt x="4" y="100"/>
                      <a:pt x="4" y="100"/>
                      <a:pt x="4" y="100"/>
                    </a:cubicBezTo>
                    <a:cubicBezTo>
                      <a:pt x="3" y="100"/>
                      <a:pt x="2" y="98"/>
                      <a:pt x="2" y="96"/>
                    </a:cubicBezTo>
                    <a:close/>
                    <a:moveTo>
                      <a:pt x="61" y="101"/>
                    </a:moveTo>
                    <a:cubicBezTo>
                      <a:pt x="6" y="101"/>
                      <a:pt x="6" y="101"/>
                      <a:pt x="6" y="101"/>
                    </a:cubicBezTo>
                    <a:cubicBezTo>
                      <a:pt x="34" y="71"/>
                      <a:pt x="34" y="71"/>
                      <a:pt x="34" y="71"/>
                    </a:cubicBezTo>
                    <a:cubicBezTo>
                      <a:pt x="61" y="101"/>
                      <a:pt x="61" y="101"/>
                      <a:pt x="61" y="101"/>
                    </a:cubicBezTo>
                    <a:cubicBezTo>
                      <a:pt x="61" y="101"/>
                      <a:pt x="61" y="101"/>
                      <a:pt x="61" y="101"/>
                    </a:cubicBezTo>
                    <a:close/>
                    <a:moveTo>
                      <a:pt x="65" y="7"/>
                    </a:moveTo>
                    <a:cubicBezTo>
                      <a:pt x="65" y="96"/>
                      <a:pt x="65" y="96"/>
                      <a:pt x="65" y="96"/>
                    </a:cubicBezTo>
                    <a:cubicBezTo>
                      <a:pt x="65" y="98"/>
                      <a:pt x="64" y="99"/>
                      <a:pt x="63" y="100"/>
                    </a:cubicBezTo>
                    <a:cubicBezTo>
                      <a:pt x="36" y="69"/>
                      <a:pt x="36" y="69"/>
                      <a:pt x="36" y="69"/>
                    </a:cubicBezTo>
                    <a:cubicBezTo>
                      <a:pt x="49" y="54"/>
                      <a:pt x="49" y="54"/>
                      <a:pt x="49" y="54"/>
                    </a:cubicBezTo>
                    <a:cubicBezTo>
                      <a:pt x="50" y="53"/>
                      <a:pt x="51" y="51"/>
                      <a:pt x="51" y="50"/>
                    </a:cubicBezTo>
                    <a:cubicBezTo>
                      <a:pt x="51" y="47"/>
                      <a:pt x="50" y="45"/>
                      <a:pt x="48" y="43"/>
                    </a:cubicBezTo>
                    <a:cubicBezTo>
                      <a:pt x="35" y="31"/>
                      <a:pt x="35" y="31"/>
                      <a:pt x="35" y="31"/>
                    </a:cubicBezTo>
                    <a:cubicBezTo>
                      <a:pt x="65" y="5"/>
                      <a:pt x="65" y="5"/>
                      <a:pt x="65" y="5"/>
                    </a:cubicBezTo>
                    <a:cubicBezTo>
                      <a:pt x="65" y="6"/>
                      <a:pt x="65" y="6"/>
                      <a:pt x="65" y="7"/>
                    </a:cubicBezTo>
                    <a:close/>
                    <a:moveTo>
                      <a:pt x="33" y="30"/>
                    </a:moveTo>
                    <a:cubicBezTo>
                      <a:pt x="4" y="3"/>
                      <a:pt x="4" y="3"/>
                      <a:pt x="4" y="3"/>
                    </a:cubicBezTo>
                    <a:cubicBezTo>
                      <a:pt x="5" y="3"/>
                      <a:pt x="5" y="3"/>
                      <a:pt x="6" y="3"/>
                    </a:cubicBezTo>
                    <a:cubicBezTo>
                      <a:pt x="61" y="3"/>
                      <a:pt x="61" y="3"/>
                      <a:pt x="61" y="3"/>
                    </a:cubicBezTo>
                    <a:cubicBezTo>
                      <a:pt x="62" y="3"/>
                      <a:pt x="62" y="3"/>
                      <a:pt x="63" y="3"/>
                    </a:cubicBezTo>
                    <a:lnTo>
                      <a:pt x="33" y="3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28" name="Freeform 204"/>
              <p:cNvSpPr/>
              <p:nvPr/>
            </p:nvSpPr>
            <p:spPr bwMode="auto">
              <a:xfrm>
                <a:off x="3114" y="2245"/>
                <a:ext cx="130" cy="71"/>
              </a:xfrm>
              <a:custGeom>
                <a:avLst/>
                <a:gdLst/>
                <a:ahLst/>
                <a:cxnLst>
                  <a:cxn ang="0">
                    <a:pos x="0" y="30"/>
                  </a:cxn>
                  <a:cxn ang="0">
                    <a:pos x="55" y="30"/>
                  </a:cxn>
                  <a:cxn ang="0">
                    <a:pos x="55" y="30"/>
                  </a:cxn>
                  <a:cxn ang="0">
                    <a:pos x="28" y="0"/>
                  </a:cxn>
                  <a:cxn ang="0">
                    <a:pos x="0" y="30"/>
                  </a:cxn>
                </a:cxnLst>
                <a:rect l="0" t="0" r="r" b="b"/>
                <a:pathLst>
                  <a:path w="55" h="30">
                    <a:moveTo>
                      <a:pt x="0" y="30"/>
                    </a:moveTo>
                    <a:cubicBezTo>
                      <a:pt x="55" y="30"/>
                      <a:pt x="55" y="30"/>
                      <a:pt x="55" y="30"/>
                    </a:cubicBezTo>
                    <a:cubicBezTo>
                      <a:pt x="55" y="30"/>
                      <a:pt x="55" y="30"/>
                      <a:pt x="55" y="30"/>
                    </a:cubicBezTo>
                    <a:cubicBezTo>
                      <a:pt x="28" y="0"/>
                      <a:pt x="28" y="0"/>
                      <a:pt x="28" y="0"/>
                    </a:cubicBezTo>
                    <a:lnTo>
                      <a:pt x="0" y="3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sp>
          <p:nvSpPr>
            <p:cNvPr id="1230" name="Freeform 206"/>
            <p:cNvSpPr/>
            <p:nvPr/>
          </p:nvSpPr>
          <p:spPr bwMode="auto">
            <a:xfrm>
              <a:off x="3109" y="2084"/>
              <a:ext cx="140" cy="64"/>
            </a:xfrm>
            <a:custGeom>
              <a:avLst/>
              <a:gdLst/>
              <a:ahLst/>
              <a:cxnLst>
                <a:cxn ang="0">
                  <a:pos x="0" y="0"/>
                </a:cxn>
                <a:cxn ang="0">
                  <a:pos x="29" y="27"/>
                </a:cxn>
                <a:cxn ang="0">
                  <a:pos x="59" y="0"/>
                </a:cxn>
                <a:cxn ang="0">
                  <a:pos x="57" y="0"/>
                </a:cxn>
                <a:cxn ang="0">
                  <a:pos x="2" y="0"/>
                </a:cxn>
                <a:cxn ang="0">
                  <a:pos x="0" y="0"/>
                </a:cxn>
              </a:cxnLst>
              <a:rect l="0" t="0" r="r" b="b"/>
              <a:pathLst>
                <a:path w="59" h="27">
                  <a:moveTo>
                    <a:pt x="0" y="0"/>
                  </a:moveTo>
                  <a:cubicBezTo>
                    <a:pt x="29" y="27"/>
                    <a:pt x="29" y="27"/>
                    <a:pt x="29" y="27"/>
                  </a:cubicBezTo>
                  <a:cubicBezTo>
                    <a:pt x="59" y="0"/>
                    <a:pt x="59" y="0"/>
                    <a:pt x="59" y="0"/>
                  </a:cubicBezTo>
                  <a:cubicBezTo>
                    <a:pt x="58" y="0"/>
                    <a:pt x="58" y="0"/>
                    <a:pt x="57" y="0"/>
                  </a:cubicBezTo>
                  <a:cubicBezTo>
                    <a:pt x="2" y="0"/>
                    <a:pt x="2" y="0"/>
                    <a:pt x="2" y="0"/>
                  </a:cubicBezTo>
                  <a:cubicBezTo>
                    <a:pt x="1" y="0"/>
                    <a:pt x="1" y="0"/>
                    <a:pt x="0" y="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1" name="Freeform 207"/>
            <p:cNvSpPr/>
            <p:nvPr/>
          </p:nvSpPr>
          <p:spPr bwMode="auto">
            <a:xfrm>
              <a:off x="3183" y="2089"/>
              <a:ext cx="71" cy="225"/>
            </a:xfrm>
            <a:custGeom>
              <a:avLst/>
              <a:gdLst/>
              <a:ahLst/>
              <a:cxnLst>
                <a:cxn ang="0">
                  <a:pos x="13" y="38"/>
                </a:cxn>
                <a:cxn ang="0">
                  <a:pos x="16" y="45"/>
                </a:cxn>
                <a:cxn ang="0">
                  <a:pos x="14" y="49"/>
                </a:cxn>
                <a:cxn ang="0">
                  <a:pos x="1" y="64"/>
                </a:cxn>
                <a:cxn ang="0">
                  <a:pos x="28" y="95"/>
                </a:cxn>
                <a:cxn ang="0">
                  <a:pos x="30" y="91"/>
                </a:cxn>
                <a:cxn ang="0">
                  <a:pos x="30" y="2"/>
                </a:cxn>
                <a:cxn ang="0">
                  <a:pos x="30" y="0"/>
                </a:cxn>
                <a:cxn ang="0">
                  <a:pos x="0" y="26"/>
                </a:cxn>
                <a:cxn ang="0">
                  <a:pos x="13" y="38"/>
                </a:cxn>
              </a:cxnLst>
              <a:rect l="0" t="0" r="r" b="b"/>
              <a:pathLst>
                <a:path w="30" h="95">
                  <a:moveTo>
                    <a:pt x="13" y="38"/>
                  </a:moveTo>
                  <a:cubicBezTo>
                    <a:pt x="15" y="40"/>
                    <a:pt x="16" y="42"/>
                    <a:pt x="16" y="45"/>
                  </a:cubicBezTo>
                  <a:cubicBezTo>
                    <a:pt x="16" y="46"/>
                    <a:pt x="15" y="48"/>
                    <a:pt x="14" y="49"/>
                  </a:cubicBezTo>
                  <a:cubicBezTo>
                    <a:pt x="1" y="64"/>
                    <a:pt x="1" y="64"/>
                    <a:pt x="1" y="64"/>
                  </a:cubicBezTo>
                  <a:cubicBezTo>
                    <a:pt x="28" y="95"/>
                    <a:pt x="28" y="95"/>
                    <a:pt x="28" y="95"/>
                  </a:cubicBezTo>
                  <a:cubicBezTo>
                    <a:pt x="29" y="94"/>
                    <a:pt x="30" y="93"/>
                    <a:pt x="30" y="91"/>
                  </a:cubicBezTo>
                  <a:cubicBezTo>
                    <a:pt x="30" y="2"/>
                    <a:pt x="30" y="2"/>
                    <a:pt x="30" y="2"/>
                  </a:cubicBezTo>
                  <a:cubicBezTo>
                    <a:pt x="30" y="1"/>
                    <a:pt x="30" y="1"/>
                    <a:pt x="30" y="0"/>
                  </a:cubicBezTo>
                  <a:cubicBezTo>
                    <a:pt x="0" y="26"/>
                    <a:pt x="0" y="26"/>
                    <a:pt x="0" y="26"/>
                  </a:cubicBezTo>
                  <a:lnTo>
                    <a:pt x="13" y="3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2" name="Freeform 208"/>
            <p:cNvSpPr/>
            <p:nvPr/>
          </p:nvSpPr>
          <p:spPr bwMode="auto">
            <a:xfrm>
              <a:off x="3104" y="2089"/>
              <a:ext cx="112" cy="225"/>
            </a:xfrm>
            <a:custGeom>
              <a:avLst/>
              <a:gdLst/>
              <a:ahLst/>
              <a:cxnLst>
                <a:cxn ang="0">
                  <a:pos x="32" y="62"/>
                </a:cxn>
                <a:cxn ang="0">
                  <a:pos x="46" y="48"/>
                </a:cxn>
                <a:cxn ang="0">
                  <a:pos x="44" y="40"/>
                </a:cxn>
                <a:cxn ang="0">
                  <a:pos x="31" y="28"/>
                </a:cxn>
                <a:cxn ang="0">
                  <a:pos x="30" y="26"/>
                </a:cxn>
                <a:cxn ang="0">
                  <a:pos x="0" y="0"/>
                </a:cxn>
                <a:cxn ang="0">
                  <a:pos x="0" y="2"/>
                </a:cxn>
                <a:cxn ang="0">
                  <a:pos x="0" y="91"/>
                </a:cxn>
                <a:cxn ang="0">
                  <a:pos x="2" y="95"/>
                </a:cxn>
                <a:cxn ang="0">
                  <a:pos x="31" y="64"/>
                </a:cxn>
                <a:cxn ang="0">
                  <a:pos x="32" y="62"/>
                </a:cxn>
              </a:cxnLst>
              <a:rect l="0" t="0" r="r" b="b"/>
              <a:pathLst>
                <a:path w="47" h="95">
                  <a:moveTo>
                    <a:pt x="32" y="62"/>
                  </a:moveTo>
                  <a:cubicBezTo>
                    <a:pt x="46" y="48"/>
                    <a:pt x="46" y="48"/>
                    <a:pt x="46" y="48"/>
                  </a:cubicBezTo>
                  <a:cubicBezTo>
                    <a:pt x="47" y="46"/>
                    <a:pt x="47" y="42"/>
                    <a:pt x="44" y="40"/>
                  </a:cubicBezTo>
                  <a:cubicBezTo>
                    <a:pt x="31" y="28"/>
                    <a:pt x="31" y="28"/>
                    <a:pt x="31" y="28"/>
                  </a:cubicBezTo>
                  <a:cubicBezTo>
                    <a:pt x="30" y="26"/>
                    <a:pt x="30" y="26"/>
                    <a:pt x="30" y="26"/>
                  </a:cubicBezTo>
                  <a:cubicBezTo>
                    <a:pt x="0" y="0"/>
                    <a:pt x="0" y="0"/>
                    <a:pt x="0" y="0"/>
                  </a:cubicBezTo>
                  <a:cubicBezTo>
                    <a:pt x="0" y="0"/>
                    <a:pt x="0" y="1"/>
                    <a:pt x="0" y="2"/>
                  </a:cubicBezTo>
                  <a:cubicBezTo>
                    <a:pt x="0" y="91"/>
                    <a:pt x="0" y="91"/>
                    <a:pt x="0" y="91"/>
                  </a:cubicBezTo>
                  <a:cubicBezTo>
                    <a:pt x="0" y="93"/>
                    <a:pt x="1" y="95"/>
                    <a:pt x="2" y="95"/>
                  </a:cubicBezTo>
                  <a:cubicBezTo>
                    <a:pt x="31" y="64"/>
                    <a:pt x="31" y="64"/>
                    <a:pt x="31" y="64"/>
                  </a:cubicBezTo>
                  <a:lnTo>
                    <a:pt x="32" y="6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3" name="Freeform 209"/>
            <p:cNvSpPr>
              <a:spLocks noEditPoints="1"/>
            </p:cNvSpPr>
            <p:nvPr/>
          </p:nvSpPr>
          <p:spPr bwMode="auto">
            <a:xfrm>
              <a:off x="2579" y="1956"/>
              <a:ext cx="324" cy="145"/>
            </a:xfrm>
            <a:custGeom>
              <a:avLst/>
              <a:gdLst/>
              <a:ahLst/>
              <a:cxnLst>
                <a:cxn ang="0">
                  <a:pos x="1" y="31"/>
                </a:cxn>
                <a:cxn ang="0">
                  <a:pos x="13" y="47"/>
                </a:cxn>
                <a:cxn ang="0">
                  <a:pos x="23" y="46"/>
                </a:cxn>
                <a:cxn ang="0">
                  <a:pos x="32" y="42"/>
                </a:cxn>
                <a:cxn ang="0">
                  <a:pos x="48" y="37"/>
                </a:cxn>
                <a:cxn ang="0">
                  <a:pos x="50" y="38"/>
                </a:cxn>
                <a:cxn ang="0">
                  <a:pos x="61" y="47"/>
                </a:cxn>
                <a:cxn ang="0">
                  <a:pos x="91" y="60"/>
                </a:cxn>
                <a:cxn ang="0">
                  <a:pos x="102" y="28"/>
                </a:cxn>
                <a:cxn ang="0">
                  <a:pos x="101" y="22"/>
                </a:cxn>
                <a:cxn ang="0">
                  <a:pos x="109" y="17"/>
                </a:cxn>
                <a:cxn ang="0">
                  <a:pos x="119" y="14"/>
                </a:cxn>
                <a:cxn ang="0">
                  <a:pos x="124" y="15"/>
                </a:cxn>
                <a:cxn ang="0">
                  <a:pos x="130" y="19"/>
                </a:cxn>
                <a:cxn ang="0">
                  <a:pos x="122" y="20"/>
                </a:cxn>
                <a:cxn ang="0">
                  <a:pos x="121" y="31"/>
                </a:cxn>
                <a:cxn ang="0">
                  <a:pos x="137" y="28"/>
                </a:cxn>
                <a:cxn ang="0">
                  <a:pos x="125" y="11"/>
                </a:cxn>
                <a:cxn ang="0">
                  <a:pos x="115" y="13"/>
                </a:cxn>
                <a:cxn ang="0">
                  <a:pos x="89" y="5"/>
                </a:cxn>
                <a:cxn ang="0">
                  <a:pos x="64" y="10"/>
                </a:cxn>
                <a:cxn ang="0">
                  <a:pos x="61" y="30"/>
                </a:cxn>
                <a:cxn ang="0">
                  <a:pos x="35" y="28"/>
                </a:cxn>
                <a:cxn ang="0">
                  <a:pos x="13" y="20"/>
                </a:cxn>
                <a:cxn ang="0">
                  <a:pos x="6" y="22"/>
                </a:cxn>
                <a:cxn ang="0">
                  <a:pos x="62" y="33"/>
                </a:cxn>
                <a:cxn ang="0">
                  <a:pos x="87" y="41"/>
                </a:cxn>
                <a:cxn ang="0">
                  <a:pos x="90" y="34"/>
                </a:cxn>
                <a:cxn ang="0">
                  <a:pos x="91" y="31"/>
                </a:cxn>
                <a:cxn ang="0">
                  <a:pos x="91" y="30"/>
                </a:cxn>
                <a:cxn ang="0">
                  <a:pos x="90" y="31"/>
                </a:cxn>
                <a:cxn ang="0">
                  <a:pos x="89" y="34"/>
                </a:cxn>
                <a:cxn ang="0">
                  <a:pos x="84" y="40"/>
                </a:cxn>
                <a:cxn ang="0">
                  <a:pos x="64" y="32"/>
                </a:cxn>
                <a:cxn ang="0">
                  <a:pos x="99" y="20"/>
                </a:cxn>
                <a:cxn ang="0">
                  <a:pos x="101" y="27"/>
                </a:cxn>
                <a:cxn ang="0">
                  <a:pos x="98" y="38"/>
                </a:cxn>
                <a:cxn ang="0">
                  <a:pos x="81" y="49"/>
                </a:cxn>
                <a:cxn ang="0">
                  <a:pos x="50" y="37"/>
                </a:cxn>
                <a:cxn ang="0">
                  <a:pos x="62" y="33"/>
                </a:cxn>
                <a:cxn ang="0">
                  <a:pos x="61" y="19"/>
                </a:cxn>
                <a:cxn ang="0">
                  <a:pos x="78" y="9"/>
                </a:cxn>
                <a:cxn ang="0">
                  <a:pos x="98" y="18"/>
                </a:cxn>
                <a:cxn ang="0">
                  <a:pos x="63" y="30"/>
                </a:cxn>
                <a:cxn ang="0">
                  <a:pos x="14" y="26"/>
                </a:cxn>
                <a:cxn ang="0">
                  <a:pos x="23" y="28"/>
                </a:cxn>
                <a:cxn ang="0">
                  <a:pos x="43" y="34"/>
                </a:cxn>
                <a:cxn ang="0">
                  <a:pos x="35" y="39"/>
                </a:cxn>
                <a:cxn ang="0">
                  <a:pos x="14" y="40"/>
                </a:cxn>
                <a:cxn ang="0">
                  <a:pos x="7" y="28"/>
                </a:cxn>
              </a:cxnLst>
              <a:rect l="0" t="0" r="r" b="b"/>
              <a:pathLst>
                <a:path w="137" h="61">
                  <a:moveTo>
                    <a:pt x="6" y="22"/>
                  </a:moveTo>
                  <a:cubicBezTo>
                    <a:pt x="3" y="23"/>
                    <a:pt x="1" y="27"/>
                    <a:pt x="1" y="31"/>
                  </a:cubicBezTo>
                  <a:cubicBezTo>
                    <a:pt x="0" y="35"/>
                    <a:pt x="1" y="39"/>
                    <a:pt x="4" y="42"/>
                  </a:cubicBezTo>
                  <a:cubicBezTo>
                    <a:pt x="6" y="45"/>
                    <a:pt x="10" y="47"/>
                    <a:pt x="13" y="47"/>
                  </a:cubicBezTo>
                  <a:cubicBezTo>
                    <a:pt x="15" y="48"/>
                    <a:pt x="17" y="48"/>
                    <a:pt x="18" y="48"/>
                  </a:cubicBezTo>
                  <a:cubicBezTo>
                    <a:pt x="20" y="47"/>
                    <a:pt x="21" y="47"/>
                    <a:pt x="23" y="46"/>
                  </a:cubicBezTo>
                  <a:cubicBezTo>
                    <a:pt x="26" y="45"/>
                    <a:pt x="29" y="44"/>
                    <a:pt x="32" y="42"/>
                  </a:cubicBezTo>
                  <a:cubicBezTo>
                    <a:pt x="32" y="42"/>
                    <a:pt x="32" y="42"/>
                    <a:pt x="32" y="42"/>
                  </a:cubicBezTo>
                  <a:cubicBezTo>
                    <a:pt x="32" y="42"/>
                    <a:pt x="32" y="42"/>
                    <a:pt x="32" y="42"/>
                  </a:cubicBezTo>
                  <a:cubicBezTo>
                    <a:pt x="38" y="41"/>
                    <a:pt x="43" y="39"/>
                    <a:pt x="48" y="37"/>
                  </a:cubicBezTo>
                  <a:cubicBezTo>
                    <a:pt x="48" y="37"/>
                    <a:pt x="48" y="37"/>
                    <a:pt x="48" y="37"/>
                  </a:cubicBezTo>
                  <a:cubicBezTo>
                    <a:pt x="49" y="37"/>
                    <a:pt x="49" y="38"/>
                    <a:pt x="50" y="38"/>
                  </a:cubicBezTo>
                  <a:cubicBezTo>
                    <a:pt x="50" y="38"/>
                    <a:pt x="50" y="39"/>
                    <a:pt x="51" y="39"/>
                  </a:cubicBezTo>
                  <a:cubicBezTo>
                    <a:pt x="54" y="41"/>
                    <a:pt x="58" y="44"/>
                    <a:pt x="61" y="47"/>
                  </a:cubicBezTo>
                  <a:cubicBezTo>
                    <a:pt x="67" y="53"/>
                    <a:pt x="73" y="58"/>
                    <a:pt x="81" y="60"/>
                  </a:cubicBezTo>
                  <a:cubicBezTo>
                    <a:pt x="84" y="61"/>
                    <a:pt x="88" y="61"/>
                    <a:pt x="91" y="60"/>
                  </a:cubicBezTo>
                  <a:cubicBezTo>
                    <a:pt x="94" y="58"/>
                    <a:pt x="96" y="56"/>
                    <a:pt x="98" y="53"/>
                  </a:cubicBezTo>
                  <a:cubicBezTo>
                    <a:pt x="102" y="46"/>
                    <a:pt x="103" y="36"/>
                    <a:pt x="102" y="28"/>
                  </a:cubicBezTo>
                  <a:cubicBezTo>
                    <a:pt x="102" y="27"/>
                    <a:pt x="102" y="27"/>
                    <a:pt x="102" y="27"/>
                  </a:cubicBezTo>
                  <a:cubicBezTo>
                    <a:pt x="102" y="25"/>
                    <a:pt x="102" y="23"/>
                    <a:pt x="101" y="22"/>
                  </a:cubicBezTo>
                  <a:cubicBezTo>
                    <a:pt x="101" y="21"/>
                    <a:pt x="101" y="21"/>
                    <a:pt x="100" y="20"/>
                  </a:cubicBezTo>
                  <a:cubicBezTo>
                    <a:pt x="103" y="19"/>
                    <a:pt x="106" y="18"/>
                    <a:pt x="109" y="17"/>
                  </a:cubicBezTo>
                  <a:cubicBezTo>
                    <a:pt x="112" y="16"/>
                    <a:pt x="115" y="15"/>
                    <a:pt x="119" y="14"/>
                  </a:cubicBezTo>
                  <a:cubicBezTo>
                    <a:pt x="119" y="14"/>
                    <a:pt x="119" y="14"/>
                    <a:pt x="119" y="14"/>
                  </a:cubicBezTo>
                  <a:cubicBezTo>
                    <a:pt x="119" y="14"/>
                    <a:pt x="119" y="14"/>
                    <a:pt x="119" y="14"/>
                  </a:cubicBezTo>
                  <a:cubicBezTo>
                    <a:pt x="121" y="14"/>
                    <a:pt x="123" y="14"/>
                    <a:pt x="124" y="15"/>
                  </a:cubicBezTo>
                  <a:cubicBezTo>
                    <a:pt x="126" y="15"/>
                    <a:pt x="128" y="16"/>
                    <a:pt x="129" y="18"/>
                  </a:cubicBezTo>
                  <a:cubicBezTo>
                    <a:pt x="129" y="18"/>
                    <a:pt x="130" y="18"/>
                    <a:pt x="130" y="19"/>
                  </a:cubicBezTo>
                  <a:cubicBezTo>
                    <a:pt x="129" y="18"/>
                    <a:pt x="128" y="18"/>
                    <a:pt x="126" y="18"/>
                  </a:cubicBezTo>
                  <a:cubicBezTo>
                    <a:pt x="124" y="18"/>
                    <a:pt x="123" y="19"/>
                    <a:pt x="122" y="20"/>
                  </a:cubicBezTo>
                  <a:cubicBezTo>
                    <a:pt x="121" y="21"/>
                    <a:pt x="121" y="21"/>
                    <a:pt x="121" y="22"/>
                  </a:cubicBezTo>
                  <a:cubicBezTo>
                    <a:pt x="119" y="24"/>
                    <a:pt x="119" y="28"/>
                    <a:pt x="121" y="31"/>
                  </a:cubicBezTo>
                  <a:cubicBezTo>
                    <a:pt x="123" y="35"/>
                    <a:pt x="127" y="37"/>
                    <a:pt x="130" y="36"/>
                  </a:cubicBezTo>
                  <a:cubicBezTo>
                    <a:pt x="133" y="35"/>
                    <a:pt x="136" y="32"/>
                    <a:pt x="137" y="28"/>
                  </a:cubicBezTo>
                  <a:cubicBezTo>
                    <a:pt x="137" y="25"/>
                    <a:pt x="136" y="21"/>
                    <a:pt x="134" y="18"/>
                  </a:cubicBezTo>
                  <a:cubicBezTo>
                    <a:pt x="132" y="15"/>
                    <a:pt x="128" y="12"/>
                    <a:pt x="125" y="11"/>
                  </a:cubicBezTo>
                  <a:cubicBezTo>
                    <a:pt x="122" y="10"/>
                    <a:pt x="119" y="11"/>
                    <a:pt x="116" y="12"/>
                  </a:cubicBezTo>
                  <a:cubicBezTo>
                    <a:pt x="116" y="12"/>
                    <a:pt x="115" y="13"/>
                    <a:pt x="115" y="13"/>
                  </a:cubicBezTo>
                  <a:cubicBezTo>
                    <a:pt x="110" y="14"/>
                    <a:pt x="105" y="16"/>
                    <a:pt x="99" y="18"/>
                  </a:cubicBezTo>
                  <a:cubicBezTo>
                    <a:pt x="97" y="12"/>
                    <a:pt x="94" y="8"/>
                    <a:pt x="89" y="5"/>
                  </a:cubicBezTo>
                  <a:cubicBezTo>
                    <a:pt x="84" y="0"/>
                    <a:pt x="77" y="1"/>
                    <a:pt x="71" y="3"/>
                  </a:cubicBezTo>
                  <a:cubicBezTo>
                    <a:pt x="69" y="5"/>
                    <a:pt x="66" y="7"/>
                    <a:pt x="64" y="10"/>
                  </a:cubicBezTo>
                  <a:cubicBezTo>
                    <a:pt x="62" y="12"/>
                    <a:pt x="61" y="15"/>
                    <a:pt x="60" y="18"/>
                  </a:cubicBezTo>
                  <a:cubicBezTo>
                    <a:pt x="59" y="22"/>
                    <a:pt x="60" y="26"/>
                    <a:pt x="61" y="30"/>
                  </a:cubicBezTo>
                  <a:cubicBezTo>
                    <a:pt x="56" y="32"/>
                    <a:pt x="52" y="33"/>
                    <a:pt x="47" y="35"/>
                  </a:cubicBezTo>
                  <a:cubicBezTo>
                    <a:pt x="43" y="32"/>
                    <a:pt x="39" y="30"/>
                    <a:pt x="35" y="28"/>
                  </a:cubicBezTo>
                  <a:cubicBezTo>
                    <a:pt x="29" y="25"/>
                    <a:pt x="23" y="22"/>
                    <a:pt x="17" y="21"/>
                  </a:cubicBezTo>
                  <a:cubicBezTo>
                    <a:pt x="16" y="21"/>
                    <a:pt x="15" y="20"/>
                    <a:pt x="13" y="20"/>
                  </a:cubicBezTo>
                  <a:cubicBezTo>
                    <a:pt x="13" y="20"/>
                    <a:pt x="13" y="20"/>
                    <a:pt x="13" y="20"/>
                  </a:cubicBezTo>
                  <a:cubicBezTo>
                    <a:pt x="11" y="20"/>
                    <a:pt x="8" y="21"/>
                    <a:pt x="6" y="22"/>
                  </a:cubicBezTo>
                  <a:close/>
                  <a:moveTo>
                    <a:pt x="62" y="33"/>
                  </a:moveTo>
                  <a:cubicBezTo>
                    <a:pt x="62" y="33"/>
                    <a:pt x="62" y="33"/>
                    <a:pt x="62" y="33"/>
                  </a:cubicBezTo>
                  <a:cubicBezTo>
                    <a:pt x="66" y="41"/>
                    <a:pt x="73" y="45"/>
                    <a:pt x="79" y="45"/>
                  </a:cubicBezTo>
                  <a:cubicBezTo>
                    <a:pt x="82" y="45"/>
                    <a:pt x="85" y="43"/>
                    <a:pt x="87" y="41"/>
                  </a:cubicBezTo>
                  <a:cubicBezTo>
                    <a:pt x="88" y="39"/>
                    <a:pt x="89" y="37"/>
                    <a:pt x="90" y="35"/>
                  </a:cubicBezTo>
                  <a:cubicBezTo>
                    <a:pt x="90" y="35"/>
                    <a:pt x="90" y="35"/>
                    <a:pt x="90" y="34"/>
                  </a:cubicBezTo>
                  <a:cubicBezTo>
                    <a:pt x="90" y="33"/>
                    <a:pt x="91" y="32"/>
                    <a:pt x="91" y="31"/>
                  </a:cubicBezTo>
                  <a:cubicBezTo>
                    <a:pt x="91" y="31"/>
                    <a:pt x="91" y="31"/>
                    <a:pt x="91" y="31"/>
                  </a:cubicBezTo>
                  <a:cubicBezTo>
                    <a:pt x="91" y="31"/>
                    <a:pt x="91" y="31"/>
                    <a:pt x="91" y="30"/>
                  </a:cubicBezTo>
                  <a:cubicBezTo>
                    <a:pt x="91" y="30"/>
                    <a:pt x="91" y="30"/>
                    <a:pt x="91" y="30"/>
                  </a:cubicBezTo>
                  <a:cubicBezTo>
                    <a:pt x="91" y="29"/>
                    <a:pt x="90" y="29"/>
                    <a:pt x="90" y="30"/>
                  </a:cubicBezTo>
                  <a:cubicBezTo>
                    <a:pt x="90" y="30"/>
                    <a:pt x="90" y="30"/>
                    <a:pt x="90" y="31"/>
                  </a:cubicBezTo>
                  <a:cubicBezTo>
                    <a:pt x="90" y="31"/>
                    <a:pt x="90" y="31"/>
                    <a:pt x="90" y="31"/>
                  </a:cubicBezTo>
                  <a:cubicBezTo>
                    <a:pt x="90" y="32"/>
                    <a:pt x="89" y="33"/>
                    <a:pt x="89" y="34"/>
                  </a:cubicBezTo>
                  <a:cubicBezTo>
                    <a:pt x="89" y="35"/>
                    <a:pt x="88" y="36"/>
                    <a:pt x="88" y="36"/>
                  </a:cubicBezTo>
                  <a:cubicBezTo>
                    <a:pt x="87" y="38"/>
                    <a:pt x="86" y="39"/>
                    <a:pt x="84" y="40"/>
                  </a:cubicBezTo>
                  <a:cubicBezTo>
                    <a:pt x="81" y="42"/>
                    <a:pt x="77" y="41"/>
                    <a:pt x="74" y="40"/>
                  </a:cubicBezTo>
                  <a:cubicBezTo>
                    <a:pt x="70" y="38"/>
                    <a:pt x="67" y="36"/>
                    <a:pt x="64" y="32"/>
                  </a:cubicBezTo>
                  <a:cubicBezTo>
                    <a:pt x="70" y="30"/>
                    <a:pt x="76" y="28"/>
                    <a:pt x="82" y="26"/>
                  </a:cubicBezTo>
                  <a:cubicBezTo>
                    <a:pt x="88" y="24"/>
                    <a:pt x="93" y="22"/>
                    <a:pt x="99" y="20"/>
                  </a:cubicBezTo>
                  <a:cubicBezTo>
                    <a:pt x="99" y="21"/>
                    <a:pt x="100" y="21"/>
                    <a:pt x="100" y="22"/>
                  </a:cubicBezTo>
                  <a:cubicBezTo>
                    <a:pt x="100" y="24"/>
                    <a:pt x="101" y="25"/>
                    <a:pt x="101" y="27"/>
                  </a:cubicBezTo>
                  <a:cubicBezTo>
                    <a:pt x="101" y="27"/>
                    <a:pt x="101" y="28"/>
                    <a:pt x="101" y="28"/>
                  </a:cubicBezTo>
                  <a:cubicBezTo>
                    <a:pt x="101" y="32"/>
                    <a:pt x="100" y="35"/>
                    <a:pt x="98" y="38"/>
                  </a:cubicBezTo>
                  <a:cubicBezTo>
                    <a:pt x="96" y="40"/>
                    <a:pt x="94" y="43"/>
                    <a:pt x="92" y="45"/>
                  </a:cubicBezTo>
                  <a:cubicBezTo>
                    <a:pt x="89" y="48"/>
                    <a:pt x="85" y="49"/>
                    <a:pt x="81" y="49"/>
                  </a:cubicBezTo>
                  <a:cubicBezTo>
                    <a:pt x="77" y="50"/>
                    <a:pt x="73" y="49"/>
                    <a:pt x="69" y="48"/>
                  </a:cubicBezTo>
                  <a:cubicBezTo>
                    <a:pt x="62" y="46"/>
                    <a:pt x="56" y="41"/>
                    <a:pt x="50" y="37"/>
                  </a:cubicBezTo>
                  <a:cubicBezTo>
                    <a:pt x="50" y="37"/>
                    <a:pt x="50" y="37"/>
                    <a:pt x="50" y="37"/>
                  </a:cubicBezTo>
                  <a:cubicBezTo>
                    <a:pt x="54" y="35"/>
                    <a:pt x="58" y="34"/>
                    <a:pt x="62" y="33"/>
                  </a:cubicBezTo>
                  <a:close/>
                  <a:moveTo>
                    <a:pt x="61" y="24"/>
                  </a:moveTo>
                  <a:cubicBezTo>
                    <a:pt x="61" y="22"/>
                    <a:pt x="61" y="21"/>
                    <a:pt x="61" y="19"/>
                  </a:cubicBezTo>
                  <a:cubicBezTo>
                    <a:pt x="62" y="17"/>
                    <a:pt x="63" y="15"/>
                    <a:pt x="64" y="13"/>
                  </a:cubicBezTo>
                  <a:cubicBezTo>
                    <a:pt x="68" y="10"/>
                    <a:pt x="73" y="9"/>
                    <a:pt x="78" y="9"/>
                  </a:cubicBezTo>
                  <a:cubicBezTo>
                    <a:pt x="83" y="10"/>
                    <a:pt x="88" y="11"/>
                    <a:pt x="92" y="14"/>
                  </a:cubicBezTo>
                  <a:cubicBezTo>
                    <a:pt x="94" y="15"/>
                    <a:pt x="96" y="17"/>
                    <a:pt x="98" y="18"/>
                  </a:cubicBezTo>
                  <a:cubicBezTo>
                    <a:pt x="87" y="22"/>
                    <a:pt x="77" y="25"/>
                    <a:pt x="66" y="29"/>
                  </a:cubicBezTo>
                  <a:cubicBezTo>
                    <a:pt x="65" y="29"/>
                    <a:pt x="64" y="29"/>
                    <a:pt x="63" y="30"/>
                  </a:cubicBezTo>
                  <a:cubicBezTo>
                    <a:pt x="62" y="28"/>
                    <a:pt x="61" y="26"/>
                    <a:pt x="61" y="24"/>
                  </a:cubicBezTo>
                  <a:close/>
                  <a:moveTo>
                    <a:pt x="14" y="26"/>
                  </a:moveTo>
                  <a:cubicBezTo>
                    <a:pt x="15" y="26"/>
                    <a:pt x="16" y="26"/>
                    <a:pt x="17" y="27"/>
                  </a:cubicBezTo>
                  <a:cubicBezTo>
                    <a:pt x="19" y="27"/>
                    <a:pt x="21" y="28"/>
                    <a:pt x="23" y="28"/>
                  </a:cubicBezTo>
                  <a:cubicBezTo>
                    <a:pt x="28" y="29"/>
                    <a:pt x="32" y="31"/>
                    <a:pt x="37" y="32"/>
                  </a:cubicBezTo>
                  <a:cubicBezTo>
                    <a:pt x="39" y="33"/>
                    <a:pt x="41" y="33"/>
                    <a:pt x="43" y="34"/>
                  </a:cubicBezTo>
                  <a:cubicBezTo>
                    <a:pt x="44" y="35"/>
                    <a:pt x="44" y="35"/>
                    <a:pt x="45" y="35"/>
                  </a:cubicBezTo>
                  <a:cubicBezTo>
                    <a:pt x="42" y="37"/>
                    <a:pt x="39" y="38"/>
                    <a:pt x="35" y="39"/>
                  </a:cubicBezTo>
                  <a:cubicBezTo>
                    <a:pt x="31" y="39"/>
                    <a:pt x="28" y="41"/>
                    <a:pt x="24" y="42"/>
                  </a:cubicBezTo>
                  <a:cubicBezTo>
                    <a:pt x="21" y="42"/>
                    <a:pt x="18" y="42"/>
                    <a:pt x="14" y="40"/>
                  </a:cubicBezTo>
                  <a:cubicBezTo>
                    <a:pt x="11" y="38"/>
                    <a:pt x="5" y="34"/>
                    <a:pt x="5" y="29"/>
                  </a:cubicBezTo>
                  <a:cubicBezTo>
                    <a:pt x="6" y="28"/>
                    <a:pt x="6" y="28"/>
                    <a:pt x="7" y="28"/>
                  </a:cubicBezTo>
                  <a:cubicBezTo>
                    <a:pt x="9" y="27"/>
                    <a:pt x="12" y="26"/>
                    <a:pt x="14" y="2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4" name="Freeform 210"/>
            <p:cNvSpPr/>
            <p:nvPr/>
          </p:nvSpPr>
          <p:spPr bwMode="auto">
            <a:xfrm>
              <a:off x="3216" y="1892"/>
              <a:ext cx="184" cy="192"/>
            </a:xfrm>
            <a:custGeom>
              <a:avLst/>
              <a:gdLst/>
              <a:ahLst/>
              <a:cxnLst>
                <a:cxn ang="0">
                  <a:pos x="184" y="45"/>
                </a:cxn>
                <a:cxn ang="0">
                  <a:pos x="149" y="102"/>
                </a:cxn>
                <a:cxn ang="0">
                  <a:pos x="175" y="164"/>
                </a:cxn>
                <a:cxn ang="0">
                  <a:pos x="111" y="147"/>
                </a:cxn>
                <a:cxn ang="0">
                  <a:pos x="61" y="192"/>
                </a:cxn>
                <a:cxn ang="0">
                  <a:pos x="56" y="126"/>
                </a:cxn>
                <a:cxn ang="0">
                  <a:pos x="0" y="92"/>
                </a:cxn>
                <a:cxn ang="0">
                  <a:pos x="61" y="66"/>
                </a:cxn>
                <a:cxn ang="0">
                  <a:pos x="75" y="0"/>
                </a:cxn>
                <a:cxn ang="0">
                  <a:pos x="118" y="52"/>
                </a:cxn>
                <a:cxn ang="0">
                  <a:pos x="184" y="45"/>
                </a:cxn>
              </a:cxnLst>
              <a:rect l="0" t="0" r="r" b="b"/>
              <a:pathLst>
                <a:path w="184" h="192">
                  <a:moveTo>
                    <a:pt x="184" y="45"/>
                  </a:moveTo>
                  <a:lnTo>
                    <a:pt x="149" y="102"/>
                  </a:lnTo>
                  <a:lnTo>
                    <a:pt x="175" y="164"/>
                  </a:lnTo>
                  <a:lnTo>
                    <a:pt x="111" y="147"/>
                  </a:lnTo>
                  <a:lnTo>
                    <a:pt x="61" y="192"/>
                  </a:lnTo>
                  <a:lnTo>
                    <a:pt x="56" y="126"/>
                  </a:lnTo>
                  <a:lnTo>
                    <a:pt x="0" y="92"/>
                  </a:lnTo>
                  <a:lnTo>
                    <a:pt x="61" y="66"/>
                  </a:lnTo>
                  <a:lnTo>
                    <a:pt x="75" y="0"/>
                  </a:lnTo>
                  <a:lnTo>
                    <a:pt x="118" y="52"/>
                  </a:lnTo>
                  <a:lnTo>
                    <a:pt x="184" y="4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5" name="Freeform 211"/>
            <p:cNvSpPr/>
            <p:nvPr/>
          </p:nvSpPr>
          <p:spPr bwMode="auto">
            <a:xfrm>
              <a:off x="2588" y="2110"/>
              <a:ext cx="185" cy="190"/>
            </a:xfrm>
            <a:custGeom>
              <a:avLst/>
              <a:gdLst/>
              <a:ahLst/>
              <a:cxnLst>
                <a:cxn ang="0">
                  <a:pos x="185" y="45"/>
                </a:cxn>
                <a:cxn ang="0">
                  <a:pos x="149" y="102"/>
                </a:cxn>
                <a:cxn ang="0">
                  <a:pos x="178" y="161"/>
                </a:cxn>
                <a:cxn ang="0">
                  <a:pos x="111" y="147"/>
                </a:cxn>
                <a:cxn ang="0">
                  <a:pos x="62" y="190"/>
                </a:cxn>
                <a:cxn ang="0">
                  <a:pos x="57" y="123"/>
                </a:cxn>
                <a:cxn ang="0">
                  <a:pos x="0" y="90"/>
                </a:cxn>
                <a:cxn ang="0">
                  <a:pos x="62" y="66"/>
                </a:cxn>
                <a:cxn ang="0">
                  <a:pos x="76" y="0"/>
                </a:cxn>
                <a:cxn ang="0">
                  <a:pos x="119" y="52"/>
                </a:cxn>
                <a:cxn ang="0">
                  <a:pos x="185" y="45"/>
                </a:cxn>
              </a:cxnLst>
              <a:rect l="0" t="0" r="r" b="b"/>
              <a:pathLst>
                <a:path w="185" h="190">
                  <a:moveTo>
                    <a:pt x="185" y="45"/>
                  </a:moveTo>
                  <a:lnTo>
                    <a:pt x="149" y="102"/>
                  </a:lnTo>
                  <a:lnTo>
                    <a:pt x="178" y="161"/>
                  </a:lnTo>
                  <a:lnTo>
                    <a:pt x="111" y="147"/>
                  </a:lnTo>
                  <a:lnTo>
                    <a:pt x="62" y="190"/>
                  </a:lnTo>
                  <a:lnTo>
                    <a:pt x="57" y="123"/>
                  </a:lnTo>
                  <a:lnTo>
                    <a:pt x="0" y="90"/>
                  </a:lnTo>
                  <a:lnTo>
                    <a:pt x="62" y="66"/>
                  </a:lnTo>
                  <a:lnTo>
                    <a:pt x="76" y="0"/>
                  </a:lnTo>
                  <a:lnTo>
                    <a:pt x="119" y="52"/>
                  </a:lnTo>
                  <a:lnTo>
                    <a:pt x="185" y="4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6" name="Freeform 212"/>
            <p:cNvSpPr/>
            <p:nvPr/>
          </p:nvSpPr>
          <p:spPr bwMode="auto">
            <a:xfrm>
              <a:off x="2432" y="2103"/>
              <a:ext cx="140" cy="40"/>
            </a:xfrm>
            <a:custGeom>
              <a:avLst/>
              <a:gdLst/>
              <a:ahLst/>
              <a:cxnLst>
                <a:cxn ang="0">
                  <a:pos x="59" y="9"/>
                </a:cxn>
                <a:cxn ang="0">
                  <a:pos x="51" y="17"/>
                </a:cxn>
                <a:cxn ang="0">
                  <a:pos x="8" y="17"/>
                </a:cxn>
                <a:cxn ang="0">
                  <a:pos x="0" y="9"/>
                </a:cxn>
                <a:cxn ang="0">
                  <a:pos x="0" y="9"/>
                </a:cxn>
                <a:cxn ang="0">
                  <a:pos x="8" y="0"/>
                </a:cxn>
                <a:cxn ang="0">
                  <a:pos x="51" y="0"/>
                </a:cxn>
                <a:cxn ang="0">
                  <a:pos x="59" y="9"/>
                </a:cxn>
              </a:cxnLst>
              <a:rect l="0" t="0" r="r" b="b"/>
              <a:pathLst>
                <a:path w="59" h="17">
                  <a:moveTo>
                    <a:pt x="59" y="9"/>
                  </a:moveTo>
                  <a:cubicBezTo>
                    <a:pt x="59" y="13"/>
                    <a:pt x="56" y="17"/>
                    <a:pt x="51" y="17"/>
                  </a:cubicBezTo>
                  <a:cubicBezTo>
                    <a:pt x="8" y="17"/>
                    <a:pt x="8" y="17"/>
                    <a:pt x="8" y="17"/>
                  </a:cubicBezTo>
                  <a:cubicBezTo>
                    <a:pt x="3" y="17"/>
                    <a:pt x="0" y="13"/>
                    <a:pt x="0" y="9"/>
                  </a:cubicBezTo>
                  <a:cubicBezTo>
                    <a:pt x="0" y="9"/>
                    <a:pt x="0" y="9"/>
                    <a:pt x="0" y="9"/>
                  </a:cubicBezTo>
                  <a:cubicBezTo>
                    <a:pt x="0" y="4"/>
                    <a:pt x="3" y="0"/>
                    <a:pt x="8" y="0"/>
                  </a:cubicBezTo>
                  <a:cubicBezTo>
                    <a:pt x="51" y="0"/>
                    <a:pt x="51" y="0"/>
                    <a:pt x="51" y="0"/>
                  </a:cubicBezTo>
                  <a:cubicBezTo>
                    <a:pt x="56" y="0"/>
                    <a:pt x="59" y="4"/>
                    <a:pt x="59" y="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7" name="Freeform 213"/>
            <p:cNvSpPr/>
            <p:nvPr/>
          </p:nvSpPr>
          <p:spPr bwMode="auto">
            <a:xfrm>
              <a:off x="2430" y="2150"/>
              <a:ext cx="156" cy="43"/>
            </a:xfrm>
            <a:custGeom>
              <a:avLst/>
              <a:gdLst/>
              <a:ahLst/>
              <a:cxnLst>
                <a:cxn ang="0">
                  <a:pos x="66" y="9"/>
                </a:cxn>
                <a:cxn ang="0">
                  <a:pos x="57" y="18"/>
                </a:cxn>
                <a:cxn ang="0">
                  <a:pos x="9" y="18"/>
                </a:cxn>
                <a:cxn ang="0">
                  <a:pos x="0" y="9"/>
                </a:cxn>
                <a:cxn ang="0">
                  <a:pos x="0" y="9"/>
                </a:cxn>
                <a:cxn ang="0">
                  <a:pos x="9" y="0"/>
                </a:cxn>
                <a:cxn ang="0">
                  <a:pos x="57" y="0"/>
                </a:cxn>
                <a:cxn ang="0">
                  <a:pos x="66" y="9"/>
                </a:cxn>
              </a:cxnLst>
              <a:rect l="0" t="0" r="r" b="b"/>
              <a:pathLst>
                <a:path w="66" h="18">
                  <a:moveTo>
                    <a:pt x="66" y="9"/>
                  </a:moveTo>
                  <a:cubicBezTo>
                    <a:pt x="66" y="14"/>
                    <a:pt x="62" y="18"/>
                    <a:pt x="57" y="18"/>
                  </a:cubicBezTo>
                  <a:cubicBezTo>
                    <a:pt x="9" y="18"/>
                    <a:pt x="9" y="18"/>
                    <a:pt x="9" y="18"/>
                  </a:cubicBezTo>
                  <a:cubicBezTo>
                    <a:pt x="4" y="18"/>
                    <a:pt x="0" y="14"/>
                    <a:pt x="0" y="9"/>
                  </a:cubicBezTo>
                  <a:cubicBezTo>
                    <a:pt x="0" y="9"/>
                    <a:pt x="0" y="9"/>
                    <a:pt x="0" y="9"/>
                  </a:cubicBezTo>
                  <a:cubicBezTo>
                    <a:pt x="0" y="4"/>
                    <a:pt x="4" y="0"/>
                    <a:pt x="9" y="0"/>
                  </a:cubicBezTo>
                  <a:cubicBezTo>
                    <a:pt x="57" y="0"/>
                    <a:pt x="57" y="0"/>
                    <a:pt x="57" y="0"/>
                  </a:cubicBezTo>
                  <a:cubicBezTo>
                    <a:pt x="62" y="0"/>
                    <a:pt x="66" y="4"/>
                    <a:pt x="66" y="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8" name="Freeform 214"/>
            <p:cNvSpPr/>
            <p:nvPr/>
          </p:nvSpPr>
          <p:spPr bwMode="auto">
            <a:xfrm>
              <a:off x="2430" y="2202"/>
              <a:ext cx="139" cy="41"/>
            </a:xfrm>
            <a:custGeom>
              <a:avLst/>
              <a:gdLst/>
              <a:ahLst/>
              <a:cxnLst>
                <a:cxn ang="0">
                  <a:pos x="59" y="9"/>
                </a:cxn>
                <a:cxn ang="0">
                  <a:pos x="51" y="17"/>
                </a:cxn>
                <a:cxn ang="0">
                  <a:pos x="8" y="17"/>
                </a:cxn>
                <a:cxn ang="0">
                  <a:pos x="0" y="9"/>
                </a:cxn>
                <a:cxn ang="0">
                  <a:pos x="0" y="9"/>
                </a:cxn>
                <a:cxn ang="0">
                  <a:pos x="8" y="0"/>
                </a:cxn>
                <a:cxn ang="0">
                  <a:pos x="51" y="0"/>
                </a:cxn>
                <a:cxn ang="0">
                  <a:pos x="59" y="9"/>
                </a:cxn>
              </a:cxnLst>
              <a:rect l="0" t="0" r="r" b="b"/>
              <a:pathLst>
                <a:path w="59" h="17">
                  <a:moveTo>
                    <a:pt x="59" y="9"/>
                  </a:moveTo>
                  <a:cubicBezTo>
                    <a:pt x="59" y="13"/>
                    <a:pt x="55" y="17"/>
                    <a:pt x="51" y="17"/>
                  </a:cubicBezTo>
                  <a:cubicBezTo>
                    <a:pt x="8" y="17"/>
                    <a:pt x="8" y="17"/>
                    <a:pt x="8" y="17"/>
                  </a:cubicBezTo>
                  <a:cubicBezTo>
                    <a:pt x="3" y="17"/>
                    <a:pt x="0" y="13"/>
                    <a:pt x="0" y="9"/>
                  </a:cubicBezTo>
                  <a:cubicBezTo>
                    <a:pt x="0" y="9"/>
                    <a:pt x="0" y="9"/>
                    <a:pt x="0" y="9"/>
                  </a:cubicBezTo>
                  <a:cubicBezTo>
                    <a:pt x="0" y="4"/>
                    <a:pt x="3" y="0"/>
                    <a:pt x="8" y="0"/>
                  </a:cubicBezTo>
                  <a:cubicBezTo>
                    <a:pt x="51" y="0"/>
                    <a:pt x="51" y="0"/>
                    <a:pt x="51" y="0"/>
                  </a:cubicBezTo>
                  <a:cubicBezTo>
                    <a:pt x="55" y="0"/>
                    <a:pt x="59" y="4"/>
                    <a:pt x="59" y="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39" name="Freeform 215"/>
            <p:cNvSpPr/>
            <p:nvPr/>
          </p:nvSpPr>
          <p:spPr bwMode="auto">
            <a:xfrm>
              <a:off x="2432" y="2250"/>
              <a:ext cx="114" cy="42"/>
            </a:xfrm>
            <a:custGeom>
              <a:avLst/>
              <a:gdLst/>
              <a:ahLst/>
              <a:cxnLst>
                <a:cxn ang="0">
                  <a:pos x="48" y="9"/>
                </a:cxn>
                <a:cxn ang="0">
                  <a:pos x="42" y="18"/>
                </a:cxn>
                <a:cxn ang="0">
                  <a:pos x="7" y="18"/>
                </a:cxn>
                <a:cxn ang="0">
                  <a:pos x="0" y="9"/>
                </a:cxn>
                <a:cxn ang="0">
                  <a:pos x="0" y="9"/>
                </a:cxn>
                <a:cxn ang="0">
                  <a:pos x="7" y="0"/>
                </a:cxn>
                <a:cxn ang="0">
                  <a:pos x="42" y="0"/>
                </a:cxn>
                <a:cxn ang="0">
                  <a:pos x="48" y="9"/>
                </a:cxn>
              </a:cxnLst>
              <a:rect l="0" t="0" r="r" b="b"/>
              <a:pathLst>
                <a:path w="48" h="18">
                  <a:moveTo>
                    <a:pt x="48" y="9"/>
                  </a:moveTo>
                  <a:cubicBezTo>
                    <a:pt x="48" y="14"/>
                    <a:pt x="45" y="18"/>
                    <a:pt x="42" y="18"/>
                  </a:cubicBezTo>
                  <a:cubicBezTo>
                    <a:pt x="7" y="18"/>
                    <a:pt x="7" y="18"/>
                    <a:pt x="7" y="18"/>
                  </a:cubicBezTo>
                  <a:cubicBezTo>
                    <a:pt x="3" y="18"/>
                    <a:pt x="0" y="14"/>
                    <a:pt x="0" y="9"/>
                  </a:cubicBezTo>
                  <a:cubicBezTo>
                    <a:pt x="0" y="9"/>
                    <a:pt x="0" y="9"/>
                    <a:pt x="0" y="9"/>
                  </a:cubicBezTo>
                  <a:cubicBezTo>
                    <a:pt x="0" y="4"/>
                    <a:pt x="3" y="0"/>
                    <a:pt x="7" y="0"/>
                  </a:cubicBezTo>
                  <a:cubicBezTo>
                    <a:pt x="42" y="0"/>
                    <a:pt x="42" y="0"/>
                    <a:pt x="42" y="0"/>
                  </a:cubicBezTo>
                  <a:cubicBezTo>
                    <a:pt x="45" y="0"/>
                    <a:pt x="48" y="4"/>
                    <a:pt x="48" y="9"/>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40" name="Freeform 216"/>
            <p:cNvSpPr/>
            <p:nvPr/>
          </p:nvSpPr>
          <p:spPr bwMode="auto">
            <a:xfrm>
              <a:off x="2252" y="2003"/>
              <a:ext cx="244" cy="306"/>
            </a:xfrm>
            <a:custGeom>
              <a:avLst/>
              <a:gdLst/>
              <a:ahLst/>
              <a:cxnLst>
                <a:cxn ang="0">
                  <a:pos x="91" y="5"/>
                </a:cxn>
                <a:cxn ang="0">
                  <a:pos x="80" y="6"/>
                </a:cxn>
                <a:cxn ang="0">
                  <a:pos x="57" y="30"/>
                </a:cxn>
                <a:cxn ang="0">
                  <a:pos x="29" y="51"/>
                </a:cxn>
                <a:cxn ang="0">
                  <a:pos x="3" y="53"/>
                </a:cxn>
                <a:cxn ang="0">
                  <a:pos x="0" y="119"/>
                </a:cxn>
                <a:cxn ang="0">
                  <a:pos x="23" y="116"/>
                </a:cxn>
                <a:cxn ang="0">
                  <a:pos x="36" y="120"/>
                </a:cxn>
                <a:cxn ang="0">
                  <a:pos x="81" y="123"/>
                </a:cxn>
                <a:cxn ang="0">
                  <a:pos x="81" y="122"/>
                </a:cxn>
                <a:cxn ang="0">
                  <a:pos x="80" y="122"/>
                </a:cxn>
                <a:cxn ang="0">
                  <a:pos x="73" y="113"/>
                </a:cxn>
                <a:cxn ang="0">
                  <a:pos x="80" y="104"/>
                </a:cxn>
                <a:cxn ang="0">
                  <a:pos x="80" y="104"/>
                </a:cxn>
                <a:cxn ang="0">
                  <a:pos x="80" y="102"/>
                </a:cxn>
                <a:cxn ang="0">
                  <a:pos x="72" y="92"/>
                </a:cxn>
                <a:cxn ang="0">
                  <a:pos x="79" y="83"/>
                </a:cxn>
                <a:cxn ang="0">
                  <a:pos x="79" y="79"/>
                </a:cxn>
                <a:cxn ang="0">
                  <a:pos x="79" y="79"/>
                </a:cxn>
                <a:cxn ang="0">
                  <a:pos x="72" y="70"/>
                </a:cxn>
                <a:cxn ang="0">
                  <a:pos x="77" y="62"/>
                </a:cxn>
                <a:cxn ang="0">
                  <a:pos x="77" y="62"/>
                </a:cxn>
                <a:cxn ang="0">
                  <a:pos x="77" y="60"/>
                </a:cxn>
                <a:cxn ang="0">
                  <a:pos x="76" y="58"/>
                </a:cxn>
                <a:cxn ang="0">
                  <a:pos x="72" y="50"/>
                </a:cxn>
                <a:cxn ang="0">
                  <a:pos x="81" y="40"/>
                </a:cxn>
                <a:cxn ang="0">
                  <a:pos x="87" y="40"/>
                </a:cxn>
                <a:cxn ang="0">
                  <a:pos x="91" y="36"/>
                </a:cxn>
                <a:cxn ang="0">
                  <a:pos x="91" y="5"/>
                </a:cxn>
              </a:cxnLst>
              <a:rect l="0" t="0" r="r" b="b"/>
              <a:pathLst>
                <a:path w="103" h="129">
                  <a:moveTo>
                    <a:pt x="91" y="5"/>
                  </a:moveTo>
                  <a:cubicBezTo>
                    <a:pt x="88" y="0"/>
                    <a:pt x="81" y="3"/>
                    <a:pt x="80" y="6"/>
                  </a:cubicBezTo>
                  <a:cubicBezTo>
                    <a:pt x="79" y="10"/>
                    <a:pt x="77" y="25"/>
                    <a:pt x="57" y="30"/>
                  </a:cubicBezTo>
                  <a:cubicBezTo>
                    <a:pt x="30" y="37"/>
                    <a:pt x="29" y="51"/>
                    <a:pt x="29" y="51"/>
                  </a:cubicBezTo>
                  <a:cubicBezTo>
                    <a:pt x="9" y="55"/>
                    <a:pt x="3" y="53"/>
                    <a:pt x="3" y="53"/>
                  </a:cubicBezTo>
                  <a:cubicBezTo>
                    <a:pt x="0" y="119"/>
                    <a:pt x="0" y="119"/>
                    <a:pt x="0" y="119"/>
                  </a:cubicBezTo>
                  <a:cubicBezTo>
                    <a:pt x="13" y="119"/>
                    <a:pt x="14" y="115"/>
                    <a:pt x="23" y="116"/>
                  </a:cubicBezTo>
                  <a:cubicBezTo>
                    <a:pt x="30" y="116"/>
                    <a:pt x="34" y="119"/>
                    <a:pt x="36" y="120"/>
                  </a:cubicBezTo>
                  <a:cubicBezTo>
                    <a:pt x="48" y="129"/>
                    <a:pt x="76" y="125"/>
                    <a:pt x="81" y="123"/>
                  </a:cubicBezTo>
                  <a:cubicBezTo>
                    <a:pt x="81" y="122"/>
                    <a:pt x="81" y="122"/>
                    <a:pt x="81" y="122"/>
                  </a:cubicBezTo>
                  <a:cubicBezTo>
                    <a:pt x="80" y="122"/>
                    <a:pt x="80" y="122"/>
                    <a:pt x="80" y="122"/>
                  </a:cubicBezTo>
                  <a:cubicBezTo>
                    <a:pt x="76" y="122"/>
                    <a:pt x="73" y="118"/>
                    <a:pt x="73" y="113"/>
                  </a:cubicBezTo>
                  <a:cubicBezTo>
                    <a:pt x="73" y="108"/>
                    <a:pt x="76" y="104"/>
                    <a:pt x="80" y="104"/>
                  </a:cubicBezTo>
                  <a:cubicBezTo>
                    <a:pt x="80" y="104"/>
                    <a:pt x="80" y="104"/>
                    <a:pt x="80" y="104"/>
                  </a:cubicBezTo>
                  <a:cubicBezTo>
                    <a:pt x="80" y="103"/>
                    <a:pt x="80" y="103"/>
                    <a:pt x="80" y="102"/>
                  </a:cubicBezTo>
                  <a:cubicBezTo>
                    <a:pt x="75" y="102"/>
                    <a:pt x="72" y="97"/>
                    <a:pt x="72" y="92"/>
                  </a:cubicBezTo>
                  <a:cubicBezTo>
                    <a:pt x="72" y="87"/>
                    <a:pt x="75" y="84"/>
                    <a:pt x="79" y="83"/>
                  </a:cubicBezTo>
                  <a:cubicBezTo>
                    <a:pt x="79" y="82"/>
                    <a:pt x="79" y="81"/>
                    <a:pt x="79" y="79"/>
                  </a:cubicBezTo>
                  <a:cubicBezTo>
                    <a:pt x="79" y="79"/>
                    <a:pt x="79" y="79"/>
                    <a:pt x="79" y="79"/>
                  </a:cubicBezTo>
                  <a:cubicBezTo>
                    <a:pt x="75" y="78"/>
                    <a:pt x="72" y="75"/>
                    <a:pt x="72" y="70"/>
                  </a:cubicBezTo>
                  <a:cubicBezTo>
                    <a:pt x="72" y="67"/>
                    <a:pt x="74" y="64"/>
                    <a:pt x="77" y="62"/>
                  </a:cubicBezTo>
                  <a:cubicBezTo>
                    <a:pt x="77" y="62"/>
                    <a:pt x="77" y="62"/>
                    <a:pt x="77" y="62"/>
                  </a:cubicBezTo>
                  <a:cubicBezTo>
                    <a:pt x="77" y="61"/>
                    <a:pt x="77" y="61"/>
                    <a:pt x="77" y="60"/>
                  </a:cubicBezTo>
                  <a:cubicBezTo>
                    <a:pt x="77" y="59"/>
                    <a:pt x="76" y="59"/>
                    <a:pt x="76" y="58"/>
                  </a:cubicBezTo>
                  <a:cubicBezTo>
                    <a:pt x="74" y="56"/>
                    <a:pt x="72" y="53"/>
                    <a:pt x="72" y="50"/>
                  </a:cubicBezTo>
                  <a:cubicBezTo>
                    <a:pt x="72" y="45"/>
                    <a:pt x="76" y="40"/>
                    <a:pt x="81" y="40"/>
                  </a:cubicBezTo>
                  <a:cubicBezTo>
                    <a:pt x="87" y="40"/>
                    <a:pt x="87" y="40"/>
                    <a:pt x="87" y="40"/>
                  </a:cubicBezTo>
                  <a:cubicBezTo>
                    <a:pt x="88" y="39"/>
                    <a:pt x="89" y="38"/>
                    <a:pt x="91" y="36"/>
                  </a:cubicBezTo>
                  <a:cubicBezTo>
                    <a:pt x="103" y="24"/>
                    <a:pt x="95" y="10"/>
                    <a:pt x="91" y="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41" name="Oval 217"/>
            <p:cNvSpPr>
              <a:spLocks noChangeArrowheads="1"/>
            </p:cNvSpPr>
            <p:nvPr/>
          </p:nvSpPr>
          <p:spPr bwMode="auto">
            <a:xfrm>
              <a:off x="3554" y="2051"/>
              <a:ext cx="211" cy="211"/>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42" name="Freeform 218"/>
            <p:cNvSpPr/>
            <p:nvPr/>
          </p:nvSpPr>
          <p:spPr bwMode="auto">
            <a:xfrm>
              <a:off x="3587" y="2082"/>
              <a:ext cx="152" cy="151"/>
            </a:xfrm>
            <a:custGeom>
              <a:avLst/>
              <a:gdLst/>
              <a:ahLst/>
              <a:cxnLst>
                <a:cxn ang="0">
                  <a:pos x="26" y="7"/>
                </a:cxn>
                <a:cxn ang="0">
                  <a:pos x="26" y="27"/>
                </a:cxn>
                <a:cxn ang="0">
                  <a:pos x="6" y="27"/>
                </a:cxn>
                <a:cxn ang="0">
                  <a:pos x="0" y="33"/>
                </a:cxn>
                <a:cxn ang="0">
                  <a:pos x="6" y="39"/>
                </a:cxn>
                <a:cxn ang="0">
                  <a:pos x="26" y="39"/>
                </a:cxn>
                <a:cxn ang="0">
                  <a:pos x="26" y="57"/>
                </a:cxn>
                <a:cxn ang="0">
                  <a:pos x="32" y="64"/>
                </a:cxn>
                <a:cxn ang="0">
                  <a:pos x="38" y="57"/>
                </a:cxn>
                <a:cxn ang="0">
                  <a:pos x="38" y="39"/>
                </a:cxn>
                <a:cxn ang="0">
                  <a:pos x="57" y="39"/>
                </a:cxn>
                <a:cxn ang="0">
                  <a:pos x="64" y="33"/>
                </a:cxn>
                <a:cxn ang="0">
                  <a:pos x="57" y="27"/>
                </a:cxn>
                <a:cxn ang="0">
                  <a:pos x="38" y="27"/>
                </a:cxn>
                <a:cxn ang="0">
                  <a:pos x="38" y="7"/>
                </a:cxn>
                <a:cxn ang="0">
                  <a:pos x="32" y="0"/>
                </a:cxn>
                <a:cxn ang="0">
                  <a:pos x="26" y="7"/>
                </a:cxn>
              </a:cxnLst>
              <a:rect l="0" t="0" r="r" b="b"/>
              <a:pathLst>
                <a:path w="64" h="64">
                  <a:moveTo>
                    <a:pt x="26" y="7"/>
                  </a:moveTo>
                  <a:cubicBezTo>
                    <a:pt x="26" y="27"/>
                    <a:pt x="26" y="27"/>
                    <a:pt x="26" y="27"/>
                  </a:cubicBezTo>
                  <a:cubicBezTo>
                    <a:pt x="6" y="27"/>
                    <a:pt x="6" y="27"/>
                    <a:pt x="6" y="27"/>
                  </a:cubicBezTo>
                  <a:cubicBezTo>
                    <a:pt x="3" y="27"/>
                    <a:pt x="0" y="30"/>
                    <a:pt x="0" y="33"/>
                  </a:cubicBezTo>
                  <a:cubicBezTo>
                    <a:pt x="0" y="36"/>
                    <a:pt x="3" y="39"/>
                    <a:pt x="6" y="39"/>
                  </a:cubicBezTo>
                  <a:cubicBezTo>
                    <a:pt x="26" y="39"/>
                    <a:pt x="26" y="39"/>
                    <a:pt x="26" y="39"/>
                  </a:cubicBezTo>
                  <a:cubicBezTo>
                    <a:pt x="26" y="57"/>
                    <a:pt x="26" y="57"/>
                    <a:pt x="26" y="57"/>
                  </a:cubicBezTo>
                  <a:cubicBezTo>
                    <a:pt x="26" y="61"/>
                    <a:pt x="29" y="64"/>
                    <a:pt x="32" y="64"/>
                  </a:cubicBezTo>
                  <a:cubicBezTo>
                    <a:pt x="35" y="64"/>
                    <a:pt x="38" y="61"/>
                    <a:pt x="38" y="57"/>
                  </a:cubicBezTo>
                  <a:cubicBezTo>
                    <a:pt x="38" y="39"/>
                    <a:pt x="38" y="39"/>
                    <a:pt x="38" y="39"/>
                  </a:cubicBezTo>
                  <a:cubicBezTo>
                    <a:pt x="57" y="39"/>
                    <a:pt x="57" y="39"/>
                    <a:pt x="57" y="39"/>
                  </a:cubicBezTo>
                  <a:cubicBezTo>
                    <a:pt x="61" y="39"/>
                    <a:pt x="64" y="36"/>
                    <a:pt x="64" y="33"/>
                  </a:cubicBezTo>
                  <a:cubicBezTo>
                    <a:pt x="64" y="30"/>
                    <a:pt x="61" y="27"/>
                    <a:pt x="57" y="27"/>
                  </a:cubicBezTo>
                  <a:cubicBezTo>
                    <a:pt x="38" y="27"/>
                    <a:pt x="38" y="27"/>
                    <a:pt x="38" y="27"/>
                  </a:cubicBezTo>
                  <a:cubicBezTo>
                    <a:pt x="38" y="7"/>
                    <a:pt x="38" y="7"/>
                    <a:pt x="38" y="7"/>
                  </a:cubicBezTo>
                  <a:cubicBezTo>
                    <a:pt x="38" y="3"/>
                    <a:pt x="35" y="0"/>
                    <a:pt x="32" y="0"/>
                  </a:cubicBezTo>
                  <a:cubicBezTo>
                    <a:pt x="29" y="0"/>
                    <a:pt x="26" y="3"/>
                    <a:pt x="26" y="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43" name="Freeform 219"/>
            <p:cNvSpPr/>
            <p:nvPr/>
          </p:nvSpPr>
          <p:spPr bwMode="auto">
            <a:xfrm>
              <a:off x="3578" y="2072"/>
              <a:ext cx="170" cy="171"/>
            </a:xfrm>
            <a:custGeom>
              <a:avLst/>
              <a:gdLst/>
              <a:ahLst/>
              <a:cxnLst>
                <a:cxn ang="0">
                  <a:pos x="46" y="61"/>
                </a:cxn>
                <a:cxn ang="0">
                  <a:pos x="46" y="47"/>
                </a:cxn>
                <a:cxn ang="0">
                  <a:pos x="61" y="47"/>
                </a:cxn>
                <a:cxn ang="0">
                  <a:pos x="72" y="37"/>
                </a:cxn>
                <a:cxn ang="0">
                  <a:pos x="61" y="27"/>
                </a:cxn>
                <a:cxn ang="0">
                  <a:pos x="46" y="27"/>
                </a:cxn>
                <a:cxn ang="0">
                  <a:pos x="46" y="11"/>
                </a:cxn>
                <a:cxn ang="0">
                  <a:pos x="36" y="0"/>
                </a:cxn>
                <a:cxn ang="0">
                  <a:pos x="26" y="11"/>
                </a:cxn>
                <a:cxn ang="0">
                  <a:pos x="26" y="27"/>
                </a:cxn>
                <a:cxn ang="0">
                  <a:pos x="10" y="27"/>
                </a:cxn>
                <a:cxn ang="0">
                  <a:pos x="0" y="37"/>
                </a:cxn>
                <a:cxn ang="0">
                  <a:pos x="10" y="47"/>
                </a:cxn>
                <a:cxn ang="0">
                  <a:pos x="26" y="47"/>
                </a:cxn>
                <a:cxn ang="0">
                  <a:pos x="26" y="61"/>
                </a:cxn>
                <a:cxn ang="0">
                  <a:pos x="36" y="72"/>
                </a:cxn>
                <a:cxn ang="0">
                  <a:pos x="46" y="61"/>
                </a:cxn>
              </a:cxnLst>
              <a:rect l="0" t="0" r="r" b="b"/>
              <a:pathLst>
                <a:path w="72" h="72">
                  <a:moveTo>
                    <a:pt x="46" y="61"/>
                  </a:moveTo>
                  <a:cubicBezTo>
                    <a:pt x="46" y="47"/>
                    <a:pt x="46" y="47"/>
                    <a:pt x="46" y="47"/>
                  </a:cubicBezTo>
                  <a:cubicBezTo>
                    <a:pt x="61" y="47"/>
                    <a:pt x="61" y="47"/>
                    <a:pt x="61" y="47"/>
                  </a:cubicBezTo>
                  <a:cubicBezTo>
                    <a:pt x="67" y="47"/>
                    <a:pt x="72" y="43"/>
                    <a:pt x="72" y="37"/>
                  </a:cubicBezTo>
                  <a:cubicBezTo>
                    <a:pt x="72" y="31"/>
                    <a:pt x="67" y="27"/>
                    <a:pt x="61" y="27"/>
                  </a:cubicBezTo>
                  <a:cubicBezTo>
                    <a:pt x="46" y="27"/>
                    <a:pt x="46" y="27"/>
                    <a:pt x="46" y="27"/>
                  </a:cubicBezTo>
                  <a:cubicBezTo>
                    <a:pt x="46" y="11"/>
                    <a:pt x="46" y="11"/>
                    <a:pt x="46" y="11"/>
                  </a:cubicBezTo>
                  <a:cubicBezTo>
                    <a:pt x="46" y="5"/>
                    <a:pt x="42" y="0"/>
                    <a:pt x="36" y="0"/>
                  </a:cubicBezTo>
                  <a:cubicBezTo>
                    <a:pt x="30" y="0"/>
                    <a:pt x="26" y="5"/>
                    <a:pt x="26" y="11"/>
                  </a:cubicBezTo>
                  <a:cubicBezTo>
                    <a:pt x="26" y="27"/>
                    <a:pt x="26" y="27"/>
                    <a:pt x="26" y="27"/>
                  </a:cubicBezTo>
                  <a:cubicBezTo>
                    <a:pt x="10" y="27"/>
                    <a:pt x="10" y="27"/>
                    <a:pt x="10" y="27"/>
                  </a:cubicBezTo>
                  <a:cubicBezTo>
                    <a:pt x="5" y="27"/>
                    <a:pt x="0" y="31"/>
                    <a:pt x="0" y="37"/>
                  </a:cubicBezTo>
                  <a:cubicBezTo>
                    <a:pt x="0" y="43"/>
                    <a:pt x="5" y="47"/>
                    <a:pt x="10" y="47"/>
                  </a:cubicBezTo>
                  <a:cubicBezTo>
                    <a:pt x="26" y="47"/>
                    <a:pt x="26" y="47"/>
                    <a:pt x="26" y="47"/>
                  </a:cubicBezTo>
                  <a:cubicBezTo>
                    <a:pt x="26" y="61"/>
                    <a:pt x="26" y="61"/>
                    <a:pt x="26" y="61"/>
                  </a:cubicBezTo>
                  <a:cubicBezTo>
                    <a:pt x="26" y="67"/>
                    <a:pt x="30" y="72"/>
                    <a:pt x="36" y="72"/>
                  </a:cubicBezTo>
                  <a:cubicBezTo>
                    <a:pt x="42" y="72"/>
                    <a:pt x="46" y="67"/>
                    <a:pt x="46" y="6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44" name="Freeform 220"/>
            <p:cNvSpPr>
              <a:spLocks noEditPoints="1"/>
            </p:cNvSpPr>
            <p:nvPr/>
          </p:nvSpPr>
          <p:spPr bwMode="auto">
            <a:xfrm>
              <a:off x="2813" y="2051"/>
              <a:ext cx="249" cy="246"/>
            </a:xfrm>
            <a:custGeom>
              <a:avLst/>
              <a:gdLst/>
              <a:ahLst/>
              <a:cxnLst>
                <a:cxn ang="0">
                  <a:pos x="52" y="104"/>
                </a:cxn>
                <a:cxn ang="0">
                  <a:pos x="0" y="52"/>
                </a:cxn>
                <a:cxn ang="0">
                  <a:pos x="0" y="52"/>
                </a:cxn>
                <a:cxn ang="0">
                  <a:pos x="52" y="0"/>
                </a:cxn>
                <a:cxn ang="0">
                  <a:pos x="52" y="0"/>
                </a:cxn>
                <a:cxn ang="0">
                  <a:pos x="105" y="52"/>
                </a:cxn>
                <a:cxn ang="0">
                  <a:pos x="105" y="52"/>
                </a:cxn>
                <a:cxn ang="0">
                  <a:pos x="52" y="104"/>
                </a:cxn>
                <a:cxn ang="0">
                  <a:pos x="52" y="100"/>
                </a:cxn>
                <a:cxn ang="0">
                  <a:pos x="100" y="52"/>
                </a:cxn>
                <a:cxn ang="0">
                  <a:pos x="100" y="52"/>
                </a:cxn>
                <a:cxn ang="0">
                  <a:pos x="52" y="4"/>
                </a:cxn>
                <a:cxn ang="0">
                  <a:pos x="52" y="4"/>
                </a:cxn>
                <a:cxn ang="0">
                  <a:pos x="5" y="52"/>
                </a:cxn>
                <a:cxn ang="0">
                  <a:pos x="5" y="52"/>
                </a:cxn>
                <a:cxn ang="0">
                  <a:pos x="52" y="100"/>
                </a:cxn>
              </a:cxnLst>
              <a:rect l="0" t="0" r="r" b="b"/>
              <a:pathLst>
                <a:path w="105" h="104">
                  <a:moveTo>
                    <a:pt x="52" y="104"/>
                  </a:moveTo>
                  <a:cubicBezTo>
                    <a:pt x="23" y="104"/>
                    <a:pt x="0" y="81"/>
                    <a:pt x="0" y="52"/>
                  </a:cubicBezTo>
                  <a:cubicBezTo>
                    <a:pt x="0" y="52"/>
                    <a:pt x="0" y="52"/>
                    <a:pt x="0" y="52"/>
                  </a:cubicBezTo>
                  <a:cubicBezTo>
                    <a:pt x="0" y="23"/>
                    <a:pt x="23" y="0"/>
                    <a:pt x="52" y="0"/>
                  </a:cubicBezTo>
                  <a:cubicBezTo>
                    <a:pt x="52" y="0"/>
                    <a:pt x="52" y="0"/>
                    <a:pt x="52" y="0"/>
                  </a:cubicBezTo>
                  <a:cubicBezTo>
                    <a:pt x="81" y="0"/>
                    <a:pt x="105" y="23"/>
                    <a:pt x="105" y="52"/>
                  </a:cubicBezTo>
                  <a:cubicBezTo>
                    <a:pt x="105" y="52"/>
                    <a:pt x="105" y="52"/>
                    <a:pt x="105" y="52"/>
                  </a:cubicBezTo>
                  <a:cubicBezTo>
                    <a:pt x="105" y="81"/>
                    <a:pt x="81" y="104"/>
                    <a:pt x="52" y="104"/>
                  </a:cubicBezTo>
                  <a:close/>
                  <a:moveTo>
                    <a:pt x="52" y="100"/>
                  </a:moveTo>
                  <a:cubicBezTo>
                    <a:pt x="78" y="99"/>
                    <a:pt x="100" y="78"/>
                    <a:pt x="100" y="52"/>
                  </a:cubicBezTo>
                  <a:cubicBezTo>
                    <a:pt x="100" y="52"/>
                    <a:pt x="100" y="52"/>
                    <a:pt x="100" y="52"/>
                  </a:cubicBezTo>
                  <a:cubicBezTo>
                    <a:pt x="100" y="26"/>
                    <a:pt x="78" y="4"/>
                    <a:pt x="52" y="4"/>
                  </a:cubicBezTo>
                  <a:cubicBezTo>
                    <a:pt x="52" y="4"/>
                    <a:pt x="52" y="4"/>
                    <a:pt x="52" y="4"/>
                  </a:cubicBezTo>
                  <a:cubicBezTo>
                    <a:pt x="26" y="4"/>
                    <a:pt x="5" y="26"/>
                    <a:pt x="5" y="52"/>
                  </a:cubicBezTo>
                  <a:cubicBezTo>
                    <a:pt x="5" y="52"/>
                    <a:pt x="5" y="52"/>
                    <a:pt x="5" y="52"/>
                  </a:cubicBezTo>
                  <a:cubicBezTo>
                    <a:pt x="5" y="78"/>
                    <a:pt x="26" y="99"/>
                    <a:pt x="52" y="10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45" name="Freeform 221"/>
            <p:cNvSpPr/>
            <p:nvPr/>
          </p:nvSpPr>
          <p:spPr bwMode="auto">
            <a:xfrm>
              <a:off x="2818" y="2193"/>
              <a:ext cx="237" cy="50"/>
            </a:xfrm>
            <a:custGeom>
              <a:avLst/>
              <a:gdLst/>
              <a:ahLst/>
              <a:cxnLst>
                <a:cxn ang="0">
                  <a:pos x="50" y="21"/>
                </a:cxn>
                <a:cxn ang="0">
                  <a:pos x="0" y="4"/>
                </a:cxn>
                <a:cxn ang="0">
                  <a:pos x="0" y="4"/>
                </a:cxn>
                <a:cxn ang="0">
                  <a:pos x="3" y="0"/>
                </a:cxn>
                <a:cxn ang="0">
                  <a:pos x="50" y="16"/>
                </a:cxn>
                <a:cxn ang="0">
                  <a:pos x="50" y="16"/>
                </a:cxn>
                <a:cxn ang="0">
                  <a:pos x="98" y="0"/>
                </a:cxn>
                <a:cxn ang="0">
                  <a:pos x="98" y="0"/>
                </a:cxn>
                <a:cxn ang="0">
                  <a:pos x="98" y="0"/>
                </a:cxn>
                <a:cxn ang="0">
                  <a:pos x="100" y="4"/>
                </a:cxn>
                <a:cxn ang="0">
                  <a:pos x="50" y="21"/>
                </a:cxn>
              </a:cxnLst>
              <a:rect l="0" t="0" r="r" b="b"/>
              <a:pathLst>
                <a:path w="100" h="21">
                  <a:moveTo>
                    <a:pt x="50" y="21"/>
                  </a:moveTo>
                  <a:cubicBezTo>
                    <a:pt x="31" y="21"/>
                    <a:pt x="13" y="14"/>
                    <a:pt x="0" y="4"/>
                  </a:cubicBezTo>
                  <a:cubicBezTo>
                    <a:pt x="0" y="4"/>
                    <a:pt x="0" y="4"/>
                    <a:pt x="0" y="4"/>
                  </a:cubicBezTo>
                  <a:cubicBezTo>
                    <a:pt x="3" y="0"/>
                    <a:pt x="3" y="0"/>
                    <a:pt x="3" y="0"/>
                  </a:cubicBezTo>
                  <a:cubicBezTo>
                    <a:pt x="15" y="10"/>
                    <a:pt x="32" y="16"/>
                    <a:pt x="50" y="16"/>
                  </a:cubicBezTo>
                  <a:cubicBezTo>
                    <a:pt x="50" y="16"/>
                    <a:pt x="50" y="16"/>
                    <a:pt x="50" y="16"/>
                  </a:cubicBezTo>
                  <a:cubicBezTo>
                    <a:pt x="69" y="16"/>
                    <a:pt x="86" y="10"/>
                    <a:pt x="98" y="0"/>
                  </a:cubicBezTo>
                  <a:cubicBezTo>
                    <a:pt x="98" y="0"/>
                    <a:pt x="98" y="0"/>
                    <a:pt x="98" y="0"/>
                  </a:cubicBezTo>
                  <a:cubicBezTo>
                    <a:pt x="98" y="0"/>
                    <a:pt x="98" y="0"/>
                    <a:pt x="98" y="0"/>
                  </a:cubicBezTo>
                  <a:cubicBezTo>
                    <a:pt x="100" y="4"/>
                    <a:pt x="100" y="4"/>
                    <a:pt x="100" y="4"/>
                  </a:cubicBezTo>
                  <a:cubicBezTo>
                    <a:pt x="88" y="14"/>
                    <a:pt x="70" y="21"/>
                    <a:pt x="50" y="2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46" name="Freeform 222"/>
            <p:cNvSpPr>
              <a:spLocks noEditPoints="1"/>
            </p:cNvSpPr>
            <p:nvPr/>
          </p:nvSpPr>
          <p:spPr bwMode="auto">
            <a:xfrm>
              <a:off x="2818" y="2108"/>
              <a:ext cx="237" cy="49"/>
            </a:xfrm>
            <a:custGeom>
              <a:avLst/>
              <a:gdLst/>
              <a:ahLst/>
              <a:cxnLst>
                <a:cxn ang="0">
                  <a:pos x="100" y="17"/>
                </a:cxn>
                <a:cxn ang="0">
                  <a:pos x="100" y="17"/>
                </a:cxn>
                <a:cxn ang="0">
                  <a:pos x="100" y="17"/>
                </a:cxn>
                <a:cxn ang="0">
                  <a:pos x="100" y="17"/>
                </a:cxn>
                <a:cxn ang="0">
                  <a:pos x="100" y="17"/>
                </a:cxn>
                <a:cxn ang="0">
                  <a:pos x="98" y="21"/>
                </a:cxn>
                <a:cxn ang="0">
                  <a:pos x="50" y="5"/>
                </a:cxn>
                <a:cxn ang="0">
                  <a:pos x="50" y="5"/>
                </a:cxn>
                <a:cxn ang="0">
                  <a:pos x="3" y="21"/>
                </a:cxn>
                <a:cxn ang="0">
                  <a:pos x="3" y="21"/>
                </a:cxn>
                <a:cxn ang="0">
                  <a:pos x="0" y="17"/>
                </a:cxn>
                <a:cxn ang="0">
                  <a:pos x="50" y="0"/>
                </a:cxn>
                <a:cxn ang="0">
                  <a:pos x="50" y="0"/>
                </a:cxn>
                <a:cxn ang="0">
                  <a:pos x="100" y="17"/>
                </a:cxn>
                <a:cxn ang="0">
                  <a:pos x="100" y="17"/>
                </a:cxn>
                <a:cxn ang="0">
                  <a:pos x="98" y="21"/>
                </a:cxn>
              </a:cxnLst>
              <a:rect l="0" t="0" r="r" b="b"/>
              <a:pathLst>
                <a:path w="100" h="21">
                  <a:moveTo>
                    <a:pt x="100" y="17"/>
                  </a:moveTo>
                  <a:cubicBezTo>
                    <a:pt x="100" y="17"/>
                    <a:pt x="100" y="17"/>
                    <a:pt x="100" y="17"/>
                  </a:cubicBezTo>
                  <a:cubicBezTo>
                    <a:pt x="100" y="17"/>
                    <a:pt x="100" y="17"/>
                    <a:pt x="100" y="17"/>
                  </a:cubicBezTo>
                  <a:cubicBezTo>
                    <a:pt x="100" y="17"/>
                    <a:pt x="100" y="17"/>
                    <a:pt x="100" y="17"/>
                  </a:cubicBezTo>
                  <a:cubicBezTo>
                    <a:pt x="100" y="17"/>
                    <a:pt x="100" y="17"/>
                    <a:pt x="100" y="17"/>
                  </a:cubicBezTo>
                  <a:close/>
                  <a:moveTo>
                    <a:pt x="98" y="21"/>
                  </a:moveTo>
                  <a:cubicBezTo>
                    <a:pt x="86" y="11"/>
                    <a:pt x="69" y="5"/>
                    <a:pt x="50" y="5"/>
                  </a:cubicBezTo>
                  <a:cubicBezTo>
                    <a:pt x="50" y="5"/>
                    <a:pt x="50" y="5"/>
                    <a:pt x="50" y="5"/>
                  </a:cubicBezTo>
                  <a:cubicBezTo>
                    <a:pt x="32" y="5"/>
                    <a:pt x="15" y="11"/>
                    <a:pt x="3" y="21"/>
                  </a:cubicBezTo>
                  <a:cubicBezTo>
                    <a:pt x="3" y="21"/>
                    <a:pt x="3" y="21"/>
                    <a:pt x="3" y="21"/>
                  </a:cubicBezTo>
                  <a:cubicBezTo>
                    <a:pt x="0" y="17"/>
                    <a:pt x="0" y="17"/>
                    <a:pt x="0" y="17"/>
                  </a:cubicBezTo>
                  <a:cubicBezTo>
                    <a:pt x="13" y="7"/>
                    <a:pt x="31" y="0"/>
                    <a:pt x="50" y="0"/>
                  </a:cubicBezTo>
                  <a:cubicBezTo>
                    <a:pt x="50" y="0"/>
                    <a:pt x="50" y="0"/>
                    <a:pt x="50" y="0"/>
                  </a:cubicBezTo>
                  <a:cubicBezTo>
                    <a:pt x="70" y="0"/>
                    <a:pt x="88" y="7"/>
                    <a:pt x="100" y="17"/>
                  </a:cubicBezTo>
                  <a:cubicBezTo>
                    <a:pt x="100" y="17"/>
                    <a:pt x="100" y="17"/>
                    <a:pt x="100" y="17"/>
                  </a:cubicBezTo>
                  <a:cubicBezTo>
                    <a:pt x="98" y="21"/>
                    <a:pt x="98" y="21"/>
                    <a:pt x="98" y="2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47" name="Freeform 223"/>
            <p:cNvSpPr/>
            <p:nvPr/>
          </p:nvSpPr>
          <p:spPr bwMode="auto">
            <a:xfrm>
              <a:off x="2818" y="2169"/>
              <a:ext cx="237" cy="10"/>
            </a:xfrm>
            <a:custGeom>
              <a:avLst/>
              <a:gdLst/>
              <a:ahLst/>
              <a:cxnLst>
                <a:cxn ang="0">
                  <a:pos x="237" y="10"/>
                </a:cxn>
                <a:cxn ang="0">
                  <a:pos x="0" y="10"/>
                </a:cxn>
                <a:cxn ang="0">
                  <a:pos x="0" y="0"/>
                </a:cxn>
                <a:cxn ang="0">
                  <a:pos x="237" y="0"/>
                </a:cxn>
                <a:cxn ang="0">
                  <a:pos x="237" y="10"/>
                </a:cxn>
                <a:cxn ang="0">
                  <a:pos x="237" y="10"/>
                </a:cxn>
              </a:cxnLst>
              <a:rect l="0" t="0" r="r" b="b"/>
              <a:pathLst>
                <a:path w="237" h="10">
                  <a:moveTo>
                    <a:pt x="237" y="10"/>
                  </a:moveTo>
                  <a:lnTo>
                    <a:pt x="0" y="10"/>
                  </a:lnTo>
                  <a:lnTo>
                    <a:pt x="0" y="0"/>
                  </a:lnTo>
                  <a:lnTo>
                    <a:pt x="237" y="0"/>
                  </a:lnTo>
                  <a:lnTo>
                    <a:pt x="237" y="10"/>
                  </a:lnTo>
                  <a:lnTo>
                    <a:pt x="237" y="1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48" name="Freeform 224"/>
            <p:cNvSpPr/>
            <p:nvPr/>
          </p:nvSpPr>
          <p:spPr bwMode="auto">
            <a:xfrm>
              <a:off x="2932" y="2056"/>
              <a:ext cx="11" cy="236"/>
            </a:xfrm>
            <a:custGeom>
              <a:avLst/>
              <a:gdLst/>
              <a:ahLst/>
              <a:cxnLst>
                <a:cxn ang="0">
                  <a:pos x="11" y="236"/>
                </a:cxn>
                <a:cxn ang="0">
                  <a:pos x="0" y="236"/>
                </a:cxn>
                <a:cxn ang="0">
                  <a:pos x="0" y="0"/>
                </a:cxn>
                <a:cxn ang="0">
                  <a:pos x="11" y="0"/>
                </a:cxn>
                <a:cxn ang="0">
                  <a:pos x="11" y="236"/>
                </a:cxn>
                <a:cxn ang="0">
                  <a:pos x="11" y="236"/>
                </a:cxn>
              </a:cxnLst>
              <a:rect l="0" t="0" r="r" b="b"/>
              <a:pathLst>
                <a:path w="11" h="236">
                  <a:moveTo>
                    <a:pt x="11" y="236"/>
                  </a:moveTo>
                  <a:lnTo>
                    <a:pt x="0" y="236"/>
                  </a:lnTo>
                  <a:lnTo>
                    <a:pt x="0" y="0"/>
                  </a:lnTo>
                  <a:lnTo>
                    <a:pt x="11" y="0"/>
                  </a:lnTo>
                  <a:lnTo>
                    <a:pt x="11" y="236"/>
                  </a:lnTo>
                  <a:lnTo>
                    <a:pt x="11" y="23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49" name="Freeform 225"/>
            <p:cNvSpPr/>
            <p:nvPr/>
          </p:nvSpPr>
          <p:spPr bwMode="auto">
            <a:xfrm>
              <a:off x="2872" y="2074"/>
              <a:ext cx="10" cy="202"/>
            </a:xfrm>
            <a:custGeom>
              <a:avLst/>
              <a:gdLst/>
              <a:ahLst/>
              <a:cxnLst>
                <a:cxn ang="0">
                  <a:pos x="10" y="202"/>
                </a:cxn>
                <a:cxn ang="0">
                  <a:pos x="0" y="202"/>
                </a:cxn>
                <a:cxn ang="0">
                  <a:pos x="0" y="0"/>
                </a:cxn>
                <a:cxn ang="0">
                  <a:pos x="10" y="0"/>
                </a:cxn>
                <a:cxn ang="0">
                  <a:pos x="10" y="202"/>
                </a:cxn>
                <a:cxn ang="0">
                  <a:pos x="10" y="202"/>
                </a:cxn>
              </a:cxnLst>
              <a:rect l="0" t="0" r="r" b="b"/>
              <a:pathLst>
                <a:path w="10" h="202">
                  <a:moveTo>
                    <a:pt x="10" y="202"/>
                  </a:moveTo>
                  <a:lnTo>
                    <a:pt x="0" y="202"/>
                  </a:lnTo>
                  <a:lnTo>
                    <a:pt x="0" y="0"/>
                  </a:lnTo>
                  <a:lnTo>
                    <a:pt x="10" y="0"/>
                  </a:lnTo>
                  <a:lnTo>
                    <a:pt x="10" y="202"/>
                  </a:lnTo>
                  <a:lnTo>
                    <a:pt x="10" y="20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50" name="Freeform 226"/>
            <p:cNvSpPr/>
            <p:nvPr/>
          </p:nvSpPr>
          <p:spPr bwMode="auto">
            <a:xfrm>
              <a:off x="2991" y="2074"/>
              <a:ext cx="12" cy="202"/>
            </a:xfrm>
            <a:custGeom>
              <a:avLst/>
              <a:gdLst/>
              <a:ahLst/>
              <a:cxnLst>
                <a:cxn ang="0">
                  <a:pos x="12" y="202"/>
                </a:cxn>
                <a:cxn ang="0">
                  <a:pos x="0" y="202"/>
                </a:cxn>
                <a:cxn ang="0">
                  <a:pos x="0" y="0"/>
                </a:cxn>
                <a:cxn ang="0">
                  <a:pos x="12" y="0"/>
                </a:cxn>
                <a:cxn ang="0">
                  <a:pos x="12" y="202"/>
                </a:cxn>
                <a:cxn ang="0">
                  <a:pos x="12" y="202"/>
                </a:cxn>
              </a:cxnLst>
              <a:rect l="0" t="0" r="r" b="b"/>
              <a:pathLst>
                <a:path w="12" h="202">
                  <a:moveTo>
                    <a:pt x="12" y="202"/>
                  </a:moveTo>
                  <a:lnTo>
                    <a:pt x="0" y="202"/>
                  </a:lnTo>
                  <a:lnTo>
                    <a:pt x="0" y="0"/>
                  </a:lnTo>
                  <a:lnTo>
                    <a:pt x="12" y="0"/>
                  </a:lnTo>
                  <a:lnTo>
                    <a:pt x="12" y="202"/>
                  </a:lnTo>
                  <a:lnTo>
                    <a:pt x="12" y="20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51" name="Freeform 227"/>
            <p:cNvSpPr/>
            <p:nvPr/>
          </p:nvSpPr>
          <p:spPr bwMode="auto">
            <a:xfrm>
              <a:off x="3412" y="1906"/>
              <a:ext cx="232" cy="223"/>
            </a:xfrm>
            <a:custGeom>
              <a:avLst/>
              <a:gdLst/>
              <a:ahLst/>
              <a:cxnLst>
                <a:cxn ang="0">
                  <a:pos x="23" y="52"/>
                </a:cxn>
                <a:cxn ang="0">
                  <a:pos x="46" y="22"/>
                </a:cxn>
                <a:cxn ang="0">
                  <a:pos x="40" y="0"/>
                </a:cxn>
                <a:cxn ang="0">
                  <a:pos x="50" y="86"/>
                </a:cxn>
                <a:cxn ang="0">
                  <a:pos x="24" y="94"/>
                </a:cxn>
                <a:cxn ang="0">
                  <a:pos x="1" y="76"/>
                </a:cxn>
                <a:cxn ang="0">
                  <a:pos x="23" y="52"/>
                </a:cxn>
              </a:cxnLst>
              <a:rect l="0" t="0" r="r" b="b"/>
              <a:pathLst>
                <a:path w="98" h="94">
                  <a:moveTo>
                    <a:pt x="23" y="52"/>
                  </a:moveTo>
                  <a:cubicBezTo>
                    <a:pt x="38" y="46"/>
                    <a:pt x="46" y="40"/>
                    <a:pt x="46" y="22"/>
                  </a:cubicBezTo>
                  <a:cubicBezTo>
                    <a:pt x="46" y="14"/>
                    <a:pt x="45" y="6"/>
                    <a:pt x="40" y="0"/>
                  </a:cubicBezTo>
                  <a:cubicBezTo>
                    <a:pt x="87" y="0"/>
                    <a:pt x="98" y="78"/>
                    <a:pt x="50" y="86"/>
                  </a:cubicBezTo>
                  <a:cubicBezTo>
                    <a:pt x="41" y="88"/>
                    <a:pt x="31" y="85"/>
                    <a:pt x="24" y="94"/>
                  </a:cubicBezTo>
                  <a:cubicBezTo>
                    <a:pt x="12" y="94"/>
                    <a:pt x="0" y="88"/>
                    <a:pt x="1" y="76"/>
                  </a:cubicBezTo>
                  <a:cubicBezTo>
                    <a:pt x="1" y="76"/>
                    <a:pt x="0" y="61"/>
                    <a:pt x="23" y="5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52" name="Freeform 228"/>
            <p:cNvSpPr/>
            <p:nvPr/>
          </p:nvSpPr>
          <p:spPr bwMode="auto">
            <a:xfrm>
              <a:off x="3455" y="2115"/>
              <a:ext cx="31" cy="42"/>
            </a:xfrm>
            <a:custGeom>
              <a:avLst/>
              <a:gdLst/>
              <a:ahLst/>
              <a:cxnLst>
                <a:cxn ang="0">
                  <a:pos x="0" y="12"/>
                </a:cxn>
                <a:cxn ang="0">
                  <a:pos x="12" y="42"/>
                </a:cxn>
                <a:cxn ang="0">
                  <a:pos x="14" y="14"/>
                </a:cxn>
                <a:cxn ang="0">
                  <a:pos x="31" y="28"/>
                </a:cxn>
                <a:cxn ang="0">
                  <a:pos x="19" y="0"/>
                </a:cxn>
                <a:cxn ang="0">
                  <a:pos x="0" y="12"/>
                </a:cxn>
              </a:cxnLst>
              <a:rect l="0" t="0" r="r" b="b"/>
              <a:pathLst>
                <a:path w="31" h="42">
                  <a:moveTo>
                    <a:pt x="0" y="12"/>
                  </a:moveTo>
                  <a:lnTo>
                    <a:pt x="12" y="42"/>
                  </a:lnTo>
                  <a:lnTo>
                    <a:pt x="14" y="14"/>
                  </a:lnTo>
                  <a:lnTo>
                    <a:pt x="31" y="28"/>
                  </a:lnTo>
                  <a:lnTo>
                    <a:pt x="19" y="0"/>
                  </a:lnTo>
                  <a:lnTo>
                    <a:pt x="0" y="1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53" name="Oval 229"/>
            <p:cNvSpPr>
              <a:spLocks noChangeArrowheads="1"/>
            </p:cNvSpPr>
            <p:nvPr/>
          </p:nvSpPr>
          <p:spPr bwMode="auto">
            <a:xfrm>
              <a:off x="3436" y="2091"/>
              <a:ext cx="12" cy="12"/>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54" name="Freeform 230"/>
            <p:cNvSpPr/>
            <p:nvPr/>
          </p:nvSpPr>
          <p:spPr bwMode="auto">
            <a:xfrm>
              <a:off x="3502" y="1954"/>
              <a:ext cx="83" cy="111"/>
            </a:xfrm>
            <a:custGeom>
              <a:avLst/>
              <a:gdLst/>
              <a:ahLst/>
              <a:cxnLst>
                <a:cxn ang="0">
                  <a:pos x="0" y="47"/>
                </a:cxn>
                <a:cxn ang="0">
                  <a:pos x="23" y="24"/>
                </a:cxn>
                <a:cxn ang="0">
                  <a:pos x="13" y="3"/>
                </a:cxn>
                <a:cxn ang="0">
                  <a:pos x="21" y="26"/>
                </a:cxn>
                <a:cxn ang="0">
                  <a:pos x="22" y="26"/>
                </a:cxn>
                <a:cxn ang="0">
                  <a:pos x="1" y="47"/>
                </a:cxn>
              </a:cxnLst>
              <a:rect l="0" t="0" r="r" b="b"/>
              <a:pathLst>
                <a:path w="35" h="47">
                  <a:moveTo>
                    <a:pt x="0" y="47"/>
                  </a:moveTo>
                  <a:cubicBezTo>
                    <a:pt x="4" y="46"/>
                    <a:pt x="35" y="28"/>
                    <a:pt x="23" y="24"/>
                  </a:cubicBezTo>
                  <a:cubicBezTo>
                    <a:pt x="28" y="18"/>
                    <a:pt x="24" y="0"/>
                    <a:pt x="13" y="3"/>
                  </a:cubicBezTo>
                  <a:cubicBezTo>
                    <a:pt x="23" y="4"/>
                    <a:pt x="25" y="19"/>
                    <a:pt x="21" y="26"/>
                  </a:cubicBezTo>
                  <a:cubicBezTo>
                    <a:pt x="21" y="26"/>
                    <a:pt x="22" y="26"/>
                    <a:pt x="22" y="26"/>
                  </a:cubicBezTo>
                  <a:cubicBezTo>
                    <a:pt x="23" y="35"/>
                    <a:pt x="10" y="41"/>
                    <a:pt x="1" y="47"/>
                  </a:cubicBezTo>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55" name="Freeform 231"/>
            <p:cNvSpPr/>
            <p:nvPr/>
          </p:nvSpPr>
          <p:spPr bwMode="auto">
            <a:xfrm>
              <a:off x="3594" y="2037"/>
              <a:ext cx="74" cy="4"/>
            </a:xfrm>
            <a:custGeom>
              <a:avLst/>
              <a:gdLst/>
              <a:ahLst/>
              <a:cxnLst>
                <a:cxn ang="0">
                  <a:pos x="30" y="0"/>
                </a:cxn>
                <a:cxn ang="0">
                  <a:pos x="31" y="1"/>
                </a:cxn>
                <a:cxn ang="0">
                  <a:pos x="31" y="1"/>
                </a:cxn>
                <a:cxn ang="0">
                  <a:pos x="30" y="2"/>
                </a:cxn>
                <a:cxn ang="0">
                  <a:pos x="1" y="2"/>
                </a:cxn>
                <a:cxn ang="0">
                  <a:pos x="0" y="1"/>
                </a:cxn>
                <a:cxn ang="0">
                  <a:pos x="0" y="1"/>
                </a:cxn>
                <a:cxn ang="0">
                  <a:pos x="1" y="0"/>
                </a:cxn>
                <a:cxn ang="0">
                  <a:pos x="30" y="0"/>
                </a:cxn>
              </a:cxnLst>
              <a:rect l="0" t="0" r="r" b="b"/>
              <a:pathLst>
                <a:path w="31" h="2">
                  <a:moveTo>
                    <a:pt x="30" y="0"/>
                  </a:moveTo>
                  <a:cubicBezTo>
                    <a:pt x="31" y="0"/>
                    <a:pt x="31" y="0"/>
                    <a:pt x="31" y="1"/>
                  </a:cubicBezTo>
                  <a:cubicBezTo>
                    <a:pt x="31" y="1"/>
                    <a:pt x="31" y="1"/>
                    <a:pt x="31" y="1"/>
                  </a:cubicBezTo>
                  <a:cubicBezTo>
                    <a:pt x="31" y="2"/>
                    <a:pt x="31" y="2"/>
                    <a:pt x="30" y="2"/>
                  </a:cubicBezTo>
                  <a:cubicBezTo>
                    <a:pt x="1" y="2"/>
                    <a:pt x="1" y="2"/>
                    <a:pt x="1" y="2"/>
                  </a:cubicBezTo>
                  <a:cubicBezTo>
                    <a:pt x="1" y="2"/>
                    <a:pt x="0" y="2"/>
                    <a:pt x="0" y="1"/>
                  </a:cubicBezTo>
                  <a:cubicBezTo>
                    <a:pt x="0" y="1"/>
                    <a:pt x="0" y="1"/>
                    <a:pt x="0" y="1"/>
                  </a:cubicBezTo>
                  <a:cubicBezTo>
                    <a:pt x="0" y="0"/>
                    <a:pt x="1" y="0"/>
                    <a:pt x="1" y="0"/>
                  </a:cubicBezTo>
                  <a:lnTo>
                    <a:pt x="3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56" name="Freeform 232"/>
            <p:cNvSpPr/>
            <p:nvPr/>
          </p:nvSpPr>
          <p:spPr bwMode="auto">
            <a:xfrm>
              <a:off x="3594" y="2003"/>
              <a:ext cx="74" cy="5"/>
            </a:xfrm>
            <a:custGeom>
              <a:avLst/>
              <a:gdLst/>
              <a:ahLst/>
              <a:cxnLst>
                <a:cxn ang="0">
                  <a:pos x="30" y="0"/>
                </a:cxn>
                <a:cxn ang="0">
                  <a:pos x="31" y="1"/>
                </a:cxn>
                <a:cxn ang="0">
                  <a:pos x="31" y="1"/>
                </a:cxn>
                <a:cxn ang="0">
                  <a:pos x="30" y="2"/>
                </a:cxn>
                <a:cxn ang="0">
                  <a:pos x="1" y="2"/>
                </a:cxn>
                <a:cxn ang="0">
                  <a:pos x="0" y="1"/>
                </a:cxn>
                <a:cxn ang="0">
                  <a:pos x="0" y="1"/>
                </a:cxn>
                <a:cxn ang="0">
                  <a:pos x="1" y="0"/>
                </a:cxn>
                <a:cxn ang="0">
                  <a:pos x="30" y="0"/>
                </a:cxn>
              </a:cxnLst>
              <a:rect l="0" t="0" r="r" b="b"/>
              <a:pathLst>
                <a:path w="31" h="2">
                  <a:moveTo>
                    <a:pt x="30" y="0"/>
                  </a:moveTo>
                  <a:cubicBezTo>
                    <a:pt x="31" y="0"/>
                    <a:pt x="31" y="0"/>
                    <a:pt x="31" y="1"/>
                  </a:cubicBezTo>
                  <a:cubicBezTo>
                    <a:pt x="31" y="1"/>
                    <a:pt x="31" y="1"/>
                    <a:pt x="31" y="1"/>
                  </a:cubicBezTo>
                  <a:cubicBezTo>
                    <a:pt x="31" y="2"/>
                    <a:pt x="31" y="2"/>
                    <a:pt x="30" y="2"/>
                  </a:cubicBezTo>
                  <a:cubicBezTo>
                    <a:pt x="1" y="2"/>
                    <a:pt x="1" y="2"/>
                    <a:pt x="1" y="2"/>
                  </a:cubicBezTo>
                  <a:cubicBezTo>
                    <a:pt x="1" y="2"/>
                    <a:pt x="0" y="2"/>
                    <a:pt x="0" y="1"/>
                  </a:cubicBezTo>
                  <a:cubicBezTo>
                    <a:pt x="0" y="1"/>
                    <a:pt x="0" y="1"/>
                    <a:pt x="0" y="1"/>
                  </a:cubicBezTo>
                  <a:cubicBezTo>
                    <a:pt x="0" y="0"/>
                    <a:pt x="1" y="0"/>
                    <a:pt x="1" y="0"/>
                  </a:cubicBezTo>
                  <a:lnTo>
                    <a:pt x="3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57" name="Freeform 233"/>
            <p:cNvSpPr>
              <a:spLocks noEditPoints="1"/>
            </p:cNvSpPr>
            <p:nvPr/>
          </p:nvSpPr>
          <p:spPr bwMode="auto">
            <a:xfrm>
              <a:off x="3102" y="1759"/>
              <a:ext cx="149" cy="230"/>
            </a:xfrm>
            <a:custGeom>
              <a:avLst/>
              <a:gdLst/>
              <a:ahLst/>
              <a:cxnLst>
                <a:cxn ang="0">
                  <a:pos x="9" y="52"/>
                </a:cxn>
                <a:cxn ang="0">
                  <a:pos x="2" y="26"/>
                </a:cxn>
                <a:cxn ang="0">
                  <a:pos x="2" y="26"/>
                </a:cxn>
                <a:cxn ang="0">
                  <a:pos x="37" y="3"/>
                </a:cxn>
                <a:cxn ang="0">
                  <a:pos x="37" y="3"/>
                </a:cxn>
                <a:cxn ang="0">
                  <a:pos x="59" y="38"/>
                </a:cxn>
                <a:cxn ang="0">
                  <a:pos x="59" y="38"/>
                </a:cxn>
                <a:cxn ang="0">
                  <a:pos x="43" y="59"/>
                </a:cxn>
                <a:cxn ang="0">
                  <a:pos x="43" y="59"/>
                </a:cxn>
                <a:cxn ang="0">
                  <a:pos x="14" y="97"/>
                </a:cxn>
                <a:cxn ang="0">
                  <a:pos x="9" y="52"/>
                </a:cxn>
                <a:cxn ang="0">
                  <a:pos x="7" y="27"/>
                </a:cxn>
                <a:cxn ang="0">
                  <a:pos x="14" y="49"/>
                </a:cxn>
                <a:cxn ang="0">
                  <a:pos x="14" y="49"/>
                </a:cxn>
                <a:cxn ang="0">
                  <a:pos x="14" y="49"/>
                </a:cxn>
                <a:cxn ang="0">
                  <a:pos x="18" y="82"/>
                </a:cxn>
                <a:cxn ang="0">
                  <a:pos x="39" y="54"/>
                </a:cxn>
                <a:cxn ang="0">
                  <a:pos x="40" y="54"/>
                </a:cxn>
                <a:cxn ang="0">
                  <a:pos x="54" y="37"/>
                </a:cxn>
                <a:cxn ang="0">
                  <a:pos x="54" y="37"/>
                </a:cxn>
                <a:cxn ang="0">
                  <a:pos x="36" y="9"/>
                </a:cxn>
                <a:cxn ang="0">
                  <a:pos x="36" y="9"/>
                </a:cxn>
                <a:cxn ang="0">
                  <a:pos x="7" y="27"/>
                </a:cxn>
              </a:cxnLst>
              <a:rect l="0" t="0" r="r" b="b"/>
              <a:pathLst>
                <a:path w="63" h="97">
                  <a:moveTo>
                    <a:pt x="9" y="52"/>
                  </a:moveTo>
                  <a:cubicBezTo>
                    <a:pt x="3" y="45"/>
                    <a:pt x="0" y="35"/>
                    <a:pt x="2" y="26"/>
                  </a:cubicBezTo>
                  <a:cubicBezTo>
                    <a:pt x="2" y="26"/>
                    <a:pt x="2" y="26"/>
                    <a:pt x="2" y="26"/>
                  </a:cubicBezTo>
                  <a:cubicBezTo>
                    <a:pt x="5" y="10"/>
                    <a:pt x="21" y="0"/>
                    <a:pt x="37" y="3"/>
                  </a:cubicBezTo>
                  <a:cubicBezTo>
                    <a:pt x="37" y="3"/>
                    <a:pt x="37" y="3"/>
                    <a:pt x="37" y="3"/>
                  </a:cubicBezTo>
                  <a:cubicBezTo>
                    <a:pt x="53" y="7"/>
                    <a:pt x="63" y="22"/>
                    <a:pt x="59" y="38"/>
                  </a:cubicBezTo>
                  <a:cubicBezTo>
                    <a:pt x="59" y="38"/>
                    <a:pt x="59" y="38"/>
                    <a:pt x="59" y="38"/>
                  </a:cubicBezTo>
                  <a:cubicBezTo>
                    <a:pt x="57" y="48"/>
                    <a:pt x="51" y="55"/>
                    <a:pt x="43" y="59"/>
                  </a:cubicBezTo>
                  <a:cubicBezTo>
                    <a:pt x="43" y="59"/>
                    <a:pt x="43" y="59"/>
                    <a:pt x="43" y="59"/>
                  </a:cubicBezTo>
                  <a:cubicBezTo>
                    <a:pt x="14" y="97"/>
                    <a:pt x="14" y="97"/>
                    <a:pt x="14" y="97"/>
                  </a:cubicBezTo>
                  <a:cubicBezTo>
                    <a:pt x="9" y="52"/>
                    <a:pt x="9" y="52"/>
                    <a:pt x="9" y="52"/>
                  </a:cubicBezTo>
                  <a:close/>
                  <a:moveTo>
                    <a:pt x="7" y="27"/>
                  </a:moveTo>
                  <a:cubicBezTo>
                    <a:pt x="6" y="35"/>
                    <a:pt x="8" y="43"/>
                    <a:pt x="14" y="49"/>
                  </a:cubicBezTo>
                  <a:cubicBezTo>
                    <a:pt x="14" y="49"/>
                    <a:pt x="14" y="49"/>
                    <a:pt x="14" y="49"/>
                  </a:cubicBezTo>
                  <a:cubicBezTo>
                    <a:pt x="14" y="49"/>
                    <a:pt x="14" y="49"/>
                    <a:pt x="14" y="49"/>
                  </a:cubicBezTo>
                  <a:cubicBezTo>
                    <a:pt x="18" y="82"/>
                    <a:pt x="18" y="82"/>
                    <a:pt x="18" y="82"/>
                  </a:cubicBezTo>
                  <a:cubicBezTo>
                    <a:pt x="39" y="54"/>
                    <a:pt x="39" y="54"/>
                    <a:pt x="39" y="54"/>
                  </a:cubicBezTo>
                  <a:cubicBezTo>
                    <a:pt x="40" y="54"/>
                    <a:pt x="40" y="54"/>
                    <a:pt x="40" y="54"/>
                  </a:cubicBezTo>
                  <a:cubicBezTo>
                    <a:pt x="47" y="51"/>
                    <a:pt x="52" y="45"/>
                    <a:pt x="54" y="37"/>
                  </a:cubicBezTo>
                  <a:cubicBezTo>
                    <a:pt x="54" y="37"/>
                    <a:pt x="54" y="37"/>
                    <a:pt x="54" y="37"/>
                  </a:cubicBezTo>
                  <a:cubicBezTo>
                    <a:pt x="57" y="24"/>
                    <a:pt x="49" y="12"/>
                    <a:pt x="36" y="9"/>
                  </a:cubicBezTo>
                  <a:cubicBezTo>
                    <a:pt x="36" y="9"/>
                    <a:pt x="36" y="9"/>
                    <a:pt x="36" y="9"/>
                  </a:cubicBezTo>
                  <a:cubicBezTo>
                    <a:pt x="23" y="6"/>
                    <a:pt x="10" y="14"/>
                    <a:pt x="7" y="2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58" name="Freeform 234"/>
            <p:cNvSpPr/>
            <p:nvPr/>
          </p:nvSpPr>
          <p:spPr bwMode="auto">
            <a:xfrm>
              <a:off x="3130" y="1819"/>
              <a:ext cx="19" cy="21"/>
            </a:xfrm>
            <a:custGeom>
              <a:avLst/>
              <a:gdLst/>
              <a:ahLst/>
              <a:cxnLst>
                <a:cxn ang="0">
                  <a:pos x="8" y="5"/>
                </a:cxn>
                <a:cxn ang="0">
                  <a:pos x="3" y="8"/>
                </a:cxn>
                <a:cxn ang="0">
                  <a:pos x="0" y="4"/>
                </a:cxn>
                <a:cxn ang="0">
                  <a:pos x="5" y="1"/>
                </a:cxn>
                <a:cxn ang="0">
                  <a:pos x="8" y="5"/>
                </a:cxn>
              </a:cxnLst>
              <a:rect l="0" t="0" r="r" b="b"/>
              <a:pathLst>
                <a:path w="8" h="9">
                  <a:moveTo>
                    <a:pt x="8" y="5"/>
                  </a:moveTo>
                  <a:cubicBezTo>
                    <a:pt x="7" y="7"/>
                    <a:pt x="5" y="9"/>
                    <a:pt x="3" y="8"/>
                  </a:cubicBezTo>
                  <a:cubicBezTo>
                    <a:pt x="1" y="8"/>
                    <a:pt x="0" y="6"/>
                    <a:pt x="0" y="4"/>
                  </a:cubicBezTo>
                  <a:cubicBezTo>
                    <a:pt x="1" y="2"/>
                    <a:pt x="3" y="0"/>
                    <a:pt x="5" y="1"/>
                  </a:cubicBezTo>
                  <a:cubicBezTo>
                    <a:pt x="7" y="1"/>
                    <a:pt x="8" y="3"/>
                    <a:pt x="8" y="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59" name="Freeform 235"/>
            <p:cNvSpPr/>
            <p:nvPr/>
          </p:nvSpPr>
          <p:spPr bwMode="auto">
            <a:xfrm>
              <a:off x="3166" y="1828"/>
              <a:ext cx="19" cy="19"/>
            </a:xfrm>
            <a:custGeom>
              <a:avLst/>
              <a:gdLst/>
              <a:ahLst/>
              <a:cxnLst>
                <a:cxn ang="0">
                  <a:pos x="8" y="5"/>
                </a:cxn>
                <a:cxn ang="0">
                  <a:pos x="3" y="8"/>
                </a:cxn>
                <a:cxn ang="0">
                  <a:pos x="1" y="3"/>
                </a:cxn>
                <a:cxn ang="0">
                  <a:pos x="5" y="0"/>
                </a:cxn>
                <a:cxn ang="0">
                  <a:pos x="8" y="5"/>
                </a:cxn>
              </a:cxnLst>
              <a:rect l="0" t="0" r="r" b="b"/>
              <a:pathLst>
                <a:path w="8" h="8">
                  <a:moveTo>
                    <a:pt x="8" y="5"/>
                  </a:moveTo>
                  <a:cubicBezTo>
                    <a:pt x="8" y="7"/>
                    <a:pt x="5" y="8"/>
                    <a:pt x="3" y="8"/>
                  </a:cubicBezTo>
                  <a:cubicBezTo>
                    <a:pt x="1" y="7"/>
                    <a:pt x="0" y="5"/>
                    <a:pt x="1" y="3"/>
                  </a:cubicBezTo>
                  <a:cubicBezTo>
                    <a:pt x="1" y="1"/>
                    <a:pt x="3" y="0"/>
                    <a:pt x="5" y="0"/>
                  </a:cubicBezTo>
                  <a:cubicBezTo>
                    <a:pt x="7" y="1"/>
                    <a:pt x="8" y="3"/>
                    <a:pt x="8" y="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60" name="Freeform 236"/>
            <p:cNvSpPr/>
            <p:nvPr/>
          </p:nvSpPr>
          <p:spPr bwMode="auto">
            <a:xfrm>
              <a:off x="3199" y="1835"/>
              <a:ext cx="19" cy="19"/>
            </a:xfrm>
            <a:custGeom>
              <a:avLst/>
              <a:gdLst/>
              <a:ahLst/>
              <a:cxnLst>
                <a:cxn ang="0">
                  <a:pos x="8" y="5"/>
                </a:cxn>
                <a:cxn ang="0">
                  <a:pos x="3" y="8"/>
                </a:cxn>
                <a:cxn ang="0">
                  <a:pos x="0" y="3"/>
                </a:cxn>
                <a:cxn ang="0">
                  <a:pos x="5" y="0"/>
                </a:cxn>
                <a:cxn ang="0">
                  <a:pos x="8" y="5"/>
                </a:cxn>
              </a:cxnLst>
              <a:rect l="0" t="0" r="r" b="b"/>
              <a:pathLst>
                <a:path w="8" h="8">
                  <a:moveTo>
                    <a:pt x="8" y="5"/>
                  </a:moveTo>
                  <a:cubicBezTo>
                    <a:pt x="7" y="7"/>
                    <a:pt x="5" y="8"/>
                    <a:pt x="3" y="8"/>
                  </a:cubicBezTo>
                  <a:cubicBezTo>
                    <a:pt x="1" y="7"/>
                    <a:pt x="0" y="5"/>
                    <a:pt x="0" y="3"/>
                  </a:cubicBezTo>
                  <a:cubicBezTo>
                    <a:pt x="1" y="1"/>
                    <a:pt x="3" y="0"/>
                    <a:pt x="5" y="0"/>
                  </a:cubicBezTo>
                  <a:cubicBezTo>
                    <a:pt x="7" y="1"/>
                    <a:pt x="8" y="3"/>
                    <a:pt x="8" y="5"/>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61" name="Freeform 237"/>
            <p:cNvSpPr>
              <a:spLocks noEditPoints="1"/>
            </p:cNvSpPr>
            <p:nvPr/>
          </p:nvSpPr>
          <p:spPr bwMode="auto">
            <a:xfrm>
              <a:off x="3294" y="2153"/>
              <a:ext cx="246" cy="149"/>
            </a:xfrm>
            <a:custGeom>
              <a:avLst/>
              <a:gdLst/>
              <a:ahLst/>
              <a:cxnLst>
                <a:cxn ang="0">
                  <a:pos x="58" y="49"/>
                </a:cxn>
                <a:cxn ang="0">
                  <a:pos x="32" y="63"/>
                </a:cxn>
                <a:cxn ang="0">
                  <a:pos x="32" y="63"/>
                </a:cxn>
                <a:cxn ang="0">
                  <a:pos x="0" y="31"/>
                </a:cxn>
                <a:cxn ang="0">
                  <a:pos x="0" y="31"/>
                </a:cxn>
                <a:cxn ang="0">
                  <a:pos x="32" y="0"/>
                </a:cxn>
                <a:cxn ang="0">
                  <a:pos x="32" y="0"/>
                </a:cxn>
                <a:cxn ang="0">
                  <a:pos x="57" y="13"/>
                </a:cxn>
                <a:cxn ang="0">
                  <a:pos x="57" y="13"/>
                </a:cxn>
                <a:cxn ang="0">
                  <a:pos x="104" y="34"/>
                </a:cxn>
                <a:cxn ang="0">
                  <a:pos x="58" y="49"/>
                </a:cxn>
                <a:cxn ang="0">
                  <a:pos x="32" y="57"/>
                </a:cxn>
                <a:cxn ang="0">
                  <a:pos x="53" y="45"/>
                </a:cxn>
                <a:cxn ang="0">
                  <a:pos x="53" y="45"/>
                </a:cxn>
                <a:cxn ang="0">
                  <a:pos x="54" y="44"/>
                </a:cxn>
                <a:cxn ang="0">
                  <a:pos x="87" y="33"/>
                </a:cxn>
                <a:cxn ang="0">
                  <a:pos x="53" y="17"/>
                </a:cxn>
                <a:cxn ang="0">
                  <a:pos x="53" y="17"/>
                </a:cxn>
                <a:cxn ang="0">
                  <a:pos x="32" y="6"/>
                </a:cxn>
                <a:cxn ang="0">
                  <a:pos x="32" y="6"/>
                </a:cxn>
                <a:cxn ang="0">
                  <a:pos x="6" y="31"/>
                </a:cxn>
                <a:cxn ang="0">
                  <a:pos x="6" y="31"/>
                </a:cxn>
                <a:cxn ang="0">
                  <a:pos x="32" y="57"/>
                </a:cxn>
              </a:cxnLst>
              <a:rect l="0" t="0" r="r" b="b"/>
              <a:pathLst>
                <a:path w="104" h="63">
                  <a:moveTo>
                    <a:pt x="58" y="49"/>
                  </a:moveTo>
                  <a:cubicBezTo>
                    <a:pt x="52" y="58"/>
                    <a:pt x="43" y="63"/>
                    <a:pt x="32" y="63"/>
                  </a:cubicBezTo>
                  <a:cubicBezTo>
                    <a:pt x="32" y="63"/>
                    <a:pt x="32" y="63"/>
                    <a:pt x="32" y="63"/>
                  </a:cubicBezTo>
                  <a:cubicBezTo>
                    <a:pt x="14" y="63"/>
                    <a:pt x="0" y="49"/>
                    <a:pt x="0" y="31"/>
                  </a:cubicBezTo>
                  <a:cubicBezTo>
                    <a:pt x="0" y="31"/>
                    <a:pt x="0" y="31"/>
                    <a:pt x="0" y="31"/>
                  </a:cubicBezTo>
                  <a:cubicBezTo>
                    <a:pt x="0" y="14"/>
                    <a:pt x="14" y="0"/>
                    <a:pt x="32" y="0"/>
                  </a:cubicBezTo>
                  <a:cubicBezTo>
                    <a:pt x="32" y="0"/>
                    <a:pt x="32" y="0"/>
                    <a:pt x="32" y="0"/>
                  </a:cubicBezTo>
                  <a:cubicBezTo>
                    <a:pt x="42" y="0"/>
                    <a:pt x="51" y="5"/>
                    <a:pt x="57" y="13"/>
                  </a:cubicBezTo>
                  <a:cubicBezTo>
                    <a:pt x="57" y="13"/>
                    <a:pt x="57" y="13"/>
                    <a:pt x="57" y="13"/>
                  </a:cubicBezTo>
                  <a:cubicBezTo>
                    <a:pt x="104" y="34"/>
                    <a:pt x="104" y="34"/>
                    <a:pt x="104" y="34"/>
                  </a:cubicBezTo>
                  <a:cubicBezTo>
                    <a:pt x="58" y="49"/>
                    <a:pt x="58" y="49"/>
                    <a:pt x="58" y="49"/>
                  </a:cubicBezTo>
                  <a:close/>
                  <a:moveTo>
                    <a:pt x="32" y="57"/>
                  </a:moveTo>
                  <a:cubicBezTo>
                    <a:pt x="41" y="57"/>
                    <a:pt x="49" y="52"/>
                    <a:pt x="53" y="45"/>
                  </a:cubicBezTo>
                  <a:cubicBezTo>
                    <a:pt x="53" y="45"/>
                    <a:pt x="53" y="45"/>
                    <a:pt x="53" y="45"/>
                  </a:cubicBezTo>
                  <a:cubicBezTo>
                    <a:pt x="54" y="44"/>
                    <a:pt x="54" y="44"/>
                    <a:pt x="54" y="44"/>
                  </a:cubicBezTo>
                  <a:cubicBezTo>
                    <a:pt x="87" y="33"/>
                    <a:pt x="87" y="33"/>
                    <a:pt x="87" y="33"/>
                  </a:cubicBezTo>
                  <a:cubicBezTo>
                    <a:pt x="53" y="17"/>
                    <a:pt x="53" y="17"/>
                    <a:pt x="53" y="17"/>
                  </a:cubicBezTo>
                  <a:cubicBezTo>
                    <a:pt x="53" y="17"/>
                    <a:pt x="53" y="17"/>
                    <a:pt x="53" y="17"/>
                  </a:cubicBezTo>
                  <a:cubicBezTo>
                    <a:pt x="48" y="10"/>
                    <a:pt x="40" y="6"/>
                    <a:pt x="32" y="6"/>
                  </a:cubicBezTo>
                  <a:cubicBezTo>
                    <a:pt x="32" y="6"/>
                    <a:pt x="32" y="6"/>
                    <a:pt x="32" y="6"/>
                  </a:cubicBezTo>
                  <a:cubicBezTo>
                    <a:pt x="18" y="6"/>
                    <a:pt x="6" y="17"/>
                    <a:pt x="6" y="31"/>
                  </a:cubicBezTo>
                  <a:cubicBezTo>
                    <a:pt x="6" y="31"/>
                    <a:pt x="6" y="31"/>
                    <a:pt x="6" y="31"/>
                  </a:cubicBezTo>
                  <a:cubicBezTo>
                    <a:pt x="6" y="45"/>
                    <a:pt x="18" y="57"/>
                    <a:pt x="32" y="5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62" name="Oval 238"/>
            <p:cNvSpPr>
              <a:spLocks noChangeArrowheads="1"/>
            </p:cNvSpPr>
            <p:nvPr/>
          </p:nvSpPr>
          <p:spPr bwMode="auto">
            <a:xfrm>
              <a:off x="3362" y="2255"/>
              <a:ext cx="19" cy="18"/>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63" name="Oval 239"/>
            <p:cNvSpPr>
              <a:spLocks noChangeArrowheads="1"/>
            </p:cNvSpPr>
            <p:nvPr/>
          </p:nvSpPr>
          <p:spPr bwMode="auto">
            <a:xfrm>
              <a:off x="3362" y="2214"/>
              <a:ext cx="19" cy="22"/>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64" name="Oval 240"/>
            <p:cNvSpPr>
              <a:spLocks noChangeArrowheads="1"/>
            </p:cNvSpPr>
            <p:nvPr/>
          </p:nvSpPr>
          <p:spPr bwMode="auto">
            <a:xfrm>
              <a:off x="3362" y="2179"/>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65" name="Freeform 241"/>
            <p:cNvSpPr>
              <a:spLocks noEditPoints="1"/>
            </p:cNvSpPr>
            <p:nvPr/>
          </p:nvSpPr>
          <p:spPr bwMode="auto">
            <a:xfrm>
              <a:off x="3374" y="2465"/>
              <a:ext cx="161" cy="244"/>
            </a:xfrm>
            <a:custGeom>
              <a:avLst/>
              <a:gdLst/>
              <a:ahLst/>
              <a:cxnLst>
                <a:cxn ang="0">
                  <a:pos x="3" y="1"/>
                </a:cxn>
                <a:cxn ang="0">
                  <a:pos x="1" y="3"/>
                </a:cxn>
                <a:cxn ang="0">
                  <a:pos x="0" y="7"/>
                </a:cxn>
                <a:cxn ang="0">
                  <a:pos x="0" y="96"/>
                </a:cxn>
                <a:cxn ang="0">
                  <a:pos x="3" y="102"/>
                </a:cxn>
                <a:cxn ang="0">
                  <a:pos x="5" y="102"/>
                </a:cxn>
                <a:cxn ang="0">
                  <a:pos x="7" y="103"/>
                </a:cxn>
                <a:cxn ang="0">
                  <a:pos x="61" y="103"/>
                </a:cxn>
                <a:cxn ang="0">
                  <a:pos x="63" y="102"/>
                </a:cxn>
                <a:cxn ang="0">
                  <a:pos x="65" y="101"/>
                </a:cxn>
                <a:cxn ang="0">
                  <a:pos x="68" y="96"/>
                </a:cxn>
                <a:cxn ang="0">
                  <a:pos x="68" y="7"/>
                </a:cxn>
                <a:cxn ang="0">
                  <a:pos x="67" y="3"/>
                </a:cxn>
                <a:cxn ang="0">
                  <a:pos x="65" y="2"/>
                </a:cxn>
                <a:cxn ang="0">
                  <a:pos x="61" y="0"/>
                </a:cxn>
                <a:cxn ang="0">
                  <a:pos x="7" y="0"/>
                </a:cxn>
                <a:cxn ang="0">
                  <a:pos x="3" y="1"/>
                </a:cxn>
                <a:cxn ang="0">
                  <a:pos x="2" y="96"/>
                </a:cxn>
                <a:cxn ang="0">
                  <a:pos x="2" y="7"/>
                </a:cxn>
                <a:cxn ang="0">
                  <a:pos x="3" y="4"/>
                </a:cxn>
                <a:cxn ang="0">
                  <a:pos x="32" y="31"/>
                </a:cxn>
                <a:cxn ang="0">
                  <a:pos x="34" y="33"/>
                </a:cxn>
                <a:cxn ang="0">
                  <a:pos x="47" y="45"/>
                </a:cxn>
                <a:cxn ang="0">
                  <a:pos x="48" y="52"/>
                </a:cxn>
                <a:cxn ang="0">
                  <a:pos x="35" y="67"/>
                </a:cxn>
                <a:cxn ang="0">
                  <a:pos x="33" y="69"/>
                </a:cxn>
                <a:cxn ang="0">
                  <a:pos x="5" y="100"/>
                </a:cxn>
                <a:cxn ang="0">
                  <a:pos x="2" y="96"/>
                </a:cxn>
                <a:cxn ang="0">
                  <a:pos x="61" y="100"/>
                </a:cxn>
                <a:cxn ang="0">
                  <a:pos x="7" y="100"/>
                </a:cxn>
                <a:cxn ang="0">
                  <a:pos x="35" y="70"/>
                </a:cxn>
                <a:cxn ang="0">
                  <a:pos x="61" y="100"/>
                </a:cxn>
                <a:cxn ang="0">
                  <a:pos x="61" y="100"/>
                </a:cxn>
                <a:cxn ang="0">
                  <a:pos x="65" y="7"/>
                </a:cxn>
                <a:cxn ang="0">
                  <a:pos x="65" y="96"/>
                </a:cxn>
                <a:cxn ang="0">
                  <a:pos x="64" y="100"/>
                </a:cxn>
                <a:cxn ang="0">
                  <a:pos x="36" y="69"/>
                </a:cxn>
                <a:cxn ang="0">
                  <a:pos x="50" y="54"/>
                </a:cxn>
                <a:cxn ang="0">
                  <a:pos x="51" y="49"/>
                </a:cxn>
                <a:cxn ang="0">
                  <a:pos x="48" y="43"/>
                </a:cxn>
                <a:cxn ang="0">
                  <a:pos x="35" y="31"/>
                </a:cxn>
                <a:cxn ang="0">
                  <a:pos x="65" y="5"/>
                </a:cxn>
                <a:cxn ang="0">
                  <a:pos x="65" y="7"/>
                </a:cxn>
                <a:cxn ang="0">
                  <a:pos x="34" y="30"/>
                </a:cxn>
                <a:cxn ang="0">
                  <a:pos x="4" y="3"/>
                </a:cxn>
                <a:cxn ang="0">
                  <a:pos x="7" y="2"/>
                </a:cxn>
                <a:cxn ang="0">
                  <a:pos x="61" y="2"/>
                </a:cxn>
                <a:cxn ang="0">
                  <a:pos x="64" y="3"/>
                </a:cxn>
                <a:cxn ang="0">
                  <a:pos x="34" y="30"/>
                </a:cxn>
              </a:cxnLst>
              <a:rect l="0" t="0" r="r" b="b"/>
              <a:pathLst>
                <a:path w="68" h="103">
                  <a:moveTo>
                    <a:pt x="3" y="1"/>
                  </a:moveTo>
                  <a:cubicBezTo>
                    <a:pt x="2" y="2"/>
                    <a:pt x="2" y="2"/>
                    <a:pt x="1" y="3"/>
                  </a:cubicBezTo>
                  <a:cubicBezTo>
                    <a:pt x="0" y="4"/>
                    <a:pt x="0" y="5"/>
                    <a:pt x="0" y="7"/>
                  </a:cubicBezTo>
                  <a:cubicBezTo>
                    <a:pt x="0" y="96"/>
                    <a:pt x="0" y="96"/>
                    <a:pt x="0" y="96"/>
                  </a:cubicBezTo>
                  <a:cubicBezTo>
                    <a:pt x="0" y="98"/>
                    <a:pt x="1" y="100"/>
                    <a:pt x="3" y="102"/>
                  </a:cubicBezTo>
                  <a:cubicBezTo>
                    <a:pt x="4" y="102"/>
                    <a:pt x="4" y="102"/>
                    <a:pt x="5" y="102"/>
                  </a:cubicBezTo>
                  <a:cubicBezTo>
                    <a:pt x="6" y="103"/>
                    <a:pt x="6" y="103"/>
                    <a:pt x="7" y="103"/>
                  </a:cubicBezTo>
                  <a:cubicBezTo>
                    <a:pt x="61" y="103"/>
                    <a:pt x="61" y="103"/>
                    <a:pt x="61" y="103"/>
                  </a:cubicBezTo>
                  <a:cubicBezTo>
                    <a:pt x="62" y="103"/>
                    <a:pt x="62" y="103"/>
                    <a:pt x="63" y="102"/>
                  </a:cubicBezTo>
                  <a:cubicBezTo>
                    <a:pt x="64" y="102"/>
                    <a:pt x="64" y="102"/>
                    <a:pt x="65" y="101"/>
                  </a:cubicBezTo>
                  <a:cubicBezTo>
                    <a:pt x="67" y="100"/>
                    <a:pt x="68" y="98"/>
                    <a:pt x="68" y="96"/>
                  </a:cubicBezTo>
                  <a:cubicBezTo>
                    <a:pt x="68" y="7"/>
                    <a:pt x="68" y="7"/>
                    <a:pt x="68" y="7"/>
                  </a:cubicBezTo>
                  <a:cubicBezTo>
                    <a:pt x="68" y="5"/>
                    <a:pt x="67" y="4"/>
                    <a:pt x="67" y="3"/>
                  </a:cubicBezTo>
                  <a:cubicBezTo>
                    <a:pt x="66" y="3"/>
                    <a:pt x="66" y="2"/>
                    <a:pt x="65" y="2"/>
                  </a:cubicBezTo>
                  <a:cubicBezTo>
                    <a:pt x="64" y="1"/>
                    <a:pt x="63" y="0"/>
                    <a:pt x="61" y="0"/>
                  </a:cubicBezTo>
                  <a:cubicBezTo>
                    <a:pt x="7" y="0"/>
                    <a:pt x="7" y="0"/>
                    <a:pt x="7" y="0"/>
                  </a:cubicBezTo>
                  <a:cubicBezTo>
                    <a:pt x="5" y="0"/>
                    <a:pt x="4" y="0"/>
                    <a:pt x="3" y="1"/>
                  </a:cubicBezTo>
                  <a:close/>
                  <a:moveTo>
                    <a:pt x="2" y="96"/>
                  </a:moveTo>
                  <a:cubicBezTo>
                    <a:pt x="2" y="7"/>
                    <a:pt x="2" y="7"/>
                    <a:pt x="2" y="7"/>
                  </a:cubicBezTo>
                  <a:cubicBezTo>
                    <a:pt x="2" y="6"/>
                    <a:pt x="2" y="5"/>
                    <a:pt x="3" y="4"/>
                  </a:cubicBezTo>
                  <a:cubicBezTo>
                    <a:pt x="32" y="31"/>
                    <a:pt x="32" y="31"/>
                    <a:pt x="32" y="31"/>
                  </a:cubicBezTo>
                  <a:cubicBezTo>
                    <a:pt x="34" y="33"/>
                    <a:pt x="34" y="33"/>
                    <a:pt x="34" y="33"/>
                  </a:cubicBezTo>
                  <a:cubicBezTo>
                    <a:pt x="47" y="45"/>
                    <a:pt x="47" y="45"/>
                    <a:pt x="47" y="45"/>
                  </a:cubicBezTo>
                  <a:cubicBezTo>
                    <a:pt x="49" y="47"/>
                    <a:pt x="50" y="50"/>
                    <a:pt x="48" y="52"/>
                  </a:cubicBezTo>
                  <a:cubicBezTo>
                    <a:pt x="35" y="67"/>
                    <a:pt x="35" y="67"/>
                    <a:pt x="35" y="67"/>
                  </a:cubicBezTo>
                  <a:cubicBezTo>
                    <a:pt x="33" y="69"/>
                    <a:pt x="33" y="69"/>
                    <a:pt x="33" y="69"/>
                  </a:cubicBezTo>
                  <a:cubicBezTo>
                    <a:pt x="5" y="100"/>
                    <a:pt x="5" y="100"/>
                    <a:pt x="5" y="100"/>
                  </a:cubicBezTo>
                  <a:cubicBezTo>
                    <a:pt x="3" y="99"/>
                    <a:pt x="2" y="98"/>
                    <a:pt x="2" y="96"/>
                  </a:cubicBezTo>
                  <a:close/>
                  <a:moveTo>
                    <a:pt x="61" y="100"/>
                  </a:moveTo>
                  <a:cubicBezTo>
                    <a:pt x="7" y="100"/>
                    <a:pt x="7" y="100"/>
                    <a:pt x="7" y="100"/>
                  </a:cubicBezTo>
                  <a:cubicBezTo>
                    <a:pt x="35" y="70"/>
                    <a:pt x="35" y="70"/>
                    <a:pt x="35" y="70"/>
                  </a:cubicBezTo>
                  <a:cubicBezTo>
                    <a:pt x="61" y="100"/>
                    <a:pt x="61" y="100"/>
                    <a:pt x="61" y="100"/>
                  </a:cubicBezTo>
                  <a:cubicBezTo>
                    <a:pt x="61" y="100"/>
                    <a:pt x="61" y="100"/>
                    <a:pt x="61" y="100"/>
                  </a:cubicBezTo>
                  <a:close/>
                  <a:moveTo>
                    <a:pt x="65" y="7"/>
                  </a:moveTo>
                  <a:cubicBezTo>
                    <a:pt x="65" y="96"/>
                    <a:pt x="65" y="96"/>
                    <a:pt x="65" y="96"/>
                  </a:cubicBezTo>
                  <a:cubicBezTo>
                    <a:pt x="65" y="98"/>
                    <a:pt x="65" y="99"/>
                    <a:pt x="64" y="100"/>
                  </a:cubicBezTo>
                  <a:cubicBezTo>
                    <a:pt x="36" y="69"/>
                    <a:pt x="36" y="69"/>
                    <a:pt x="36" y="69"/>
                  </a:cubicBezTo>
                  <a:cubicBezTo>
                    <a:pt x="50" y="54"/>
                    <a:pt x="50" y="54"/>
                    <a:pt x="50" y="54"/>
                  </a:cubicBezTo>
                  <a:cubicBezTo>
                    <a:pt x="51" y="52"/>
                    <a:pt x="51" y="51"/>
                    <a:pt x="51" y="49"/>
                  </a:cubicBezTo>
                  <a:cubicBezTo>
                    <a:pt x="51" y="47"/>
                    <a:pt x="50" y="45"/>
                    <a:pt x="48" y="43"/>
                  </a:cubicBezTo>
                  <a:cubicBezTo>
                    <a:pt x="35" y="31"/>
                    <a:pt x="35" y="31"/>
                    <a:pt x="35" y="31"/>
                  </a:cubicBezTo>
                  <a:cubicBezTo>
                    <a:pt x="65" y="5"/>
                    <a:pt x="65" y="5"/>
                    <a:pt x="65" y="5"/>
                  </a:cubicBezTo>
                  <a:cubicBezTo>
                    <a:pt x="65" y="5"/>
                    <a:pt x="65" y="6"/>
                    <a:pt x="65" y="7"/>
                  </a:cubicBezTo>
                  <a:close/>
                  <a:moveTo>
                    <a:pt x="34" y="30"/>
                  </a:moveTo>
                  <a:cubicBezTo>
                    <a:pt x="4" y="3"/>
                    <a:pt x="4" y="3"/>
                    <a:pt x="4" y="3"/>
                  </a:cubicBezTo>
                  <a:cubicBezTo>
                    <a:pt x="5" y="2"/>
                    <a:pt x="6" y="2"/>
                    <a:pt x="7" y="2"/>
                  </a:cubicBezTo>
                  <a:cubicBezTo>
                    <a:pt x="61" y="2"/>
                    <a:pt x="61" y="2"/>
                    <a:pt x="61" y="2"/>
                  </a:cubicBezTo>
                  <a:cubicBezTo>
                    <a:pt x="62" y="2"/>
                    <a:pt x="63" y="3"/>
                    <a:pt x="64" y="3"/>
                  </a:cubicBezTo>
                  <a:lnTo>
                    <a:pt x="34" y="3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66" name="Freeform 242"/>
            <p:cNvSpPr/>
            <p:nvPr/>
          </p:nvSpPr>
          <p:spPr bwMode="auto">
            <a:xfrm>
              <a:off x="3391" y="2631"/>
              <a:ext cx="128" cy="71"/>
            </a:xfrm>
            <a:custGeom>
              <a:avLst/>
              <a:gdLst/>
              <a:ahLst/>
              <a:cxnLst>
                <a:cxn ang="0">
                  <a:pos x="0" y="30"/>
                </a:cxn>
                <a:cxn ang="0">
                  <a:pos x="54" y="30"/>
                </a:cxn>
                <a:cxn ang="0">
                  <a:pos x="54" y="30"/>
                </a:cxn>
                <a:cxn ang="0">
                  <a:pos x="28" y="0"/>
                </a:cxn>
                <a:cxn ang="0">
                  <a:pos x="0" y="30"/>
                </a:cxn>
              </a:cxnLst>
              <a:rect l="0" t="0" r="r" b="b"/>
              <a:pathLst>
                <a:path w="54" h="30">
                  <a:moveTo>
                    <a:pt x="0" y="30"/>
                  </a:moveTo>
                  <a:cubicBezTo>
                    <a:pt x="54" y="30"/>
                    <a:pt x="54" y="30"/>
                    <a:pt x="54" y="30"/>
                  </a:cubicBezTo>
                  <a:cubicBezTo>
                    <a:pt x="54" y="30"/>
                    <a:pt x="54" y="30"/>
                    <a:pt x="54" y="30"/>
                  </a:cubicBezTo>
                  <a:cubicBezTo>
                    <a:pt x="28" y="0"/>
                    <a:pt x="28" y="0"/>
                    <a:pt x="28" y="0"/>
                  </a:cubicBezTo>
                  <a:lnTo>
                    <a:pt x="0" y="3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67" name="Freeform 243"/>
            <p:cNvSpPr/>
            <p:nvPr/>
          </p:nvSpPr>
          <p:spPr bwMode="auto">
            <a:xfrm>
              <a:off x="3384" y="2470"/>
              <a:ext cx="142" cy="66"/>
            </a:xfrm>
            <a:custGeom>
              <a:avLst/>
              <a:gdLst/>
              <a:ahLst/>
              <a:cxnLst>
                <a:cxn ang="0">
                  <a:pos x="0" y="1"/>
                </a:cxn>
                <a:cxn ang="0">
                  <a:pos x="30" y="28"/>
                </a:cxn>
                <a:cxn ang="0">
                  <a:pos x="60" y="1"/>
                </a:cxn>
                <a:cxn ang="0">
                  <a:pos x="57" y="0"/>
                </a:cxn>
                <a:cxn ang="0">
                  <a:pos x="3" y="0"/>
                </a:cxn>
                <a:cxn ang="0">
                  <a:pos x="0" y="1"/>
                </a:cxn>
              </a:cxnLst>
              <a:rect l="0" t="0" r="r" b="b"/>
              <a:pathLst>
                <a:path w="60" h="28">
                  <a:moveTo>
                    <a:pt x="0" y="1"/>
                  </a:moveTo>
                  <a:cubicBezTo>
                    <a:pt x="30" y="28"/>
                    <a:pt x="30" y="28"/>
                    <a:pt x="30" y="28"/>
                  </a:cubicBezTo>
                  <a:cubicBezTo>
                    <a:pt x="60" y="1"/>
                    <a:pt x="60" y="1"/>
                    <a:pt x="60" y="1"/>
                  </a:cubicBezTo>
                  <a:cubicBezTo>
                    <a:pt x="59" y="1"/>
                    <a:pt x="58" y="0"/>
                    <a:pt x="57" y="0"/>
                  </a:cubicBezTo>
                  <a:cubicBezTo>
                    <a:pt x="3" y="0"/>
                    <a:pt x="3" y="0"/>
                    <a:pt x="3" y="0"/>
                  </a:cubicBezTo>
                  <a:cubicBezTo>
                    <a:pt x="2" y="0"/>
                    <a:pt x="1" y="0"/>
                    <a:pt x="0" y="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68" name="Freeform 244"/>
            <p:cNvSpPr/>
            <p:nvPr/>
          </p:nvSpPr>
          <p:spPr bwMode="auto">
            <a:xfrm>
              <a:off x="3457" y="2477"/>
              <a:ext cx="71" cy="225"/>
            </a:xfrm>
            <a:custGeom>
              <a:avLst/>
              <a:gdLst/>
              <a:ahLst/>
              <a:cxnLst>
                <a:cxn ang="0">
                  <a:pos x="13" y="38"/>
                </a:cxn>
                <a:cxn ang="0">
                  <a:pos x="16" y="44"/>
                </a:cxn>
                <a:cxn ang="0">
                  <a:pos x="15" y="49"/>
                </a:cxn>
                <a:cxn ang="0">
                  <a:pos x="1" y="64"/>
                </a:cxn>
                <a:cxn ang="0">
                  <a:pos x="29" y="95"/>
                </a:cxn>
                <a:cxn ang="0">
                  <a:pos x="30" y="91"/>
                </a:cxn>
                <a:cxn ang="0">
                  <a:pos x="30" y="2"/>
                </a:cxn>
                <a:cxn ang="0">
                  <a:pos x="30" y="0"/>
                </a:cxn>
                <a:cxn ang="0">
                  <a:pos x="0" y="26"/>
                </a:cxn>
                <a:cxn ang="0">
                  <a:pos x="13" y="38"/>
                </a:cxn>
              </a:cxnLst>
              <a:rect l="0" t="0" r="r" b="b"/>
              <a:pathLst>
                <a:path w="30" h="95">
                  <a:moveTo>
                    <a:pt x="13" y="38"/>
                  </a:moveTo>
                  <a:cubicBezTo>
                    <a:pt x="15" y="40"/>
                    <a:pt x="16" y="42"/>
                    <a:pt x="16" y="44"/>
                  </a:cubicBezTo>
                  <a:cubicBezTo>
                    <a:pt x="16" y="46"/>
                    <a:pt x="16" y="47"/>
                    <a:pt x="15" y="49"/>
                  </a:cubicBezTo>
                  <a:cubicBezTo>
                    <a:pt x="1" y="64"/>
                    <a:pt x="1" y="64"/>
                    <a:pt x="1" y="64"/>
                  </a:cubicBezTo>
                  <a:cubicBezTo>
                    <a:pt x="29" y="95"/>
                    <a:pt x="29" y="95"/>
                    <a:pt x="29" y="95"/>
                  </a:cubicBezTo>
                  <a:cubicBezTo>
                    <a:pt x="30" y="94"/>
                    <a:pt x="30" y="93"/>
                    <a:pt x="30" y="91"/>
                  </a:cubicBezTo>
                  <a:cubicBezTo>
                    <a:pt x="30" y="2"/>
                    <a:pt x="30" y="2"/>
                    <a:pt x="30" y="2"/>
                  </a:cubicBezTo>
                  <a:cubicBezTo>
                    <a:pt x="30" y="1"/>
                    <a:pt x="30" y="0"/>
                    <a:pt x="30" y="0"/>
                  </a:cubicBezTo>
                  <a:cubicBezTo>
                    <a:pt x="0" y="26"/>
                    <a:pt x="0" y="26"/>
                    <a:pt x="0" y="26"/>
                  </a:cubicBezTo>
                  <a:lnTo>
                    <a:pt x="13" y="3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69" name="Freeform 245"/>
            <p:cNvSpPr/>
            <p:nvPr/>
          </p:nvSpPr>
          <p:spPr bwMode="auto">
            <a:xfrm>
              <a:off x="3379" y="2475"/>
              <a:ext cx="114" cy="227"/>
            </a:xfrm>
            <a:custGeom>
              <a:avLst/>
              <a:gdLst/>
              <a:ahLst/>
              <a:cxnLst>
                <a:cxn ang="0">
                  <a:pos x="33" y="63"/>
                </a:cxn>
                <a:cxn ang="0">
                  <a:pos x="46" y="48"/>
                </a:cxn>
                <a:cxn ang="0">
                  <a:pos x="45" y="41"/>
                </a:cxn>
                <a:cxn ang="0">
                  <a:pos x="32" y="29"/>
                </a:cxn>
                <a:cxn ang="0">
                  <a:pos x="30" y="27"/>
                </a:cxn>
                <a:cxn ang="0">
                  <a:pos x="1" y="0"/>
                </a:cxn>
                <a:cxn ang="0">
                  <a:pos x="0" y="3"/>
                </a:cxn>
                <a:cxn ang="0">
                  <a:pos x="0" y="92"/>
                </a:cxn>
                <a:cxn ang="0">
                  <a:pos x="3" y="96"/>
                </a:cxn>
                <a:cxn ang="0">
                  <a:pos x="31" y="65"/>
                </a:cxn>
                <a:cxn ang="0">
                  <a:pos x="33" y="63"/>
                </a:cxn>
              </a:cxnLst>
              <a:rect l="0" t="0" r="r" b="b"/>
              <a:pathLst>
                <a:path w="48" h="96">
                  <a:moveTo>
                    <a:pt x="33" y="63"/>
                  </a:moveTo>
                  <a:cubicBezTo>
                    <a:pt x="46" y="48"/>
                    <a:pt x="46" y="48"/>
                    <a:pt x="46" y="48"/>
                  </a:cubicBezTo>
                  <a:cubicBezTo>
                    <a:pt x="48" y="46"/>
                    <a:pt x="47" y="43"/>
                    <a:pt x="45" y="41"/>
                  </a:cubicBezTo>
                  <a:cubicBezTo>
                    <a:pt x="32" y="29"/>
                    <a:pt x="32" y="29"/>
                    <a:pt x="32" y="29"/>
                  </a:cubicBezTo>
                  <a:cubicBezTo>
                    <a:pt x="30" y="27"/>
                    <a:pt x="30" y="27"/>
                    <a:pt x="30" y="27"/>
                  </a:cubicBezTo>
                  <a:cubicBezTo>
                    <a:pt x="1" y="0"/>
                    <a:pt x="1" y="0"/>
                    <a:pt x="1" y="0"/>
                  </a:cubicBezTo>
                  <a:cubicBezTo>
                    <a:pt x="0" y="1"/>
                    <a:pt x="0" y="2"/>
                    <a:pt x="0" y="3"/>
                  </a:cubicBezTo>
                  <a:cubicBezTo>
                    <a:pt x="0" y="92"/>
                    <a:pt x="0" y="92"/>
                    <a:pt x="0" y="92"/>
                  </a:cubicBezTo>
                  <a:cubicBezTo>
                    <a:pt x="0" y="94"/>
                    <a:pt x="1" y="95"/>
                    <a:pt x="3" y="96"/>
                  </a:cubicBezTo>
                  <a:cubicBezTo>
                    <a:pt x="31" y="65"/>
                    <a:pt x="31" y="65"/>
                    <a:pt x="31" y="65"/>
                  </a:cubicBezTo>
                  <a:lnTo>
                    <a:pt x="33" y="6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70" name="Freeform 246"/>
            <p:cNvSpPr>
              <a:spLocks noEditPoints="1"/>
            </p:cNvSpPr>
            <p:nvPr/>
          </p:nvSpPr>
          <p:spPr bwMode="auto">
            <a:xfrm>
              <a:off x="2856" y="2345"/>
              <a:ext cx="324" cy="144"/>
            </a:xfrm>
            <a:custGeom>
              <a:avLst/>
              <a:gdLst/>
              <a:ahLst/>
              <a:cxnLst>
                <a:cxn ang="0">
                  <a:pos x="0" y="31"/>
                </a:cxn>
                <a:cxn ang="0">
                  <a:pos x="13" y="47"/>
                </a:cxn>
                <a:cxn ang="0">
                  <a:pos x="22" y="46"/>
                </a:cxn>
                <a:cxn ang="0">
                  <a:pos x="31" y="42"/>
                </a:cxn>
                <a:cxn ang="0">
                  <a:pos x="48" y="37"/>
                </a:cxn>
                <a:cxn ang="0">
                  <a:pos x="49" y="38"/>
                </a:cxn>
                <a:cxn ang="0">
                  <a:pos x="60" y="47"/>
                </a:cxn>
                <a:cxn ang="0">
                  <a:pos x="90" y="59"/>
                </a:cxn>
                <a:cxn ang="0">
                  <a:pos x="102" y="27"/>
                </a:cxn>
                <a:cxn ang="0">
                  <a:pos x="100" y="21"/>
                </a:cxn>
                <a:cxn ang="0">
                  <a:pos x="108" y="17"/>
                </a:cxn>
                <a:cxn ang="0">
                  <a:pos x="118" y="14"/>
                </a:cxn>
                <a:cxn ang="0">
                  <a:pos x="124" y="14"/>
                </a:cxn>
                <a:cxn ang="0">
                  <a:pos x="130" y="18"/>
                </a:cxn>
                <a:cxn ang="0">
                  <a:pos x="121" y="20"/>
                </a:cxn>
                <a:cxn ang="0">
                  <a:pos x="120" y="31"/>
                </a:cxn>
                <a:cxn ang="0">
                  <a:pos x="136" y="28"/>
                </a:cxn>
                <a:cxn ang="0">
                  <a:pos x="125" y="11"/>
                </a:cxn>
                <a:cxn ang="0">
                  <a:pos x="115" y="12"/>
                </a:cxn>
                <a:cxn ang="0">
                  <a:pos x="89" y="4"/>
                </a:cxn>
                <a:cxn ang="0">
                  <a:pos x="63" y="10"/>
                </a:cxn>
                <a:cxn ang="0">
                  <a:pos x="61" y="30"/>
                </a:cxn>
                <a:cxn ang="0">
                  <a:pos x="35" y="27"/>
                </a:cxn>
                <a:cxn ang="0">
                  <a:pos x="13" y="20"/>
                </a:cxn>
                <a:cxn ang="0">
                  <a:pos x="6" y="21"/>
                </a:cxn>
                <a:cxn ang="0">
                  <a:pos x="62" y="33"/>
                </a:cxn>
                <a:cxn ang="0">
                  <a:pos x="87" y="40"/>
                </a:cxn>
                <a:cxn ang="0">
                  <a:pos x="90" y="34"/>
                </a:cxn>
                <a:cxn ang="0">
                  <a:pos x="90" y="30"/>
                </a:cxn>
                <a:cxn ang="0">
                  <a:pos x="90" y="30"/>
                </a:cxn>
                <a:cxn ang="0">
                  <a:pos x="89" y="30"/>
                </a:cxn>
                <a:cxn ang="0">
                  <a:pos x="88" y="34"/>
                </a:cxn>
                <a:cxn ang="0">
                  <a:pos x="83" y="40"/>
                </a:cxn>
                <a:cxn ang="0">
                  <a:pos x="64" y="31"/>
                </a:cxn>
                <a:cxn ang="0">
                  <a:pos x="99" y="20"/>
                </a:cxn>
                <a:cxn ang="0">
                  <a:pos x="101" y="27"/>
                </a:cxn>
                <a:cxn ang="0">
                  <a:pos x="97" y="37"/>
                </a:cxn>
                <a:cxn ang="0">
                  <a:pos x="81" y="49"/>
                </a:cxn>
                <a:cxn ang="0">
                  <a:pos x="50" y="37"/>
                </a:cxn>
                <a:cxn ang="0">
                  <a:pos x="61" y="32"/>
                </a:cxn>
                <a:cxn ang="0">
                  <a:pos x="61" y="19"/>
                </a:cxn>
                <a:cxn ang="0">
                  <a:pos x="77" y="9"/>
                </a:cxn>
                <a:cxn ang="0">
                  <a:pos x="97" y="18"/>
                </a:cxn>
                <a:cxn ang="0">
                  <a:pos x="62" y="29"/>
                </a:cxn>
                <a:cxn ang="0">
                  <a:pos x="13" y="26"/>
                </a:cxn>
                <a:cxn ang="0">
                  <a:pos x="23" y="28"/>
                </a:cxn>
                <a:cxn ang="0">
                  <a:pos x="42" y="34"/>
                </a:cxn>
                <a:cxn ang="0">
                  <a:pos x="35" y="38"/>
                </a:cxn>
                <a:cxn ang="0">
                  <a:pos x="14" y="40"/>
                </a:cxn>
                <a:cxn ang="0">
                  <a:pos x="7" y="27"/>
                </a:cxn>
              </a:cxnLst>
              <a:rect l="0" t="0" r="r" b="b"/>
              <a:pathLst>
                <a:path w="137" h="61">
                  <a:moveTo>
                    <a:pt x="6" y="21"/>
                  </a:moveTo>
                  <a:cubicBezTo>
                    <a:pt x="3" y="23"/>
                    <a:pt x="0" y="27"/>
                    <a:pt x="0" y="31"/>
                  </a:cubicBezTo>
                  <a:cubicBezTo>
                    <a:pt x="0" y="35"/>
                    <a:pt x="1" y="39"/>
                    <a:pt x="3" y="42"/>
                  </a:cubicBezTo>
                  <a:cubicBezTo>
                    <a:pt x="6" y="45"/>
                    <a:pt x="9" y="46"/>
                    <a:pt x="13" y="47"/>
                  </a:cubicBezTo>
                  <a:cubicBezTo>
                    <a:pt x="14" y="47"/>
                    <a:pt x="16" y="48"/>
                    <a:pt x="18" y="47"/>
                  </a:cubicBezTo>
                  <a:cubicBezTo>
                    <a:pt x="19" y="47"/>
                    <a:pt x="21" y="46"/>
                    <a:pt x="22" y="46"/>
                  </a:cubicBezTo>
                  <a:cubicBezTo>
                    <a:pt x="25" y="45"/>
                    <a:pt x="28" y="43"/>
                    <a:pt x="31" y="42"/>
                  </a:cubicBezTo>
                  <a:cubicBezTo>
                    <a:pt x="31" y="42"/>
                    <a:pt x="31" y="42"/>
                    <a:pt x="31" y="42"/>
                  </a:cubicBezTo>
                  <a:cubicBezTo>
                    <a:pt x="31" y="42"/>
                    <a:pt x="32" y="42"/>
                    <a:pt x="32" y="42"/>
                  </a:cubicBezTo>
                  <a:cubicBezTo>
                    <a:pt x="37" y="40"/>
                    <a:pt x="42" y="38"/>
                    <a:pt x="48" y="37"/>
                  </a:cubicBezTo>
                  <a:cubicBezTo>
                    <a:pt x="48" y="37"/>
                    <a:pt x="48" y="37"/>
                    <a:pt x="48" y="37"/>
                  </a:cubicBezTo>
                  <a:cubicBezTo>
                    <a:pt x="48" y="37"/>
                    <a:pt x="49" y="37"/>
                    <a:pt x="49" y="38"/>
                  </a:cubicBezTo>
                  <a:cubicBezTo>
                    <a:pt x="50" y="38"/>
                    <a:pt x="50" y="38"/>
                    <a:pt x="50" y="38"/>
                  </a:cubicBezTo>
                  <a:cubicBezTo>
                    <a:pt x="54" y="41"/>
                    <a:pt x="57" y="44"/>
                    <a:pt x="60" y="47"/>
                  </a:cubicBezTo>
                  <a:cubicBezTo>
                    <a:pt x="67" y="52"/>
                    <a:pt x="73" y="58"/>
                    <a:pt x="80" y="60"/>
                  </a:cubicBezTo>
                  <a:cubicBezTo>
                    <a:pt x="84" y="61"/>
                    <a:pt x="87" y="61"/>
                    <a:pt x="90" y="59"/>
                  </a:cubicBezTo>
                  <a:cubicBezTo>
                    <a:pt x="93" y="58"/>
                    <a:pt x="96" y="55"/>
                    <a:pt x="98" y="52"/>
                  </a:cubicBezTo>
                  <a:cubicBezTo>
                    <a:pt x="102" y="45"/>
                    <a:pt x="103" y="36"/>
                    <a:pt x="102" y="27"/>
                  </a:cubicBezTo>
                  <a:cubicBezTo>
                    <a:pt x="102" y="27"/>
                    <a:pt x="102" y="27"/>
                    <a:pt x="101" y="26"/>
                  </a:cubicBezTo>
                  <a:cubicBezTo>
                    <a:pt x="101" y="25"/>
                    <a:pt x="101" y="23"/>
                    <a:pt x="100" y="21"/>
                  </a:cubicBezTo>
                  <a:cubicBezTo>
                    <a:pt x="100" y="21"/>
                    <a:pt x="100" y="20"/>
                    <a:pt x="100" y="20"/>
                  </a:cubicBezTo>
                  <a:cubicBezTo>
                    <a:pt x="103" y="19"/>
                    <a:pt x="106" y="18"/>
                    <a:pt x="108" y="17"/>
                  </a:cubicBezTo>
                  <a:cubicBezTo>
                    <a:pt x="112" y="16"/>
                    <a:pt x="115" y="15"/>
                    <a:pt x="118" y="14"/>
                  </a:cubicBezTo>
                  <a:cubicBezTo>
                    <a:pt x="118" y="14"/>
                    <a:pt x="118" y="14"/>
                    <a:pt x="118" y="14"/>
                  </a:cubicBezTo>
                  <a:cubicBezTo>
                    <a:pt x="118" y="14"/>
                    <a:pt x="118" y="14"/>
                    <a:pt x="118" y="14"/>
                  </a:cubicBezTo>
                  <a:cubicBezTo>
                    <a:pt x="120" y="14"/>
                    <a:pt x="122" y="14"/>
                    <a:pt x="124" y="14"/>
                  </a:cubicBezTo>
                  <a:cubicBezTo>
                    <a:pt x="125" y="15"/>
                    <a:pt x="127" y="16"/>
                    <a:pt x="128" y="17"/>
                  </a:cubicBezTo>
                  <a:cubicBezTo>
                    <a:pt x="129" y="18"/>
                    <a:pt x="129" y="18"/>
                    <a:pt x="130" y="18"/>
                  </a:cubicBezTo>
                  <a:cubicBezTo>
                    <a:pt x="128" y="18"/>
                    <a:pt x="127" y="17"/>
                    <a:pt x="126" y="17"/>
                  </a:cubicBezTo>
                  <a:cubicBezTo>
                    <a:pt x="124" y="18"/>
                    <a:pt x="122" y="19"/>
                    <a:pt x="121" y="20"/>
                  </a:cubicBezTo>
                  <a:cubicBezTo>
                    <a:pt x="121" y="20"/>
                    <a:pt x="120" y="21"/>
                    <a:pt x="120" y="21"/>
                  </a:cubicBezTo>
                  <a:cubicBezTo>
                    <a:pt x="119" y="24"/>
                    <a:pt x="119" y="28"/>
                    <a:pt x="120" y="31"/>
                  </a:cubicBezTo>
                  <a:cubicBezTo>
                    <a:pt x="122" y="35"/>
                    <a:pt x="126" y="36"/>
                    <a:pt x="129" y="36"/>
                  </a:cubicBezTo>
                  <a:cubicBezTo>
                    <a:pt x="133" y="35"/>
                    <a:pt x="135" y="32"/>
                    <a:pt x="136" y="28"/>
                  </a:cubicBezTo>
                  <a:cubicBezTo>
                    <a:pt x="137" y="25"/>
                    <a:pt x="135" y="21"/>
                    <a:pt x="133" y="18"/>
                  </a:cubicBezTo>
                  <a:cubicBezTo>
                    <a:pt x="131" y="15"/>
                    <a:pt x="128" y="12"/>
                    <a:pt x="125" y="11"/>
                  </a:cubicBezTo>
                  <a:cubicBezTo>
                    <a:pt x="121" y="9"/>
                    <a:pt x="118" y="10"/>
                    <a:pt x="115" y="12"/>
                  </a:cubicBezTo>
                  <a:cubicBezTo>
                    <a:pt x="115" y="12"/>
                    <a:pt x="115" y="12"/>
                    <a:pt x="115" y="12"/>
                  </a:cubicBezTo>
                  <a:cubicBezTo>
                    <a:pt x="109" y="14"/>
                    <a:pt x="104" y="16"/>
                    <a:pt x="99" y="17"/>
                  </a:cubicBezTo>
                  <a:cubicBezTo>
                    <a:pt x="97" y="12"/>
                    <a:pt x="93" y="7"/>
                    <a:pt x="89" y="4"/>
                  </a:cubicBezTo>
                  <a:cubicBezTo>
                    <a:pt x="83" y="0"/>
                    <a:pt x="76" y="0"/>
                    <a:pt x="71" y="3"/>
                  </a:cubicBezTo>
                  <a:cubicBezTo>
                    <a:pt x="68" y="5"/>
                    <a:pt x="65" y="7"/>
                    <a:pt x="63" y="10"/>
                  </a:cubicBezTo>
                  <a:cubicBezTo>
                    <a:pt x="62" y="12"/>
                    <a:pt x="60" y="15"/>
                    <a:pt x="60" y="18"/>
                  </a:cubicBezTo>
                  <a:cubicBezTo>
                    <a:pt x="59" y="22"/>
                    <a:pt x="59" y="26"/>
                    <a:pt x="61" y="30"/>
                  </a:cubicBezTo>
                  <a:cubicBezTo>
                    <a:pt x="56" y="31"/>
                    <a:pt x="51" y="33"/>
                    <a:pt x="47" y="34"/>
                  </a:cubicBezTo>
                  <a:cubicBezTo>
                    <a:pt x="43" y="32"/>
                    <a:pt x="39" y="29"/>
                    <a:pt x="35" y="27"/>
                  </a:cubicBezTo>
                  <a:cubicBezTo>
                    <a:pt x="29" y="24"/>
                    <a:pt x="23" y="22"/>
                    <a:pt x="17" y="21"/>
                  </a:cubicBezTo>
                  <a:cubicBezTo>
                    <a:pt x="16" y="20"/>
                    <a:pt x="14" y="20"/>
                    <a:pt x="13" y="20"/>
                  </a:cubicBezTo>
                  <a:cubicBezTo>
                    <a:pt x="13" y="20"/>
                    <a:pt x="13" y="20"/>
                    <a:pt x="13" y="20"/>
                  </a:cubicBezTo>
                  <a:cubicBezTo>
                    <a:pt x="10" y="20"/>
                    <a:pt x="8" y="20"/>
                    <a:pt x="6" y="21"/>
                  </a:cubicBezTo>
                  <a:close/>
                  <a:moveTo>
                    <a:pt x="61" y="32"/>
                  </a:moveTo>
                  <a:cubicBezTo>
                    <a:pt x="62" y="32"/>
                    <a:pt x="62" y="33"/>
                    <a:pt x="62" y="33"/>
                  </a:cubicBezTo>
                  <a:cubicBezTo>
                    <a:pt x="65" y="40"/>
                    <a:pt x="72" y="45"/>
                    <a:pt x="79" y="44"/>
                  </a:cubicBezTo>
                  <a:cubicBezTo>
                    <a:pt x="82" y="44"/>
                    <a:pt x="85" y="43"/>
                    <a:pt x="87" y="40"/>
                  </a:cubicBezTo>
                  <a:cubicBezTo>
                    <a:pt x="88" y="39"/>
                    <a:pt x="89" y="37"/>
                    <a:pt x="89" y="35"/>
                  </a:cubicBezTo>
                  <a:cubicBezTo>
                    <a:pt x="89" y="35"/>
                    <a:pt x="89" y="34"/>
                    <a:pt x="90" y="34"/>
                  </a:cubicBezTo>
                  <a:cubicBezTo>
                    <a:pt x="90" y="33"/>
                    <a:pt x="90" y="32"/>
                    <a:pt x="90" y="30"/>
                  </a:cubicBezTo>
                  <a:cubicBezTo>
                    <a:pt x="90" y="30"/>
                    <a:pt x="90" y="30"/>
                    <a:pt x="90" y="30"/>
                  </a:cubicBezTo>
                  <a:cubicBezTo>
                    <a:pt x="90" y="30"/>
                    <a:pt x="90" y="30"/>
                    <a:pt x="90" y="30"/>
                  </a:cubicBezTo>
                  <a:cubicBezTo>
                    <a:pt x="90" y="30"/>
                    <a:pt x="90" y="30"/>
                    <a:pt x="90" y="30"/>
                  </a:cubicBezTo>
                  <a:cubicBezTo>
                    <a:pt x="90" y="29"/>
                    <a:pt x="89" y="28"/>
                    <a:pt x="89" y="29"/>
                  </a:cubicBezTo>
                  <a:cubicBezTo>
                    <a:pt x="89" y="30"/>
                    <a:pt x="89" y="30"/>
                    <a:pt x="89" y="30"/>
                  </a:cubicBezTo>
                  <a:cubicBezTo>
                    <a:pt x="89" y="30"/>
                    <a:pt x="89" y="30"/>
                    <a:pt x="89" y="30"/>
                  </a:cubicBezTo>
                  <a:cubicBezTo>
                    <a:pt x="89" y="32"/>
                    <a:pt x="89" y="33"/>
                    <a:pt x="88" y="34"/>
                  </a:cubicBezTo>
                  <a:cubicBezTo>
                    <a:pt x="88" y="35"/>
                    <a:pt x="88" y="35"/>
                    <a:pt x="88" y="36"/>
                  </a:cubicBezTo>
                  <a:cubicBezTo>
                    <a:pt x="86" y="38"/>
                    <a:pt x="85" y="39"/>
                    <a:pt x="83" y="40"/>
                  </a:cubicBezTo>
                  <a:cubicBezTo>
                    <a:pt x="80" y="42"/>
                    <a:pt x="77" y="41"/>
                    <a:pt x="73" y="40"/>
                  </a:cubicBezTo>
                  <a:cubicBezTo>
                    <a:pt x="70" y="38"/>
                    <a:pt x="66" y="35"/>
                    <a:pt x="64" y="31"/>
                  </a:cubicBezTo>
                  <a:cubicBezTo>
                    <a:pt x="70" y="30"/>
                    <a:pt x="76" y="28"/>
                    <a:pt x="82" y="26"/>
                  </a:cubicBezTo>
                  <a:cubicBezTo>
                    <a:pt x="87" y="24"/>
                    <a:pt x="93" y="22"/>
                    <a:pt x="99" y="20"/>
                  </a:cubicBezTo>
                  <a:cubicBezTo>
                    <a:pt x="99" y="20"/>
                    <a:pt x="99" y="21"/>
                    <a:pt x="99" y="21"/>
                  </a:cubicBezTo>
                  <a:cubicBezTo>
                    <a:pt x="100" y="23"/>
                    <a:pt x="100" y="25"/>
                    <a:pt x="101" y="27"/>
                  </a:cubicBezTo>
                  <a:cubicBezTo>
                    <a:pt x="101" y="27"/>
                    <a:pt x="101" y="27"/>
                    <a:pt x="101" y="28"/>
                  </a:cubicBezTo>
                  <a:cubicBezTo>
                    <a:pt x="100" y="31"/>
                    <a:pt x="99" y="35"/>
                    <a:pt x="97" y="37"/>
                  </a:cubicBezTo>
                  <a:cubicBezTo>
                    <a:pt x="96" y="40"/>
                    <a:pt x="94" y="43"/>
                    <a:pt x="92" y="45"/>
                  </a:cubicBezTo>
                  <a:cubicBezTo>
                    <a:pt x="89" y="47"/>
                    <a:pt x="85" y="49"/>
                    <a:pt x="81" y="49"/>
                  </a:cubicBezTo>
                  <a:cubicBezTo>
                    <a:pt x="77" y="49"/>
                    <a:pt x="73" y="49"/>
                    <a:pt x="69" y="47"/>
                  </a:cubicBezTo>
                  <a:cubicBezTo>
                    <a:pt x="62" y="45"/>
                    <a:pt x="56" y="41"/>
                    <a:pt x="50" y="37"/>
                  </a:cubicBezTo>
                  <a:cubicBezTo>
                    <a:pt x="50" y="37"/>
                    <a:pt x="49" y="36"/>
                    <a:pt x="49" y="36"/>
                  </a:cubicBezTo>
                  <a:cubicBezTo>
                    <a:pt x="53" y="35"/>
                    <a:pt x="57" y="34"/>
                    <a:pt x="61" y="32"/>
                  </a:cubicBezTo>
                  <a:close/>
                  <a:moveTo>
                    <a:pt x="61" y="23"/>
                  </a:moveTo>
                  <a:cubicBezTo>
                    <a:pt x="60" y="22"/>
                    <a:pt x="60" y="20"/>
                    <a:pt x="61" y="19"/>
                  </a:cubicBezTo>
                  <a:cubicBezTo>
                    <a:pt x="61" y="17"/>
                    <a:pt x="62" y="14"/>
                    <a:pt x="64" y="13"/>
                  </a:cubicBezTo>
                  <a:cubicBezTo>
                    <a:pt x="67" y="10"/>
                    <a:pt x="72" y="9"/>
                    <a:pt x="77" y="9"/>
                  </a:cubicBezTo>
                  <a:cubicBezTo>
                    <a:pt x="82" y="9"/>
                    <a:pt x="87" y="11"/>
                    <a:pt x="92" y="14"/>
                  </a:cubicBezTo>
                  <a:cubicBezTo>
                    <a:pt x="94" y="15"/>
                    <a:pt x="96" y="16"/>
                    <a:pt x="97" y="18"/>
                  </a:cubicBezTo>
                  <a:cubicBezTo>
                    <a:pt x="87" y="21"/>
                    <a:pt x="76" y="25"/>
                    <a:pt x="66" y="28"/>
                  </a:cubicBezTo>
                  <a:cubicBezTo>
                    <a:pt x="65" y="29"/>
                    <a:pt x="63" y="29"/>
                    <a:pt x="62" y="29"/>
                  </a:cubicBezTo>
                  <a:cubicBezTo>
                    <a:pt x="62" y="27"/>
                    <a:pt x="61" y="25"/>
                    <a:pt x="61" y="23"/>
                  </a:cubicBezTo>
                  <a:close/>
                  <a:moveTo>
                    <a:pt x="13" y="26"/>
                  </a:moveTo>
                  <a:cubicBezTo>
                    <a:pt x="14" y="26"/>
                    <a:pt x="15" y="26"/>
                    <a:pt x="16" y="26"/>
                  </a:cubicBezTo>
                  <a:cubicBezTo>
                    <a:pt x="18" y="27"/>
                    <a:pt x="21" y="27"/>
                    <a:pt x="23" y="28"/>
                  </a:cubicBezTo>
                  <a:cubicBezTo>
                    <a:pt x="27" y="29"/>
                    <a:pt x="32" y="30"/>
                    <a:pt x="36" y="32"/>
                  </a:cubicBezTo>
                  <a:cubicBezTo>
                    <a:pt x="38" y="32"/>
                    <a:pt x="40" y="33"/>
                    <a:pt x="42" y="34"/>
                  </a:cubicBezTo>
                  <a:cubicBezTo>
                    <a:pt x="43" y="34"/>
                    <a:pt x="44" y="35"/>
                    <a:pt x="45" y="35"/>
                  </a:cubicBezTo>
                  <a:cubicBezTo>
                    <a:pt x="41" y="36"/>
                    <a:pt x="38" y="37"/>
                    <a:pt x="35" y="38"/>
                  </a:cubicBezTo>
                  <a:cubicBezTo>
                    <a:pt x="31" y="39"/>
                    <a:pt x="27" y="41"/>
                    <a:pt x="23" y="41"/>
                  </a:cubicBezTo>
                  <a:cubicBezTo>
                    <a:pt x="20" y="42"/>
                    <a:pt x="17" y="41"/>
                    <a:pt x="14" y="40"/>
                  </a:cubicBezTo>
                  <a:cubicBezTo>
                    <a:pt x="10" y="38"/>
                    <a:pt x="5" y="34"/>
                    <a:pt x="4" y="29"/>
                  </a:cubicBezTo>
                  <a:cubicBezTo>
                    <a:pt x="5" y="28"/>
                    <a:pt x="6" y="28"/>
                    <a:pt x="7" y="27"/>
                  </a:cubicBezTo>
                  <a:cubicBezTo>
                    <a:pt x="9" y="26"/>
                    <a:pt x="11" y="26"/>
                    <a:pt x="13" y="2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71" name="Freeform 247"/>
            <p:cNvSpPr/>
            <p:nvPr/>
          </p:nvSpPr>
          <p:spPr bwMode="auto">
            <a:xfrm>
              <a:off x="3497" y="2326"/>
              <a:ext cx="185" cy="191"/>
            </a:xfrm>
            <a:custGeom>
              <a:avLst/>
              <a:gdLst/>
              <a:ahLst/>
              <a:cxnLst>
                <a:cxn ang="0">
                  <a:pos x="185" y="45"/>
                </a:cxn>
                <a:cxn ang="0">
                  <a:pos x="150" y="101"/>
                </a:cxn>
                <a:cxn ang="0">
                  <a:pos x="178" y="163"/>
                </a:cxn>
                <a:cxn ang="0">
                  <a:pos x="112" y="146"/>
                </a:cxn>
                <a:cxn ang="0">
                  <a:pos x="62" y="191"/>
                </a:cxn>
                <a:cxn ang="0">
                  <a:pos x="57" y="125"/>
                </a:cxn>
                <a:cxn ang="0">
                  <a:pos x="0" y="90"/>
                </a:cxn>
                <a:cxn ang="0">
                  <a:pos x="62" y="66"/>
                </a:cxn>
                <a:cxn ang="0">
                  <a:pos x="76" y="0"/>
                </a:cxn>
                <a:cxn ang="0">
                  <a:pos x="119" y="52"/>
                </a:cxn>
                <a:cxn ang="0">
                  <a:pos x="185" y="45"/>
                </a:cxn>
              </a:cxnLst>
              <a:rect l="0" t="0" r="r" b="b"/>
              <a:pathLst>
                <a:path w="185" h="191">
                  <a:moveTo>
                    <a:pt x="185" y="45"/>
                  </a:moveTo>
                  <a:lnTo>
                    <a:pt x="150" y="101"/>
                  </a:lnTo>
                  <a:lnTo>
                    <a:pt x="178" y="163"/>
                  </a:lnTo>
                  <a:lnTo>
                    <a:pt x="112" y="146"/>
                  </a:lnTo>
                  <a:lnTo>
                    <a:pt x="62" y="191"/>
                  </a:lnTo>
                  <a:lnTo>
                    <a:pt x="57" y="125"/>
                  </a:lnTo>
                  <a:lnTo>
                    <a:pt x="0" y="90"/>
                  </a:lnTo>
                  <a:lnTo>
                    <a:pt x="62" y="66"/>
                  </a:lnTo>
                  <a:lnTo>
                    <a:pt x="76" y="0"/>
                  </a:lnTo>
                  <a:lnTo>
                    <a:pt x="119" y="52"/>
                  </a:lnTo>
                  <a:lnTo>
                    <a:pt x="185" y="4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72" name="Freeform 248"/>
            <p:cNvSpPr/>
            <p:nvPr/>
          </p:nvSpPr>
          <p:spPr bwMode="auto">
            <a:xfrm>
              <a:off x="2863" y="2498"/>
              <a:ext cx="187" cy="190"/>
            </a:xfrm>
            <a:custGeom>
              <a:avLst/>
              <a:gdLst/>
              <a:ahLst/>
              <a:cxnLst>
                <a:cxn ang="0">
                  <a:pos x="187" y="43"/>
                </a:cxn>
                <a:cxn ang="0">
                  <a:pos x="151" y="100"/>
                </a:cxn>
                <a:cxn ang="0">
                  <a:pos x="177" y="162"/>
                </a:cxn>
                <a:cxn ang="0">
                  <a:pos x="114" y="145"/>
                </a:cxn>
                <a:cxn ang="0">
                  <a:pos x="64" y="190"/>
                </a:cxn>
                <a:cxn ang="0">
                  <a:pos x="59" y="124"/>
                </a:cxn>
                <a:cxn ang="0">
                  <a:pos x="0" y="90"/>
                </a:cxn>
                <a:cxn ang="0">
                  <a:pos x="64" y="64"/>
                </a:cxn>
                <a:cxn ang="0">
                  <a:pos x="76" y="0"/>
                </a:cxn>
                <a:cxn ang="0">
                  <a:pos x="121" y="50"/>
                </a:cxn>
                <a:cxn ang="0">
                  <a:pos x="187" y="43"/>
                </a:cxn>
              </a:cxnLst>
              <a:rect l="0" t="0" r="r" b="b"/>
              <a:pathLst>
                <a:path w="187" h="190">
                  <a:moveTo>
                    <a:pt x="187" y="43"/>
                  </a:moveTo>
                  <a:lnTo>
                    <a:pt x="151" y="100"/>
                  </a:lnTo>
                  <a:lnTo>
                    <a:pt x="177" y="162"/>
                  </a:lnTo>
                  <a:lnTo>
                    <a:pt x="114" y="145"/>
                  </a:lnTo>
                  <a:lnTo>
                    <a:pt x="64" y="190"/>
                  </a:lnTo>
                  <a:lnTo>
                    <a:pt x="59" y="124"/>
                  </a:lnTo>
                  <a:lnTo>
                    <a:pt x="0" y="90"/>
                  </a:lnTo>
                  <a:lnTo>
                    <a:pt x="64" y="64"/>
                  </a:lnTo>
                  <a:lnTo>
                    <a:pt x="76" y="0"/>
                  </a:lnTo>
                  <a:lnTo>
                    <a:pt x="121" y="50"/>
                  </a:lnTo>
                  <a:lnTo>
                    <a:pt x="187" y="4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73" name="Freeform 249"/>
            <p:cNvSpPr/>
            <p:nvPr/>
          </p:nvSpPr>
          <p:spPr bwMode="auto">
            <a:xfrm>
              <a:off x="2553" y="2437"/>
              <a:ext cx="42" cy="140"/>
            </a:xfrm>
            <a:custGeom>
              <a:avLst/>
              <a:gdLst/>
              <a:ahLst/>
              <a:cxnLst>
                <a:cxn ang="0">
                  <a:pos x="9" y="0"/>
                </a:cxn>
                <a:cxn ang="0">
                  <a:pos x="18" y="8"/>
                </a:cxn>
                <a:cxn ang="0">
                  <a:pos x="18" y="51"/>
                </a:cxn>
                <a:cxn ang="0">
                  <a:pos x="9" y="59"/>
                </a:cxn>
                <a:cxn ang="0">
                  <a:pos x="9" y="59"/>
                </a:cxn>
                <a:cxn ang="0">
                  <a:pos x="0" y="51"/>
                </a:cxn>
                <a:cxn ang="0">
                  <a:pos x="0" y="8"/>
                </a:cxn>
                <a:cxn ang="0">
                  <a:pos x="9" y="0"/>
                </a:cxn>
              </a:cxnLst>
              <a:rect l="0" t="0" r="r" b="b"/>
              <a:pathLst>
                <a:path w="18" h="59">
                  <a:moveTo>
                    <a:pt x="9" y="0"/>
                  </a:moveTo>
                  <a:cubicBezTo>
                    <a:pt x="14" y="0"/>
                    <a:pt x="18" y="3"/>
                    <a:pt x="18" y="8"/>
                  </a:cubicBezTo>
                  <a:cubicBezTo>
                    <a:pt x="18" y="51"/>
                    <a:pt x="18" y="51"/>
                    <a:pt x="18" y="51"/>
                  </a:cubicBezTo>
                  <a:cubicBezTo>
                    <a:pt x="18" y="56"/>
                    <a:pt x="14" y="59"/>
                    <a:pt x="9" y="59"/>
                  </a:cubicBezTo>
                  <a:cubicBezTo>
                    <a:pt x="9" y="59"/>
                    <a:pt x="9" y="59"/>
                    <a:pt x="9" y="59"/>
                  </a:cubicBezTo>
                  <a:cubicBezTo>
                    <a:pt x="4" y="59"/>
                    <a:pt x="0" y="56"/>
                    <a:pt x="0" y="51"/>
                  </a:cubicBezTo>
                  <a:cubicBezTo>
                    <a:pt x="0" y="8"/>
                    <a:pt x="0" y="8"/>
                    <a:pt x="0" y="8"/>
                  </a:cubicBezTo>
                  <a:cubicBezTo>
                    <a:pt x="0" y="3"/>
                    <a:pt x="4" y="0"/>
                    <a:pt x="9" y="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74" name="Freeform 250"/>
            <p:cNvSpPr/>
            <p:nvPr/>
          </p:nvSpPr>
          <p:spPr bwMode="auto">
            <a:xfrm>
              <a:off x="2602" y="2423"/>
              <a:ext cx="43" cy="156"/>
            </a:xfrm>
            <a:custGeom>
              <a:avLst/>
              <a:gdLst/>
              <a:ahLst/>
              <a:cxnLst>
                <a:cxn ang="0">
                  <a:pos x="9" y="0"/>
                </a:cxn>
                <a:cxn ang="0">
                  <a:pos x="18" y="9"/>
                </a:cxn>
                <a:cxn ang="0">
                  <a:pos x="18" y="57"/>
                </a:cxn>
                <a:cxn ang="0">
                  <a:pos x="9" y="66"/>
                </a:cxn>
                <a:cxn ang="0">
                  <a:pos x="9" y="66"/>
                </a:cxn>
                <a:cxn ang="0">
                  <a:pos x="0" y="57"/>
                </a:cxn>
                <a:cxn ang="0">
                  <a:pos x="0" y="9"/>
                </a:cxn>
                <a:cxn ang="0">
                  <a:pos x="9" y="0"/>
                </a:cxn>
              </a:cxnLst>
              <a:rect l="0" t="0" r="r" b="b"/>
              <a:pathLst>
                <a:path w="18" h="66">
                  <a:moveTo>
                    <a:pt x="9" y="0"/>
                  </a:moveTo>
                  <a:cubicBezTo>
                    <a:pt x="14" y="0"/>
                    <a:pt x="18" y="4"/>
                    <a:pt x="18" y="9"/>
                  </a:cubicBezTo>
                  <a:cubicBezTo>
                    <a:pt x="18" y="57"/>
                    <a:pt x="18" y="57"/>
                    <a:pt x="18" y="57"/>
                  </a:cubicBezTo>
                  <a:cubicBezTo>
                    <a:pt x="18" y="62"/>
                    <a:pt x="14" y="66"/>
                    <a:pt x="9" y="66"/>
                  </a:cubicBezTo>
                  <a:cubicBezTo>
                    <a:pt x="9" y="66"/>
                    <a:pt x="9" y="66"/>
                    <a:pt x="9" y="66"/>
                  </a:cubicBezTo>
                  <a:cubicBezTo>
                    <a:pt x="4" y="66"/>
                    <a:pt x="0" y="62"/>
                    <a:pt x="0" y="57"/>
                  </a:cubicBezTo>
                  <a:cubicBezTo>
                    <a:pt x="0" y="9"/>
                    <a:pt x="0" y="9"/>
                    <a:pt x="0" y="9"/>
                  </a:cubicBezTo>
                  <a:cubicBezTo>
                    <a:pt x="0" y="4"/>
                    <a:pt x="4" y="0"/>
                    <a:pt x="9" y="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75" name="Freeform 251"/>
            <p:cNvSpPr/>
            <p:nvPr/>
          </p:nvSpPr>
          <p:spPr bwMode="auto">
            <a:xfrm>
              <a:off x="2652" y="2439"/>
              <a:ext cx="43" cy="140"/>
            </a:xfrm>
            <a:custGeom>
              <a:avLst/>
              <a:gdLst/>
              <a:ahLst/>
              <a:cxnLst>
                <a:cxn ang="0">
                  <a:pos x="9" y="0"/>
                </a:cxn>
                <a:cxn ang="0">
                  <a:pos x="18" y="8"/>
                </a:cxn>
                <a:cxn ang="0">
                  <a:pos x="18" y="51"/>
                </a:cxn>
                <a:cxn ang="0">
                  <a:pos x="9" y="59"/>
                </a:cxn>
                <a:cxn ang="0">
                  <a:pos x="9" y="59"/>
                </a:cxn>
                <a:cxn ang="0">
                  <a:pos x="0" y="51"/>
                </a:cxn>
                <a:cxn ang="0">
                  <a:pos x="0" y="8"/>
                </a:cxn>
                <a:cxn ang="0">
                  <a:pos x="9" y="0"/>
                </a:cxn>
              </a:cxnLst>
              <a:rect l="0" t="0" r="r" b="b"/>
              <a:pathLst>
                <a:path w="18" h="59">
                  <a:moveTo>
                    <a:pt x="9" y="0"/>
                  </a:moveTo>
                  <a:cubicBezTo>
                    <a:pt x="14" y="0"/>
                    <a:pt x="18" y="4"/>
                    <a:pt x="18" y="8"/>
                  </a:cubicBezTo>
                  <a:cubicBezTo>
                    <a:pt x="18" y="51"/>
                    <a:pt x="18" y="51"/>
                    <a:pt x="18" y="51"/>
                  </a:cubicBezTo>
                  <a:cubicBezTo>
                    <a:pt x="18" y="56"/>
                    <a:pt x="14" y="59"/>
                    <a:pt x="9" y="59"/>
                  </a:cubicBezTo>
                  <a:cubicBezTo>
                    <a:pt x="9" y="59"/>
                    <a:pt x="9" y="59"/>
                    <a:pt x="9" y="59"/>
                  </a:cubicBezTo>
                  <a:cubicBezTo>
                    <a:pt x="4" y="59"/>
                    <a:pt x="0" y="56"/>
                    <a:pt x="0" y="51"/>
                  </a:cubicBezTo>
                  <a:cubicBezTo>
                    <a:pt x="0" y="8"/>
                    <a:pt x="0" y="8"/>
                    <a:pt x="0" y="8"/>
                  </a:cubicBezTo>
                  <a:cubicBezTo>
                    <a:pt x="0" y="4"/>
                    <a:pt x="4" y="0"/>
                    <a:pt x="9" y="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76" name="Freeform 252"/>
            <p:cNvSpPr/>
            <p:nvPr/>
          </p:nvSpPr>
          <p:spPr bwMode="auto">
            <a:xfrm>
              <a:off x="2702" y="2463"/>
              <a:ext cx="42" cy="114"/>
            </a:xfrm>
            <a:custGeom>
              <a:avLst/>
              <a:gdLst/>
              <a:ahLst/>
              <a:cxnLst>
                <a:cxn ang="0">
                  <a:pos x="9" y="0"/>
                </a:cxn>
                <a:cxn ang="0">
                  <a:pos x="18" y="6"/>
                </a:cxn>
                <a:cxn ang="0">
                  <a:pos x="18" y="41"/>
                </a:cxn>
                <a:cxn ang="0">
                  <a:pos x="9" y="48"/>
                </a:cxn>
                <a:cxn ang="0">
                  <a:pos x="9" y="48"/>
                </a:cxn>
                <a:cxn ang="0">
                  <a:pos x="0" y="41"/>
                </a:cxn>
                <a:cxn ang="0">
                  <a:pos x="0" y="6"/>
                </a:cxn>
                <a:cxn ang="0">
                  <a:pos x="9" y="0"/>
                </a:cxn>
              </a:cxnLst>
              <a:rect l="0" t="0" r="r" b="b"/>
              <a:pathLst>
                <a:path w="18" h="48">
                  <a:moveTo>
                    <a:pt x="9" y="0"/>
                  </a:moveTo>
                  <a:cubicBezTo>
                    <a:pt x="14" y="0"/>
                    <a:pt x="18" y="3"/>
                    <a:pt x="18" y="6"/>
                  </a:cubicBezTo>
                  <a:cubicBezTo>
                    <a:pt x="18" y="41"/>
                    <a:pt x="18" y="41"/>
                    <a:pt x="18" y="41"/>
                  </a:cubicBezTo>
                  <a:cubicBezTo>
                    <a:pt x="18" y="45"/>
                    <a:pt x="14" y="48"/>
                    <a:pt x="9" y="48"/>
                  </a:cubicBezTo>
                  <a:cubicBezTo>
                    <a:pt x="9" y="48"/>
                    <a:pt x="9" y="48"/>
                    <a:pt x="9" y="48"/>
                  </a:cubicBezTo>
                  <a:cubicBezTo>
                    <a:pt x="4" y="48"/>
                    <a:pt x="0" y="45"/>
                    <a:pt x="0" y="41"/>
                  </a:cubicBezTo>
                  <a:cubicBezTo>
                    <a:pt x="0" y="6"/>
                    <a:pt x="0" y="6"/>
                    <a:pt x="0" y="6"/>
                  </a:cubicBezTo>
                  <a:cubicBezTo>
                    <a:pt x="0" y="3"/>
                    <a:pt x="4" y="0"/>
                    <a:pt x="9" y="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77" name="Freeform 253"/>
            <p:cNvSpPr/>
            <p:nvPr/>
          </p:nvSpPr>
          <p:spPr bwMode="auto">
            <a:xfrm>
              <a:off x="2456" y="2513"/>
              <a:ext cx="305" cy="244"/>
            </a:xfrm>
            <a:custGeom>
              <a:avLst/>
              <a:gdLst/>
              <a:ahLst/>
              <a:cxnLst>
                <a:cxn ang="0">
                  <a:pos x="5" y="12"/>
                </a:cxn>
                <a:cxn ang="0">
                  <a:pos x="6" y="23"/>
                </a:cxn>
                <a:cxn ang="0">
                  <a:pos x="30" y="46"/>
                </a:cxn>
                <a:cxn ang="0">
                  <a:pos x="51" y="74"/>
                </a:cxn>
                <a:cxn ang="0">
                  <a:pos x="53" y="100"/>
                </a:cxn>
                <a:cxn ang="0">
                  <a:pos x="119" y="103"/>
                </a:cxn>
                <a:cxn ang="0">
                  <a:pos x="115" y="80"/>
                </a:cxn>
                <a:cxn ang="0">
                  <a:pos x="120" y="67"/>
                </a:cxn>
                <a:cxn ang="0">
                  <a:pos x="122" y="22"/>
                </a:cxn>
                <a:cxn ang="0">
                  <a:pos x="122" y="22"/>
                </a:cxn>
                <a:cxn ang="0">
                  <a:pos x="122" y="23"/>
                </a:cxn>
                <a:cxn ang="0">
                  <a:pos x="113" y="30"/>
                </a:cxn>
                <a:cxn ang="0">
                  <a:pos x="104" y="23"/>
                </a:cxn>
                <a:cxn ang="0">
                  <a:pos x="104" y="23"/>
                </a:cxn>
                <a:cxn ang="0">
                  <a:pos x="102" y="23"/>
                </a:cxn>
                <a:cxn ang="0">
                  <a:pos x="92" y="31"/>
                </a:cxn>
                <a:cxn ang="0">
                  <a:pos x="83" y="24"/>
                </a:cxn>
                <a:cxn ang="0">
                  <a:pos x="79" y="24"/>
                </a:cxn>
                <a:cxn ang="0">
                  <a:pos x="79" y="24"/>
                </a:cxn>
                <a:cxn ang="0">
                  <a:pos x="70" y="31"/>
                </a:cxn>
                <a:cxn ang="0">
                  <a:pos x="62" y="26"/>
                </a:cxn>
                <a:cxn ang="0">
                  <a:pos x="62" y="26"/>
                </a:cxn>
                <a:cxn ang="0">
                  <a:pos x="60" y="26"/>
                </a:cxn>
                <a:cxn ang="0">
                  <a:pos x="58" y="27"/>
                </a:cxn>
                <a:cxn ang="0">
                  <a:pos x="50" y="31"/>
                </a:cxn>
                <a:cxn ang="0">
                  <a:pos x="40" y="22"/>
                </a:cxn>
                <a:cxn ang="0">
                  <a:pos x="40" y="16"/>
                </a:cxn>
                <a:cxn ang="0">
                  <a:pos x="36" y="12"/>
                </a:cxn>
                <a:cxn ang="0">
                  <a:pos x="5" y="12"/>
                </a:cxn>
              </a:cxnLst>
              <a:rect l="0" t="0" r="r" b="b"/>
              <a:pathLst>
                <a:path w="129" h="103">
                  <a:moveTo>
                    <a:pt x="5" y="12"/>
                  </a:moveTo>
                  <a:cubicBezTo>
                    <a:pt x="0" y="15"/>
                    <a:pt x="2" y="22"/>
                    <a:pt x="6" y="23"/>
                  </a:cubicBezTo>
                  <a:cubicBezTo>
                    <a:pt x="10" y="24"/>
                    <a:pt x="25" y="26"/>
                    <a:pt x="30" y="46"/>
                  </a:cubicBezTo>
                  <a:cubicBezTo>
                    <a:pt x="37" y="73"/>
                    <a:pt x="51" y="74"/>
                    <a:pt x="51" y="74"/>
                  </a:cubicBezTo>
                  <a:cubicBezTo>
                    <a:pt x="55" y="94"/>
                    <a:pt x="53" y="100"/>
                    <a:pt x="53" y="100"/>
                  </a:cubicBezTo>
                  <a:cubicBezTo>
                    <a:pt x="119" y="103"/>
                    <a:pt x="119" y="103"/>
                    <a:pt x="119" y="103"/>
                  </a:cubicBezTo>
                  <a:cubicBezTo>
                    <a:pt x="119" y="90"/>
                    <a:pt x="114" y="89"/>
                    <a:pt x="115" y="80"/>
                  </a:cubicBezTo>
                  <a:cubicBezTo>
                    <a:pt x="116" y="73"/>
                    <a:pt x="118" y="69"/>
                    <a:pt x="120" y="67"/>
                  </a:cubicBezTo>
                  <a:cubicBezTo>
                    <a:pt x="129" y="55"/>
                    <a:pt x="125" y="27"/>
                    <a:pt x="122" y="22"/>
                  </a:cubicBezTo>
                  <a:cubicBezTo>
                    <a:pt x="122" y="22"/>
                    <a:pt x="122" y="22"/>
                    <a:pt x="122" y="22"/>
                  </a:cubicBezTo>
                  <a:cubicBezTo>
                    <a:pt x="122" y="23"/>
                    <a:pt x="122" y="23"/>
                    <a:pt x="122" y="23"/>
                  </a:cubicBezTo>
                  <a:cubicBezTo>
                    <a:pt x="122" y="27"/>
                    <a:pt x="118" y="30"/>
                    <a:pt x="113" y="30"/>
                  </a:cubicBezTo>
                  <a:cubicBezTo>
                    <a:pt x="108" y="30"/>
                    <a:pt x="104" y="27"/>
                    <a:pt x="104" y="23"/>
                  </a:cubicBezTo>
                  <a:cubicBezTo>
                    <a:pt x="104" y="23"/>
                    <a:pt x="104" y="23"/>
                    <a:pt x="104" y="23"/>
                  </a:cubicBezTo>
                  <a:cubicBezTo>
                    <a:pt x="103" y="23"/>
                    <a:pt x="103" y="23"/>
                    <a:pt x="102" y="23"/>
                  </a:cubicBezTo>
                  <a:cubicBezTo>
                    <a:pt x="102" y="28"/>
                    <a:pt x="97" y="31"/>
                    <a:pt x="92" y="31"/>
                  </a:cubicBezTo>
                  <a:cubicBezTo>
                    <a:pt x="87" y="31"/>
                    <a:pt x="83" y="28"/>
                    <a:pt x="83" y="24"/>
                  </a:cubicBezTo>
                  <a:cubicBezTo>
                    <a:pt x="82" y="24"/>
                    <a:pt x="80" y="24"/>
                    <a:pt x="79" y="24"/>
                  </a:cubicBezTo>
                  <a:cubicBezTo>
                    <a:pt x="79" y="24"/>
                    <a:pt x="79" y="24"/>
                    <a:pt x="79" y="24"/>
                  </a:cubicBezTo>
                  <a:cubicBezTo>
                    <a:pt x="78" y="28"/>
                    <a:pt x="75" y="31"/>
                    <a:pt x="70" y="31"/>
                  </a:cubicBezTo>
                  <a:cubicBezTo>
                    <a:pt x="67" y="31"/>
                    <a:pt x="64" y="29"/>
                    <a:pt x="62" y="26"/>
                  </a:cubicBezTo>
                  <a:cubicBezTo>
                    <a:pt x="62" y="26"/>
                    <a:pt x="62" y="26"/>
                    <a:pt x="62" y="26"/>
                  </a:cubicBezTo>
                  <a:cubicBezTo>
                    <a:pt x="61" y="26"/>
                    <a:pt x="61" y="26"/>
                    <a:pt x="60" y="26"/>
                  </a:cubicBezTo>
                  <a:cubicBezTo>
                    <a:pt x="59" y="26"/>
                    <a:pt x="58" y="27"/>
                    <a:pt x="58" y="27"/>
                  </a:cubicBezTo>
                  <a:cubicBezTo>
                    <a:pt x="56" y="29"/>
                    <a:pt x="53" y="31"/>
                    <a:pt x="50" y="31"/>
                  </a:cubicBezTo>
                  <a:cubicBezTo>
                    <a:pt x="44" y="31"/>
                    <a:pt x="40" y="27"/>
                    <a:pt x="40" y="22"/>
                  </a:cubicBezTo>
                  <a:cubicBezTo>
                    <a:pt x="40" y="16"/>
                    <a:pt x="40" y="16"/>
                    <a:pt x="40" y="16"/>
                  </a:cubicBezTo>
                  <a:cubicBezTo>
                    <a:pt x="39" y="15"/>
                    <a:pt x="37" y="14"/>
                    <a:pt x="36" y="12"/>
                  </a:cubicBezTo>
                  <a:cubicBezTo>
                    <a:pt x="24" y="0"/>
                    <a:pt x="9" y="8"/>
                    <a:pt x="5" y="1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78" name="Oval 254"/>
            <p:cNvSpPr>
              <a:spLocks noChangeArrowheads="1"/>
            </p:cNvSpPr>
            <p:nvPr/>
          </p:nvSpPr>
          <p:spPr bwMode="auto">
            <a:xfrm>
              <a:off x="3831" y="2439"/>
              <a:ext cx="209" cy="20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79" name="Freeform 255"/>
            <p:cNvSpPr/>
            <p:nvPr/>
          </p:nvSpPr>
          <p:spPr bwMode="auto">
            <a:xfrm>
              <a:off x="3864" y="2470"/>
              <a:ext cx="150" cy="149"/>
            </a:xfrm>
            <a:custGeom>
              <a:avLst/>
              <a:gdLst/>
              <a:ahLst/>
              <a:cxnLst>
                <a:cxn ang="0">
                  <a:pos x="25" y="6"/>
                </a:cxn>
                <a:cxn ang="0">
                  <a:pos x="25" y="26"/>
                </a:cxn>
                <a:cxn ang="0">
                  <a:pos x="6" y="26"/>
                </a:cxn>
                <a:cxn ang="0">
                  <a:pos x="0" y="33"/>
                </a:cxn>
                <a:cxn ang="0">
                  <a:pos x="6" y="39"/>
                </a:cxn>
                <a:cxn ang="0">
                  <a:pos x="25" y="39"/>
                </a:cxn>
                <a:cxn ang="0">
                  <a:pos x="25" y="57"/>
                </a:cxn>
                <a:cxn ang="0">
                  <a:pos x="31" y="63"/>
                </a:cxn>
                <a:cxn ang="0">
                  <a:pos x="38" y="57"/>
                </a:cxn>
                <a:cxn ang="0">
                  <a:pos x="38" y="39"/>
                </a:cxn>
                <a:cxn ang="0">
                  <a:pos x="57" y="39"/>
                </a:cxn>
                <a:cxn ang="0">
                  <a:pos x="63" y="33"/>
                </a:cxn>
                <a:cxn ang="0">
                  <a:pos x="57" y="26"/>
                </a:cxn>
                <a:cxn ang="0">
                  <a:pos x="38" y="26"/>
                </a:cxn>
                <a:cxn ang="0">
                  <a:pos x="38" y="6"/>
                </a:cxn>
                <a:cxn ang="0">
                  <a:pos x="31" y="0"/>
                </a:cxn>
                <a:cxn ang="0">
                  <a:pos x="25" y="6"/>
                </a:cxn>
              </a:cxnLst>
              <a:rect l="0" t="0" r="r" b="b"/>
              <a:pathLst>
                <a:path w="63" h="63">
                  <a:moveTo>
                    <a:pt x="25" y="6"/>
                  </a:moveTo>
                  <a:cubicBezTo>
                    <a:pt x="25" y="26"/>
                    <a:pt x="25" y="26"/>
                    <a:pt x="25" y="26"/>
                  </a:cubicBezTo>
                  <a:cubicBezTo>
                    <a:pt x="6" y="26"/>
                    <a:pt x="6" y="26"/>
                    <a:pt x="6" y="26"/>
                  </a:cubicBezTo>
                  <a:cubicBezTo>
                    <a:pt x="3" y="26"/>
                    <a:pt x="0" y="29"/>
                    <a:pt x="0" y="33"/>
                  </a:cubicBezTo>
                  <a:cubicBezTo>
                    <a:pt x="0" y="36"/>
                    <a:pt x="3" y="39"/>
                    <a:pt x="6" y="39"/>
                  </a:cubicBezTo>
                  <a:cubicBezTo>
                    <a:pt x="25" y="39"/>
                    <a:pt x="25" y="39"/>
                    <a:pt x="25" y="39"/>
                  </a:cubicBezTo>
                  <a:cubicBezTo>
                    <a:pt x="25" y="57"/>
                    <a:pt x="25" y="57"/>
                    <a:pt x="25" y="57"/>
                  </a:cubicBezTo>
                  <a:cubicBezTo>
                    <a:pt x="25" y="61"/>
                    <a:pt x="28" y="63"/>
                    <a:pt x="31" y="63"/>
                  </a:cubicBezTo>
                  <a:cubicBezTo>
                    <a:pt x="35" y="63"/>
                    <a:pt x="38" y="61"/>
                    <a:pt x="38" y="57"/>
                  </a:cubicBezTo>
                  <a:cubicBezTo>
                    <a:pt x="38" y="39"/>
                    <a:pt x="38" y="39"/>
                    <a:pt x="38" y="39"/>
                  </a:cubicBezTo>
                  <a:cubicBezTo>
                    <a:pt x="57" y="39"/>
                    <a:pt x="57" y="39"/>
                    <a:pt x="57" y="39"/>
                  </a:cubicBezTo>
                  <a:cubicBezTo>
                    <a:pt x="60" y="39"/>
                    <a:pt x="63" y="36"/>
                    <a:pt x="63" y="33"/>
                  </a:cubicBezTo>
                  <a:cubicBezTo>
                    <a:pt x="63" y="29"/>
                    <a:pt x="60" y="26"/>
                    <a:pt x="57" y="26"/>
                  </a:cubicBezTo>
                  <a:cubicBezTo>
                    <a:pt x="38" y="26"/>
                    <a:pt x="38" y="26"/>
                    <a:pt x="38" y="26"/>
                  </a:cubicBezTo>
                  <a:cubicBezTo>
                    <a:pt x="38" y="6"/>
                    <a:pt x="38" y="6"/>
                    <a:pt x="38" y="6"/>
                  </a:cubicBezTo>
                  <a:cubicBezTo>
                    <a:pt x="38" y="3"/>
                    <a:pt x="35" y="0"/>
                    <a:pt x="31" y="0"/>
                  </a:cubicBezTo>
                  <a:cubicBezTo>
                    <a:pt x="28" y="0"/>
                    <a:pt x="25" y="3"/>
                    <a:pt x="25" y="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80" name="Freeform 256"/>
            <p:cNvSpPr/>
            <p:nvPr/>
          </p:nvSpPr>
          <p:spPr bwMode="auto">
            <a:xfrm>
              <a:off x="3855" y="2461"/>
              <a:ext cx="168" cy="168"/>
            </a:xfrm>
            <a:custGeom>
              <a:avLst/>
              <a:gdLst/>
              <a:ahLst/>
              <a:cxnLst>
                <a:cxn ang="0">
                  <a:pos x="46" y="61"/>
                </a:cxn>
                <a:cxn ang="0">
                  <a:pos x="46" y="47"/>
                </a:cxn>
                <a:cxn ang="0">
                  <a:pos x="61" y="47"/>
                </a:cxn>
                <a:cxn ang="0">
                  <a:pos x="71" y="37"/>
                </a:cxn>
                <a:cxn ang="0">
                  <a:pos x="61" y="27"/>
                </a:cxn>
                <a:cxn ang="0">
                  <a:pos x="46" y="27"/>
                </a:cxn>
                <a:cxn ang="0">
                  <a:pos x="46" y="10"/>
                </a:cxn>
                <a:cxn ang="0">
                  <a:pos x="35" y="0"/>
                </a:cxn>
                <a:cxn ang="0">
                  <a:pos x="25" y="10"/>
                </a:cxn>
                <a:cxn ang="0">
                  <a:pos x="25" y="27"/>
                </a:cxn>
                <a:cxn ang="0">
                  <a:pos x="10" y="27"/>
                </a:cxn>
                <a:cxn ang="0">
                  <a:pos x="0" y="37"/>
                </a:cxn>
                <a:cxn ang="0">
                  <a:pos x="10" y="47"/>
                </a:cxn>
                <a:cxn ang="0">
                  <a:pos x="25" y="47"/>
                </a:cxn>
                <a:cxn ang="0">
                  <a:pos x="25" y="61"/>
                </a:cxn>
                <a:cxn ang="0">
                  <a:pos x="35" y="71"/>
                </a:cxn>
                <a:cxn ang="0">
                  <a:pos x="46" y="61"/>
                </a:cxn>
              </a:cxnLst>
              <a:rect l="0" t="0" r="r" b="b"/>
              <a:pathLst>
                <a:path w="71" h="71">
                  <a:moveTo>
                    <a:pt x="46" y="61"/>
                  </a:moveTo>
                  <a:cubicBezTo>
                    <a:pt x="46" y="47"/>
                    <a:pt x="46" y="47"/>
                    <a:pt x="46" y="47"/>
                  </a:cubicBezTo>
                  <a:cubicBezTo>
                    <a:pt x="61" y="47"/>
                    <a:pt x="61" y="47"/>
                    <a:pt x="61" y="47"/>
                  </a:cubicBezTo>
                  <a:cubicBezTo>
                    <a:pt x="66" y="47"/>
                    <a:pt x="71" y="42"/>
                    <a:pt x="71" y="37"/>
                  </a:cubicBezTo>
                  <a:cubicBezTo>
                    <a:pt x="71" y="31"/>
                    <a:pt x="66" y="27"/>
                    <a:pt x="61" y="27"/>
                  </a:cubicBezTo>
                  <a:cubicBezTo>
                    <a:pt x="46" y="27"/>
                    <a:pt x="46" y="27"/>
                    <a:pt x="46" y="27"/>
                  </a:cubicBezTo>
                  <a:cubicBezTo>
                    <a:pt x="46" y="10"/>
                    <a:pt x="46" y="10"/>
                    <a:pt x="46" y="10"/>
                  </a:cubicBezTo>
                  <a:cubicBezTo>
                    <a:pt x="46" y="5"/>
                    <a:pt x="41" y="0"/>
                    <a:pt x="35" y="0"/>
                  </a:cubicBezTo>
                  <a:cubicBezTo>
                    <a:pt x="30" y="0"/>
                    <a:pt x="25" y="5"/>
                    <a:pt x="25" y="10"/>
                  </a:cubicBezTo>
                  <a:cubicBezTo>
                    <a:pt x="25" y="27"/>
                    <a:pt x="25" y="27"/>
                    <a:pt x="25" y="27"/>
                  </a:cubicBezTo>
                  <a:cubicBezTo>
                    <a:pt x="10" y="27"/>
                    <a:pt x="10" y="27"/>
                    <a:pt x="10" y="27"/>
                  </a:cubicBezTo>
                  <a:cubicBezTo>
                    <a:pt x="4" y="27"/>
                    <a:pt x="0" y="31"/>
                    <a:pt x="0" y="37"/>
                  </a:cubicBezTo>
                  <a:cubicBezTo>
                    <a:pt x="0" y="42"/>
                    <a:pt x="4" y="47"/>
                    <a:pt x="10" y="47"/>
                  </a:cubicBezTo>
                  <a:cubicBezTo>
                    <a:pt x="25" y="47"/>
                    <a:pt x="25" y="47"/>
                    <a:pt x="25" y="47"/>
                  </a:cubicBezTo>
                  <a:cubicBezTo>
                    <a:pt x="25" y="61"/>
                    <a:pt x="25" y="61"/>
                    <a:pt x="25" y="61"/>
                  </a:cubicBezTo>
                  <a:cubicBezTo>
                    <a:pt x="25" y="67"/>
                    <a:pt x="30" y="71"/>
                    <a:pt x="35" y="71"/>
                  </a:cubicBezTo>
                  <a:cubicBezTo>
                    <a:pt x="41" y="71"/>
                    <a:pt x="46" y="67"/>
                    <a:pt x="46" y="6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81" name="Freeform 257"/>
            <p:cNvSpPr>
              <a:spLocks noEditPoints="1"/>
            </p:cNvSpPr>
            <p:nvPr/>
          </p:nvSpPr>
          <p:spPr bwMode="auto">
            <a:xfrm>
              <a:off x="3088" y="2437"/>
              <a:ext cx="248" cy="249"/>
            </a:xfrm>
            <a:custGeom>
              <a:avLst/>
              <a:gdLst/>
              <a:ahLst/>
              <a:cxnLst>
                <a:cxn ang="0">
                  <a:pos x="53" y="105"/>
                </a:cxn>
                <a:cxn ang="0">
                  <a:pos x="0" y="53"/>
                </a:cxn>
                <a:cxn ang="0">
                  <a:pos x="0" y="53"/>
                </a:cxn>
                <a:cxn ang="0">
                  <a:pos x="53" y="0"/>
                </a:cxn>
                <a:cxn ang="0">
                  <a:pos x="53" y="0"/>
                </a:cxn>
                <a:cxn ang="0">
                  <a:pos x="105" y="53"/>
                </a:cxn>
                <a:cxn ang="0">
                  <a:pos x="105" y="53"/>
                </a:cxn>
                <a:cxn ang="0">
                  <a:pos x="53" y="105"/>
                </a:cxn>
                <a:cxn ang="0">
                  <a:pos x="53" y="100"/>
                </a:cxn>
                <a:cxn ang="0">
                  <a:pos x="100" y="53"/>
                </a:cxn>
                <a:cxn ang="0">
                  <a:pos x="100" y="53"/>
                </a:cxn>
                <a:cxn ang="0">
                  <a:pos x="53" y="5"/>
                </a:cxn>
                <a:cxn ang="0">
                  <a:pos x="53" y="5"/>
                </a:cxn>
                <a:cxn ang="0">
                  <a:pos x="5" y="53"/>
                </a:cxn>
                <a:cxn ang="0">
                  <a:pos x="5" y="53"/>
                </a:cxn>
                <a:cxn ang="0">
                  <a:pos x="53" y="100"/>
                </a:cxn>
              </a:cxnLst>
              <a:rect l="0" t="0" r="r" b="b"/>
              <a:pathLst>
                <a:path w="105" h="105">
                  <a:moveTo>
                    <a:pt x="53" y="105"/>
                  </a:moveTo>
                  <a:cubicBezTo>
                    <a:pt x="24" y="105"/>
                    <a:pt x="0" y="81"/>
                    <a:pt x="0" y="53"/>
                  </a:cubicBezTo>
                  <a:cubicBezTo>
                    <a:pt x="0" y="53"/>
                    <a:pt x="0" y="53"/>
                    <a:pt x="0" y="53"/>
                  </a:cubicBezTo>
                  <a:cubicBezTo>
                    <a:pt x="0" y="24"/>
                    <a:pt x="24" y="0"/>
                    <a:pt x="53" y="0"/>
                  </a:cubicBezTo>
                  <a:cubicBezTo>
                    <a:pt x="53" y="0"/>
                    <a:pt x="53" y="0"/>
                    <a:pt x="53" y="0"/>
                  </a:cubicBezTo>
                  <a:cubicBezTo>
                    <a:pt x="82" y="0"/>
                    <a:pt x="105" y="24"/>
                    <a:pt x="105" y="53"/>
                  </a:cubicBezTo>
                  <a:cubicBezTo>
                    <a:pt x="105" y="53"/>
                    <a:pt x="105" y="53"/>
                    <a:pt x="105" y="53"/>
                  </a:cubicBezTo>
                  <a:cubicBezTo>
                    <a:pt x="105" y="81"/>
                    <a:pt x="82" y="105"/>
                    <a:pt x="53" y="105"/>
                  </a:cubicBezTo>
                  <a:close/>
                  <a:moveTo>
                    <a:pt x="53" y="100"/>
                  </a:moveTo>
                  <a:cubicBezTo>
                    <a:pt x="79" y="100"/>
                    <a:pt x="100" y="79"/>
                    <a:pt x="100" y="53"/>
                  </a:cubicBezTo>
                  <a:cubicBezTo>
                    <a:pt x="100" y="53"/>
                    <a:pt x="100" y="53"/>
                    <a:pt x="100" y="53"/>
                  </a:cubicBezTo>
                  <a:cubicBezTo>
                    <a:pt x="100" y="26"/>
                    <a:pt x="79" y="5"/>
                    <a:pt x="53" y="5"/>
                  </a:cubicBezTo>
                  <a:cubicBezTo>
                    <a:pt x="53" y="5"/>
                    <a:pt x="53" y="5"/>
                    <a:pt x="53" y="5"/>
                  </a:cubicBezTo>
                  <a:cubicBezTo>
                    <a:pt x="26" y="5"/>
                    <a:pt x="5" y="26"/>
                    <a:pt x="5" y="53"/>
                  </a:cubicBezTo>
                  <a:cubicBezTo>
                    <a:pt x="5" y="53"/>
                    <a:pt x="5" y="53"/>
                    <a:pt x="5" y="53"/>
                  </a:cubicBezTo>
                  <a:cubicBezTo>
                    <a:pt x="5" y="79"/>
                    <a:pt x="26" y="100"/>
                    <a:pt x="53" y="10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82" name="Freeform 258"/>
            <p:cNvSpPr/>
            <p:nvPr/>
          </p:nvSpPr>
          <p:spPr bwMode="auto">
            <a:xfrm>
              <a:off x="3093" y="2581"/>
              <a:ext cx="239" cy="48"/>
            </a:xfrm>
            <a:custGeom>
              <a:avLst/>
              <a:gdLst/>
              <a:ahLst/>
              <a:cxnLst>
                <a:cxn ang="0">
                  <a:pos x="51" y="20"/>
                </a:cxn>
                <a:cxn ang="0">
                  <a:pos x="0" y="4"/>
                </a:cxn>
                <a:cxn ang="0">
                  <a:pos x="0" y="4"/>
                </a:cxn>
                <a:cxn ang="0">
                  <a:pos x="3" y="0"/>
                </a:cxn>
                <a:cxn ang="0">
                  <a:pos x="51" y="16"/>
                </a:cxn>
                <a:cxn ang="0">
                  <a:pos x="51" y="16"/>
                </a:cxn>
                <a:cxn ang="0">
                  <a:pos x="98" y="0"/>
                </a:cxn>
                <a:cxn ang="0">
                  <a:pos x="98" y="0"/>
                </a:cxn>
                <a:cxn ang="0">
                  <a:pos x="98" y="0"/>
                </a:cxn>
                <a:cxn ang="0">
                  <a:pos x="101" y="4"/>
                </a:cxn>
                <a:cxn ang="0">
                  <a:pos x="51" y="20"/>
                </a:cxn>
              </a:cxnLst>
              <a:rect l="0" t="0" r="r" b="b"/>
              <a:pathLst>
                <a:path w="101" h="20">
                  <a:moveTo>
                    <a:pt x="51" y="20"/>
                  </a:moveTo>
                  <a:cubicBezTo>
                    <a:pt x="31" y="20"/>
                    <a:pt x="13" y="14"/>
                    <a:pt x="0" y="4"/>
                  </a:cubicBezTo>
                  <a:cubicBezTo>
                    <a:pt x="0" y="4"/>
                    <a:pt x="0" y="4"/>
                    <a:pt x="0" y="4"/>
                  </a:cubicBezTo>
                  <a:cubicBezTo>
                    <a:pt x="3" y="0"/>
                    <a:pt x="3" y="0"/>
                    <a:pt x="3" y="0"/>
                  </a:cubicBezTo>
                  <a:cubicBezTo>
                    <a:pt x="15" y="10"/>
                    <a:pt x="32" y="16"/>
                    <a:pt x="51" y="16"/>
                  </a:cubicBezTo>
                  <a:cubicBezTo>
                    <a:pt x="51" y="16"/>
                    <a:pt x="51" y="16"/>
                    <a:pt x="51" y="16"/>
                  </a:cubicBezTo>
                  <a:cubicBezTo>
                    <a:pt x="69" y="16"/>
                    <a:pt x="86" y="10"/>
                    <a:pt x="98" y="0"/>
                  </a:cubicBezTo>
                  <a:cubicBezTo>
                    <a:pt x="98" y="0"/>
                    <a:pt x="98" y="0"/>
                    <a:pt x="98" y="0"/>
                  </a:cubicBezTo>
                  <a:cubicBezTo>
                    <a:pt x="98" y="0"/>
                    <a:pt x="98" y="0"/>
                    <a:pt x="98" y="0"/>
                  </a:cubicBezTo>
                  <a:cubicBezTo>
                    <a:pt x="101" y="4"/>
                    <a:pt x="101" y="4"/>
                    <a:pt x="101" y="4"/>
                  </a:cubicBezTo>
                  <a:cubicBezTo>
                    <a:pt x="88" y="14"/>
                    <a:pt x="70" y="20"/>
                    <a:pt x="51" y="2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83" name="Freeform 259"/>
            <p:cNvSpPr>
              <a:spLocks noEditPoints="1"/>
            </p:cNvSpPr>
            <p:nvPr/>
          </p:nvSpPr>
          <p:spPr bwMode="auto">
            <a:xfrm>
              <a:off x="3093" y="2496"/>
              <a:ext cx="239" cy="47"/>
            </a:xfrm>
            <a:custGeom>
              <a:avLst/>
              <a:gdLst/>
              <a:ahLst/>
              <a:cxnLst>
                <a:cxn ang="0">
                  <a:pos x="101" y="17"/>
                </a:cxn>
                <a:cxn ang="0">
                  <a:pos x="101" y="17"/>
                </a:cxn>
                <a:cxn ang="0">
                  <a:pos x="101" y="17"/>
                </a:cxn>
                <a:cxn ang="0">
                  <a:pos x="101" y="17"/>
                </a:cxn>
                <a:cxn ang="0">
                  <a:pos x="101" y="17"/>
                </a:cxn>
                <a:cxn ang="0">
                  <a:pos x="98" y="20"/>
                </a:cxn>
                <a:cxn ang="0">
                  <a:pos x="51" y="5"/>
                </a:cxn>
                <a:cxn ang="0">
                  <a:pos x="51" y="5"/>
                </a:cxn>
                <a:cxn ang="0">
                  <a:pos x="3" y="20"/>
                </a:cxn>
                <a:cxn ang="0">
                  <a:pos x="3" y="20"/>
                </a:cxn>
                <a:cxn ang="0">
                  <a:pos x="0" y="17"/>
                </a:cxn>
                <a:cxn ang="0">
                  <a:pos x="51" y="0"/>
                </a:cxn>
                <a:cxn ang="0">
                  <a:pos x="51" y="0"/>
                </a:cxn>
                <a:cxn ang="0">
                  <a:pos x="101" y="17"/>
                </a:cxn>
                <a:cxn ang="0">
                  <a:pos x="101" y="17"/>
                </a:cxn>
                <a:cxn ang="0">
                  <a:pos x="98" y="20"/>
                </a:cxn>
              </a:cxnLst>
              <a:rect l="0" t="0" r="r" b="b"/>
              <a:pathLst>
                <a:path w="101" h="20">
                  <a:moveTo>
                    <a:pt x="101" y="17"/>
                  </a:moveTo>
                  <a:cubicBezTo>
                    <a:pt x="101" y="17"/>
                    <a:pt x="101" y="17"/>
                    <a:pt x="101" y="17"/>
                  </a:cubicBezTo>
                  <a:cubicBezTo>
                    <a:pt x="101" y="17"/>
                    <a:pt x="101" y="17"/>
                    <a:pt x="101" y="17"/>
                  </a:cubicBezTo>
                  <a:cubicBezTo>
                    <a:pt x="101" y="17"/>
                    <a:pt x="101" y="17"/>
                    <a:pt x="101" y="17"/>
                  </a:cubicBezTo>
                  <a:cubicBezTo>
                    <a:pt x="101" y="17"/>
                    <a:pt x="101" y="17"/>
                    <a:pt x="101" y="17"/>
                  </a:cubicBezTo>
                  <a:close/>
                  <a:moveTo>
                    <a:pt x="98" y="20"/>
                  </a:moveTo>
                  <a:cubicBezTo>
                    <a:pt x="86" y="11"/>
                    <a:pt x="69" y="5"/>
                    <a:pt x="51" y="5"/>
                  </a:cubicBezTo>
                  <a:cubicBezTo>
                    <a:pt x="51" y="5"/>
                    <a:pt x="51" y="5"/>
                    <a:pt x="51" y="5"/>
                  </a:cubicBezTo>
                  <a:cubicBezTo>
                    <a:pt x="32" y="5"/>
                    <a:pt x="15" y="11"/>
                    <a:pt x="3" y="20"/>
                  </a:cubicBezTo>
                  <a:cubicBezTo>
                    <a:pt x="3" y="20"/>
                    <a:pt x="3" y="20"/>
                    <a:pt x="3" y="20"/>
                  </a:cubicBezTo>
                  <a:cubicBezTo>
                    <a:pt x="0" y="17"/>
                    <a:pt x="0" y="17"/>
                    <a:pt x="0" y="17"/>
                  </a:cubicBezTo>
                  <a:cubicBezTo>
                    <a:pt x="13" y="6"/>
                    <a:pt x="31" y="0"/>
                    <a:pt x="51" y="0"/>
                  </a:cubicBezTo>
                  <a:cubicBezTo>
                    <a:pt x="51" y="0"/>
                    <a:pt x="51" y="0"/>
                    <a:pt x="51" y="0"/>
                  </a:cubicBezTo>
                  <a:cubicBezTo>
                    <a:pt x="70" y="0"/>
                    <a:pt x="88" y="6"/>
                    <a:pt x="101" y="17"/>
                  </a:cubicBezTo>
                  <a:cubicBezTo>
                    <a:pt x="101" y="17"/>
                    <a:pt x="101" y="17"/>
                    <a:pt x="101" y="17"/>
                  </a:cubicBezTo>
                  <a:cubicBezTo>
                    <a:pt x="98" y="20"/>
                    <a:pt x="98" y="20"/>
                    <a:pt x="98" y="20"/>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84" name="Freeform 260"/>
            <p:cNvSpPr/>
            <p:nvPr/>
          </p:nvSpPr>
          <p:spPr bwMode="auto">
            <a:xfrm>
              <a:off x="3093" y="2555"/>
              <a:ext cx="239" cy="12"/>
            </a:xfrm>
            <a:custGeom>
              <a:avLst/>
              <a:gdLst/>
              <a:ahLst/>
              <a:cxnLst>
                <a:cxn ang="0">
                  <a:pos x="239" y="12"/>
                </a:cxn>
                <a:cxn ang="0">
                  <a:pos x="0" y="12"/>
                </a:cxn>
                <a:cxn ang="0">
                  <a:pos x="0" y="0"/>
                </a:cxn>
                <a:cxn ang="0">
                  <a:pos x="239" y="0"/>
                </a:cxn>
                <a:cxn ang="0">
                  <a:pos x="239" y="12"/>
                </a:cxn>
                <a:cxn ang="0">
                  <a:pos x="239" y="12"/>
                </a:cxn>
              </a:cxnLst>
              <a:rect l="0" t="0" r="r" b="b"/>
              <a:pathLst>
                <a:path w="239" h="12">
                  <a:moveTo>
                    <a:pt x="239" y="12"/>
                  </a:moveTo>
                  <a:lnTo>
                    <a:pt x="0" y="12"/>
                  </a:lnTo>
                  <a:lnTo>
                    <a:pt x="0" y="0"/>
                  </a:lnTo>
                  <a:lnTo>
                    <a:pt x="239" y="0"/>
                  </a:lnTo>
                  <a:lnTo>
                    <a:pt x="239" y="12"/>
                  </a:lnTo>
                  <a:lnTo>
                    <a:pt x="239" y="1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85" name="Freeform 261"/>
            <p:cNvSpPr/>
            <p:nvPr/>
          </p:nvSpPr>
          <p:spPr bwMode="auto">
            <a:xfrm>
              <a:off x="3206" y="2444"/>
              <a:ext cx="12" cy="237"/>
            </a:xfrm>
            <a:custGeom>
              <a:avLst/>
              <a:gdLst/>
              <a:ahLst/>
              <a:cxnLst>
                <a:cxn ang="0">
                  <a:pos x="12" y="237"/>
                </a:cxn>
                <a:cxn ang="0">
                  <a:pos x="0" y="237"/>
                </a:cxn>
                <a:cxn ang="0">
                  <a:pos x="0" y="0"/>
                </a:cxn>
                <a:cxn ang="0">
                  <a:pos x="12" y="0"/>
                </a:cxn>
                <a:cxn ang="0">
                  <a:pos x="12" y="237"/>
                </a:cxn>
                <a:cxn ang="0">
                  <a:pos x="12" y="237"/>
                </a:cxn>
              </a:cxnLst>
              <a:rect l="0" t="0" r="r" b="b"/>
              <a:pathLst>
                <a:path w="12" h="237">
                  <a:moveTo>
                    <a:pt x="12" y="237"/>
                  </a:moveTo>
                  <a:lnTo>
                    <a:pt x="0" y="237"/>
                  </a:lnTo>
                  <a:lnTo>
                    <a:pt x="0" y="0"/>
                  </a:lnTo>
                  <a:lnTo>
                    <a:pt x="12" y="0"/>
                  </a:lnTo>
                  <a:lnTo>
                    <a:pt x="12" y="237"/>
                  </a:lnTo>
                  <a:lnTo>
                    <a:pt x="12" y="23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86" name="Freeform 262"/>
            <p:cNvSpPr/>
            <p:nvPr/>
          </p:nvSpPr>
          <p:spPr bwMode="auto">
            <a:xfrm>
              <a:off x="3147" y="2461"/>
              <a:ext cx="12" cy="203"/>
            </a:xfrm>
            <a:custGeom>
              <a:avLst/>
              <a:gdLst/>
              <a:ahLst/>
              <a:cxnLst>
                <a:cxn ang="0">
                  <a:pos x="12" y="203"/>
                </a:cxn>
                <a:cxn ang="0">
                  <a:pos x="0" y="203"/>
                </a:cxn>
                <a:cxn ang="0">
                  <a:pos x="0" y="0"/>
                </a:cxn>
                <a:cxn ang="0">
                  <a:pos x="12" y="0"/>
                </a:cxn>
                <a:cxn ang="0">
                  <a:pos x="12" y="203"/>
                </a:cxn>
                <a:cxn ang="0">
                  <a:pos x="12" y="203"/>
                </a:cxn>
              </a:cxnLst>
              <a:rect l="0" t="0" r="r" b="b"/>
              <a:pathLst>
                <a:path w="12" h="203">
                  <a:moveTo>
                    <a:pt x="12" y="203"/>
                  </a:moveTo>
                  <a:lnTo>
                    <a:pt x="0" y="203"/>
                  </a:lnTo>
                  <a:lnTo>
                    <a:pt x="0" y="0"/>
                  </a:lnTo>
                  <a:lnTo>
                    <a:pt x="12" y="0"/>
                  </a:lnTo>
                  <a:lnTo>
                    <a:pt x="12" y="203"/>
                  </a:lnTo>
                  <a:lnTo>
                    <a:pt x="12" y="20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87" name="Freeform 263"/>
            <p:cNvSpPr/>
            <p:nvPr/>
          </p:nvSpPr>
          <p:spPr bwMode="auto">
            <a:xfrm>
              <a:off x="3268" y="2463"/>
              <a:ext cx="9" cy="201"/>
            </a:xfrm>
            <a:custGeom>
              <a:avLst/>
              <a:gdLst/>
              <a:ahLst/>
              <a:cxnLst>
                <a:cxn ang="0">
                  <a:pos x="9" y="201"/>
                </a:cxn>
                <a:cxn ang="0">
                  <a:pos x="0" y="201"/>
                </a:cxn>
                <a:cxn ang="0">
                  <a:pos x="0" y="0"/>
                </a:cxn>
                <a:cxn ang="0">
                  <a:pos x="9" y="0"/>
                </a:cxn>
                <a:cxn ang="0">
                  <a:pos x="9" y="201"/>
                </a:cxn>
                <a:cxn ang="0">
                  <a:pos x="9" y="201"/>
                </a:cxn>
              </a:cxnLst>
              <a:rect l="0" t="0" r="r" b="b"/>
              <a:pathLst>
                <a:path w="9" h="201">
                  <a:moveTo>
                    <a:pt x="9" y="201"/>
                  </a:moveTo>
                  <a:lnTo>
                    <a:pt x="0" y="201"/>
                  </a:lnTo>
                  <a:lnTo>
                    <a:pt x="0" y="0"/>
                  </a:lnTo>
                  <a:lnTo>
                    <a:pt x="9" y="0"/>
                  </a:lnTo>
                  <a:lnTo>
                    <a:pt x="9" y="201"/>
                  </a:lnTo>
                  <a:lnTo>
                    <a:pt x="9" y="20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88" name="Freeform 264"/>
            <p:cNvSpPr/>
            <p:nvPr/>
          </p:nvSpPr>
          <p:spPr bwMode="auto">
            <a:xfrm>
              <a:off x="3687" y="2292"/>
              <a:ext cx="234" cy="225"/>
            </a:xfrm>
            <a:custGeom>
              <a:avLst/>
              <a:gdLst/>
              <a:ahLst/>
              <a:cxnLst>
                <a:cxn ang="0">
                  <a:pos x="24" y="52"/>
                </a:cxn>
                <a:cxn ang="0">
                  <a:pos x="47" y="22"/>
                </a:cxn>
                <a:cxn ang="0">
                  <a:pos x="40" y="1"/>
                </a:cxn>
                <a:cxn ang="0">
                  <a:pos x="50" y="87"/>
                </a:cxn>
                <a:cxn ang="0">
                  <a:pos x="24" y="95"/>
                </a:cxn>
                <a:cxn ang="0">
                  <a:pos x="1" y="77"/>
                </a:cxn>
                <a:cxn ang="0">
                  <a:pos x="24" y="52"/>
                </a:cxn>
              </a:cxnLst>
              <a:rect l="0" t="0" r="r" b="b"/>
              <a:pathLst>
                <a:path w="99" h="95">
                  <a:moveTo>
                    <a:pt x="24" y="52"/>
                  </a:moveTo>
                  <a:cubicBezTo>
                    <a:pt x="39" y="46"/>
                    <a:pt x="46" y="41"/>
                    <a:pt x="47" y="22"/>
                  </a:cubicBezTo>
                  <a:cubicBezTo>
                    <a:pt x="47" y="15"/>
                    <a:pt x="45" y="7"/>
                    <a:pt x="40" y="1"/>
                  </a:cubicBezTo>
                  <a:cubicBezTo>
                    <a:pt x="88" y="0"/>
                    <a:pt x="99" y="78"/>
                    <a:pt x="50" y="87"/>
                  </a:cubicBezTo>
                  <a:cubicBezTo>
                    <a:pt x="41" y="88"/>
                    <a:pt x="32" y="85"/>
                    <a:pt x="24" y="95"/>
                  </a:cubicBezTo>
                  <a:cubicBezTo>
                    <a:pt x="12" y="95"/>
                    <a:pt x="0" y="89"/>
                    <a:pt x="1" y="77"/>
                  </a:cubicBezTo>
                  <a:cubicBezTo>
                    <a:pt x="1" y="77"/>
                    <a:pt x="0" y="62"/>
                    <a:pt x="24" y="52"/>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89" name="Freeform 265"/>
            <p:cNvSpPr/>
            <p:nvPr/>
          </p:nvSpPr>
          <p:spPr bwMode="auto">
            <a:xfrm>
              <a:off x="3729" y="2503"/>
              <a:ext cx="34" cy="43"/>
            </a:xfrm>
            <a:custGeom>
              <a:avLst/>
              <a:gdLst/>
              <a:ahLst/>
              <a:cxnLst>
                <a:cxn ang="0">
                  <a:pos x="0" y="10"/>
                </a:cxn>
                <a:cxn ang="0">
                  <a:pos x="12" y="43"/>
                </a:cxn>
                <a:cxn ang="0">
                  <a:pos x="15" y="14"/>
                </a:cxn>
                <a:cxn ang="0">
                  <a:pos x="34" y="29"/>
                </a:cxn>
                <a:cxn ang="0">
                  <a:pos x="22" y="0"/>
                </a:cxn>
                <a:cxn ang="0">
                  <a:pos x="0" y="10"/>
                </a:cxn>
              </a:cxnLst>
              <a:rect l="0" t="0" r="r" b="b"/>
              <a:pathLst>
                <a:path w="34" h="43">
                  <a:moveTo>
                    <a:pt x="0" y="10"/>
                  </a:moveTo>
                  <a:lnTo>
                    <a:pt x="12" y="43"/>
                  </a:lnTo>
                  <a:lnTo>
                    <a:pt x="15" y="14"/>
                  </a:lnTo>
                  <a:lnTo>
                    <a:pt x="34" y="29"/>
                  </a:lnTo>
                  <a:lnTo>
                    <a:pt x="22" y="0"/>
                  </a:lnTo>
                  <a:lnTo>
                    <a:pt x="0" y="1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90" name="Oval 266"/>
            <p:cNvSpPr>
              <a:spLocks noChangeArrowheads="1"/>
            </p:cNvSpPr>
            <p:nvPr/>
          </p:nvSpPr>
          <p:spPr bwMode="auto">
            <a:xfrm>
              <a:off x="3711" y="2477"/>
              <a:ext cx="14" cy="14"/>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91" name="Freeform 267"/>
            <p:cNvSpPr/>
            <p:nvPr/>
          </p:nvSpPr>
          <p:spPr bwMode="auto">
            <a:xfrm>
              <a:off x="3779" y="2342"/>
              <a:ext cx="83" cy="111"/>
            </a:xfrm>
            <a:custGeom>
              <a:avLst/>
              <a:gdLst/>
              <a:ahLst/>
              <a:cxnLst>
                <a:cxn ang="0">
                  <a:pos x="0" y="47"/>
                </a:cxn>
                <a:cxn ang="0">
                  <a:pos x="22" y="24"/>
                </a:cxn>
                <a:cxn ang="0">
                  <a:pos x="13" y="2"/>
                </a:cxn>
                <a:cxn ang="0">
                  <a:pos x="20" y="26"/>
                </a:cxn>
                <a:cxn ang="0">
                  <a:pos x="22" y="25"/>
                </a:cxn>
                <a:cxn ang="0">
                  <a:pos x="1" y="46"/>
                </a:cxn>
              </a:cxnLst>
              <a:rect l="0" t="0" r="r" b="b"/>
              <a:pathLst>
                <a:path w="35" h="47">
                  <a:moveTo>
                    <a:pt x="0" y="47"/>
                  </a:moveTo>
                  <a:cubicBezTo>
                    <a:pt x="4" y="45"/>
                    <a:pt x="35" y="28"/>
                    <a:pt x="22" y="24"/>
                  </a:cubicBezTo>
                  <a:cubicBezTo>
                    <a:pt x="28" y="17"/>
                    <a:pt x="23" y="0"/>
                    <a:pt x="13" y="2"/>
                  </a:cubicBezTo>
                  <a:cubicBezTo>
                    <a:pt x="22" y="3"/>
                    <a:pt x="24" y="19"/>
                    <a:pt x="20" y="26"/>
                  </a:cubicBezTo>
                  <a:cubicBezTo>
                    <a:pt x="21" y="26"/>
                    <a:pt x="21" y="25"/>
                    <a:pt x="22" y="25"/>
                  </a:cubicBezTo>
                  <a:cubicBezTo>
                    <a:pt x="22" y="35"/>
                    <a:pt x="9" y="41"/>
                    <a:pt x="1" y="46"/>
                  </a:cubicBezTo>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92" name="Freeform 268"/>
            <p:cNvSpPr/>
            <p:nvPr/>
          </p:nvSpPr>
          <p:spPr bwMode="auto">
            <a:xfrm>
              <a:off x="3872" y="2423"/>
              <a:ext cx="73" cy="7"/>
            </a:xfrm>
            <a:custGeom>
              <a:avLst/>
              <a:gdLst/>
              <a:ahLst/>
              <a:cxnLst>
                <a:cxn ang="0">
                  <a:pos x="30" y="0"/>
                </a:cxn>
                <a:cxn ang="0">
                  <a:pos x="31" y="2"/>
                </a:cxn>
                <a:cxn ang="0">
                  <a:pos x="31" y="2"/>
                </a:cxn>
                <a:cxn ang="0">
                  <a:pos x="30" y="3"/>
                </a:cxn>
                <a:cxn ang="0">
                  <a:pos x="1" y="3"/>
                </a:cxn>
                <a:cxn ang="0">
                  <a:pos x="0" y="2"/>
                </a:cxn>
                <a:cxn ang="0">
                  <a:pos x="0" y="2"/>
                </a:cxn>
                <a:cxn ang="0">
                  <a:pos x="1" y="0"/>
                </a:cxn>
                <a:cxn ang="0">
                  <a:pos x="30" y="0"/>
                </a:cxn>
              </a:cxnLst>
              <a:rect l="0" t="0" r="r" b="b"/>
              <a:pathLst>
                <a:path w="31" h="3">
                  <a:moveTo>
                    <a:pt x="30" y="0"/>
                  </a:moveTo>
                  <a:cubicBezTo>
                    <a:pt x="30" y="0"/>
                    <a:pt x="31" y="1"/>
                    <a:pt x="31" y="2"/>
                  </a:cubicBezTo>
                  <a:cubicBezTo>
                    <a:pt x="31" y="2"/>
                    <a:pt x="31" y="2"/>
                    <a:pt x="31" y="2"/>
                  </a:cubicBezTo>
                  <a:cubicBezTo>
                    <a:pt x="31" y="2"/>
                    <a:pt x="30" y="3"/>
                    <a:pt x="30" y="3"/>
                  </a:cubicBezTo>
                  <a:cubicBezTo>
                    <a:pt x="1" y="3"/>
                    <a:pt x="1" y="3"/>
                    <a:pt x="1" y="3"/>
                  </a:cubicBezTo>
                  <a:cubicBezTo>
                    <a:pt x="0" y="3"/>
                    <a:pt x="0" y="2"/>
                    <a:pt x="0" y="2"/>
                  </a:cubicBezTo>
                  <a:cubicBezTo>
                    <a:pt x="0" y="2"/>
                    <a:pt x="0" y="2"/>
                    <a:pt x="0" y="2"/>
                  </a:cubicBezTo>
                  <a:cubicBezTo>
                    <a:pt x="0" y="1"/>
                    <a:pt x="0" y="0"/>
                    <a:pt x="1" y="0"/>
                  </a:cubicBezTo>
                  <a:lnTo>
                    <a:pt x="3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93" name="Freeform 269"/>
            <p:cNvSpPr/>
            <p:nvPr/>
          </p:nvSpPr>
          <p:spPr bwMode="auto">
            <a:xfrm>
              <a:off x="3872" y="2390"/>
              <a:ext cx="73" cy="7"/>
            </a:xfrm>
            <a:custGeom>
              <a:avLst/>
              <a:gdLst/>
              <a:ahLst/>
              <a:cxnLst>
                <a:cxn ang="0">
                  <a:pos x="30" y="0"/>
                </a:cxn>
                <a:cxn ang="0">
                  <a:pos x="31" y="2"/>
                </a:cxn>
                <a:cxn ang="0">
                  <a:pos x="31" y="2"/>
                </a:cxn>
                <a:cxn ang="0">
                  <a:pos x="30" y="3"/>
                </a:cxn>
                <a:cxn ang="0">
                  <a:pos x="1" y="3"/>
                </a:cxn>
                <a:cxn ang="0">
                  <a:pos x="0" y="2"/>
                </a:cxn>
                <a:cxn ang="0">
                  <a:pos x="0" y="2"/>
                </a:cxn>
                <a:cxn ang="0">
                  <a:pos x="1" y="0"/>
                </a:cxn>
                <a:cxn ang="0">
                  <a:pos x="30" y="0"/>
                </a:cxn>
              </a:cxnLst>
              <a:rect l="0" t="0" r="r" b="b"/>
              <a:pathLst>
                <a:path w="31" h="3">
                  <a:moveTo>
                    <a:pt x="30" y="0"/>
                  </a:moveTo>
                  <a:cubicBezTo>
                    <a:pt x="30" y="0"/>
                    <a:pt x="31" y="1"/>
                    <a:pt x="31" y="2"/>
                  </a:cubicBezTo>
                  <a:cubicBezTo>
                    <a:pt x="31" y="2"/>
                    <a:pt x="31" y="2"/>
                    <a:pt x="31" y="2"/>
                  </a:cubicBezTo>
                  <a:cubicBezTo>
                    <a:pt x="31" y="2"/>
                    <a:pt x="30" y="3"/>
                    <a:pt x="30" y="3"/>
                  </a:cubicBezTo>
                  <a:cubicBezTo>
                    <a:pt x="1" y="3"/>
                    <a:pt x="1" y="3"/>
                    <a:pt x="1" y="3"/>
                  </a:cubicBezTo>
                  <a:cubicBezTo>
                    <a:pt x="0" y="3"/>
                    <a:pt x="0" y="2"/>
                    <a:pt x="0" y="2"/>
                  </a:cubicBezTo>
                  <a:cubicBezTo>
                    <a:pt x="0" y="2"/>
                    <a:pt x="0" y="2"/>
                    <a:pt x="0" y="2"/>
                  </a:cubicBezTo>
                  <a:cubicBezTo>
                    <a:pt x="0" y="1"/>
                    <a:pt x="0" y="0"/>
                    <a:pt x="1" y="0"/>
                  </a:cubicBezTo>
                  <a:lnTo>
                    <a:pt x="3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94" name="Freeform 270"/>
            <p:cNvSpPr>
              <a:spLocks noEditPoints="1"/>
            </p:cNvSpPr>
            <p:nvPr/>
          </p:nvSpPr>
          <p:spPr bwMode="auto">
            <a:xfrm>
              <a:off x="3282" y="2302"/>
              <a:ext cx="227" cy="140"/>
            </a:xfrm>
            <a:custGeom>
              <a:avLst/>
              <a:gdLst/>
              <a:ahLst/>
              <a:cxnLst>
                <a:cxn ang="0">
                  <a:pos x="53" y="46"/>
                </a:cxn>
                <a:cxn ang="0">
                  <a:pos x="29" y="59"/>
                </a:cxn>
                <a:cxn ang="0">
                  <a:pos x="29" y="59"/>
                </a:cxn>
                <a:cxn ang="0">
                  <a:pos x="0" y="29"/>
                </a:cxn>
                <a:cxn ang="0">
                  <a:pos x="0" y="29"/>
                </a:cxn>
                <a:cxn ang="0">
                  <a:pos x="29" y="0"/>
                </a:cxn>
                <a:cxn ang="0">
                  <a:pos x="29" y="0"/>
                </a:cxn>
                <a:cxn ang="0">
                  <a:pos x="53" y="12"/>
                </a:cxn>
                <a:cxn ang="0">
                  <a:pos x="53" y="12"/>
                </a:cxn>
                <a:cxn ang="0">
                  <a:pos x="96" y="32"/>
                </a:cxn>
                <a:cxn ang="0">
                  <a:pos x="53" y="46"/>
                </a:cxn>
                <a:cxn ang="0">
                  <a:pos x="29" y="53"/>
                </a:cxn>
                <a:cxn ang="0">
                  <a:pos x="49" y="42"/>
                </a:cxn>
                <a:cxn ang="0">
                  <a:pos x="49" y="42"/>
                </a:cxn>
                <a:cxn ang="0">
                  <a:pos x="50" y="41"/>
                </a:cxn>
                <a:cxn ang="0">
                  <a:pos x="81" y="31"/>
                </a:cxn>
                <a:cxn ang="0">
                  <a:pos x="49" y="16"/>
                </a:cxn>
                <a:cxn ang="0">
                  <a:pos x="49" y="16"/>
                </a:cxn>
                <a:cxn ang="0">
                  <a:pos x="29" y="5"/>
                </a:cxn>
                <a:cxn ang="0">
                  <a:pos x="29" y="5"/>
                </a:cxn>
                <a:cxn ang="0">
                  <a:pos x="6" y="29"/>
                </a:cxn>
                <a:cxn ang="0">
                  <a:pos x="6" y="29"/>
                </a:cxn>
                <a:cxn ang="0">
                  <a:pos x="29" y="53"/>
                </a:cxn>
              </a:cxnLst>
              <a:rect l="0" t="0" r="r" b="b"/>
              <a:pathLst>
                <a:path w="96" h="59">
                  <a:moveTo>
                    <a:pt x="53" y="46"/>
                  </a:moveTo>
                  <a:cubicBezTo>
                    <a:pt x="48" y="54"/>
                    <a:pt x="39" y="59"/>
                    <a:pt x="29" y="59"/>
                  </a:cubicBezTo>
                  <a:cubicBezTo>
                    <a:pt x="29" y="59"/>
                    <a:pt x="29" y="59"/>
                    <a:pt x="29" y="59"/>
                  </a:cubicBezTo>
                  <a:cubicBezTo>
                    <a:pt x="13" y="59"/>
                    <a:pt x="0" y="45"/>
                    <a:pt x="0" y="29"/>
                  </a:cubicBezTo>
                  <a:cubicBezTo>
                    <a:pt x="0" y="29"/>
                    <a:pt x="0" y="29"/>
                    <a:pt x="0" y="29"/>
                  </a:cubicBezTo>
                  <a:cubicBezTo>
                    <a:pt x="0" y="13"/>
                    <a:pt x="13" y="0"/>
                    <a:pt x="29" y="0"/>
                  </a:cubicBezTo>
                  <a:cubicBezTo>
                    <a:pt x="29" y="0"/>
                    <a:pt x="29" y="0"/>
                    <a:pt x="29" y="0"/>
                  </a:cubicBezTo>
                  <a:cubicBezTo>
                    <a:pt x="39" y="0"/>
                    <a:pt x="48" y="4"/>
                    <a:pt x="53" y="12"/>
                  </a:cubicBezTo>
                  <a:cubicBezTo>
                    <a:pt x="53" y="12"/>
                    <a:pt x="53" y="12"/>
                    <a:pt x="53" y="12"/>
                  </a:cubicBezTo>
                  <a:cubicBezTo>
                    <a:pt x="96" y="32"/>
                    <a:pt x="96" y="32"/>
                    <a:pt x="96" y="32"/>
                  </a:cubicBezTo>
                  <a:cubicBezTo>
                    <a:pt x="53" y="46"/>
                    <a:pt x="53" y="46"/>
                    <a:pt x="53" y="46"/>
                  </a:cubicBezTo>
                  <a:close/>
                  <a:moveTo>
                    <a:pt x="29" y="53"/>
                  </a:moveTo>
                  <a:cubicBezTo>
                    <a:pt x="38" y="53"/>
                    <a:pt x="45" y="49"/>
                    <a:pt x="49" y="42"/>
                  </a:cubicBezTo>
                  <a:cubicBezTo>
                    <a:pt x="49" y="42"/>
                    <a:pt x="49" y="42"/>
                    <a:pt x="49" y="42"/>
                  </a:cubicBezTo>
                  <a:cubicBezTo>
                    <a:pt x="50" y="41"/>
                    <a:pt x="50" y="41"/>
                    <a:pt x="50" y="41"/>
                  </a:cubicBezTo>
                  <a:cubicBezTo>
                    <a:pt x="81" y="31"/>
                    <a:pt x="81" y="31"/>
                    <a:pt x="81" y="31"/>
                  </a:cubicBezTo>
                  <a:cubicBezTo>
                    <a:pt x="49" y="16"/>
                    <a:pt x="49" y="16"/>
                    <a:pt x="49" y="16"/>
                  </a:cubicBezTo>
                  <a:cubicBezTo>
                    <a:pt x="49" y="16"/>
                    <a:pt x="49" y="16"/>
                    <a:pt x="49" y="16"/>
                  </a:cubicBezTo>
                  <a:cubicBezTo>
                    <a:pt x="44" y="9"/>
                    <a:pt x="37" y="5"/>
                    <a:pt x="29" y="5"/>
                  </a:cubicBezTo>
                  <a:cubicBezTo>
                    <a:pt x="29" y="5"/>
                    <a:pt x="29" y="5"/>
                    <a:pt x="29" y="5"/>
                  </a:cubicBezTo>
                  <a:cubicBezTo>
                    <a:pt x="16" y="5"/>
                    <a:pt x="6" y="16"/>
                    <a:pt x="6" y="29"/>
                  </a:cubicBezTo>
                  <a:cubicBezTo>
                    <a:pt x="6" y="29"/>
                    <a:pt x="6" y="29"/>
                    <a:pt x="6" y="29"/>
                  </a:cubicBezTo>
                  <a:cubicBezTo>
                    <a:pt x="6" y="42"/>
                    <a:pt x="16" y="53"/>
                    <a:pt x="29" y="53"/>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95" name="Oval 271"/>
            <p:cNvSpPr>
              <a:spLocks noChangeArrowheads="1"/>
            </p:cNvSpPr>
            <p:nvPr/>
          </p:nvSpPr>
          <p:spPr bwMode="auto">
            <a:xfrm>
              <a:off x="3344" y="2397"/>
              <a:ext cx="18"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96" name="Oval 272"/>
            <p:cNvSpPr>
              <a:spLocks noChangeArrowheads="1"/>
            </p:cNvSpPr>
            <p:nvPr/>
          </p:nvSpPr>
          <p:spPr bwMode="auto">
            <a:xfrm>
              <a:off x="3344" y="2361"/>
              <a:ext cx="18" cy="17"/>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97" name="Oval 273"/>
            <p:cNvSpPr>
              <a:spLocks noChangeArrowheads="1"/>
            </p:cNvSpPr>
            <p:nvPr/>
          </p:nvSpPr>
          <p:spPr bwMode="auto">
            <a:xfrm>
              <a:off x="3344" y="2326"/>
              <a:ext cx="18"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98" name="Freeform 274"/>
            <p:cNvSpPr>
              <a:spLocks noEditPoints="1"/>
            </p:cNvSpPr>
            <p:nvPr/>
          </p:nvSpPr>
          <p:spPr bwMode="auto">
            <a:xfrm>
              <a:off x="3571" y="2541"/>
              <a:ext cx="244" cy="149"/>
            </a:xfrm>
            <a:custGeom>
              <a:avLst/>
              <a:gdLst/>
              <a:ahLst/>
              <a:cxnLst>
                <a:cxn ang="0">
                  <a:pos x="57" y="49"/>
                </a:cxn>
                <a:cxn ang="0">
                  <a:pos x="31" y="63"/>
                </a:cxn>
                <a:cxn ang="0">
                  <a:pos x="31" y="63"/>
                </a:cxn>
                <a:cxn ang="0">
                  <a:pos x="0" y="31"/>
                </a:cxn>
                <a:cxn ang="0">
                  <a:pos x="0" y="31"/>
                </a:cxn>
                <a:cxn ang="0">
                  <a:pos x="31" y="0"/>
                </a:cxn>
                <a:cxn ang="0">
                  <a:pos x="31" y="0"/>
                </a:cxn>
                <a:cxn ang="0">
                  <a:pos x="57" y="12"/>
                </a:cxn>
                <a:cxn ang="0">
                  <a:pos x="57" y="12"/>
                </a:cxn>
                <a:cxn ang="0">
                  <a:pos x="103" y="34"/>
                </a:cxn>
                <a:cxn ang="0">
                  <a:pos x="57" y="49"/>
                </a:cxn>
                <a:cxn ang="0">
                  <a:pos x="31" y="56"/>
                </a:cxn>
                <a:cxn ang="0">
                  <a:pos x="53" y="45"/>
                </a:cxn>
                <a:cxn ang="0">
                  <a:pos x="53" y="45"/>
                </a:cxn>
                <a:cxn ang="0">
                  <a:pos x="53" y="44"/>
                </a:cxn>
                <a:cxn ang="0">
                  <a:pos x="87" y="33"/>
                </a:cxn>
                <a:cxn ang="0">
                  <a:pos x="53" y="17"/>
                </a:cxn>
                <a:cxn ang="0">
                  <a:pos x="52" y="16"/>
                </a:cxn>
                <a:cxn ang="0">
                  <a:pos x="31" y="6"/>
                </a:cxn>
                <a:cxn ang="0">
                  <a:pos x="31" y="6"/>
                </a:cxn>
                <a:cxn ang="0">
                  <a:pos x="6" y="31"/>
                </a:cxn>
                <a:cxn ang="0">
                  <a:pos x="6" y="31"/>
                </a:cxn>
                <a:cxn ang="0">
                  <a:pos x="31" y="56"/>
                </a:cxn>
              </a:cxnLst>
              <a:rect l="0" t="0" r="r" b="b"/>
              <a:pathLst>
                <a:path w="103" h="63">
                  <a:moveTo>
                    <a:pt x="57" y="49"/>
                  </a:moveTo>
                  <a:cubicBezTo>
                    <a:pt x="51" y="57"/>
                    <a:pt x="42" y="63"/>
                    <a:pt x="31" y="63"/>
                  </a:cubicBezTo>
                  <a:cubicBezTo>
                    <a:pt x="31" y="63"/>
                    <a:pt x="31" y="63"/>
                    <a:pt x="31" y="63"/>
                  </a:cubicBezTo>
                  <a:cubicBezTo>
                    <a:pt x="14" y="63"/>
                    <a:pt x="0" y="48"/>
                    <a:pt x="0" y="31"/>
                  </a:cubicBezTo>
                  <a:cubicBezTo>
                    <a:pt x="0" y="31"/>
                    <a:pt x="0" y="31"/>
                    <a:pt x="0" y="31"/>
                  </a:cubicBezTo>
                  <a:cubicBezTo>
                    <a:pt x="0" y="14"/>
                    <a:pt x="14" y="0"/>
                    <a:pt x="31" y="0"/>
                  </a:cubicBezTo>
                  <a:cubicBezTo>
                    <a:pt x="31" y="0"/>
                    <a:pt x="31" y="0"/>
                    <a:pt x="31" y="0"/>
                  </a:cubicBezTo>
                  <a:cubicBezTo>
                    <a:pt x="42" y="0"/>
                    <a:pt x="51" y="5"/>
                    <a:pt x="57" y="12"/>
                  </a:cubicBezTo>
                  <a:cubicBezTo>
                    <a:pt x="57" y="12"/>
                    <a:pt x="57" y="12"/>
                    <a:pt x="57" y="12"/>
                  </a:cubicBezTo>
                  <a:cubicBezTo>
                    <a:pt x="103" y="34"/>
                    <a:pt x="103" y="34"/>
                    <a:pt x="103" y="34"/>
                  </a:cubicBezTo>
                  <a:cubicBezTo>
                    <a:pt x="57" y="49"/>
                    <a:pt x="57" y="49"/>
                    <a:pt x="57" y="49"/>
                  </a:cubicBezTo>
                  <a:close/>
                  <a:moveTo>
                    <a:pt x="31" y="56"/>
                  </a:moveTo>
                  <a:cubicBezTo>
                    <a:pt x="40" y="56"/>
                    <a:pt x="48" y="52"/>
                    <a:pt x="53" y="45"/>
                  </a:cubicBezTo>
                  <a:cubicBezTo>
                    <a:pt x="53" y="45"/>
                    <a:pt x="53" y="45"/>
                    <a:pt x="53" y="45"/>
                  </a:cubicBezTo>
                  <a:cubicBezTo>
                    <a:pt x="53" y="44"/>
                    <a:pt x="53" y="44"/>
                    <a:pt x="53" y="44"/>
                  </a:cubicBezTo>
                  <a:cubicBezTo>
                    <a:pt x="87" y="33"/>
                    <a:pt x="87" y="33"/>
                    <a:pt x="87" y="33"/>
                  </a:cubicBezTo>
                  <a:cubicBezTo>
                    <a:pt x="53" y="17"/>
                    <a:pt x="53" y="17"/>
                    <a:pt x="53" y="17"/>
                  </a:cubicBezTo>
                  <a:cubicBezTo>
                    <a:pt x="52" y="16"/>
                    <a:pt x="52" y="16"/>
                    <a:pt x="52" y="16"/>
                  </a:cubicBezTo>
                  <a:cubicBezTo>
                    <a:pt x="48" y="10"/>
                    <a:pt x="40" y="6"/>
                    <a:pt x="31" y="6"/>
                  </a:cubicBezTo>
                  <a:cubicBezTo>
                    <a:pt x="31" y="6"/>
                    <a:pt x="31" y="6"/>
                    <a:pt x="31" y="6"/>
                  </a:cubicBezTo>
                  <a:cubicBezTo>
                    <a:pt x="17" y="6"/>
                    <a:pt x="6" y="17"/>
                    <a:pt x="6" y="31"/>
                  </a:cubicBezTo>
                  <a:cubicBezTo>
                    <a:pt x="6" y="31"/>
                    <a:pt x="6" y="31"/>
                    <a:pt x="6" y="31"/>
                  </a:cubicBezTo>
                  <a:cubicBezTo>
                    <a:pt x="6" y="45"/>
                    <a:pt x="17" y="56"/>
                    <a:pt x="31" y="5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299" name="Oval 275"/>
            <p:cNvSpPr>
              <a:spLocks noChangeArrowheads="1"/>
            </p:cNvSpPr>
            <p:nvPr/>
          </p:nvSpPr>
          <p:spPr bwMode="auto">
            <a:xfrm>
              <a:off x="3637" y="2643"/>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300" name="Oval 276"/>
            <p:cNvSpPr>
              <a:spLocks noChangeArrowheads="1"/>
            </p:cNvSpPr>
            <p:nvPr/>
          </p:nvSpPr>
          <p:spPr bwMode="auto">
            <a:xfrm>
              <a:off x="3637" y="2603"/>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301" name="Oval 277"/>
            <p:cNvSpPr>
              <a:spLocks noChangeArrowheads="1"/>
            </p:cNvSpPr>
            <p:nvPr/>
          </p:nvSpPr>
          <p:spPr bwMode="auto">
            <a:xfrm>
              <a:off x="3637" y="2567"/>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302" name="Freeform 278"/>
            <p:cNvSpPr>
              <a:spLocks noEditPoints="1"/>
            </p:cNvSpPr>
            <p:nvPr/>
          </p:nvSpPr>
          <p:spPr bwMode="auto">
            <a:xfrm>
              <a:off x="2702" y="2750"/>
              <a:ext cx="244" cy="149"/>
            </a:xfrm>
            <a:custGeom>
              <a:avLst/>
              <a:gdLst/>
              <a:ahLst/>
              <a:cxnLst>
                <a:cxn ang="0">
                  <a:pos x="57" y="50"/>
                </a:cxn>
                <a:cxn ang="0">
                  <a:pos x="31" y="63"/>
                </a:cxn>
                <a:cxn ang="0">
                  <a:pos x="31" y="63"/>
                </a:cxn>
                <a:cxn ang="0">
                  <a:pos x="0" y="32"/>
                </a:cxn>
                <a:cxn ang="0">
                  <a:pos x="0" y="32"/>
                </a:cxn>
                <a:cxn ang="0">
                  <a:pos x="31" y="0"/>
                </a:cxn>
                <a:cxn ang="0">
                  <a:pos x="31" y="0"/>
                </a:cxn>
                <a:cxn ang="0">
                  <a:pos x="56" y="13"/>
                </a:cxn>
                <a:cxn ang="0">
                  <a:pos x="56" y="13"/>
                </a:cxn>
                <a:cxn ang="0">
                  <a:pos x="103" y="35"/>
                </a:cxn>
                <a:cxn ang="0">
                  <a:pos x="57" y="50"/>
                </a:cxn>
                <a:cxn ang="0">
                  <a:pos x="31" y="57"/>
                </a:cxn>
                <a:cxn ang="0">
                  <a:pos x="53" y="46"/>
                </a:cxn>
                <a:cxn ang="0">
                  <a:pos x="53" y="46"/>
                </a:cxn>
                <a:cxn ang="0">
                  <a:pos x="53" y="45"/>
                </a:cxn>
                <a:cxn ang="0">
                  <a:pos x="87" y="34"/>
                </a:cxn>
                <a:cxn ang="0">
                  <a:pos x="52" y="18"/>
                </a:cxn>
                <a:cxn ang="0">
                  <a:pos x="52" y="17"/>
                </a:cxn>
                <a:cxn ang="0">
                  <a:pos x="31" y="6"/>
                </a:cxn>
                <a:cxn ang="0">
                  <a:pos x="31" y="6"/>
                </a:cxn>
                <a:cxn ang="0">
                  <a:pos x="6" y="32"/>
                </a:cxn>
                <a:cxn ang="0">
                  <a:pos x="6" y="32"/>
                </a:cxn>
                <a:cxn ang="0">
                  <a:pos x="31" y="57"/>
                </a:cxn>
              </a:cxnLst>
              <a:rect l="0" t="0" r="r" b="b"/>
              <a:pathLst>
                <a:path w="103" h="63">
                  <a:moveTo>
                    <a:pt x="57" y="50"/>
                  </a:moveTo>
                  <a:cubicBezTo>
                    <a:pt x="51" y="58"/>
                    <a:pt x="42" y="63"/>
                    <a:pt x="31" y="63"/>
                  </a:cubicBezTo>
                  <a:cubicBezTo>
                    <a:pt x="31" y="63"/>
                    <a:pt x="31" y="63"/>
                    <a:pt x="31" y="63"/>
                  </a:cubicBezTo>
                  <a:cubicBezTo>
                    <a:pt x="14" y="63"/>
                    <a:pt x="0" y="49"/>
                    <a:pt x="0" y="32"/>
                  </a:cubicBezTo>
                  <a:cubicBezTo>
                    <a:pt x="0" y="32"/>
                    <a:pt x="0" y="32"/>
                    <a:pt x="0" y="32"/>
                  </a:cubicBezTo>
                  <a:cubicBezTo>
                    <a:pt x="0" y="14"/>
                    <a:pt x="14" y="0"/>
                    <a:pt x="31" y="0"/>
                  </a:cubicBezTo>
                  <a:cubicBezTo>
                    <a:pt x="31" y="0"/>
                    <a:pt x="31" y="0"/>
                    <a:pt x="31" y="0"/>
                  </a:cubicBezTo>
                  <a:cubicBezTo>
                    <a:pt x="42" y="0"/>
                    <a:pt x="51" y="5"/>
                    <a:pt x="56" y="13"/>
                  </a:cubicBezTo>
                  <a:cubicBezTo>
                    <a:pt x="56" y="13"/>
                    <a:pt x="56" y="13"/>
                    <a:pt x="56" y="13"/>
                  </a:cubicBezTo>
                  <a:cubicBezTo>
                    <a:pt x="103" y="35"/>
                    <a:pt x="103" y="35"/>
                    <a:pt x="103" y="35"/>
                  </a:cubicBezTo>
                  <a:cubicBezTo>
                    <a:pt x="57" y="50"/>
                    <a:pt x="57" y="50"/>
                    <a:pt x="57" y="50"/>
                  </a:cubicBezTo>
                  <a:close/>
                  <a:moveTo>
                    <a:pt x="31" y="57"/>
                  </a:moveTo>
                  <a:cubicBezTo>
                    <a:pt x="40" y="57"/>
                    <a:pt x="48" y="53"/>
                    <a:pt x="53" y="46"/>
                  </a:cubicBezTo>
                  <a:cubicBezTo>
                    <a:pt x="53" y="46"/>
                    <a:pt x="53" y="46"/>
                    <a:pt x="53" y="46"/>
                  </a:cubicBezTo>
                  <a:cubicBezTo>
                    <a:pt x="53" y="45"/>
                    <a:pt x="53" y="45"/>
                    <a:pt x="53" y="45"/>
                  </a:cubicBezTo>
                  <a:cubicBezTo>
                    <a:pt x="87" y="34"/>
                    <a:pt x="87" y="34"/>
                    <a:pt x="87" y="34"/>
                  </a:cubicBezTo>
                  <a:cubicBezTo>
                    <a:pt x="52" y="18"/>
                    <a:pt x="52" y="18"/>
                    <a:pt x="52" y="18"/>
                  </a:cubicBezTo>
                  <a:cubicBezTo>
                    <a:pt x="52" y="17"/>
                    <a:pt x="52" y="17"/>
                    <a:pt x="52" y="17"/>
                  </a:cubicBezTo>
                  <a:cubicBezTo>
                    <a:pt x="47" y="11"/>
                    <a:pt x="40" y="6"/>
                    <a:pt x="31" y="6"/>
                  </a:cubicBezTo>
                  <a:cubicBezTo>
                    <a:pt x="31" y="6"/>
                    <a:pt x="31" y="6"/>
                    <a:pt x="31" y="6"/>
                  </a:cubicBezTo>
                  <a:cubicBezTo>
                    <a:pt x="17" y="6"/>
                    <a:pt x="6" y="18"/>
                    <a:pt x="6" y="32"/>
                  </a:cubicBezTo>
                  <a:cubicBezTo>
                    <a:pt x="6" y="32"/>
                    <a:pt x="6" y="32"/>
                    <a:pt x="6" y="32"/>
                  </a:cubicBezTo>
                  <a:cubicBezTo>
                    <a:pt x="6" y="46"/>
                    <a:pt x="17" y="57"/>
                    <a:pt x="31" y="57"/>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303" name="Oval 279"/>
            <p:cNvSpPr>
              <a:spLocks noChangeArrowheads="1"/>
            </p:cNvSpPr>
            <p:nvPr/>
          </p:nvSpPr>
          <p:spPr bwMode="auto">
            <a:xfrm>
              <a:off x="2768" y="2851"/>
              <a:ext cx="19" cy="22"/>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304" name="Oval 280"/>
            <p:cNvSpPr>
              <a:spLocks noChangeArrowheads="1"/>
            </p:cNvSpPr>
            <p:nvPr/>
          </p:nvSpPr>
          <p:spPr bwMode="auto">
            <a:xfrm>
              <a:off x="2768" y="2814"/>
              <a:ext cx="19" cy="18"/>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305" name="Oval 281"/>
            <p:cNvSpPr>
              <a:spLocks noChangeArrowheads="1"/>
            </p:cNvSpPr>
            <p:nvPr/>
          </p:nvSpPr>
          <p:spPr bwMode="auto">
            <a:xfrm>
              <a:off x="2768" y="2778"/>
              <a:ext cx="19" cy="1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306" name="Oval 282"/>
            <p:cNvSpPr>
              <a:spLocks noChangeArrowheads="1"/>
            </p:cNvSpPr>
            <p:nvPr/>
          </p:nvSpPr>
          <p:spPr bwMode="auto">
            <a:xfrm>
              <a:off x="2861" y="2901"/>
              <a:ext cx="210" cy="209"/>
            </a:xfrm>
            <a:prstGeom prst="ellipse">
              <a:avLst/>
            </a:pr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307" name="Freeform 283"/>
            <p:cNvSpPr/>
            <p:nvPr/>
          </p:nvSpPr>
          <p:spPr bwMode="auto">
            <a:xfrm>
              <a:off x="2884" y="2922"/>
              <a:ext cx="171" cy="169"/>
            </a:xfrm>
            <a:custGeom>
              <a:avLst/>
              <a:gdLst/>
              <a:ahLst/>
              <a:cxnLst>
                <a:cxn ang="0">
                  <a:pos x="46" y="61"/>
                </a:cxn>
                <a:cxn ang="0">
                  <a:pos x="46" y="47"/>
                </a:cxn>
                <a:cxn ang="0">
                  <a:pos x="61" y="47"/>
                </a:cxn>
                <a:cxn ang="0">
                  <a:pos x="72" y="37"/>
                </a:cxn>
                <a:cxn ang="0">
                  <a:pos x="61" y="27"/>
                </a:cxn>
                <a:cxn ang="0">
                  <a:pos x="46" y="27"/>
                </a:cxn>
                <a:cxn ang="0">
                  <a:pos x="46" y="10"/>
                </a:cxn>
                <a:cxn ang="0">
                  <a:pos x="36" y="0"/>
                </a:cxn>
                <a:cxn ang="0">
                  <a:pos x="26" y="10"/>
                </a:cxn>
                <a:cxn ang="0">
                  <a:pos x="26" y="27"/>
                </a:cxn>
                <a:cxn ang="0">
                  <a:pos x="10" y="27"/>
                </a:cxn>
                <a:cxn ang="0">
                  <a:pos x="0" y="37"/>
                </a:cxn>
                <a:cxn ang="0">
                  <a:pos x="10" y="47"/>
                </a:cxn>
                <a:cxn ang="0">
                  <a:pos x="26" y="47"/>
                </a:cxn>
                <a:cxn ang="0">
                  <a:pos x="26" y="61"/>
                </a:cxn>
                <a:cxn ang="0">
                  <a:pos x="36" y="71"/>
                </a:cxn>
                <a:cxn ang="0">
                  <a:pos x="46" y="61"/>
                </a:cxn>
              </a:cxnLst>
              <a:rect l="0" t="0" r="r" b="b"/>
              <a:pathLst>
                <a:path w="72" h="71">
                  <a:moveTo>
                    <a:pt x="46" y="61"/>
                  </a:moveTo>
                  <a:cubicBezTo>
                    <a:pt x="46" y="47"/>
                    <a:pt x="46" y="47"/>
                    <a:pt x="46" y="47"/>
                  </a:cubicBezTo>
                  <a:cubicBezTo>
                    <a:pt x="61" y="47"/>
                    <a:pt x="61" y="47"/>
                    <a:pt x="61" y="47"/>
                  </a:cubicBezTo>
                  <a:cubicBezTo>
                    <a:pt x="67" y="47"/>
                    <a:pt x="72" y="42"/>
                    <a:pt x="72" y="37"/>
                  </a:cubicBezTo>
                  <a:cubicBezTo>
                    <a:pt x="72" y="31"/>
                    <a:pt x="67" y="27"/>
                    <a:pt x="61" y="27"/>
                  </a:cubicBezTo>
                  <a:cubicBezTo>
                    <a:pt x="46" y="27"/>
                    <a:pt x="46" y="27"/>
                    <a:pt x="46" y="27"/>
                  </a:cubicBezTo>
                  <a:cubicBezTo>
                    <a:pt x="46" y="10"/>
                    <a:pt x="46" y="10"/>
                    <a:pt x="46" y="10"/>
                  </a:cubicBezTo>
                  <a:cubicBezTo>
                    <a:pt x="46" y="5"/>
                    <a:pt x="42" y="0"/>
                    <a:pt x="36" y="0"/>
                  </a:cubicBezTo>
                  <a:cubicBezTo>
                    <a:pt x="30" y="0"/>
                    <a:pt x="26" y="5"/>
                    <a:pt x="26" y="10"/>
                  </a:cubicBezTo>
                  <a:cubicBezTo>
                    <a:pt x="26" y="27"/>
                    <a:pt x="26" y="27"/>
                    <a:pt x="26" y="27"/>
                  </a:cubicBezTo>
                  <a:cubicBezTo>
                    <a:pt x="10" y="27"/>
                    <a:pt x="10" y="27"/>
                    <a:pt x="10" y="27"/>
                  </a:cubicBezTo>
                  <a:cubicBezTo>
                    <a:pt x="5" y="27"/>
                    <a:pt x="0" y="31"/>
                    <a:pt x="0" y="37"/>
                  </a:cubicBezTo>
                  <a:cubicBezTo>
                    <a:pt x="0" y="42"/>
                    <a:pt x="5" y="47"/>
                    <a:pt x="10" y="47"/>
                  </a:cubicBezTo>
                  <a:cubicBezTo>
                    <a:pt x="26" y="47"/>
                    <a:pt x="26" y="47"/>
                    <a:pt x="26" y="47"/>
                  </a:cubicBezTo>
                  <a:cubicBezTo>
                    <a:pt x="26" y="61"/>
                    <a:pt x="26" y="61"/>
                    <a:pt x="26" y="61"/>
                  </a:cubicBezTo>
                  <a:cubicBezTo>
                    <a:pt x="26" y="67"/>
                    <a:pt x="30" y="71"/>
                    <a:pt x="36" y="71"/>
                  </a:cubicBezTo>
                  <a:cubicBezTo>
                    <a:pt x="42" y="71"/>
                    <a:pt x="46" y="67"/>
                    <a:pt x="46" y="61"/>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308" name="Freeform 284"/>
            <p:cNvSpPr/>
            <p:nvPr/>
          </p:nvSpPr>
          <p:spPr bwMode="auto">
            <a:xfrm>
              <a:off x="2894" y="2932"/>
              <a:ext cx="151" cy="152"/>
            </a:xfrm>
            <a:custGeom>
              <a:avLst/>
              <a:gdLst/>
              <a:ahLst/>
              <a:cxnLst>
                <a:cxn ang="0">
                  <a:pos x="26" y="6"/>
                </a:cxn>
                <a:cxn ang="0">
                  <a:pos x="26" y="27"/>
                </a:cxn>
                <a:cxn ang="0">
                  <a:pos x="6" y="27"/>
                </a:cxn>
                <a:cxn ang="0">
                  <a:pos x="0" y="33"/>
                </a:cxn>
                <a:cxn ang="0">
                  <a:pos x="6" y="39"/>
                </a:cxn>
                <a:cxn ang="0">
                  <a:pos x="26" y="39"/>
                </a:cxn>
                <a:cxn ang="0">
                  <a:pos x="26" y="57"/>
                </a:cxn>
                <a:cxn ang="0">
                  <a:pos x="32" y="64"/>
                </a:cxn>
                <a:cxn ang="0">
                  <a:pos x="38" y="57"/>
                </a:cxn>
                <a:cxn ang="0">
                  <a:pos x="38" y="39"/>
                </a:cxn>
                <a:cxn ang="0">
                  <a:pos x="57" y="39"/>
                </a:cxn>
                <a:cxn ang="0">
                  <a:pos x="64" y="33"/>
                </a:cxn>
                <a:cxn ang="0">
                  <a:pos x="57" y="27"/>
                </a:cxn>
                <a:cxn ang="0">
                  <a:pos x="38" y="27"/>
                </a:cxn>
                <a:cxn ang="0">
                  <a:pos x="38" y="6"/>
                </a:cxn>
                <a:cxn ang="0">
                  <a:pos x="32" y="0"/>
                </a:cxn>
                <a:cxn ang="0">
                  <a:pos x="26" y="6"/>
                </a:cxn>
              </a:cxnLst>
              <a:rect l="0" t="0" r="r" b="b"/>
              <a:pathLst>
                <a:path w="64" h="64">
                  <a:moveTo>
                    <a:pt x="26" y="6"/>
                  </a:moveTo>
                  <a:cubicBezTo>
                    <a:pt x="26" y="27"/>
                    <a:pt x="26" y="27"/>
                    <a:pt x="26" y="27"/>
                  </a:cubicBezTo>
                  <a:cubicBezTo>
                    <a:pt x="6" y="27"/>
                    <a:pt x="6" y="27"/>
                    <a:pt x="6" y="27"/>
                  </a:cubicBezTo>
                  <a:cubicBezTo>
                    <a:pt x="3" y="27"/>
                    <a:pt x="0" y="29"/>
                    <a:pt x="0" y="33"/>
                  </a:cubicBezTo>
                  <a:cubicBezTo>
                    <a:pt x="0" y="36"/>
                    <a:pt x="3" y="39"/>
                    <a:pt x="6" y="39"/>
                  </a:cubicBezTo>
                  <a:cubicBezTo>
                    <a:pt x="26" y="39"/>
                    <a:pt x="26" y="39"/>
                    <a:pt x="26" y="39"/>
                  </a:cubicBezTo>
                  <a:cubicBezTo>
                    <a:pt x="26" y="57"/>
                    <a:pt x="26" y="57"/>
                    <a:pt x="26" y="57"/>
                  </a:cubicBezTo>
                  <a:cubicBezTo>
                    <a:pt x="26" y="61"/>
                    <a:pt x="29" y="64"/>
                    <a:pt x="32" y="64"/>
                  </a:cubicBezTo>
                  <a:cubicBezTo>
                    <a:pt x="35" y="64"/>
                    <a:pt x="38" y="61"/>
                    <a:pt x="38" y="57"/>
                  </a:cubicBezTo>
                  <a:cubicBezTo>
                    <a:pt x="38" y="39"/>
                    <a:pt x="38" y="39"/>
                    <a:pt x="38" y="39"/>
                  </a:cubicBezTo>
                  <a:cubicBezTo>
                    <a:pt x="57" y="39"/>
                    <a:pt x="57" y="39"/>
                    <a:pt x="57" y="39"/>
                  </a:cubicBezTo>
                  <a:cubicBezTo>
                    <a:pt x="61" y="39"/>
                    <a:pt x="64" y="36"/>
                    <a:pt x="64" y="33"/>
                  </a:cubicBezTo>
                  <a:cubicBezTo>
                    <a:pt x="64" y="29"/>
                    <a:pt x="61" y="27"/>
                    <a:pt x="57" y="27"/>
                  </a:cubicBezTo>
                  <a:cubicBezTo>
                    <a:pt x="38" y="27"/>
                    <a:pt x="38" y="27"/>
                    <a:pt x="38" y="27"/>
                  </a:cubicBezTo>
                  <a:cubicBezTo>
                    <a:pt x="38" y="6"/>
                    <a:pt x="38" y="6"/>
                    <a:pt x="38" y="6"/>
                  </a:cubicBezTo>
                  <a:cubicBezTo>
                    <a:pt x="38" y="3"/>
                    <a:pt x="35" y="0"/>
                    <a:pt x="32" y="0"/>
                  </a:cubicBezTo>
                  <a:cubicBezTo>
                    <a:pt x="29" y="0"/>
                    <a:pt x="26" y="3"/>
                    <a:pt x="26" y="6"/>
                  </a:cubicBez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sp>
        <p:nvSpPr>
          <p:cNvPr id="327" name="Content Placeholder 2"/>
          <p:cNvSpPr txBox="1"/>
          <p:nvPr/>
        </p:nvSpPr>
        <p:spPr>
          <a:xfrm>
            <a:off x="826978" y="2325913"/>
            <a:ext cx="2296255" cy="1001487"/>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218565">
              <a:buNone/>
            </a:pPr>
            <a:r>
              <a:rPr lang="id-ID" sz="1600" b="1" dirty="0">
                <a:solidFill>
                  <a:srgbClr val="1F497D">
                    <a:lumMod val="75000"/>
                  </a:srgbClr>
                </a:solidFill>
                <a:latin typeface="Calibri" panose="020F0502020204030204"/>
              </a:rPr>
              <a:t>Strategic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328" name="Content Placeholder 2"/>
          <p:cNvSpPr txBox="1"/>
          <p:nvPr/>
        </p:nvSpPr>
        <p:spPr>
          <a:xfrm>
            <a:off x="8853378" y="2311401"/>
            <a:ext cx="2246261" cy="99310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rgbClr val="1F497D">
                    <a:lumMod val="75000"/>
                  </a:srgbClr>
                </a:solidFill>
                <a:latin typeface="Calibri" panose="020F0502020204030204"/>
              </a:rPr>
              <a:t>Brain Storming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329" name="Content Placeholder 2"/>
          <p:cNvSpPr txBox="1"/>
          <p:nvPr/>
        </p:nvSpPr>
        <p:spPr>
          <a:xfrm>
            <a:off x="753733" y="4357912"/>
            <a:ext cx="2296255" cy="110308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218565">
              <a:buNone/>
            </a:pPr>
            <a:r>
              <a:rPr lang="id-ID" sz="1600" b="1" dirty="0">
                <a:solidFill>
                  <a:srgbClr val="1F497D">
                    <a:lumMod val="75000"/>
                  </a:srgbClr>
                </a:solidFill>
                <a:latin typeface="Calibri" panose="020F0502020204030204"/>
              </a:rPr>
              <a:t>Development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330" name="Content Placeholder 2"/>
          <p:cNvSpPr txBox="1"/>
          <p:nvPr/>
        </p:nvSpPr>
        <p:spPr>
          <a:xfrm>
            <a:off x="8858852" y="4380805"/>
            <a:ext cx="2246261" cy="99310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rgbClr val="1F497D">
                    <a:lumMod val="75000"/>
                  </a:srgbClr>
                </a:solidFill>
                <a:latin typeface="Calibri" panose="020F0502020204030204"/>
              </a:rPr>
              <a:t>Distribution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grpSp>
        <p:nvGrpSpPr>
          <p:cNvPr id="339" name="Group 338"/>
          <p:cNvGrpSpPr/>
          <p:nvPr/>
        </p:nvGrpSpPr>
        <p:grpSpPr>
          <a:xfrm>
            <a:off x="2258837" y="1498600"/>
            <a:ext cx="694267" cy="694267"/>
            <a:chOff x="1828800" y="1733550"/>
            <a:chExt cx="520700" cy="520700"/>
          </a:xfrm>
        </p:grpSpPr>
        <p:sp>
          <p:nvSpPr>
            <p:cNvPr id="340" name="Oval 56"/>
            <p:cNvSpPr>
              <a:spLocks noChangeArrowheads="1"/>
            </p:cNvSpPr>
            <p:nvPr/>
          </p:nvSpPr>
          <p:spPr bwMode="auto">
            <a:xfrm>
              <a:off x="1828800" y="1733550"/>
              <a:ext cx="520700" cy="520700"/>
            </a:xfrm>
            <a:prstGeom prst="ellipse">
              <a:avLst/>
            </a:pr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41" name="Freeform 57"/>
            <p:cNvSpPr/>
            <p:nvPr/>
          </p:nvSpPr>
          <p:spPr bwMode="auto">
            <a:xfrm>
              <a:off x="1938338" y="1858962"/>
              <a:ext cx="406400" cy="395288"/>
            </a:xfrm>
            <a:custGeom>
              <a:avLst/>
              <a:gdLst/>
              <a:ahLst/>
              <a:cxnLst>
                <a:cxn ang="0">
                  <a:pos x="164" y="26"/>
                </a:cxn>
                <a:cxn ang="0">
                  <a:pos x="140" y="46"/>
                </a:cxn>
                <a:cxn ang="0">
                  <a:pos x="129" y="33"/>
                </a:cxn>
                <a:cxn ang="0">
                  <a:pos x="106" y="6"/>
                </a:cxn>
                <a:cxn ang="0">
                  <a:pos x="104" y="8"/>
                </a:cxn>
                <a:cxn ang="0">
                  <a:pos x="101" y="4"/>
                </a:cxn>
                <a:cxn ang="0">
                  <a:pos x="68" y="0"/>
                </a:cxn>
                <a:cxn ang="0">
                  <a:pos x="49" y="31"/>
                </a:cxn>
                <a:cxn ang="0">
                  <a:pos x="0" y="57"/>
                </a:cxn>
                <a:cxn ang="0">
                  <a:pos x="21" y="85"/>
                </a:cxn>
                <a:cxn ang="0">
                  <a:pos x="37" y="105"/>
                </a:cxn>
                <a:cxn ang="0">
                  <a:pos x="2" y="136"/>
                </a:cxn>
                <a:cxn ang="0">
                  <a:pos x="76" y="220"/>
                </a:cxn>
                <a:cxn ang="0">
                  <a:pos x="84" y="221"/>
                </a:cxn>
                <a:cxn ang="0">
                  <a:pos x="227" y="99"/>
                </a:cxn>
                <a:cxn ang="0">
                  <a:pos x="164" y="26"/>
                </a:cxn>
              </a:cxnLst>
              <a:rect l="0" t="0" r="r" b="b"/>
              <a:pathLst>
                <a:path w="227" h="221">
                  <a:moveTo>
                    <a:pt x="164" y="26"/>
                  </a:moveTo>
                  <a:cubicBezTo>
                    <a:pt x="140" y="46"/>
                    <a:pt x="140" y="46"/>
                    <a:pt x="140" y="46"/>
                  </a:cubicBezTo>
                  <a:cubicBezTo>
                    <a:pt x="129" y="33"/>
                    <a:pt x="129" y="33"/>
                    <a:pt x="129" y="33"/>
                  </a:cubicBezTo>
                  <a:cubicBezTo>
                    <a:pt x="106" y="6"/>
                    <a:pt x="106" y="6"/>
                    <a:pt x="106" y="6"/>
                  </a:cubicBezTo>
                  <a:cubicBezTo>
                    <a:pt x="104" y="8"/>
                    <a:pt x="104" y="8"/>
                    <a:pt x="104" y="8"/>
                  </a:cubicBezTo>
                  <a:cubicBezTo>
                    <a:pt x="101" y="4"/>
                    <a:pt x="101" y="4"/>
                    <a:pt x="101" y="4"/>
                  </a:cubicBezTo>
                  <a:cubicBezTo>
                    <a:pt x="68" y="0"/>
                    <a:pt x="68" y="0"/>
                    <a:pt x="68" y="0"/>
                  </a:cubicBezTo>
                  <a:cubicBezTo>
                    <a:pt x="49" y="31"/>
                    <a:pt x="49" y="31"/>
                    <a:pt x="49" y="31"/>
                  </a:cubicBezTo>
                  <a:cubicBezTo>
                    <a:pt x="0" y="57"/>
                    <a:pt x="0" y="57"/>
                    <a:pt x="0" y="57"/>
                  </a:cubicBezTo>
                  <a:cubicBezTo>
                    <a:pt x="21" y="85"/>
                    <a:pt x="21" y="85"/>
                    <a:pt x="21" y="85"/>
                  </a:cubicBezTo>
                  <a:cubicBezTo>
                    <a:pt x="37" y="105"/>
                    <a:pt x="37" y="105"/>
                    <a:pt x="37" y="105"/>
                  </a:cubicBezTo>
                  <a:cubicBezTo>
                    <a:pt x="2" y="136"/>
                    <a:pt x="2" y="136"/>
                    <a:pt x="2" y="136"/>
                  </a:cubicBezTo>
                  <a:cubicBezTo>
                    <a:pt x="76" y="220"/>
                    <a:pt x="76" y="220"/>
                    <a:pt x="76" y="220"/>
                  </a:cubicBezTo>
                  <a:cubicBezTo>
                    <a:pt x="78" y="221"/>
                    <a:pt x="81" y="221"/>
                    <a:pt x="84" y="221"/>
                  </a:cubicBezTo>
                  <a:cubicBezTo>
                    <a:pt x="156" y="221"/>
                    <a:pt x="216" y="168"/>
                    <a:pt x="227" y="99"/>
                  </a:cubicBezTo>
                  <a:lnTo>
                    <a:pt x="164" y="26"/>
                  </a:ln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42" name="Freeform 58"/>
            <p:cNvSpPr>
              <a:spLocks noEditPoints="1"/>
            </p:cNvSpPr>
            <p:nvPr/>
          </p:nvSpPr>
          <p:spPr bwMode="auto">
            <a:xfrm>
              <a:off x="1936750" y="1851025"/>
              <a:ext cx="303213" cy="149225"/>
            </a:xfrm>
            <a:custGeom>
              <a:avLst/>
              <a:gdLst/>
              <a:ahLst/>
              <a:cxnLst>
                <a:cxn ang="0">
                  <a:pos x="85" y="83"/>
                </a:cxn>
                <a:cxn ang="0">
                  <a:pos x="169" y="62"/>
                </a:cxn>
                <a:cxn ang="0">
                  <a:pos x="168" y="39"/>
                </a:cxn>
                <a:cxn ang="0">
                  <a:pos x="155" y="26"/>
                </a:cxn>
                <a:cxn ang="0">
                  <a:pos x="115" y="26"/>
                </a:cxn>
                <a:cxn ang="0">
                  <a:pos x="85" y="0"/>
                </a:cxn>
                <a:cxn ang="0">
                  <a:pos x="54" y="27"/>
                </a:cxn>
                <a:cxn ang="0">
                  <a:pos x="13" y="27"/>
                </a:cxn>
                <a:cxn ang="0">
                  <a:pos x="0" y="40"/>
                </a:cxn>
                <a:cxn ang="0">
                  <a:pos x="1" y="61"/>
                </a:cxn>
                <a:cxn ang="0">
                  <a:pos x="85" y="83"/>
                </a:cxn>
                <a:cxn ang="0">
                  <a:pos x="85" y="77"/>
                </a:cxn>
                <a:cxn ang="0">
                  <a:pos x="74" y="72"/>
                </a:cxn>
                <a:cxn ang="0">
                  <a:pos x="85" y="67"/>
                </a:cxn>
                <a:cxn ang="0">
                  <a:pos x="95" y="72"/>
                </a:cxn>
                <a:cxn ang="0">
                  <a:pos x="85" y="77"/>
                </a:cxn>
                <a:cxn ang="0">
                  <a:pos x="85" y="7"/>
                </a:cxn>
                <a:cxn ang="0">
                  <a:pos x="112" y="26"/>
                </a:cxn>
                <a:cxn ang="0">
                  <a:pos x="57" y="27"/>
                </a:cxn>
                <a:cxn ang="0">
                  <a:pos x="85" y="7"/>
                </a:cxn>
              </a:cxnLst>
              <a:rect l="0" t="0" r="r" b="b"/>
              <a:pathLst>
                <a:path w="169" h="83">
                  <a:moveTo>
                    <a:pt x="85" y="83"/>
                  </a:moveTo>
                  <a:cubicBezTo>
                    <a:pt x="119" y="83"/>
                    <a:pt x="149" y="75"/>
                    <a:pt x="169" y="62"/>
                  </a:cubicBezTo>
                  <a:cubicBezTo>
                    <a:pt x="168" y="39"/>
                    <a:pt x="168" y="39"/>
                    <a:pt x="168" y="39"/>
                  </a:cubicBezTo>
                  <a:cubicBezTo>
                    <a:pt x="168" y="32"/>
                    <a:pt x="163" y="26"/>
                    <a:pt x="155" y="26"/>
                  </a:cubicBezTo>
                  <a:cubicBezTo>
                    <a:pt x="115" y="26"/>
                    <a:pt x="115" y="26"/>
                    <a:pt x="115" y="26"/>
                  </a:cubicBezTo>
                  <a:cubicBezTo>
                    <a:pt x="113" y="11"/>
                    <a:pt x="100" y="0"/>
                    <a:pt x="85" y="0"/>
                  </a:cubicBezTo>
                  <a:cubicBezTo>
                    <a:pt x="69" y="0"/>
                    <a:pt x="56" y="11"/>
                    <a:pt x="54" y="27"/>
                  </a:cubicBezTo>
                  <a:cubicBezTo>
                    <a:pt x="13" y="27"/>
                    <a:pt x="13" y="27"/>
                    <a:pt x="13" y="27"/>
                  </a:cubicBezTo>
                  <a:cubicBezTo>
                    <a:pt x="6" y="27"/>
                    <a:pt x="0" y="33"/>
                    <a:pt x="0" y="40"/>
                  </a:cubicBezTo>
                  <a:cubicBezTo>
                    <a:pt x="1" y="61"/>
                    <a:pt x="1" y="61"/>
                    <a:pt x="1" y="61"/>
                  </a:cubicBezTo>
                  <a:cubicBezTo>
                    <a:pt x="20" y="75"/>
                    <a:pt x="51" y="83"/>
                    <a:pt x="85" y="83"/>
                  </a:cubicBezTo>
                  <a:close/>
                  <a:moveTo>
                    <a:pt x="85" y="77"/>
                  </a:moveTo>
                  <a:cubicBezTo>
                    <a:pt x="79" y="77"/>
                    <a:pt x="74" y="74"/>
                    <a:pt x="74" y="72"/>
                  </a:cubicBezTo>
                  <a:cubicBezTo>
                    <a:pt x="74" y="69"/>
                    <a:pt x="79" y="67"/>
                    <a:pt x="85" y="67"/>
                  </a:cubicBezTo>
                  <a:cubicBezTo>
                    <a:pt x="90" y="67"/>
                    <a:pt x="95" y="69"/>
                    <a:pt x="95" y="72"/>
                  </a:cubicBezTo>
                  <a:cubicBezTo>
                    <a:pt x="95" y="74"/>
                    <a:pt x="90" y="77"/>
                    <a:pt x="85" y="77"/>
                  </a:cubicBezTo>
                  <a:close/>
                  <a:moveTo>
                    <a:pt x="85" y="7"/>
                  </a:moveTo>
                  <a:cubicBezTo>
                    <a:pt x="97" y="7"/>
                    <a:pt x="108" y="15"/>
                    <a:pt x="112" y="26"/>
                  </a:cubicBezTo>
                  <a:cubicBezTo>
                    <a:pt x="57" y="27"/>
                    <a:pt x="57" y="27"/>
                    <a:pt x="57" y="27"/>
                  </a:cubicBezTo>
                  <a:cubicBezTo>
                    <a:pt x="60" y="15"/>
                    <a:pt x="71" y="7"/>
                    <a:pt x="85" y="7"/>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43" name="Freeform 59"/>
            <p:cNvSpPr/>
            <p:nvPr/>
          </p:nvSpPr>
          <p:spPr bwMode="auto">
            <a:xfrm>
              <a:off x="1936750" y="1971675"/>
              <a:ext cx="303213" cy="136525"/>
            </a:xfrm>
            <a:custGeom>
              <a:avLst/>
              <a:gdLst/>
              <a:ahLst/>
              <a:cxnLst>
                <a:cxn ang="0">
                  <a:pos x="168" y="0"/>
                </a:cxn>
                <a:cxn ang="0">
                  <a:pos x="84" y="21"/>
                </a:cxn>
                <a:cxn ang="0">
                  <a:pos x="0" y="0"/>
                </a:cxn>
                <a:cxn ang="0">
                  <a:pos x="1" y="64"/>
                </a:cxn>
                <a:cxn ang="0">
                  <a:pos x="14" y="77"/>
                </a:cxn>
                <a:cxn ang="0">
                  <a:pos x="156" y="76"/>
                </a:cxn>
                <a:cxn ang="0">
                  <a:pos x="169" y="63"/>
                </a:cxn>
                <a:cxn ang="0">
                  <a:pos x="168" y="0"/>
                </a:cxn>
              </a:cxnLst>
              <a:rect l="0" t="0" r="r" b="b"/>
              <a:pathLst>
                <a:path w="169" h="77">
                  <a:moveTo>
                    <a:pt x="168" y="0"/>
                  </a:moveTo>
                  <a:cubicBezTo>
                    <a:pt x="148" y="13"/>
                    <a:pt x="118" y="21"/>
                    <a:pt x="84" y="21"/>
                  </a:cubicBezTo>
                  <a:cubicBezTo>
                    <a:pt x="51" y="21"/>
                    <a:pt x="21" y="13"/>
                    <a:pt x="0" y="0"/>
                  </a:cubicBezTo>
                  <a:cubicBezTo>
                    <a:pt x="1" y="64"/>
                    <a:pt x="1" y="64"/>
                    <a:pt x="1" y="64"/>
                  </a:cubicBezTo>
                  <a:cubicBezTo>
                    <a:pt x="1" y="72"/>
                    <a:pt x="7" y="77"/>
                    <a:pt x="14" y="77"/>
                  </a:cubicBezTo>
                  <a:cubicBezTo>
                    <a:pt x="156" y="76"/>
                    <a:pt x="156" y="76"/>
                    <a:pt x="156" y="76"/>
                  </a:cubicBezTo>
                  <a:cubicBezTo>
                    <a:pt x="163" y="76"/>
                    <a:pt x="169" y="70"/>
                    <a:pt x="169" y="63"/>
                  </a:cubicBezTo>
                  <a:lnTo>
                    <a:pt x="168" y="0"/>
                  </a:ln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nvGrpSpPr>
          <p:cNvPr id="344" name="Group 343"/>
          <p:cNvGrpSpPr/>
          <p:nvPr/>
        </p:nvGrpSpPr>
        <p:grpSpPr>
          <a:xfrm>
            <a:off x="2244660" y="3632200"/>
            <a:ext cx="696384" cy="694267"/>
            <a:chOff x="2438400" y="1744183"/>
            <a:chExt cx="522288" cy="520700"/>
          </a:xfrm>
        </p:grpSpPr>
        <p:sp>
          <p:nvSpPr>
            <p:cNvPr id="345" name="Oval 9"/>
            <p:cNvSpPr>
              <a:spLocks noChangeArrowheads="1"/>
            </p:cNvSpPr>
            <p:nvPr/>
          </p:nvSpPr>
          <p:spPr bwMode="auto">
            <a:xfrm>
              <a:off x="2438400" y="1744183"/>
              <a:ext cx="520700" cy="520700"/>
            </a:xfrm>
            <a:prstGeom prst="ellipse">
              <a:avLst/>
            </a:pr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46" name="Freeform 10"/>
            <p:cNvSpPr/>
            <p:nvPr/>
          </p:nvSpPr>
          <p:spPr bwMode="auto">
            <a:xfrm>
              <a:off x="2501900" y="1931988"/>
              <a:ext cx="458788" cy="320675"/>
            </a:xfrm>
            <a:custGeom>
              <a:avLst/>
              <a:gdLst/>
              <a:ahLst/>
              <a:cxnLst>
                <a:cxn ang="0">
                  <a:pos x="256" y="59"/>
                </a:cxn>
                <a:cxn ang="0">
                  <a:pos x="215" y="16"/>
                </a:cxn>
                <a:cxn ang="0">
                  <a:pos x="116" y="0"/>
                </a:cxn>
                <a:cxn ang="0">
                  <a:pos x="36" y="6"/>
                </a:cxn>
                <a:cxn ang="0">
                  <a:pos x="0" y="16"/>
                </a:cxn>
                <a:cxn ang="0">
                  <a:pos x="60" y="80"/>
                </a:cxn>
                <a:cxn ang="0">
                  <a:pos x="152" y="179"/>
                </a:cxn>
                <a:cxn ang="0">
                  <a:pos x="256" y="59"/>
                </a:cxn>
              </a:cxnLst>
              <a:rect l="0" t="0" r="r" b="b"/>
              <a:pathLst>
                <a:path w="256" h="179">
                  <a:moveTo>
                    <a:pt x="256" y="59"/>
                  </a:moveTo>
                  <a:cubicBezTo>
                    <a:pt x="215" y="16"/>
                    <a:pt x="215" y="16"/>
                    <a:pt x="215" y="16"/>
                  </a:cubicBezTo>
                  <a:cubicBezTo>
                    <a:pt x="116" y="0"/>
                    <a:pt x="116" y="0"/>
                    <a:pt x="116" y="0"/>
                  </a:cubicBezTo>
                  <a:cubicBezTo>
                    <a:pt x="36" y="6"/>
                    <a:pt x="36" y="6"/>
                    <a:pt x="36" y="6"/>
                  </a:cubicBezTo>
                  <a:cubicBezTo>
                    <a:pt x="0" y="16"/>
                    <a:pt x="0" y="16"/>
                    <a:pt x="0" y="16"/>
                  </a:cubicBezTo>
                  <a:cubicBezTo>
                    <a:pt x="60" y="80"/>
                    <a:pt x="60" y="80"/>
                    <a:pt x="60" y="80"/>
                  </a:cubicBezTo>
                  <a:cubicBezTo>
                    <a:pt x="152" y="179"/>
                    <a:pt x="152" y="179"/>
                    <a:pt x="152" y="179"/>
                  </a:cubicBezTo>
                  <a:cubicBezTo>
                    <a:pt x="207" y="164"/>
                    <a:pt x="249" y="117"/>
                    <a:pt x="256" y="59"/>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47" name="Freeform 11"/>
            <p:cNvSpPr/>
            <p:nvPr/>
          </p:nvSpPr>
          <p:spPr bwMode="auto">
            <a:xfrm>
              <a:off x="2601912" y="2003425"/>
              <a:ext cx="187325" cy="96838"/>
            </a:xfrm>
            <a:custGeom>
              <a:avLst/>
              <a:gdLst/>
              <a:ahLst/>
              <a:cxnLst>
                <a:cxn ang="0">
                  <a:pos x="55" y="22"/>
                </a:cxn>
                <a:cxn ang="0">
                  <a:pos x="54" y="21"/>
                </a:cxn>
                <a:cxn ang="0">
                  <a:pos x="0" y="0"/>
                </a:cxn>
                <a:cxn ang="0">
                  <a:pos x="0" y="31"/>
                </a:cxn>
                <a:cxn ang="0">
                  <a:pos x="52" y="54"/>
                </a:cxn>
                <a:cxn ang="0">
                  <a:pos x="104" y="31"/>
                </a:cxn>
                <a:cxn ang="0">
                  <a:pos x="104" y="2"/>
                </a:cxn>
                <a:cxn ang="0">
                  <a:pos x="55" y="22"/>
                </a:cxn>
              </a:cxnLst>
              <a:rect l="0" t="0" r="r" b="b"/>
              <a:pathLst>
                <a:path w="104" h="54">
                  <a:moveTo>
                    <a:pt x="55" y="22"/>
                  </a:moveTo>
                  <a:cubicBezTo>
                    <a:pt x="54" y="21"/>
                    <a:pt x="54" y="21"/>
                    <a:pt x="54" y="21"/>
                  </a:cubicBezTo>
                  <a:cubicBezTo>
                    <a:pt x="0" y="0"/>
                    <a:pt x="0" y="0"/>
                    <a:pt x="0" y="0"/>
                  </a:cubicBezTo>
                  <a:cubicBezTo>
                    <a:pt x="0" y="31"/>
                    <a:pt x="0" y="31"/>
                    <a:pt x="0" y="31"/>
                  </a:cubicBezTo>
                  <a:cubicBezTo>
                    <a:pt x="0" y="44"/>
                    <a:pt x="23" y="54"/>
                    <a:pt x="52" y="54"/>
                  </a:cubicBezTo>
                  <a:cubicBezTo>
                    <a:pt x="81" y="54"/>
                    <a:pt x="104" y="44"/>
                    <a:pt x="104" y="31"/>
                  </a:cubicBezTo>
                  <a:cubicBezTo>
                    <a:pt x="104" y="2"/>
                    <a:pt x="104" y="2"/>
                    <a:pt x="104" y="2"/>
                  </a:cubicBezTo>
                  <a:lnTo>
                    <a:pt x="55" y="22"/>
                  </a:lnTo>
                  <a:close/>
                </a:path>
              </a:pathLst>
            </a:custGeom>
            <a:solidFill>
              <a:srgbClr val="E3E3E3"/>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48" name="Freeform 12"/>
            <p:cNvSpPr/>
            <p:nvPr/>
          </p:nvSpPr>
          <p:spPr bwMode="auto">
            <a:xfrm>
              <a:off x="2501900" y="1876425"/>
              <a:ext cx="403225" cy="212725"/>
            </a:xfrm>
            <a:custGeom>
              <a:avLst/>
              <a:gdLst/>
              <a:ahLst/>
              <a:cxnLst>
                <a:cxn ang="0">
                  <a:pos x="225" y="117"/>
                </a:cxn>
                <a:cxn ang="0">
                  <a:pos x="216" y="92"/>
                </a:cxn>
                <a:cxn ang="0">
                  <a:pos x="216" y="88"/>
                </a:cxn>
                <a:cxn ang="0">
                  <a:pos x="216" y="48"/>
                </a:cxn>
                <a:cxn ang="0">
                  <a:pos x="216" y="48"/>
                </a:cxn>
                <a:cxn ang="0">
                  <a:pos x="216" y="48"/>
                </a:cxn>
                <a:cxn ang="0">
                  <a:pos x="216" y="47"/>
                </a:cxn>
                <a:cxn ang="0">
                  <a:pos x="215" y="47"/>
                </a:cxn>
                <a:cxn ang="0">
                  <a:pos x="108" y="0"/>
                </a:cxn>
                <a:cxn ang="0">
                  <a:pos x="0" y="47"/>
                </a:cxn>
                <a:cxn ang="0">
                  <a:pos x="111" y="90"/>
                </a:cxn>
                <a:cxn ang="0">
                  <a:pos x="209" y="50"/>
                </a:cxn>
                <a:cxn ang="0">
                  <a:pos x="209" y="92"/>
                </a:cxn>
                <a:cxn ang="0">
                  <a:pos x="201" y="117"/>
                </a:cxn>
                <a:cxn ang="0">
                  <a:pos x="207" y="119"/>
                </a:cxn>
                <a:cxn ang="0">
                  <a:pos x="210" y="112"/>
                </a:cxn>
                <a:cxn ang="0">
                  <a:pos x="210" y="119"/>
                </a:cxn>
                <a:cxn ang="0">
                  <a:pos x="216" y="119"/>
                </a:cxn>
                <a:cxn ang="0">
                  <a:pos x="216" y="112"/>
                </a:cxn>
                <a:cxn ang="0">
                  <a:pos x="219" y="119"/>
                </a:cxn>
                <a:cxn ang="0">
                  <a:pos x="225" y="117"/>
                </a:cxn>
              </a:cxnLst>
              <a:rect l="0" t="0" r="r" b="b"/>
              <a:pathLst>
                <a:path w="225" h="119">
                  <a:moveTo>
                    <a:pt x="225" y="117"/>
                  </a:moveTo>
                  <a:cubicBezTo>
                    <a:pt x="216" y="92"/>
                    <a:pt x="216" y="92"/>
                    <a:pt x="216" y="92"/>
                  </a:cubicBezTo>
                  <a:cubicBezTo>
                    <a:pt x="216" y="91"/>
                    <a:pt x="216" y="89"/>
                    <a:pt x="216" y="88"/>
                  </a:cubicBezTo>
                  <a:cubicBezTo>
                    <a:pt x="216" y="48"/>
                    <a:pt x="216" y="48"/>
                    <a:pt x="216" y="48"/>
                  </a:cubicBezTo>
                  <a:cubicBezTo>
                    <a:pt x="216" y="48"/>
                    <a:pt x="216" y="48"/>
                    <a:pt x="216" y="48"/>
                  </a:cubicBezTo>
                  <a:cubicBezTo>
                    <a:pt x="216" y="48"/>
                    <a:pt x="216" y="48"/>
                    <a:pt x="216" y="48"/>
                  </a:cubicBezTo>
                  <a:cubicBezTo>
                    <a:pt x="216" y="47"/>
                    <a:pt x="216" y="47"/>
                    <a:pt x="216" y="47"/>
                  </a:cubicBezTo>
                  <a:cubicBezTo>
                    <a:pt x="215" y="47"/>
                    <a:pt x="215" y="47"/>
                    <a:pt x="215" y="47"/>
                  </a:cubicBezTo>
                  <a:cubicBezTo>
                    <a:pt x="108" y="0"/>
                    <a:pt x="108" y="0"/>
                    <a:pt x="108" y="0"/>
                  </a:cubicBezTo>
                  <a:cubicBezTo>
                    <a:pt x="0" y="47"/>
                    <a:pt x="0" y="47"/>
                    <a:pt x="0" y="47"/>
                  </a:cubicBezTo>
                  <a:cubicBezTo>
                    <a:pt x="111" y="90"/>
                    <a:pt x="111" y="90"/>
                    <a:pt x="111" y="90"/>
                  </a:cubicBezTo>
                  <a:cubicBezTo>
                    <a:pt x="209" y="50"/>
                    <a:pt x="209" y="50"/>
                    <a:pt x="209" y="50"/>
                  </a:cubicBezTo>
                  <a:cubicBezTo>
                    <a:pt x="209" y="92"/>
                    <a:pt x="209" y="92"/>
                    <a:pt x="209" y="92"/>
                  </a:cubicBezTo>
                  <a:cubicBezTo>
                    <a:pt x="201" y="117"/>
                    <a:pt x="201" y="117"/>
                    <a:pt x="201" y="117"/>
                  </a:cubicBezTo>
                  <a:cubicBezTo>
                    <a:pt x="207" y="119"/>
                    <a:pt x="207" y="119"/>
                    <a:pt x="207" y="119"/>
                  </a:cubicBezTo>
                  <a:cubicBezTo>
                    <a:pt x="210" y="112"/>
                    <a:pt x="210" y="112"/>
                    <a:pt x="210" y="112"/>
                  </a:cubicBezTo>
                  <a:cubicBezTo>
                    <a:pt x="210" y="119"/>
                    <a:pt x="210" y="119"/>
                    <a:pt x="210" y="119"/>
                  </a:cubicBezTo>
                  <a:cubicBezTo>
                    <a:pt x="216" y="119"/>
                    <a:pt x="216" y="119"/>
                    <a:pt x="216" y="119"/>
                  </a:cubicBezTo>
                  <a:cubicBezTo>
                    <a:pt x="216" y="112"/>
                    <a:pt x="216" y="112"/>
                    <a:pt x="216" y="112"/>
                  </a:cubicBezTo>
                  <a:cubicBezTo>
                    <a:pt x="219" y="119"/>
                    <a:pt x="219" y="119"/>
                    <a:pt x="219" y="119"/>
                  </a:cubicBezTo>
                  <a:lnTo>
                    <a:pt x="225" y="117"/>
                  </a:lnTo>
                  <a:close/>
                </a:path>
              </a:pathLst>
            </a:custGeom>
            <a:solidFill>
              <a:srgbClr val="E3E3E3"/>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nvGrpSpPr>
          <p:cNvPr id="351" name="Group 350"/>
          <p:cNvGrpSpPr/>
          <p:nvPr/>
        </p:nvGrpSpPr>
        <p:grpSpPr>
          <a:xfrm>
            <a:off x="8940800" y="1498600"/>
            <a:ext cx="694267" cy="694267"/>
            <a:chOff x="3046412" y="1752600"/>
            <a:chExt cx="520700" cy="520700"/>
          </a:xfrm>
        </p:grpSpPr>
        <p:sp>
          <p:nvSpPr>
            <p:cNvPr id="352" name="Oval 13"/>
            <p:cNvSpPr>
              <a:spLocks noChangeArrowheads="1"/>
            </p:cNvSpPr>
            <p:nvPr/>
          </p:nvSpPr>
          <p:spPr bwMode="auto">
            <a:xfrm>
              <a:off x="3046412" y="1752600"/>
              <a:ext cx="520700" cy="520700"/>
            </a:xfrm>
            <a:prstGeom prst="ellipse">
              <a:avLst/>
            </a:pr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53" name="Freeform 14"/>
            <p:cNvSpPr/>
            <p:nvPr/>
          </p:nvSpPr>
          <p:spPr bwMode="auto">
            <a:xfrm>
              <a:off x="3190875" y="1847850"/>
              <a:ext cx="333375" cy="425450"/>
            </a:xfrm>
            <a:custGeom>
              <a:avLst/>
              <a:gdLst/>
              <a:ahLst/>
              <a:cxnLst>
                <a:cxn ang="0">
                  <a:pos x="186" y="172"/>
                </a:cxn>
                <a:cxn ang="0">
                  <a:pos x="29" y="0"/>
                </a:cxn>
                <a:cxn ang="0">
                  <a:pos x="12" y="15"/>
                </a:cxn>
                <a:cxn ang="0">
                  <a:pos x="28" y="37"/>
                </a:cxn>
                <a:cxn ang="0">
                  <a:pos x="0" y="88"/>
                </a:cxn>
                <a:cxn ang="0">
                  <a:pos x="18" y="110"/>
                </a:cxn>
                <a:cxn ang="0">
                  <a:pos x="10" y="117"/>
                </a:cxn>
                <a:cxn ang="0">
                  <a:pos x="62" y="175"/>
                </a:cxn>
                <a:cxn ang="0">
                  <a:pos x="33" y="190"/>
                </a:cxn>
                <a:cxn ang="0">
                  <a:pos x="75" y="238"/>
                </a:cxn>
                <a:cxn ang="0">
                  <a:pos x="186" y="172"/>
                </a:cxn>
              </a:cxnLst>
              <a:rect l="0" t="0" r="r" b="b"/>
              <a:pathLst>
                <a:path w="186" h="238">
                  <a:moveTo>
                    <a:pt x="186" y="172"/>
                  </a:moveTo>
                  <a:cubicBezTo>
                    <a:pt x="29" y="0"/>
                    <a:pt x="29" y="0"/>
                    <a:pt x="29" y="0"/>
                  </a:cubicBezTo>
                  <a:cubicBezTo>
                    <a:pt x="12" y="15"/>
                    <a:pt x="12" y="15"/>
                    <a:pt x="12" y="15"/>
                  </a:cubicBezTo>
                  <a:cubicBezTo>
                    <a:pt x="28" y="37"/>
                    <a:pt x="28" y="37"/>
                    <a:pt x="28" y="37"/>
                  </a:cubicBezTo>
                  <a:cubicBezTo>
                    <a:pt x="0" y="88"/>
                    <a:pt x="0" y="88"/>
                    <a:pt x="0" y="88"/>
                  </a:cubicBezTo>
                  <a:cubicBezTo>
                    <a:pt x="18" y="110"/>
                    <a:pt x="18" y="110"/>
                    <a:pt x="18" y="110"/>
                  </a:cubicBezTo>
                  <a:cubicBezTo>
                    <a:pt x="10" y="117"/>
                    <a:pt x="10" y="117"/>
                    <a:pt x="10" y="117"/>
                  </a:cubicBezTo>
                  <a:cubicBezTo>
                    <a:pt x="62" y="175"/>
                    <a:pt x="62" y="175"/>
                    <a:pt x="62" y="175"/>
                  </a:cubicBezTo>
                  <a:cubicBezTo>
                    <a:pt x="33" y="190"/>
                    <a:pt x="33" y="190"/>
                    <a:pt x="33" y="190"/>
                  </a:cubicBezTo>
                  <a:cubicBezTo>
                    <a:pt x="75" y="238"/>
                    <a:pt x="75" y="238"/>
                    <a:pt x="75" y="238"/>
                  </a:cubicBezTo>
                  <a:cubicBezTo>
                    <a:pt x="121" y="234"/>
                    <a:pt x="162" y="209"/>
                    <a:pt x="186" y="172"/>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54" name="Freeform 15"/>
            <p:cNvSpPr/>
            <p:nvPr/>
          </p:nvSpPr>
          <p:spPr bwMode="auto">
            <a:xfrm>
              <a:off x="3211512" y="1846263"/>
              <a:ext cx="36513" cy="28575"/>
            </a:xfrm>
            <a:custGeom>
              <a:avLst/>
              <a:gdLst/>
              <a:ahLst/>
              <a:cxnLst>
                <a:cxn ang="0">
                  <a:pos x="23" y="3"/>
                </a:cxn>
                <a:cxn ang="0">
                  <a:pos x="21" y="0"/>
                </a:cxn>
                <a:cxn ang="0">
                  <a:pos x="0" y="15"/>
                </a:cxn>
                <a:cxn ang="0">
                  <a:pos x="2" y="18"/>
                </a:cxn>
                <a:cxn ang="0">
                  <a:pos x="23" y="3"/>
                </a:cxn>
              </a:cxnLst>
              <a:rect l="0" t="0" r="r" b="b"/>
              <a:pathLst>
                <a:path w="23" h="18">
                  <a:moveTo>
                    <a:pt x="23" y="3"/>
                  </a:moveTo>
                  <a:lnTo>
                    <a:pt x="21" y="0"/>
                  </a:lnTo>
                  <a:lnTo>
                    <a:pt x="0" y="15"/>
                  </a:lnTo>
                  <a:lnTo>
                    <a:pt x="2" y="18"/>
                  </a:lnTo>
                  <a:lnTo>
                    <a:pt x="23" y="3"/>
                  </a:ln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55" name="Freeform 16"/>
            <p:cNvSpPr/>
            <p:nvPr/>
          </p:nvSpPr>
          <p:spPr bwMode="auto">
            <a:xfrm>
              <a:off x="3319462" y="2011363"/>
              <a:ext cx="65088" cy="49213"/>
            </a:xfrm>
            <a:custGeom>
              <a:avLst/>
              <a:gdLst/>
              <a:ahLst/>
              <a:cxnLst>
                <a:cxn ang="0">
                  <a:pos x="4" y="31"/>
                </a:cxn>
                <a:cxn ang="0">
                  <a:pos x="41" y="5"/>
                </a:cxn>
                <a:cxn ang="0">
                  <a:pos x="36" y="0"/>
                </a:cxn>
                <a:cxn ang="0">
                  <a:pos x="0" y="26"/>
                </a:cxn>
                <a:cxn ang="0">
                  <a:pos x="4" y="31"/>
                </a:cxn>
              </a:cxnLst>
              <a:rect l="0" t="0" r="r" b="b"/>
              <a:pathLst>
                <a:path w="41" h="31">
                  <a:moveTo>
                    <a:pt x="4" y="31"/>
                  </a:moveTo>
                  <a:lnTo>
                    <a:pt x="41" y="5"/>
                  </a:lnTo>
                  <a:lnTo>
                    <a:pt x="36" y="0"/>
                  </a:lnTo>
                  <a:lnTo>
                    <a:pt x="0" y="26"/>
                  </a:lnTo>
                  <a:lnTo>
                    <a:pt x="4" y="31"/>
                  </a:ln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56" name="Freeform 17"/>
            <p:cNvSpPr/>
            <p:nvPr/>
          </p:nvSpPr>
          <p:spPr bwMode="auto">
            <a:xfrm>
              <a:off x="3179762" y="1857375"/>
              <a:ext cx="242888" cy="338138"/>
            </a:xfrm>
            <a:custGeom>
              <a:avLst/>
              <a:gdLst/>
              <a:ahLst/>
              <a:cxnLst>
                <a:cxn ang="0">
                  <a:pos x="112" y="164"/>
                </a:cxn>
                <a:cxn ang="0">
                  <a:pos x="93" y="164"/>
                </a:cxn>
                <a:cxn ang="0">
                  <a:pos x="93" y="159"/>
                </a:cxn>
                <a:cxn ang="0">
                  <a:pos x="94" y="157"/>
                </a:cxn>
                <a:cxn ang="0">
                  <a:pos x="84" y="144"/>
                </a:cxn>
                <a:cxn ang="0">
                  <a:pos x="84" y="139"/>
                </a:cxn>
                <a:cxn ang="0">
                  <a:pos x="91" y="136"/>
                </a:cxn>
                <a:cxn ang="0">
                  <a:pos x="92" y="136"/>
                </a:cxn>
                <a:cxn ang="0">
                  <a:pos x="135" y="107"/>
                </a:cxn>
                <a:cxn ang="0">
                  <a:pos x="130" y="100"/>
                </a:cxn>
                <a:cxn ang="0">
                  <a:pos x="86" y="129"/>
                </a:cxn>
                <a:cxn ang="0">
                  <a:pos x="87" y="129"/>
                </a:cxn>
                <a:cxn ang="0">
                  <a:pos x="23" y="99"/>
                </a:cxn>
                <a:cxn ang="0">
                  <a:pos x="36" y="35"/>
                </a:cxn>
                <a:cxn ang="0">
                  <a:pos x="83" y="104"/>
                </a:cxn>
                <a:cxn ang="0">
                  <a:pos x="104" y="89"/>
                </a:cxn>
                <a:cxn ang="0">
                  <a:pos x="44" y="7"/>
                </a:cxn>
                <a:cxn ang="0">
                  <a:pos x="41" y="9"/>
                </a:cxn>
                <a:cxn ang="0">
                  <a:pos x="34" y="0"/>
                </a:cxn>
                <a:cxn ang="0">
                  <a:pos x="23" y="8"/>
                </a:cxn>
                <a:cxn ang="0">
                  <a:pos x="29" y="17"/>
                </a:cxn>
                <a:cxn ang="0">
                  <a:pos x="26" y="19"/>
                </a:cxn>
                <a:cxn ang="0">
                  <a:pos x="30" y="26"/>
                </a:cxn>
                <a:cxn ang="0">
                  <a:pos x="12" y="104"/>
                </a:cxn>
                <a:cxn ang="0">
                  <a:pos x="78" y="139"/>
                </a:cxn>
                <a:cxn ang="0">
                  <a:pos x="78" y="144"/>
                </a:cxn>
                <a:cxn ang="0">
                  <a:pos x="68" y="157"/>
                </a:cxn>
                <a:cxn ang="0">
                  <a:pos x="68" y="164"/>
                </a:cxn>
                <a:cxn ang="0">
                  <a:pos x="50" y="164"/>
                </a:cxn>
                <a:cxn ang="0">
                  <a:pos x="38" y="177"/>
                </a:cxn>
                <a:cxn ang="0">
                  <a:pos x="50" y="189"/>
                </a:cxn>
                <a:cxn ang="0">
                  <a:pos x="112" y="189"/>
                </a:cxn>
                <a:cxn ang="0">
                  <a:pos x="124" y="177"/>
                </a:cxn>
                <a:cxn ang="0">
                  <a:pos x="112" y="164"/>
                </a:cxn>
              </a:cxnLst>
              <a:rect l="0" t="0" r="r" b="b"/>
              <a:pathLst>
                <a:path w="135" h="189">
                  <a:moveTo>
                    <a:pt x="112" y="164"/>
                  </a:moveTo>
                  <a:cubicBezTo>
                    <a:pt x="93" y="164"/>
                    <a:pt x="93" y="164"/>
                    <a:pt x="93" y="164"/>
                  </a:cubicBezTo>
                  <a:cubicBezTo>
                    <a:pt x="93" y="159"/>
                    <a:pt x="93" y="159"/>
                    <a:pt x="93" y="159"/>
                  </a:cubicBezTo>
                  <a:cubicBezTo>
                    <a:pt x="93" y="158"/>
                    <a:pt x="94" y="158"/>
                    <a:pt x="94" y="157"/>
                  </a:cubicBezTo>
                  <a:cubicBezTo>
                    <a:pt x="94" y="151"/>
                    <a:pt x="90" y="146"/>
                    <a:pt x="84" y="144"/>
                  </a:cubicBezTo>
                  <a:cubicBezTo>
                    <a:pt x="84" y="139"/>
                    <a:pt x="84" y="139"/>
                    <a:pt x="84" y="139"/>
                  </a:cubicBezTo>
                  <a:cubicBezTo>
                    <a:pt x="87" y="138"/>
                    <a:pt x="89" y="137"/>
                    <a:pt x="91" y="136"/>
                  </a:cubicBezTo>
                  <a:cubicBezTo>
                    <a:pt x="92" y="136"/>
                    <a:pt x="92" y="136"/>
                    <a:pt x="92" y="136"/>
                  </a:cubicBezTo>
                  <a:cubicBezTo>
                    <a:pt x="135" y="107"/>
                    <a:pt x="135" y="107"/>
                    <a:pt x="135" y="107"/>
                  </a:cubicBezTo>
                  <a:cubicBezTo>
                    <a:pt x="130" y="100"/>
                    <a:pt x="130" y="100"/>
                    <a:pt x="130" y="100"/>
                  </a:cubicBezTo>
                  <a:cubicBezTo>
                    <a:pt x="86" y="129"/>
                    <a:pt x="86" y="129"/>
                    <a:pt x="86" y="129"/>
                  </a:cubicBezTo>
                  <a:cubicBezTo>
                    <a:pt x="87" y="129"/>
                    <a:pt x="87" y="129"/>
                    <a:pt x="87" y="129"/>
                  </a:cubicBezTo>
                  <a:cubicBezTo>
                    <a:pt x="60" y="133"/>
                    <a:pt x="34" y="122"/>
                    <a:pt x="23" y="99"/>
                  </a:cubicBezTo>
                  <a:cubicBezTo>
                    <a:pt x="13" y="78"/>
                    <a:pt x="19" y="53"/>
                    <a:pt x="36" y="35"/>
                  </a:cubicBezTo>
                  <a:cubicBezTo>
                    <a:pt x="83" y="104"/>
                    <a:pt x="83" y="104"/>
                    <a:pt x="83" y="104"/>
                  </a:cubicBezTo>
                  <a:cubicBezTo>
                    <a:pt x="104" y="89"/>
                    <a:pt x="104" y="89"/>
                    <a:pt x="104" y="89"/>
                  </a:cubicBezTo>
                  <a:cubicBezTo>
                    <a:pt x="44" y="7"/>
                    <a:pt x="44" y="7"/>
                    <a:pt x="44" y="7"/>
                  </a:cubicBezTo>
                  <a:cubicBezTo>
                    <a:pt x="41" y="9"/>
                    <a:pt x="41" y="9"/>
                    <a:pt x="41" y="9"/>
                  </a:cubicBezTo>
                  <a:cubicBezTo>
                    <a:pt x="34" y="0"/>
                    <a:pt x="34" y="0"/>
                    <a:pt x="34" y="0"/>
                  </a:cubicBezTo>
                  <a:cubicBezTo>
                    <a:pt x="23" y="8"/>
                    <a:pt x="23" y="8"/>
                    <a:pt x="23" y="8"/>
                  </a:cubicBezTo>
                  <a:cubicBezTo>
                    <a:pt x="29" y="17"/>
                    <a:pt x="29" y="17"/>
                    <a:pt x="29" y="17"/>
                  </a:cubicBezTo>
                  <a:cubicBezTo>
                    <a:pt x="26" y="19"/>
                    <a:pt x="26" y="19"/>
                    <a:pt x="26" y="19"/>
                  </a:cubicBezTo>
                  <a:cubicBezTo>
                    <a:pt x="30" y="26"/>
                    <a:pt x="30" y="26"/>
                    <a:pt x="30" y="26"/>
                  </a:cubicBezTo>
                  <a:cubicBezTo>
                    <a:pt x="8" y="46"/>
                    <a:pt x="0" y="77"/>
                    <a:pt x="12" y="104"/>
                  </a:cubicBezTo>
                  <a:cubicBezTo>
                    <a:pt x="23" y="127"/>
                    <a:pt x="55" y="141"/>
                    <a:pt x="78" y="139"/>
                  </a:cubicBezTo>
                  <a:cubicBezTo>
                    <a:pt x="78" y="144"/>
                    <a:pt x="78" y="144"/>
                    <a:pt x="78" y="144"/>
                  </a:cubicBezTo>
                  <a:cubicBezTo>
                    <a:pt x="72" y="146"/>
                    <a:pt x="68" y="151"/>
                    <a:pt x="68" y="157"/>
                  </a:cubicBezTo>
                  <a:cubicBezTo>
                    <a:pt x="68" y="164"/>
                    <a:pt x="68" y="164"/>
                    <a:pt x="68" y="164"/>
                  </a:cubicBezTo>
                  <a:cubicBezTo>
                    <a:pt x="50" y="164"/>
                    <a:pt x="50" y="164"/>
                    <a:pt x="50" y="164"/>
                  </a:cubicBezTo>
                  <a:cubicBezTo>
                    <a:pt x="43" y="164"/>
                    <a:pt x="38" y="170"/>
                    <a:pt x="38" y="177"/>
                  </a:cubicBezTo>
                  <a:cubicBezTo>
                    <a:pt x="38" y="183"/>
                    <a:pt x="43" y="189"/>
                    <a:pt x="50" y="189"/>
                  </a:cubicBezTo>
                  <a:cubicBezTo>
                    <a:pt x="112" y="189"/>
                    <a:pt x="112" y="189"/>
                    <a:pt x="112" y="189"/>
                  </a:cubicBezTo>
                  <a:cubicBezTo>
                    <a:pt x="119" y="189"/>
                    <a:pt x="124" y="183"/>
                    <a:pt x="124" y="177"/>
                  </a:cubicBezTo>
                  <a:cubicBezTo>
                    <a:pt x="124" y="170"/>
                    <a:pt x="119" y="164"/>
                    <a:pt x="112" y="164"/>
                  </a:cubicBezTo>
                  <a:close/>
                </a:path>
              </a:pathLst>
            </a:custGeom>
            <a:solidFill>
              <a:srgbClr val="E4E4E4"/>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nvGrpSpPr>
          <p:cNvPr id="359" name="Group 358"/>
          <p:cNvGrpSpPr/>
          <p:nvPr/>
        </p:nvGrpSpPr>
        <p:grpSpPr>
          <a:xfrm>
            <a:off x="8940801" y="3632200"/>
            <a:ext cx="706967" cy="706968"/>
            <a:chOff x="3636962" y="1733550"/>
            <a:chExt cx="530225" cy="530226"/>
          </a:xfrm>
        </p:grpSpPr>
        <p:sp>
          <p:nvSpPr>
            <p:cNvPr id="360" name="Oval 6"/>
            <p:cNvSpPr>
              <a:spLocks noChangeArrowheads="1"/>
            </p:cNvSpPr>
            <p:nvPr/>
          </p:nvSpPr>
          <p:spPr bwMode="auto">
            <a:xfrm>
              <a:off x="3636962" y="1733550"/>
              <a:ext cx="530225" cy="530225"/>
            </a:xfrm>
            <a:prstGeom prst="ellipse">
              <a:avLst/>
            </a:pr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61" name="Freeform 7"/>
            <p:cNvSpPr/>
            <p:nvPr/>
          </p:nvSpPr>
          <p:spPr bwMode="auto">
            <a:xfrm>
              <a:off x="3784600" y="1858963"/>
              <a:ext cx="379413" cy="404813"/>
            </a:xfrm>
            <a:custGeom>
              <a:avLst/>
              <a:gdLst/>
              <a:ahLst/>
              <a:cxnLst>
                <a:cxn ang="0">
                  <a:pos x="212" y="95"/>
                </a:cxn>
                <a:cxn ang="0">
                  <a:pos x="125" y="0"/>
                </a:cxn>
                <a:cxn ang="0">
                  <a:pos x="79" y="3"/>
                </a:cxn>
                <a:cxn ang="0">
                  <a:pos x="2" y="3"/>
                </a:cxn>
                <a:cxn ang="0">
                  <a:pos x="4" y="85"/>
                </a:cxn>
                <a:cxn ang="0">
                  <a:pos x="0" y="153"/>
                </a:cxn>
                <a:cxn ang="0">
                  <a:pos x="66" y="226"/>
                </a:cxn>
                <a:cxn ang="0">
                  <a:pos x="212" y="95"/>
                </a:cxn>
              </a:cxnLst>
              <a:rect l="0" t="0" r="r" b="b"/>
              <a:pathLst>
                <a:path w="212" h="226">
                  <a:moveTo>
                    <a:pt x="212" y="95"/>
                  </a:moveTo>
                  <a:cubicBezTo>
                    <a:pt x="125" y="0"/>
                    <a:pt x="125" y="0"/>
                    <a:pt x="125" y="0"/>
                  </a:cubicBezTo>
                  <a:cubicBezTo>
                    <a:pt x="79" y="3"/>
                    <a:pt x="79" y="3"/>
                    <a:pt x="79" y="3"/>
                  </a:cubicBezTo>
                  <a:cubicBezTo>
                    <a:pt x="2" y="3"/>
                    <a:pt x="2" y="3"/>
                    <a:pt x="2" y="3"/>
                  </a:cubicBezTo>
                  <a:cubicBezTo>
                    <a:pt x="4" y="85"/>
                    <a:pt x="4" y="85"/>
                    <a:pt x="4" y="85"/>
                  </a:cubicBezTo>
                  <a:cubicBezTo>
                    <a:pt x="0" y="153"/>
                    <a:pt x="0" y="153"/>
                    <a:pt x="0" y="153"/>
                  </a:cubicBezTo>
                  <a:cubicBezTo>
                    <a:pt x="66" y="226"/>
                    <a:pt x="66" y="226"/>
                    <a:pt x="66" y="226"/>
                  </a:cubicBezTo>
                  <a:cubicBezTo>
                    <a:pt x="141" y="225"/>
                    <a:pt x="203" y="168"/>
                    <a:pt x="212" y="95"/>
                  </a:cubicBezTo>
                  <a:close/>
                </a:path>
              </a:pathLst>
            </a:custGeom>
            <a:solidFill>
              <a:schemeClr val="accent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62" name="Freeform 8"/>
            <p:cNvSpPr>
              <a:spLocks noEditPoints="1"/>
            </p:cNvSpPr>
            <p:nvPr/>
          </p:nvSpPr>
          <p:spPr bwMode="auto">
            <a:xfrm>
              <a:off x="3784600" y="1858963"/>
              <a:ext cx="233363" cy="280988"/>
            </a:xfrm>
            <a:custGeom>
              <a:avLst/>
              <a:gdLst/>
              <a:ahLst/>
              <a:cxnLst>
                <a:cxn ang="0">
                  <a:pos x="7" y="2"/>
                </a:cxn>
                <a:cxn ang="0">
                  <a:pos x="1" y="149"/>
                </a:cxn>
                <a:cxn ang="0">
                  <a:pos x="122" y="155"/>
                </a:cxn>
                <a:cxn ang="0">
                  <a:pos x="128" y="8"/>
                </a:cxn>
                <a:cxn ang="0">
                  <a:pos x="27" y="133"/>
                </a:cxn>
                <a:cxn ang="0">
                  <a:pos x="26" y="117"/>
                </a:cxn>
                <a:cxn ang="0">
                  <a:pos x="27" y="133"/>
                </a:cxn>
                <a:cxn ang="0">
                  <a:pos x="18" y="99"/>
                </a:cxn>
                <a:cxn ang="0">
                  <a:pos x="34" y="99"/>
                </a:cxn>
                <a:cxn ang="0">
                  <a:pos x="26" y="82"/>
                </a:cxn>
                <a:cxn ang="0">
                  <a:pos x="26" y="65"/>
                </a:cxn>
                <a:cxn ang="0">
                  <a:pos x="26" y="82"/>
                </a:cxn>
                <a:cxn ang="0">
                  <a:pos x="44" y="125"/>
                </a:cxn>
                <a:cxn ang="0">
                  <a:pos x="60" y="125"/>
                </a:cxn>
                <a:cxn ang="0">
                  <a:pos x="52" y="107"/>
                </a:cxn>
                <a:cxn ang="0">
                  <a:pos x="52" y="91"/>
                </a:cxn>
                <a:cxn ang="0">
                  <a:pos x="52" y="107"/>
                </a:cxn>
                <a:cxn ang="0">
                  <a:pos x="43" y="73"/>
                </a:cxn>
                <a:cxn ang="0">
                  <a:pos x="60" y="73"/>
                </a:cxn>
                <a:cxn ang="0">
                  <a:pos x="78" y="133"/>
                </a:cxn>
                <a:cxn ang="0">
                  <a:pos x="78" y="116"/>
                </a:cxn>
                <a:cxn ang="0">
                  <a:pos x="78" y="133"/>
                </a:cxn>
                <a:cxn ang="0">
                  <a:pos x="69" y="99"/>
                </a:cxn>
                <a:cxn ang="0">
                  <a:pos x="86" y="98"/>
                </a:cxn>
                <a:cxn ang="0">
                  <a:pos x="78" y="81"/>
                </a:cxn>
                <a:cxn ang="0">
                  <a:pos x="77" y="64"/>
                </a:cxn>
                <a:cxn ang="0">
                  <a:pos x="78" y="81"/>
                </a:cxn>
                <a:cxn ang="0">
                  <a:pos x="104" y="133"/>
                </a:cxn>
                <a:cxn ang="0">
                  <a:pos x="95" y="99"/>
                </a:cxn>
                <a:cxn ang="0">
                  <a:pos x="112" y="99"/>
                </a:cxn>
                <a:cxn ang="0">
                  <a:pos x="95" y="73"/>
                </a:cxn>
                <a:cxn ang="0">
                  <a:pos x="112" y="72"/>
                </a:cxn>
                <a:cxn ang="0">
                  <a:pos x="95" y="73"/>
                </a:cxn>
                <a:cxn ang="0">
                  <a:pos x="29" y="45"/>
                </a:cxn>
                <a:cxn ang="0">
                  <a:pos x="28" y="16"/>
                </a:cxn>
                <a:cxn ang="0">
                  <a:pos x="115" y="29"/>
                </a:cxn>
              </a:cxnLst>
              <a:rect l="0" t="0" r="r" b="b"/>
              <a:pathLst>
                <a:path w="130" h="157">
                  <a:moveTo>
                    <a:pt x="121" y="0"/>
                  </a:moveTo>
                  <a:cubicBezTo>
                    <a:pt x="7" y="2"/>
                    <a:pt x="7" y="2"/>
                    <a:pt x="7" y="2"/>
                  </a:cubicBezTo>
                  <a:cubicBezTo>
                    <a:pt x="3" y="2"/>
                    <a:pt x="0" y="5"/>
                    <a:pt x="0" y="9"/>
                  </a:cubicBezTo>
                  <a:cubicBezTo>
                    <a:pt x="1" y="149"/>
                    <a:pt x="1" y="149"/>
                    <a:pt x="1" y="149"/>
                  </a:cubicBezTo>
                  <a:cubicBezTo>
                    <a:pt x="1" y="153"/>
                    <a:pt x="5" y="157"/>
                    <a:pt x="9" y="157"/>
                  </a:cubicBezTo>
                  <a:cubicBezTo>
                    <a:pt x="122" y="155"/>
                    <a:pt x="122" y="155"/>
                    <a:pt x="122" y="155"/>
                  </a:cubicBezTo>
                  <a:cubicBezTo>
                    <a:pt x="127" y="155"/>
                    <a:pt x="130" y="152"/>
                    <a:pt x="130" y="148"/>
                  </a:cubicBezTo>
                  <a:cubicBezTo>
                    <a:pt x="128" y="8"/>
                    <a:pt x="128" y="8"/>
                    <a:pt x="128" y="8"/>
                  </a:cubicBezTo>
                  <a:cubicBezTo>
                    <a:pt x="128" y="4"/>
                    <a:pt x="125" y="0"/>
                    <a:pt x="121" y="0"/>
                  </a:cubicBezTo>
                  <a:close/>
                  <a:moveTo>
                    <a:pt x="27" y="133"/>
                  </a:moveTo>
                  <a:cubicBezTo>
                    <a:pt x="22" y="133"/>
                    <a:pt x="18" y="130"/>
                    <a:pt x="18" y="125"/>
                  </a:cubicBezTo>
                  <a:cubicBezTo>
                    <a:pt x="18" y="120"/>
                    <a:pt x="22" y="117"/>
                    <a:pt x="26" y="117"/>
                  </a:cubicBezTo>
                  <a:cubicBezTo>
                    <a:pt x="31" y="117"/>
                    <a:pt x="35" y="120"/>
                    <a:pt x="35" y="125"/>
                  </a:cubicBezTo>
                  <a:cubicBezTo>
                    <a:pt x="35" y="129"/>
                    <a:pt x="31" y="133"/>
                    <a:pt x="27" y="133"/>
                  </a:cubicBezTo>
                  <a:close/>
                  <a:moveTo>
                    <a:pt x="26" y="107"/>
                  </a:moveTo>
                  <a:cubicBezTo>
                    <a:pt x="22" y="107"/>
                    <a:pt x="18" y="104"/>
                    <a:pt x="18" y="99"/>
                  </a:cubicBezTo>
                  <a:cubicBezTo>
                    <a:pt x="18" y="95"/>
                    <a:pt x="21" y="91"/>
                    <a:pt x="26" y="91"/>
                  </a:cubicBezTo>
                  <a:cubicBezTo>
                    <a:pt x="31" y="91"/>
                    <a:pt x="34" y="94"/>
                    <a:pt x="34" y="99"/>
                  </a:cubicBezTo>
                  <a:cubicBezTo>
                    <a:pt x="34" y="104"/>
                    <a:pt x="31" y="107"/>
                    <a:pt x="26" y="107"/>
                  </a:cubicBezTo>
                  <a:close/>
                  <a:moveTo>
                    <a:pt x="26" y="82"/>
                  </a:moveTo>
                  <a:cubicBezTo>
                    <a:pt x="21" y="82"/>
                    <a:pt x="18" y="78"/>
                    <a:pt x="18" y="73"/>
                  </a:cubicBezTo>
                  <a:cubicBezTo>
                    <a:pt x="17" y="69"/>
                    <a:pt x="21" y="65"/>
                    <a:pt x="26" y="65"/>
                  </a:cubicBezTo>
                  <a:cubicBezTo>
                    <a:pt x="30" y="65"/>
                    <a:pt x="34" y="69"/>
                    <a:pt x="34" y="73"/>
                  </a:cubicBezTo>
                  <a:cubicBezTo>
                    <a:pt x="34" y="78"/>
                    <a:pt x="30" y="82"/>
                    <a:pt x="26" y="82"/>
                  </a:cubicBezTo>
                  <a:close/>
                  <a:moveTo>
                    <a:pt x="52" y="133"/>
                  </a:moveTo>
                  <a:cubicBezTo>
                    <a:pt x="48" y="133"/>
                    <a:pt x="44" y="129"/>
                    <a:pt x="44" y="125"/>
                  </a:cubicBezTo>
                  <a:cubicBezTo>
                    <a:pt x="44" y="120"/>
                    <a:pt x="48" y="116"/>
                    <a:pt x="52" y="116"/>
                  </a:cubicBezTo>
                  <a:cubicBezTo>
                    <a:pt x="57" y="116"/>
                    <a:pt x="60" y="120"/>
                    <a:pt x="60" y="125"/>
                  </a:cubicBezTo>
                  <a:cubicBezTo>
                    <a:pt x="61" y="129"/>
                    <a:pt x="57" y="133"/>
                    <a:pt x="52" y="133"/>
                  </a:cubicBezTo>
                  <a:close/>
                  <a:moveTo>
                    <a:pt x="52" y="107"/>
                  </a:moveTo>
                  <a:cubicBezTo>
                    <a:pt x="47" y="107"/>
                    <a:pt x="44" y="103"/>
                    <a:pt x="44" y="99"/>
                  </a:cubicBezTo>
                  <a:cubicBezTo>
                    <a:pt x="44" y="94"/>
                    <a:pt x="47" y="91"/>
                    <a:pt x="52" y="91"/>
                  </a:cubicBezTo>
                  <a:cubicBezTo>
                    <a:pt x="56" y="91"/>
                    <a:pt x="60" y="94"/>
                    <a:pt x="60" y="99"/>
                  </a:cubicBezTo>
                  <a:cubicBezTo>
                    <a:pt x="60" y="103"/>
                    <a:pt x="57" y="107"/>
                    <a:pt x="52" y="107"/>
                  </a:cubicBezTo>
                  <a:close/>
                  <a:moveTo>
                    <a:pt x="52" y="81"/>
                  </a:moveTo>
                  <a:cubicBezTo>
                    <a:pt x="47" y="81"/>
                    <a:pt x="43" y="78"/>
                    <a:pt x="43" y="73"/>
                  </a:cubicBezTo>
                  <a:cubicBezTo>
                    <a:pt x="43" y="69"/>
                    <a:pt x="47" y="65"/>
                    <a:pt x="52" y="65"/>
                  </a:cubicBezTo>
                  <a:cubicBezTo>
                    <a:pt x="56" y="65"/>
                    <a:pt x="60" y="68"/>
                    <a:pt x="60" y="73"/>
                  </a:cubicBezTo>
                  <a:cubicBezTo>
                    <a:pt x="60" y="77"/>
                    <a:pt x="56" y="81"/>
                    <a:pt x="52" y="81"/>
                  </a:cubicBezTo>
                  <a:close/>
                  <a:moveTo>
                    <a:pt x="78" y="133"/>
                  </a:moveTo>
                  <a:cubicBezTo>
                    <a:pt x="74" y="133"/>
                    <a:pt x="70" y="129"/>
                    <a:pt x="70" y="124"/>
                  </a:cubicBezTo>
                  <a:cubicBezTo>
                    <a:pt x="70" y="120"/>
                    <a:pt x="73" y="116"/>
                    <a:pt x="78" y="116"/>
                  </a:cubicBezTo>
                  <a:cubicBezTo>
                    <a:pt x="83" y="116"/>
                    <a:pt x="86" y="120"/>
                    <a:pt x="86" y="124"/>
                  </a:cubicBezTo>
                  <a:cubicBezTo>
                    <a:pt x="86" y="129"/>
                    <a:pt x="83" y="133"/>
                    <a:pt x="78" y="133"/>
                  </a:cubicBezTo>
                  <a:close/>
                  <a:moveTo>
                    <a:pt x="78" y="107"/>
                  </a:moveTo>
                  <a:cubicBezTo>
                    <a:pt x="73" y="107"/>
                    <a:pt x="70" y="103"/>
                    <a:pt x="69" y="99"/>
                  </a:cubicBezTo>
                  <a:cubicBezTo>
                    <a:pt x="69" y="94"/>
                    <a:pt x="73" y="90"/>
                    <a:pt x="78" y="90"/>
                  </a:cubicBezTo>
                  <a:cubicBezTo>
                    <a:pt x="82" y="90"/>
                    <a:pt x="86" y="94"/>
                    <a:pt x="86" y="98"/>
                  </a:cubicBezTo>
                  <a:cubicBezTo>
                    <a:pt x="86" y="103"/>
                    <a:pt x="82" y="107"/>
                    <a:pt x="78" y="107"/>
                  </a:cubicBezTo>
                  <a:close/>
                  <a:moveTo>
                    <a:pt x="78" y="81"/>
                  </a:moveTo>
                  <a:cubicBezTo>
                    <a:pt x="73" y="81"/>
                    <a:pt x="69" y="77"/>
                    <a:pt x="69" y="73"/>
                  </a:cubicBezTo>
                  <a:cubicBezTo>
                    <a:pt x="69" y="68"/>
                    <a:pt x="73" y="65"/>
                    <a:pt x="77" y="64"/>
                  </a:cubicBezTo>
                  <a:cubicBezTo>
                    <a:pt x="82" y="64"/>
                    <a:pt x="86" y="68"/>
                    <a:pt x="86" y="73"/>
                  </a:cubicBezTo>
                  <a:cubicBezTo>
                    <a:pt x="86" y="77"/>
                    <a:pt x="82" y="81"/>
                    <a:pt x="78" y="81"/>
                  </a:cubicBezTo>
                  <a:close/>
                  <a:moveTo>
                    <a:pt x="113" y="124"/>
                  </a:moveTo>
                  <a:cubicBezTo>
                    <a:pt x="113" y="129"/>
                    <a:pt x="109" y="133"/>
                    <a:pt x="104" y="133"/>
                  </a:cubicBezTo>
                  <a:cubicBezTo>
                    <a:pt x="99" y="133"/>
                    <a:pt x="95" y="129"/>
                    <a:pt x="95" y="124"/>
                  </a:cubicBezTo>
                  <a:cubicBezTo>
                    <a:pt x="95" y="99"/>
                    <a:pt x="95" y="99"/>
                    <a:pt x="95" y="99"/>
                  </a:cubicBezTo>
                  <a:cubicBezTo>
                    <a:pt x="95" y="94"/>
                    <a:pt x="99" y="90"/>
                    <a:pt x="103" y="90"/>
                  </a:cubicBezTo>
                  <a:cubicBezTo>
                    <a:pt x="108" y="90"/>
                    <a:pt x="112" y="94"/>
                    <a:pt x="112" y="99"/>
                  </a:cubicBezTo>
                  <a:lnTo>
                    <a:pt x="113" y="124"/>
                  </a:lnTo>
                  <a:close/>
                  <a:moveTo>
                    <a:pt x="95" y="73"/>
                  </a:moveTo>
                  <a:cubicBezTo>
                    <a:pt x="95" y="68"/>
                    <a:pt x="99" y="64"/>
                    <a:pt x="103" y="64"/>
                  </a:cubicBezTo>
                  <a:cubicBezTo>
                    <a:pt x="108" y="64"/>
                    <a:pt x="112" y="68"/>
                    <a:pt x="112" y="72"/>
                  </a:cubicBezTo>
                  <a:cubicBezTo>
                    <a:pt x="112" y="77"/>
                    <a:pt x="108" y="81"/>
                    <a:pt x="103" y="81"/>
                  </a:cubicBezTo>
                  <a:cubicBezTo>
                    <a:pt x="99" y="81"/>
                    <a:pt x="95" y="77"/>
                    <a:pt x="95" y="73"/>
                  </a:cubicBezTo>
                  <a:close/>
                  <a:moveTo>
                    <a:pt x="100" y="44"/>
                  </a:moveTo>
                  <a:cubicBezTo>
                    <a:pt x="29" y="45"/>
                    <a:pt x="29" y="45"/>
                    <a:pt x="29" y="45"/>
                  </a:cubicBezTo>
                  <a:cubicBezTo>
                    <a:pt x="20" y="45"/>
                    <a:pt x="14" y="38"/>
                    <a:pt x="14" y="30"/>
                  </a:cubicBezTo>
                  <a:cubicBezTo>
                    <a:pt x="14" y="22"/>
                    <a:pt x="20" y="16"/>
                    <a:pt x="28" y="16"/>
                  </a:cubicBezTo>
                  <a:cubicBezTo>
                    <a:pt x="100" y="15"/>
                    <a:pt x="100" y="15"/>
                    <a:pt x="100" y="15"/>
                  </a:cubicBezTo>
                  <a:cubicBezTo>
                    <a:pt x="108" y="15"/>
                    <a:pt x="115" y="21"/>
                    <a:pt x="115" y="29"/>
                  </a:cubicBezTo>
                  <a:cubicBezTo>
                    <a:pt x="115" y="37"/>
                    <a:pt x="108" y="44"/>
                    <a:pt x="100" y="44"/>
                  </a:cubicBezTo>
                  <a:close/>
                </a:path>
              </a:pathLst>
            </a:custGeom>
            <a:solidFill>
              <a:srgbClr val="E9E9E9"/>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sp>
        <p:nvSpPr>
          <p:cNvPr id="281"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282"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283" name="直接连接符 282"/>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文本框 12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txBox="1"/>
          <p:nvPr/>
        </p:nvSpPr>
        <p:spPr>
          <a:xfrm>
            <a:off x="3579933" y="2986934"/>
            <a:ext cx="5032148" cy="923330"/>
          </a:xfrm>
          <a:prstGeom prst="rect">
            <a:avLst/>
          </a:prstGeom>
          <a:noFill/>
        </p:spPr>
        <p:txBody>
          <a:bodyPr wrap="none" rtlCol="0">
            <a:spAutoFit/>
          </a:bodyPr>
          <a:lstStyle/>
          <a:p>
            <a:pPr algn="ctr"/>
            <a:r>
              <a:rPr lang="zh-CN" altLang="en-US" sz="5400" b="1" dirty="0" smtClean="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rPr>
              <a:t>感谢大家的支持</a:t>
            </a:r>
            <a:endParaRPr lang="zh-CN" altLang="en-US" sz="5400" b="1"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9" name="矩形 12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753853" y="3940169"/>
            <a:ext cx="4684294" cy="523220"/>
          </a:xfrm>
          <a:prstGeom prst="rect">
            <a:avLst/>
          </a:prstGeom>
        </p:spPr>
        <p:txBody>
          <a:bodyPr wrap="square">
            <a:spAutoFit/>
          </a:bodyPr>
          <a:lstStyle/>
          <a:p>
            <a:pPr algn="ct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1400" dirty="0" err="1">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tortor</a:t>
            </a:r>
            <a:r>
              <a:rPr lang="en-US" altLang="zh-CN"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smtClean="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rPr>
              <a:t>accumsan</a:t>
            </a:r>
            <a:endParaRPr lang="zh-CN" altLang="en-US" sz="1400" dirty="0">
              <a:solidFill>
                <a:schemeClr val="tx2">
                  <a:lumMod val="60000"/>
                  <a:lumOff val="40000"/>
                </a:schemeClr>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9" name="矩形 8"/>
          <p:cNvSpPr/>
          <p:nvPr/>
        </p:nvSpPr>
        <p:spPr>
          <a:xfrm>
            <a:off x="5149516" y="2166955"/>
            <a:ext cx="1892968" cy="6617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smtClean="0">
                <a:latin typeface="Calibri" panose="020F0502020204030204" pitchFamily="34" charset="0"/>
                <a:ea typeface="微软雅黑" panose="020B0503020204020204" pitchFamily="34" charset="-122"/>
                <a:sym typeface="Calibri" panose="020F0502020204030204" pitchFamily="34" charset="0"/>
              </a:rPr>
              <a:t>201X</a:t>
            </a:r>
            <a:endParaRPr lang="zh-CN" altLang="en-US" sz="2400" b="1" dirty="0">
              <a:latin typeface="Calibri" panose="020F0502020204030204" pitchFamily="34" charset="0"/>
              <a:ea typeface="微软雅黑" panose="020B0503020204020204" pitchFamily="34" charset="-122"/>
              <a:sym typeface="Calibri" panose="020F0502020204030204" pitchFamily="34" charset="0"/>
            </a:endParaRPr>
          </a:p>
        </p:txBody>
      </p:sp>
      <p:sp>
        <p:nvSpPr>
          <p:cNvPr id="5" name="矩形 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815680" y="6015560"/>
            <a:ext cx="4622467" cy="369332"/>
          </a:xfrm>
          <a:prstGeom prst="rect">
            <a:avLst/>
          </a:prstGeom>
        </p:spPr>
        <p:txBody>
          <a:bodyPr wrap="square">
            <a:spAutoFit/>
          </a:bodyPr>
          <a:lstStyle/>
          <a:p>
            <a:pPr algn="ctr"/>
            <a:r>
              <a:rPr lang="en-US" altLang="zh-CN" dirty="0" smtClean="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rPr>
              <a:t>www.yourwebsite.com</a:t>
            </a:r>
            <a:endParaRPr lang="zh-CN" altLang="en-US" dirty="0">
              <a:solidFill>
                <a:schemeClr val="accent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1164914" y="3444842"/>
            <a:ext cx="4543425" cy="3000375"/>
          </a:xfrm>
          <a:prstGeom prst="rect">
            <a:avLst/>
          </a:prstGeom>
        </p:spPr>
      </p:pic>
      <p:pic>
        <p:nvPicPr>
          <p:cNvPr id="8" name="图片 7"/>
          <p:cNvPicPr>
            <a:picLocks noChangeAspect="1"/>
          </p:cNvPicPr>
          <p:nvPr/>
        </p:nvPicPr>
        <p:blipFill>
          <a:blip r:embed="rId2"/>
          <a:stretch>
            <a:fillRect/>
          </a:stretch>
        </p:blipFill>
        <p:spPr>
          <a:xfrm>
            <a:off x="2212664" y="472654"/>
            <a:ext cx="3495675" cy="2695575"/>
          </a:xfrm>
          <a:prstGeom prst="rect">
            <a:avLst/>
          </a:prstGeom>
        </p:spPr>
      </p:pic>
      <p:sp>
        <p:nvSpPr>
          <p:cNvPr id="9" name="文本框 8"/>
          <p:cNvSpPr txBox="1"/>
          <p:nvPr/>
        </p:nvSpPr>
        <p:spPr>
          <a:xfrm>
            <a:off x="6118737" y="1551783"/>
            <a:ext cx="4360168"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defTabSz="412750" hangingPunct="0"/>
            <a:r>
              <a:rPr lang="zh-CN" altLang="en-US" sz="1600" b="1" dirty="0">
                <a:latin typeface="微软雅黑 Light" panose="020B0502040204020203" pitchFamily="34" charset="-122"/>
                <a:ea typeface="微软雅黑 Light" panose="020B0502040204020203" pitchFamily="34" charset="-122"/>
              </a:rPr>
              <a:t>第一步：鼠标右键点击图片，选择设置图片格式</a:t>
            </a:r>
            <a:endParaRPr lang="zh-CN" altLang="en-US" sz="1600" b="1" dirty="0">
              <a:solidFill>
                <a:srgbClr val="000000"/>
              </a:solidFill>
              <a:latin typeface="微软雅黑 Light" panose="020B0502040204020203" pitchFamily="34" charset="-122"/>
              <a:ea typeface="微软雅黑 Light" panose="020B0502040204020203" pitchFamily="34" charset="-122"/>
              <a:sym typeface="Helvetica Light"/>
            </a:endParaRPr>
          </a:p>
        </p:txBody>
      </p:sp>
      <p:sp>
        <p:nvSpPr>
          <p:cNvPr id="10" name="文本框 9"/>
          <p:cNvSpPr txBox="1"/>
          <p:nvPr/>
        </p:nvSpPr>
        <p:spPr>
          <a:xfrm>
            <a:off x="6118737" y="4796271"/>
            <a:ext cx="5796459"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defTabSz="412750" hangingPunct="0"/>
            <a:r>
              <a:rPr lang="zh-CN" altLang="en-US" sz="1600" b="1" dirty="0">
                <a:latin typeface="微软雅黑 Light" panose="020B0502040204020203" pitchFamily="34" charset="-122"/>
                <a:ea typeface="微软雅黑 Light" panose="020B0502040204020203" pitchFamily="34" charset="-122"/>
              </a:rPr>
              <a:t>第二步：选择第一个填充选项，点击文件，选择你要替换的文件</a:t>
            </a:r>
            <a:endParaRPr lang="zh-CN" altLang="en-US" sz="1600" b="1" dirty="0">
              <a:solidFill>
                <a:srgbClr val="000000"/>
              </a:solidFill>
              <a:latin typeface="微软雅黑 Light" panose="020B0502040204020203" pitchFamily="34" charset="-122"/>
              <a:ea typeface="微软雅黑 Light" panose="020B0502040204020203" pitchFamily="34" charset="-122"/>
              <a:sym typeface="Helvetica Ligh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2" name="组合 1"/>
          <p:cNvGrpSpPr/>
          <p:nvPr/>
        </p:nvGrpSpPr>
        <p:grpSpPr bwMode="auto">
          <a:xfrm>
            <a:off x="1592263" y="1112838"/>
            <a:ext cx="8247062" cy="4797425"/>
            <a:chOff x="1592495" y="1113342"/>
            <a:chExt cx="8246172" cy="4797136"/>
          </a:xfrm>
          <a:solidFill>
            <a:schemeClr val="tx1">
              <a:lumMod val="50000"/>
              <a:lumOff val="50000"/>
            </a:schemeClr>
          </a:solidFill>
        </p:grpSpPr>
        <p:sp>
          <p:nvSpPr>
            <p:cNvPr id="30724" name="Freeform 5"/>
            <p:cNvSpPr/>
            <p:nvPr/>
          </p:nvSpPr>
          <p:spPr bwMode="auto">
            <a:xfrm>
              <a:off x="1660192" y="1380628"/>
              <a:ext cx="266119" cy="98044"/>
            </a:xfrm>
            <a:custGeom>
              <a:avLst/>
              <a:gdLst>
                <a:gd name="T0" fmla="*/ 393344673 w 128"/>
                <a:gd name="T1" fmla="*/ 0 h 47"/>
                <a:gd name="T2" fmla="*/ 259347519 w 128"/>
                <a:gd name="T3" fmla="*/ 0 h 47"/>
                <a:gd name="T4" fmla="*/ 250702809 w 128"/>
                <a:gd name="T5" fmla="*/ 34811878 h 47"/>
                <a:gd name="T6" fmla="*/ 371732899 w 128"/>
                <a:gd name="T7" fmla="*/ 69625842 h 47"/>
                <a:gd name="T8" fmla="*/ 224768681 w 128"/>
                <a:gd name="T9" fmla="*/ 78328812 h 47"/>
                <a:gd name="T10" fmla="*/ 51870335 w 128"/>
                <a:gd name="T11" fmla="*/ 17405939 h 47"/>
                <a:gd name="T12" fmla="*/ 8644709 w 128"/>
                <a:gd name="T13" fmla="*/ 26108909 h 47"/>
                <a:gd name="T14" fmla="*/ 17289419 w 128"/>
                <a:gd name="T15" fmla="*/ 56571388 h 47"/>
                <a:gd name="T16" fmla="*/ 229091036 w 128"/>
                <a:gd name="T17" fmla="*/ 178415047 h 47"/>
                <a:gd name="T18" fmla="*/ 492760910 w 128"/>
                <a:gd name="T19" fmla="*/ 178415047 h 47"/>
                <a:gd name="T20" fmla="*/ 518697117 w 128"/>
                <a:gd name="T21" fmla="*/ 204523956 h 47"/>
                <a:gd name="T22" fmla="*/ 527341826 w 128"/>
                <a:gd name="T23" fmla="*/ 204523956 h 47"/>
                <a:gd name="T24" fmla="*/ 553275954 w 128"/>
                <a:gd name="T25" fmla="*/ 43514848 h 47"/>
                <a:gd name="T26" fmla="*/ 393344673 w 128"/>
                <a:gd name="T27" fmla="*/ 0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8" h="47">
                  <a:moveTo>
                    <a:pt x="91" y="0"/>
                  </a:moveTo>
                  <a:cubicBezTo>
                    <a:pt x="74" y="0"/>
                    <a:pt x="66" y="0"/>
                    <a:pt x="60" y="0"/>
                  </a:cubicBezTo>
                  <a:cubicBezTo>
                    <a:pt x="56" y="0"/>
                    <a:pt x="52" y="6"/>
                    <a:pt x="58" y="8"/>
                  </a:cubicBezTo>
                  <a:cubicBezTo>
                    <a:pt x="58" y="8"/>
                    <a:pt x="84" y="13"/>
                    <a:pt x="86" y="16"/>
                  </a:cubicBezTo>
                  <a:cubicBezTo>
                    <a:pt x="88" y="19"/>
                    <a:pt x="61" y="19"/>
                    <a:pt x="52" y="18"/>
                  </a:cubicBezTo>
                  <a:cubicBezTo>
                    <a:pt x="43" y="17"/>
                    <a:pt x="12" y="4"/>
                    <a:pt x="12" y="4"/>
                  </a:cubicBezTo>
                  <a:cubicBezTo>
                    <a:pt x="12" y="4"/>
                    <a:pt x="6" y="1"/>
                    <a:pt x="2" y="6"/>
                  </a:cubicBezTo>
                  <a:cubicBezTo>
                    <a:pt x="0" y="9"/>
                    <a:pt x="4" y="13"/>
                    <a:pt x="4" y="13"/>
                  </a:cubicBezTo>
                  <a:cubicBezTo>
                    <a:pt x="53" y="41"/>
                    <a:pt x="53" y="41"/>
                    <a:pt x="53" y="41"/>
                  </a:cubicBezTo>
                  <a:cubicBezTo>
                    <a:pt x="114" y="41"/>
                    <a:pt x="114" y="41"/>
                    <a:pt x="114" y="41"/>
                  </a:cubicBezTo>
                  <a:cubicBezTo>
                    <a:pt x="120" y="47"/>
                    <a:pt x="120" y="47"/>
                    <a:pt x="120" y="47"/>
                  </a:cubicBezTo>
                  <a:cubicBezTo>
                    <a:pt x="122" y="47"/>
                    <a:pt x="122" y="47"/>
                    <a:pt x="122" y="47"/>
                  </a:cubicBezTo>
                  <a:cubicBezTo>
                    <a:pt x="128" y="10"/>
                    <a:pt x="128" y="10"/>
                    <a:pt x="128" y="10"/>
                  </a:cubicBezTo>
                  <a:cubicBezTo>
                    <a:pt x="128" y="10"/>
                    <a:pt x="108" y="0"/>
                    <a:pt x="9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25" name="Freeform 6"/>
            <p:cNvSpPr/>
            <p:nvPr/>
          </p:nvSpPr>
          <p:spPr bwMode="auto">
            <a:xfrm>
              <a:off x="1921642" y="1393467"/>
              <a:ext cx="74700" cy="119053"/>
            </a:xfrm>
            <a:custGeom>
              <a:avLst/>
              <a:gdLst>
                <a:gd name="T0" fmla="*/ 20435119 w 64"/>
                <a:gd name="T1" fmla="*/ 0 h 102"/>
                <a:gd name="T2" fmla="*/ 0 w 64"/>
                <a:gd name="T3" fmla="*/ 118521930 h 102"/>
                <a:gd name="T4" fmla="*/ 87188906 w 64"/>
                <a:gd name="T5" fmla="*/ 138957028 h 102"/>
                <a:gd name="T6" fmla="*/ 87188906 w 64"/>
                <a:gd name="T7" fmla="*/ 9535912 h 102"/>
                <a:gd name="T8" fmla="*/ 20435119 w 64"/>
                <a:gd name="T9" fmla="*/ 0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 h="102">
                  <a:moveTo>
                    <a:pt x="15" y="0"/>
                  </a:moveTo>
                  <a:lnTo>
                    <a:pt x="0" y="87"/>
                  </a:lnTo>
                  <a:lnTo>
                    <a:pt x="64" y="102"/>
                  </a:lnTo>
                  <a:lnTo>
                    <a:pt x="64" y="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26" name="Freeform 7"/>
            <p:cNvSpPr/>
            <p:nvPr/>
          </p:nvSpPr>
          <p:spPr bwMode="auto">
            <a:xfrm>
              <a:off x="1598331" y="1300092"/>
              <a:ext cx="360661" cy="53691"/>
            </a:xfrm>
            <a:custGeom>
              <a:avLst/>
              <a:gdLst>
                <a:gd name="T0" fmla="*/ 358291609 w 309"/>
                <a:gd name="T1" fmla="*/ 62667902 h 46"/>
                <a:gd name="T2" fmla="*/ 358291609 w 309"/>
                <a:gd name="T3" fmla="*/ 50406511 h 46"/>
                <a:gd name="T4" fmla="*/ 386900547 w 309"/>
                <a:gd name="T5" fmla="*/ 50406511 h 46"/>
                <a:gd name="T6" fmla="*/ 386900547 w 309"/>
                <a:gd name="T7" fmla="*/ 34058769 h 46"/>
                <a:gd name="T8" fmla="*/ 420959084 w 309"/>
                <a:gd name="T9" fmla="*/ 34058769 h 46"/>
                <a:gd name="T10" fmla="*/ 420959084 w 309"/>
                <a:gd name="T11" fmla="*/ 0 h 46"/>
                <a:gd name="T12" fmla="*/ 0 w 309"/>
                <a:gd name="T13" fmla="*/ 0 h 46"/>
                <a:gd name="T14" fmla="*/ 0 w 309"/>
                <a:gd name="T15" fmla="*/ 34058769 h 46"/>
                <a:gd name="T16" fmla="*/ 34058537 w 309"/>
                <a:gd name="T17" fmla="*/ 34058769 h 46"/>
                <a:gd name="T18" fmla="*/ 34058537 w 309"/>
                <a:gd name="T19" fmla="*/ 50406511 h 46"/>
                <a:gd name="T20" fmla="*/ 62667475 w 309"/>
                <a:gd name="T21" fmla="*/ 50406511 h 46"/>
                <a:gd name="T22" fmla="*/ 62667475 w 309"/>
                <a:gd name="T23" fmla="*/ 62667902 h 46"/>
                <a:gd name="T24" fmla="*/ 358291609 w 309"/>
                <a:gd name="T25" fmla="*/ 62667902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 h="46">
                  <a:moveTo>
                    <a:pt x="263" y="46"/>
                  </a:moveTo>
                  <a:lnTo>
                    <a:pt x="263" y="37"/>
                  </a:lnTo>
                  <a:lnTo>
                    <a:pt x="284" y="37"/>
                  </a:lnTo>
                  <a:lnTo>
                    <a:pt x="284" y="25"/>
                  </a:lnTo>
                  <a:lnTo>
                    <a:pt x="309" y="25"/>
                  </a:lnTo>
                  <a:lnTo>
                    <a:pt x="309" y="0"/>
                  </a:lnTo>
                  <a:lnTo>
                    <a:pt x="0" y="0"/>
                  </a:lnTo>
                  <a:lnTo>
                    <a:pt x="0" y="25"/>
                  </a:lnTo>
                  <a:lnTo>
                    <a:pt x="25" y="25"/>
                  </a:lnTo>
                  <a:lnTo>
                    <a:pt x="25" y="37"/>
                  </a:lnTo>
                  <a:lnTo>
                    <a:pt x="46" y="37"/>
                  </a:lnTo>
                  <a:lnTo>
                    <a:pt x="46" y="46"/>
                  </a:lnTo>
                  <a:lnTo>
                    <a:pt x="263"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27" name="Freeform 8"/>
            <p:cNvSpPr/>
            <p:nvPr/>
          </p:nvSpPr>
          <p:spPr bwMode="auto">
            <a:xfrm>
              <a:off x="1621675" y="1113342"/>
              <a:ext cx="310472" cy="170409"/>
            </a:xfrm>
            <a:custGeom>
              <a:avLst/>
              <a:gdLst>
                <a:gd name="T0" fmla="*/ 389855551 w 150"/>
                <a:gd name="T1" fmla="*/ 64780358 h 82"/>
                <a:gd name="T2" fmla="*/ 321309543 w 150"/>
                <a:gd name="T3" fmla="*/ 0 h 82"/>
                <a:gd name="T4" fmla="*/ 257048048 w 150"/>
                <a:gd name="T5" fmla="*/ 64780358 h 82"/>
                <a:gd name="T6" fmla="*/ 0 w 150"/>
                <a:gd name="T7" fmla="*/ 354136918 h 82"/>
                <a:gd name="T8" fmla="*/ 642619085 w 150"/>
                <a:gd name="T9" fmla="*/ 354136918 h 82"/>
                <a:gd name="T10" fmla="*/ 389855551 w 150"/>
                <a:gd name="T11" fmla="*/ 647803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0" h="82">
                  <a:moveTo>
                    <a:pt x="91" y="15"/>
                  </a:moveTo>
                  <a:cubicBezTo>
                    <a:pt x="89" y="6"/>
                    <a:pt x="83" y="0"/>
                    <a:pt x="75" y="0"/>
                  </a:cubicBezTo>
                  <a:cubicBezTo>
                    <a:pt x="68" y="0"/>
                    <a:pt x="61" y="6"/>
                    <a:pt x="60" y="15"/>
                  </a:cubicBezTo>
                  <a:cubicBezTo>
                    <a:pt x="26" y="22"/>
                    <a:pt x="0" y="49"/>
                    <a:pt x="0" y="82"/>
                  </a:cubicBezTo>
                  <a:cubicBezTo>
                    <a:pt x="150" y="82"/>
                    <a:pt x="150" y="82"/>
                    <a:pt x="150" y="82"/>
                  </a:cubicBezTo>
                  <a:cubicBezTo>
                    <a:pt x="150" y="49"/>
                    <a:pt x="125" y="22"/>
                    <a:pt x="9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28" name="Freeform 9"/>
            <p:cNvSpPr/>
            <p:nvPr/>
          </p:nvSpPr>
          <p:spPr bwMode="auto">
            <a:xfrm>
              <a:off x="2528579" y="1121512"/>
              <a:ext cx="259115" cy="117886"/>
            </a:xfrm>
            <a:custGeom>
              <a:avLst/>
              <a:gdLst>
                <a:gd name="T0" fmla="*/ 429699733 w 125"/>
                <a:gd name="T1" fmla="*/ 55604965 h 57"/>
                <a:gd name="T2" fmla="*/ 365244358 w 125"/>
                <a:gd name="T3" fmla="*/ 76991967 h 57"/>
                <a:gd name="T4" fmla="*/ 279305241 w 125"/>
                <a:gd name="T5" fmla="*/ 0 h 57"/>
                <a:gd name="T6" fmla="*/ 201958377 w 125"/>
                <a:gd name="T7" fmla="*/ 51327978 h 57"/>
                <a:gd name="T8" fmla="*/ 120316423 w 125"/>
                <a:gd name="T9" fmla="*/ 8553974 h 57"/>
                <a:gd name="T10" fmla="*/ 17188653 w 125"/>
                <a:gd name="T11" fmla="*/ 111211998 h 57"/>
                <a:gd name="T12" fmla="*/ 21485816 w 125"/>
                <a:gd name="T13" fmla="*/ 141152974 h 57"/>
                <a:gd name="T14" fmla="*/ 0 w 125"/>
                <a:gd name="T15" fmla="*/ 192480952 h 57"/>
                <a:gd name="T16" fmla="*/ 12891489 w 125"/>
                <a:gd name="T17" fmla="*/ 235254956 h 57"/>
                <a:gd name="T18" fmla="*/ 25782979 w 125"/>
                <a:gd name="T19" fmla="*/ 218144941 h 57"/>
                <a:gd name="T20" fmla="*/ 81641954 w 125"/>
                <a:gd name="T21" fmla="*/ 192480952 h 57"/>
                <a:gd name="T22" fmla="*/ 421105406 w 125"/>
                <a:gd name="T23" fmla="*/ 192480952 h 57"/>
                <a:gd name="T24" fmla="*/ 481263618 w 125"/>
                <a:gd name="T25" fmla="*/ 218144941 h 57"/>
                <a:gd name="T26" fmla="*/ 494155107 w 125"/>
                <a:gd name="T27" fmla="*/ 243808930 h 57"/>
                <a:gd name="T28" fmla="*/ 537124666 w 125"/>
                <a:gd name="T29" fmla="*/ 162539976 h 57"/>
                <a:gd name="T30" fmla="*/ 429699733 w 125"/>
                <a:gd name="T31" fmla="*/ 55604965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25" h="57">
                  <a:moveTo>
                    <a:pt x="100" y="13"/>
                  </a:moveTo>
                  <a:cubicBezTo>
                    <a:pt x="94" y="13"/>
                    <a:pt x="89" y="15"/>
                    <a:pt x="85" y="18"/>
                  </a:cubicBezTo>
                  <a:cubicBezTo>
                    <a:pt x="84" y="8"/>
                    <a:pt x="76" y="0"/>
                    <a:pt x="65" y="0"/>
                  </a:cubicBezTo>
                  <a:cubicBezTo>
                    <a:pt x="57" y="0"/>
                    <a:pt x="50" y="5"/>
                    <a:pt x="47" y="12"/>
                  </a:cubicBezTo>
                  <a:cubicBezTo>
                    <a:pt x="43" y="6"/>
                    <a:pt x="36" y="2"/>
                    <a:pt x="28" y="2"/>
                  </a:cubicBezTo>
                  <a:cubicBezTo>
                    <a:pt x="15" y="2"/>
                    <a:pt x="4" y="13"/>
                    <a:pt x="4" y="26"/>
                  </a:cubicBezTo>
                  <a:cubicBezTo>
                    <a:pt x="4" y="28"/>
                    <a:pt x="5" y="30"/>
                    <a:pt x="5" y="33"/>
                  </a:cubicBezTo>
                  <a:cubicBezTo>
                    <a:pt x="2" y="36"/>
                    <a:pt x="0" y="40"/>
                    <a:pt x="0" y="45"/>
                  </a:cubicBezTo>
                  <a:cubicBezTo>
                    <a:pt x="0" y="49"/>
                    <a:pt x="1" y="52"/>
                    <a:pt x="3" y="55"/>
                  </a:cubicBezTo>
                  <a:cubicBezTo>
                    <a:pt x="4" y="53"/>
                    <a:pt x="5" y="52"/>
                    <a:pt x="6" y="51"/>
                  </a:cubicBezTo>
                  <a:cubicBezTo>
                    <a:pt x="9" y="47"/>
                    <a:pt x="14" y="45"/>
                    <a:pt x="19" y="45"/>
                  </a:cubicBezTo>
                  <a:cubicBezTo>
                    <a:pt x="98" y="45"/>
                    <a:pt x="98" y="45"/>
                    <a:pt x="98" y="45"/>
                  </a:cubicBezTo>
                  <a:cubicBezTo>
                    <a:pt x="103" y="45"/>
                    <a:pt x="108" y="47"/>
                    <a:pt x="112" y="51"/>
                  </a:cubicBezTo>
                  <a:cubicBezTo>
                    <a:pt x="113" y="53"/>
                    <a:pt x="114" y="55"/>
                    <a:pt x="115" y="57"/>
                  </a:cubicBezTo>
                  <a:cubicBezTo>
                    <a:pt x="121" y="53"/>
                    <a:pt x="125" y="46"/>
                    <a:pt x="125" y="38"/>
                  </a:cubicBezTo>
                  <a:cubicBezTo>
                    <a:pt x="125" y="24"/>
                    <a:pt x="114" y="13"/>
                    <a:pt x="10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29" name="Freeform 10"/>
            <p:cNvSpPr>
              <a:spLocks noEditPoints="1"/>
            </p:cNvSpPr>
            <p:nvPr/>
          </p:nvSpPr>
          <p:spPr bwMode="auto">
            <a:xfrm>
              <a:off x="2547253" y="1233562"/>
              <a:ext cx="270787" cy="287128"/>
            </a:xfrm>
            <a:custGeom>
              <a:avLst/>
              <a:gdLst>
                <a:gd name="T0" fmla="*/ 487100337 w 131"/>
                <a:gd name="T1" fmla="*/ 108226450 h 138"/>
                <a:gd name="T2" fmla="*/ 474280330 w 131"/>
                <a:gd name="T3" fmla="*/ 108226450 h 138"/>
                <a:gd name="T4" fmla="*/ 414461208 w 131"/>
                <a:gd name="T5" fmla="*/ 129871323 h 138"/>
                <a:gd name="T6" fmla="*/ 423008568 w 131"/>
                <a:gd name="T7" fmla="*/ 43289748 h 138"/>
                <a:gd name="T8" fmla="*/ 380280034 w 131"/>
                <a:gd name="T9" fmla="*/ 0 h 138"/>
                <a:gd name="T10" fmla="*/ 42728535 w 131"/>
                <a:gd name="T11" fmla="*/ 0 h 138"/>
                <a:gd name="T12" fmla="*/ 4272647 w 131"/>
                <a:gd name="T13" fmla="*/ 43289748 h 138"/>
                <a:gd name="T14" fmla="*/ 51273829 w 131"/>
                <a:gd name="T15" fmla="*/ 549789782 h 138"/>
                <a:gd name="T16" fmla="*/ 102547657 w 131"/>
                <a:gd name="T17" fmla="*/ 597409336 h 138"/>
                <a:gd name="T18" fmla="*/ 324733558 w 131"/>
                <a:gd name="T19" fmla="*/ 597409336 h 138"/>
                <a:gd name="T20" fmla="*/ 371734740 w 131"/>
                <a:gd name="T21" fmla="*/ 549789782 h 138"/>
                <a:gd name="T22" fmla="*/ 388825327 w 131"/>
                <a:gd name="T23" fmla="*/ 389613970 h 138"/>
                <a:gd name="T24" fmla="*/ 444371802 w 131"/>
                <a:gd name="T25" fmla="*/ 424246184 h 138"/>
                <a:gd name="T26" fmla="*/ 457189743 w 131"/>
                <a:gd name="T27" fmla="*/ 424246184 h 138"/>
                <a:gd name="T28" fmla="*/ 465735036 w 131"/>
                <a:gd name="T29" fmla="*/ 424246184 h 138"/>
                <a:gd name="T30" fmla="*/ 538374166 w 131"/>
                <a:gd name="T31" fmla="*/ 354981756 h 138"/>
                <a:gd name="T32" fmla="*/ 555464753 w 131"/>
                <a:gd name="T33" fmla="*/ 194808025 h 138"/>
                <a:gd name="T34" fmla="*/ 487100337 w 131"/>
                <a:gd name="T35" fmla="*/ 108226450 h 138"/>
                <a:gd name="T36" fmla="*/ 141003545 w 131"/>
                <a:gd name="T37" fmla="*/ 290047135 h 138"/>
                <a:gd name="T38" fmla="*/ 106820304 w 131"/>
                <a:gd name="T39" fmla="*/ 255414920 h 138"/>
                <a:gd name="T40" fmla="*/ 141003545 w 131"/>
                <a:gd name="T41" fmla="*/ 225110433 h 138"/>
                <a:gd name="T42" fmla="*/ 175184719 w 131"/>
                <a:gd name="T43" fmla="*/ 255414920 h 138"/>
                <a:gd name="T44" fmla="*/ 141003545 w 131"/>
                <a:gd name="T45" fmla="*/ 290047135 h 138"/>
                <a:gd name="T46" fmla="*/ 235003842 w 131"/>
                <a:gd name="T47" fmla="*/ 476195546 h 138"/>
                <a:gd name="T48" fmla="*/ 192275307 w 131"/>
                <a:gd name="T49" fmla="*/ 432905798 h 138"/>
                <a:gd name="T50" fmla="*/ 235003842 w 131"/>
                <a:gd name="T51" fmla="*/ 389613970 h 138"/>
                <a:gd name="T52" fmla="*/ 277732376 w 131"/>
                <a:gd name="T53" fmla="*/ 432905798 h 138"/>
                <a:gd name="T54" fmla="*/ 235003842 w 131"/>
                <a:gd name="T55" fmla="*/ 476195546 h 138"/>
                <a:gd name="T56" fmla="*/ 290550317 w 131"/>
                <a:gd name="T57" fmla="*/ 199135752 h 138"/>
                <a:gd name="T58" fmla="*/ 247821782 w 131"/>
                <a:gd name="T59" fmla="*/ 155846004 h 138"/>
                <a:gd name="T60" fmla="*/ 290550317 w 131"/>
                <a:gd name="T61" fmla="*/ 112556257 h 138"/>
                <a:gd name="T62" fmla="*/ 333278852 w 131"/>
                <a:gd name="T63" fmla="*/ 155846004 h 138"/>
                <a:gd name="T64" fmla="*/ 290550317 w 131"/>
                <a:gd name="T65" fmla="*/ 199135752 h 138"/>
                <a:gd name="T66" fmla="*/ 504190924 w 131"/>
                <a:gd name="T67" fmla="*/ 350654030 h 138"/>
                <a:gd name="T68" fmla="*/ 461462390 w 131"/>
                <a:gd name="T69" fmla="*/ 389613970 h 138"/>
                <a:gd name="T70" fmla="*/ 448644449 w 131"/>
                <a:gd name="T71" fmla="*/ 389613970 h 138"/>
                <a:gd name="T72" fmla="*/ 410188561 w 131"/>
                <a:gd name="T73" fmla="*/ 341994416 h 138"/>
                <a:gd name="T74" fmla="*/ 423008568 w 131"/>
                <a:gd name="T75" fmla="*/ 181820685 h 138"/>
                <a:gd name="T76" fmla="*/ 465735036 w 131"/>
                <a:gd name="T77" fmla="*/ 142858664 h 138"/>
                <a:gd name="T78" fmla="*/ 470007683 w 131"/>
                <a:gd name="T79" fmla="*/ 142858664 h 138"/>
                <a:gd name="T80" fmla="*/ 482827691 w 131"/>
                <a:gd name="T81" fmla="*/ 147188471 h 138"/>
                <a:gd name="T82" fmla="*/ 521281512 w 131"/>
                <a:gd name="T83" fmla="*/ 190478218 h 138"/>
                <a:gd name="T84" fmla="*/ 504190924 w 131"/>
                <a:gd name="T85" fmla="*/ 350654030 h 13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31" h="138">
                  <a:moveTo>
                    <a:pt x="114" y="25"/>
                  </a:moveTo>
                  <a:cubicBezTo>
                    <a:pt x="111" y="25"/>
                    <a:pt x="111" y="25"/>
                    <a:pt x="111" y="25"/>
                  </a:cubicBezTo>
                  <a:cubicBezTo>
                    <a:pt x="105" y="25"/>
                    <a:pt x="100" y="27"/>
                    <a:pt x="97" y="30"/>
                  </a:cubicBezTo>
                  <a:cubicBezTo>
                    <a:pt x="99" y="10"/>
                    <a:pt x="99" y="10"/>
                    <a:pt x="99" y="10"/>
                  </a:cubicBezTo>
                  <a:cubicBezTo>
                    <a:pt x="99" y="4"/>
                    <a:pt x="95" y="0"/>
                    <a:pt x="89" y="0"/>
                  </a:cubicBezTo>
                  <a:cubicBezTo>
                    <a:pt x="10" y="0"/>
                    <a:pt x="10" y="0"/>
                    <a:pt x="10" y="0"/>
                  </a:cubicBezTo>
                  <a:cubicBezTo>
                    <a:pt x="4" y="0"/>
                    <a:pt x="0" y="4"/>
                    <a:pt x="1" y="10"/>
                  </a:cubicBezTo>
                  <a:cubicBezTo>
                    <a:pt x="12" y="127"/>
                    <a:pt x="12" y="127"/>
                    <a:pt x="12" y="127"/>
                  </a:cubicBezTo>
                  <a:cubicBezTo>
                    <a:pt x="13" y="133"/>
                    <a:pt x="18" y="138"/>
                    <a:pt x="24" y="138"/>
                  </a:cubicBezTo>
                  <a:cubicBezTo>
                    <a:pt x="76" y="138"/>
                    <a:pt x="76" y="138"/>
                    <a:pt x="76" y="138"/>
                  </a:cubicBezTo>
                  <a:cubicBezTo>
                    <a:pt x="81" y="138"/>
                    <a:pt x="86" y="133"/>
                    <a:pt x="87" y="127"/>
                  </a:cubicBezTo>
                  <a:cubicBezTo>
                    <a:pt x="91" y="90"/>
                    <a:pt x="91" y="90"/>
                    <a:pt x="91" y="90"/>
                  </a:cubicBezTo>
                  <a:cubicBezTo>
                    <a:pt x="94" y="94"/>
                    <a:pt x="98" y="98"/>
                    <a:pt x="104" y="98"/>
                  </a:cubicBezTo>
                  <a:cubicBezTo>
                    <a:pt x="107" y="98"/>
                    <a:pt x="107" y="98"/>
                    <a:pt x="107" y="98"/>
                  </a:cubicBezTo>
                  <a:cubicBezTo>
                    <a:pt x="107" y="98"/>
                    <a:pt x="108" y="98"/>
                    <a:pt x="109" y="98"/>
                  </a:cubicBezTo>
                  <a:cubicBezTo>
                    <a:pt x="118" y="98"/>
                    <a:pt x="126" y="91"/>
                    <a:pt x="126" y="82"/>
                  </a:cubicBezTo>
                  <a:cubicBezTo>
                    <a:pt x="130" y="45"/>
                    <a:pt x="130" y="45"/>
                    <a:pt x="130" y="45"/>
                  </a:cubicBezTo>
                  <a:cubicBezTo>
                    <a:pt x="131" y="35"/>
                    <a:pt x="123" y="26"/>
                    <a:pt x="114" y="25"/>
                  </a:cubicBezTo>
                  <a:close/>
                  <a:moveTo>
                    <a:pt x="33" y="67"/>
                  </a:moveTo>
                  <a:cubicBezTo>
                    <a:pt x="29" y="67"/>
                    <a:pt x="25" y="64"/>
                    <a:pt x="25" y="59"/>
                  </a:cubicBezTo>
                  <a:cubicBezTo>
                    <a:pt x="25" y="55"/>
                    <a:pt x="29" y="52"/>
                    <a:pt x="33" y="52"/>
                  </a:cubicBezTo>
                  <a:cubicBezTo>
                    <a:pt x="38" y="52"/>
                    <a:pt x="41" y="55"/>
                    <a:pt x="41" y="59"/>
                  </a:cubicBezTo>
                  <a:cubicBezTo>
                    <a:pt x="41" y="64"/>
                    <a:pt x="38" y="67"/>
                    <a:pt x="33" y="67"/>
                  </a:cubicBezTo>
                  <a:close/>
                  <a:moveTo>
                    <a:pt x="55" y="110"/>
                  </a:moveTo>
                  <a:cubicBezTo>
                    <a:pt x="50" y="110"/>
                    <a:pt x="45" y="105"/>
                    <a:pt x="45" y="100"/>
                  </a:cubicBezTo>
                  <a:cubicBezTo>
                    <a:pt x="45" y="94"/>
                    <a:pt x="50" y="90"/>
                    <a:pt x="55" y="90"/>
                  </a:cubicBezTo>
                  <a:cubicBezTo>
                    <a:pt x="61" y="90"/>
                    <a:pt x="65" y="94"/>
                    <a:pt x="65" y="100"/>
                  </a:cubicBezTo>
                  <a:cubicBezTo>
                    <a:pt x="65" y="105"/>
                    <a:pt x="61" y="110"/>
                    <a:pt x="55" y="110"/>
                  </a:cubicBezTo>
                  <a:close/>
                  <a:moveTo>
                    <a:pt x="68" y="46"/>
                  </a:moveTo>
                  <a:cubicBezTo>
                    <a:pt x="62" y="46"/>
                    <a:pt x="58" y="42"/>
                    <a:pt x="58" y="36"/>
                  </a:cubicBezTo>
                  <a:cubicBezTo>
                    <a:pt x="58" y="31"/>
                    <a:pt x="62" y="26"/>
                    <a:pt x="68" y="26"/>
                  </a:cubicBezTo>
                  <a:cubicBezTo>
                    <a:pt x="73" y="26"/>
                    <a:pt x="78" y="31"/>
                    <a:pt x="78" y="36"/>
                  </a:cubicBezTo>
                  <a:cubicBezTo>
                    <a:pt x="78" y="42"/>
                    <a:pt x="73" y="46"/>
                    <a:pt x="68" y="46"/>
                  </a:cubicBezTo>
                  <a:close/>
                  <a:moveTo>
                    <a:pt x="118" y="81"/>
                  </a:moveTo>
                  <a:cubicBezTo>
                    <a:pt x="118" y="87"/>
                    <a:pt x="113" y="90"/>
                    <a:pt x="108" y="90"/>
                  </a:cubicBezTo>
                  <a:cubicBezTo>
                    <a:pt x="105" y="90"/>
                    <a:pt x="105" y="90"/>
                    <a:pt x="105" y="90"/>
                  </a:cubicBezTo>
                  <a:cubicBezTo>
                    <a:pt x="99" y="89"/>
                    <a:pt x="96" y="85"/>
                    <a:pt x="96" y="79"/>
                  </a:cubicBezTo>
                  <a:cubicBezTo>
                    <a:pt x="99" y="42"/>
                    <a:pt x="99" y="42"/>
                    <a:pt x="99" y="42"/>
                  </a:cubicBezTo>
                  <a:cubicBezTo>
                    <a:pt x="100" y="37"/>
                    <a:pt x="104" y="33"/>
                    <a:pt x="109" y="33"/>
                  </a:cubicBezTo>
                  <a:cubicBezTo>
                    <a:pt x="109" y="33"/>
                    <a:pt x="110" y="33"/>
                    <a:pt x="110" y="33"/>
                  </a:cubicBezTo>
                  <a:cubicBezTo>
                    <a:pt x="113" y="34"/>
                    <a:pt x="113" y="34"/>
                    <a:pt x="113" y="34"/>
                  </a:cubicBezTo>
                  <a:cubicBezTo>
                    <a:pt x="118" y="34"/>
                    <a:pt x="122" y="39"/>
                    <a:pt x="122" y="44"/>
                  </a:cubicBezTo>
                  <a:lnTo>
                    <a:pt x="118"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30" name="Freeform 11"/>
            <p:cNvSpPr/>
            <p:nvPr/>
          </p:nvSpPr>
          <p:spPr bwMode="auto">
            <a:xfrm>
              <a:off x="3364284" y="1193878"/>
              <a:ext cx="18675" cy="77034"/>
            </a:xfrm>
            <a:custGeom>
              <a:avLst/>
              <a:gdLst>
                <a:gd name="T0" fmla="*/ 21528125 w 9"/>
                <a:gd name="T1" fmla="*/ 160384788 h 37"/>
                <a:gd name="T2" fmla="*/ 38750625 w 9"/>
                <a:gd name="T3" fmla="*/ 143045892 h 37"/>
                <a:gd name="T4" fmla="*/ 38750625 w 9"/>
                <a:gd name="T5" fmla="*/ 17338896 h 37"/>
                <a:gd name="T6" fmla="*/ 21528125 w 9"/>
                <a:gd name="T7" fmla="*/ 0 h 37"/>
                <a:gd name="T8" fmla="*/ 0 w 9"/>
                <a:gd name="T9" fmla="*/ 17338896 h 37"/>
                <a:gd name="T10" fmla="*/ 0 w 9"/>
                <a:gd name="T11" fmla="*/ 143045892 h 37"/>
                <a:gd name="T12" fmla="*/ 21528125 w 9"/>
                <a:gd name="T13" fmla="*/ 160384788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37">
                  <a:moveTo>
                    <a:pt x="5" y="37"/>
                  </a:moveTo>
                  <a:cubicBezTo>
                    <a:pt x="7" y="37"/>
                    <a:pt x="9" y="35"/>
                    <a:pt x="9" y="33"/>
                  </a:cubicBezTo>
                  <a:cubicBezTo>
                    <a:pt x="9" y="4"/>
                    <a:pt x="9" y="4"/>
                    <a:pt x="9" y="4"/>
                  </a:cubicBezTo>
                  <a:cubicBezTo>
                    <a:pt x="9" y="2"/>
                    <a:pt x="7" y="0"/>
                    <a:pt x="5" y="0"/>
                  </a:cubicBezTo>
                  <a:cubicBezTo>
                    <a:pt x="2" y="0"/>
                    <a:pt x="0" y="2"/>
                    <a:pt x="0" y="4"/>
                  </a:cubicBezTo>
                  <a:cubicBezTo>
                    <a:pt x="0" y="33"/>
                    <a:pt x="0" y="33"/>
                    <a:pt x="0" y="33"/>
                  </a:cubicBezTo>
                  <a:cubicBezTo>
                    <a:pt x="0" y="35"/>
                    <a:pt x="2" y="37"/>
                    <a:pt x="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31" name="Freeform 12"/>
            <p:cNvSpPr/>
            <p:nvPr/>
          </p:nvSpPr>
          <p:spPr bwMode="auto">
            <a:xfrm>
              <a:off x="3335104" y="1193878"/>
              <a:ext cx="77034" cy="252112"/>
            </a:xfrm>
            <a:custGeom>
              <a:avLst/>
              <a:gdLst>
                <a:gd name="T0" fmla="*/ 143045892 w 37"/>
                <a:gd name="T1" fmla="*/ 0 h 121"/>
                <a:gd name="T2" fmla="*/ 125706996 w 37"/>
                <a:gd name="T3" fmla="*/ 17364474 h 121"/>
                <a:gd name="T4" fmla="*/ 125706996 w 37"/>
                <a:gd name="T5" fmla="*/ 143262123 h 121"/>
                <a:gd name="T6" fmla="*/ 82359756 w 37"/>
                <a:gd name="T7" fmla="*/ 186675393 h 121"/>
                <a:gd name="T8" fmla="*/ 34677792 w 37"/>
                <a:gd name="T9" fmla="*/ 143262123 h 121"/>
                <a:gd name="T10" fmla="*/ 34677792 w 37"/>
                <a:gd name="T11" fmla="*/ 17364474 h 121"/>
                <a:gd name="T12" fmla="*/ 17338896 w 37"/>
                <a:gd name="T13" fmla="*/ 0 h 121"/>
                <a:gd name="T14" fmla="*/ 0 w 37"/>
                <a:gd name="T15" fmla="*/ 17364474 h 121"/>
                <a:gd name="T16" fmla="*/ 0 w 37"/>
                <a:gd name="T17" fmla="*/ 143262123 h 121"/>
                <a:gd name="T18" fmla="*/ 60686136 w 37"/>
                <a:gd name="T19" fmla="*/ 221404342 h 121"/>
                <a:gd name="T20" fmla="*/ 60686136 w 37"/>
                <a:gd name="T21" fmla="*/ 507928588 h 121"/>
                <a:gd name="T22" fmla="*/ 82359756 w 37"/>
                <a:gd name="T23" fmla="*/ 525293062 h 121"/>
                <a:gd name="T24" fmla="*/ 99698652 w 37"/>
                <a:gd name="T25" fmla="*/ 507928588 h 121"/>
                <a:gd name="T26" fmla="*/ 99698652 w 37"/>
                <a:gd name="T27" fmla="*/ 221404342 h 121"/>
                <a:gd name="T28" fmla="*/ 160384788 w 37"/>
                <a:gd name="T29" fmla="*/ 143262123 h 121"/>
                <a:gd name="T30" fmla="*/ 160384788 w 37"/>
                <a:gd name="T31" fmla="*/ 17364474 h 121"/>
                <a:gd name="T32" fmla="*/ 143045892 w 37"/>
                <a:gd name="T33" fmla="*/ 0 h 1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7" h="121">
                  <a:moveTo>
                    <a:pt x="33" y="0"/>
                  </a:moveTo>
                  <a:cubicBezTo>
                    <a:pt x="31" y="0"/>
                    <a:pt x="29" y="2"/>
                    <a:pt x="29" y="4"/>
                  </a:cubicBezTo>
                  <a:cubicBezTo>
                    <a:pt x="29" y="33"/>
                    <a:pt x="29" y="33"/>
                    <a:pt x="29" y="33"/>
                  </a:cubicBezTo>
                  <a:cubicBezTo>
                    <a:pt x="29" y="38"/>
                    <a:pt x="24" y="43"/>
                    <a:pt x="19" y="43"/>
                  </a:cubicBezTo>
                  <a:cubicBezTo>
                    <a:pt x="13" y="43"/>
                    <a:pt x="8" y="38"/>
                    <a:pt x="8" y="33"/>
                  </a:cubicBezTo>
                  <a:cubicBezTo>
                    <a:pt x="8" y="4"/>
                    <a:pt x="8" y="4"/>
                    <a:pt x="8" y="4"/>
                  </a:cubicBezTo>
                  <a:cubicBezTo>
                    <a:pt x="8" y="2"/>
                    <a:pt x="6" y="0"/>
                    <a:pt x="4" y="0"/>
                  </a:cubicBezTo>
                  <a:cubicBezTo>
                    <a:pt x="2" y="0"/>
                    <a:pt x="0" y="2"/>
                    <a:pt x="0" y="4"/>
                  </a:cubicBezTo>
                  <a:cubicBezTo>
                    <a:pt x="0" y="33"/>
                    <a:pt x="0" y="33"/>
                    <a:pt x="0" y="33"/>
                  </a:cubicBezTo>
                  <a:cubicBezTo>
                    <a:pt x="0" y="41"/>
                    <a:pt x="6" y="49"/>
                    <a:pt x="14" y="51"/>
                  </a:cubicBezTo>
                  <a:cubicBezTo>
                    <a:pt x="14" y="117"/>
                    <a:pt x="14" y="117"/>
                    <a:pt x="14" y="117"/>
                  </a:cubicBezTo>
                  <a:cubicBezTo>
                    <a:pt x="14" y="119"/>
                    <a:pt x="16" y="121"/>
                    <a:pt x="19" y="121"/>
                  </a:cubicBezTo>
                  <a:cubicBezTo>
                    <a:pt x="21" y="121"/>
                    <a:pt x="23" y="119"/>
                    <a:pt x="23" y="117"/>
                  </a:cubicBezTo>
                  <a:cubicBezTo>
                    <a:pt x="23" y="51"/>
                    <a:pt x="23" y="51"/>
                    <a:pt x="23" y="51"/>
                  </a:cubicBezTo>
                  <a:cubicBezTo>
                    <a:pt x="31" y="49"/>
                    <a:pt x="37" y="41"/>
                    <a:pt x="37" y="33"/>
                  </a:cubicBezTo>
                  <a:cubicBezTo>
                    <a:pt x="37" y="4"/>
                    <a:pt x="37" y="4"/>
                    <a:pt x="37" y="4"/>
                  </a:cubicBezTo>
                  <a:cubicBezTo>
                    <a:pt x="37" y="2"/>
                    <a:pt x="35"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32" name="Oval 13"/>
            <p:cNvSpPr>
              <a:spLocks noChangeArrowheads="1"/>
            </p:cNvSpPr>
            <p:nvPr/>
          </p:nvSpPr>
          <p:spPr bwMode="auto">
            <a:xfrm>
              <a:off x="3482170" y="1258073"/>
              <a:ext cx="122555" cy="12255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733" name="Freeform 14"/>
            <p:cNvSpPr>
              <a:spLocks noEditPoints="1"/>
            </p:cNvSpPr>
            <p:nvPr/>
          </p:nvSpPr>
          <p:spPr bwMode="auto">
            <a:xfrm>
              <a:off x="3426145" y="1202048"/>
              <a:ext cx="234604" cy="234604"/>
            </a:xfrm>
            <a:custGeom>
              <a:avLst/>
              <a:gdLst>
                <a:gd name="T0" fmla="*/ 245690596 w 113"/>
                <a:gd name="T1" fmla="*/ 0 h 113"/>
                <a:gd name="T2" fmla="*/ 0 w 113"/>
                <a:gd name="T3" fmla="*/ 245690596 h 113"/>
                <a:gd name="T4" fmla="*/ 245690596 w 113"/>
                <a:gd name="T5" fmla="*/ 487071122 h 113"/>
                <a:gd name="T6" fmla="*/ 487071122 w 113"/>
                <a:gd name="T7" fmla="*/ 245690596 h 113"/>
                <a:gd name="T8" fmla="*/ 245690596 w 113"/>
                <a:gd name="T9" fmla="*/ 0 h 113"/>
                <a:gd name="T10" fmla="*/ 245690596 w 113"/>
                <a:gd name="T11" fmla="*/ 405173565 h 113"/>
                <a:gd name="T12" fmla="*/ 81897557 w 113"/>
                <a:gd name="T13" fmla="*/ 245690596 h 113"/>
                <a:gd name="T14" fmla="*/ 245690596 w 113"/>
                <a:gd name="T15" fmla="*/ 81897557 h 113"/>
                <a:gd name="T16" fmla="*/ 405173565 w 113"/>
                <a:gd name="T17" fmla="*/ 245690596 h 113"/>
                <a:gd name="T18" fmla="*/ 245690596 w 113"/>
                <a:gd name="T19" fmla="*/ 405173565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3" h="113">
                  <a:moveTo>
                    <a:pt x="57" y="0"/>
                  </a:moveTo>
                  <a:cubicBezTo>
                    <a:pt x="25" y="0"/>
                    <a:pt x="0" y="25"/>
                    <a:pt x="0" y="57"/>
                  </a:cubicBezTo>
                  <a:cubicBezTo>
                    <a:pt x="0" y="88"/>
                    <a:pt x="25" y="113"/>
                    <a:pt x="57" y="113"/>
                  </a:cubicBezTo>
                  <a:cubicBezTo>
                    <a:pt x="88" y="113"/>
                    <a:pt x="113" y="88"/>
                    <a:pt x="113" y="57"/>
                  </a:cubicBezTo>
                  <a:cubicBezTo>
                    <a:pt x="113" y="25"/>
                    <a:pt x="88" y="0"/>
                    <a:pt x="57" y="0"/>
                  </a:cubicBezTo>
                  <a:close/>
                  <a:moveTo>
                    <a:pt x="57" y="94"/>
                  </a:moveTo>
                  <a:cubicBezTo>
                    <a:pt x="36" y="94"/>
                    <a:pt x="19" y="77"/>
                    <a:pt x="19" y="57"/>
                  </a:cubicBezTo>
                  <a:cubicBezTo>
                    <a:pt x="19" y="36"/>
                    <a:pt x="36" y="19"/>
                    <a:pt x="57" y="19"/>
                  </a:cubicBezTo>
                  <a:cubicBezTo>
                    <a:pt x="77" y="19"/>
                    <a:pt x="94" y="36"/>
                    <a:pt x="94" y="57"/>
                  </a:cubicBezTo>
                  <a:cubicBezTo>
                    <a:pt x="94" y="77"/>
                    <a:pt x="77" y="94"/>
                    <a:pt x="57"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34" name="Freeform 15"/>
            <p:cNvSpPr/>
            <p:nvPr/>
          </p:nvSpPr>
          <p:spPr bwMode="auto">
            <a:xfrm>
              <a:off x="3687595" y="1202048"/>
              <a:ext cx="46687" cy="234604"/>
            </a:xfrm>
            <a:custGeom>
              <a:avLst/>
              <a:gdLst>
                <a:gd name="T0" fmla="*/ 99076180 w 22"/>
                <a:gd name="T1" fmla="*/ 0 h 113"/>
                <a:gd name="T2" fmla="*/ 99076180 w 22"/>
                <a:gd name="T3" fmla="*/ 487071122 h 113"/>
                <a:gd name="T4" fmla="*/ 36027509 w 22"/>
                <a:gd name="T5" fmla="*/ 487071122 h 113"/>
                <a:gd name="T6" fmla="*/ 49539151 w 22"/>
                <a:gd name="T7" fmla="*/ 344828433 h 113"/>
                <a:gd name="T8" fmla="*/ 13509520 w 22"/>
                <a:gd name="T9" fmla="*/ 284483302 h 113"/>
                <a:gd name="T10" fmla="*/ 99076180 w 22"/>
                <a:gd name="T11" fmla="*/ 0 h 1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13">
                  <a:moveTo>
                    <a:pt x="22" y="0"/>
                  </a:moveTo>
                  <a:cubicBezTo>
                    <a:pt x="22" y="113"/>
                    <a:pt x="22" y="113"/>
                    <a:pt x="22" y="113"/>
                  </a:cubicBezTo>
                  <a:cubicBezTo>
                    <a:pt x="8" y="113"/>
                    <a:pt x="8" y="113"/>
                    <a:pt x="8" y="113"/>
                  </a:cubicBezTo>
                  <a:cubicBezTo>
                    <a:pt x="11" y="80"/>
                    <a:pt x="11" y="80"/>
                    <a:pt x="11" y="80"/>
                  </a:cubicBezTo>
                  <a:cubicBezTo>
                    <a:pt x="11" y="80"/>
                    <a:pt x="0" y="79"/>
                    <a:pt x="3" y="66"/>
                  </a:cubicBezTo>
                  <a:cubicBezTo>
                    <a:pt x="6" y="53"/>
                    <a:pt x="8" y="4"/>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35" name="Freeform 16"/>
            <p:cNvSpPr/>
            <p:nvPr/>
          </p:nvSpPr>
          <p:spPr bwMode="auto">
            <a:xfrm>
              <a:off x="1652022" y="2872292"/>
              <a:ext cx="16341" cy="112050"/>
            </a:xfrm>
            <a:custGeom>
              <a:avLst/>
              <a:gdLst>
                <a:gd name="T0" fmla="*/ 16690289 w 8"/>
                <a:gd name="T1" fmla="*/ 232503750 h 54"/>
                <a:gd name="T2" fmla="*/ 33378535 w 8"/>
                <a:gd name="T3" fmla="*/ 215281250 h 54"/>
                <a:gd name="T4" fmla="*/ 33378535 w 8"/>
                <a:gd name="T5" fmla="*/ 17222500 h 54"/>
                <a:gd name="T6" fmla="*/ 16690289 w 8"/>
                <a:gd name="T7" fmla="*/ 0 h 54"/>
                <a:gd name="T8" fmla="*/ 0 w 8"/>
                <a:gd name="T9" fmla="*/ 17222500 h 54"/>
                <a:gd name="T10" fmla="*/ 0 w 8"/>
                <a:gd name="T11" fmla="*/ 215281250 h 54"/>
                <a:gd name="T12" fmla="*/ 16690289 w 8"/>
                <a:gd name="T13" fmla="*/ 232503750 h 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54">
                  <a:moveTo>
                    <a:pt x="4" y="54"/>
                  </a:moveTo>
                  <a:cubicBezTo>
                    <a:pt x="6" y="54"/>
                    <a:pt x="8" y="52"/>
                    <a:pt x="8" y="50"/>
                  </a:cubicBezTo>
                  <a:cubicBezTo>
                    <a:pt x="8" y="4"/>
                    <a:pt x="8" y="4"/>
                    <a:pt x="8" y="4"/>
                  </a:cubicBezTo>
                  <a:cubicBezTo>
                    <a:pt x="8" y="2"/>
                    <a:pt x="6" y="0"/>
                    <a:pt x="4" y="0"/>
                  </a:cubicBezTo>
                  <a:cubicBezTo>
                    <a:pt x="2" y="0"/>
                    <a:pt x="0" y="2"/>
                    <a:pt x="0" y="4"/>
                  </a:cubicBezTo>
                  <a:cubicBezTo>
                    <a:pt x="0" y="50"/>
                    <a:pt x="0" y="50"/>
                    <a:pt x="0" y="50"/>
                  </a:cubicBezTo>
                  <a:cubicBezTo>
                    <a:pt x="0" y="52"/>
                    <a:pt x="2" y="54"/>
                    <a:pt x="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36" name="Freeform 17"/>
            <p:cNvSpPr/>
            <p:nvPr/>
          </p:nvSpPr>
          <p:spPr bwMode="auto">
            <a:xfrm>
              <a:off x="1604167" y="2872292"/>
              <a:ext cx="112050" cy="399178"/>
            </a:xfrm>
            <a:custGeom>
              <a:avLst/>
              <a:gdLst>
                <a:gd name="T0" fmla="*/ 215281250 w 54"/>
                <a:gd name="T1" fmla="*/ 0 h 192"/>
                <a:gd name="T2" fmla="*/ 198058750 w 54"/>
                <a:gd name="T3" fmla="*/ 17289397 h 192"/>
                <a:gd name="T4" fmla="*/ 198058750 w 54"/>
                <a:gd name="T5" fmla="*/ 216123701 h 192"/>
                <a:gd name="T6" fmla="*/ 116251875 w 54"/>
                <a:gd name="T7" fmla="*/ 298250417 h 192"/>
                <a:gd name="T8" fmla="*/ 34445000 w 54"/>
                <a:gd name="T9" fmla="*/ 216123701 h 192"/>
                <a:gd name="T10" fmla="*/ 34445000 w 54"/>
                <a:gd name="T11" fmla="*/ 17289397 h 192"/>
                <a:gd name="T12" fmla="*/ 17222500 w 54"/>
                <a:gd name="T13" fmla="*/ 0 h 192"/>
                <a:gd name="T14" fmla="*/ 0 w 54"/>
                <a:gd name="T15" fmla="*/ 17289397 h 192"/>
                <a:gd name="T16" fmla="*/ 0 w 54"/>
                <a:gd name="T17" fmla="*/ 216123701 h 192"/>
                <a:gd name="T18" fmla="*/ 90418125 w 54"/>
                <a:gd name="T19" fmla="*/ 332829211 h 192"/>
                <a:gd name="T20" fmla="*/ 90418125 w 54"/>
                <a:gd name="T21" fmla="*/ 803977757 h 192"/>
                <a:gd name="T22" fmla="*/ 116251875 w 54"/>
                <a:gd name="T23" fmla="*/ 829911853 h 192"/>
                <a:gd name="T24" fmla="*/ 142085625 w 54"/>
                <a:gd name="T25" fmla="*/ 803977757 h 192"/>
                <a:gd name="T26" fmla="*/ 142085625 w 54"/>
                <a:gd name="T27" fmla="*/ 332829211 h 192"/>
                <a:gd name="T28" fmla="*/ 232503750 w 54"/>
                <a:gd name="T29" fmla="*/ 216123701 h 192"/>
                <a:gd name="T30" fmla="*/ 232503750 w 54"/>
                <a:gd name="T31" fmla="*/ 17289397 h 192"/>
                <a:gd name="T32" fmla="*/ 215281250 w 54"/>
                <a:gd name="T33" fmla="*/ 0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4" h="192">
                  <a:moveTo>
                    <a:pt x="50" y="0"/>
                  </a:moveTo>
                  <a:cubicBezTo>
                    <a:pt x="48" y="0"/>
                    <a:pt x="46" y="2"/>
                    <a:pt x="46" y="4"/>
                  </a:cubicBezTo>
                  <a:cubicBezTo>
                    <a:pt x="46" y="50"/>
                    <a:pt x="46" y="50"/>
                    <a:pt x="46" y="50"/>
                  </a:cubicBezTo>
                  <a:cubicBezTo>
                    <a:pt x="46" y="61"/>
                    <a:pt x="38" y="69"/>
                    <a:pt x="27" y="69"/>
                  </a:cubicBezTo>
                  <a:cubicBezTo>
                    <a:pt x="17" y="69"/>
                    <a:pt x="8" y="61"/>
                    <a:pt x="8" y="50"/>
                  </a:cubicBezTo>
                  <a:cubicBezTo>
                    <a:pt x="8" y="4"/>
                    <a:pt x="8" y="4"/>
                    <a:pt x="8" y="4"/>
                  </a:cubicBezTo>
                  <a:cubicBezTo>
                    <a:pt x="8" y="2"/>
                    <a:pt x="6" y="0"/>
                    <a:pt x="4" y="0"/>
                  </a:cubicBezTo>
                  <a:cubicBezTo>
                    <a:pt x="2" y="0"/>
                    <a:pt x="0" y="2"/>
                    <a:pt x="0" y="4"/>
                  </a:cubicBezTo>
                  <a:cubicBezTo>
                    <a:pt x="0" y="50"/>
                    <a:pt x="0" y="50"/>
                    <a:pt x="0" y="50"/>
                  </a:cubicBezTo>
                  <a:cubicBezTo>
                    <a:pt x="0" y="63"/>
                    <a:pt x="9" y="74"/>
                    <a:pt x="21" y="77"/>
                  </a:cubicBezTo>
                  <a:cubicBezTo>
                    <a:pt x="21" y="186"/>
                    <a:pt x="21" y="186"/>
                    <a:pt x="21" y="186"/>
                  </a:cubicBezTo>
                  <a:cubicBezTo>
                    <a:pt x="21" y="189"/>
                    <a:pt x="24" y="192"/>
                    <a:pt x="27" y="192"/>
                  </a:cubicBezTo>
                  <a:cubicBezTo>
                    <a:pt x="31" y="192"/>
                    <a:pt x="33" y="189"/>
                    <a:pt x="33" y="186"/>
                  </a:cubicBezTo>
                  <a:cubicBezTo>
                    <a:pt x="33" y="77"/>
                    <a:pt x="33" y="77"/>
                    <a:pt x="33" y="77"/>
                  </a:cubicBezTo>
                  <a:cubicBezTo>
                    <a:pt x="45" y="74"/>
                    <a:pt x="54" y="63"/>
                    <a:pt x="54" y="50"/>
                  </a:cubicBezTo>
                  <a:cubicBezTo>
                    <a:pt x="54" y="4"/>
                    <a:pt x="54" y="4"/>
                    <a:pt x="54" y="4"/>
                  </a:cubicBezTo>
                  <a:cubicBezTo>
                    <a:pt x="54" y="2"/>
                    <a:pt x="53"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37" name="Freeform 18"/>
            <p:cNvSpPr>
              <a:spLocks noEditPoints="1"/>
            </p:cNvSpPr>
            <p:nvPr/>
          </p:nvSpPr>
          <p:spPr bwMode="auto">
            <a:xfrm>
              <a:off x="1764071" y="2872292"/>
              <a:ext cx="112050" cy="399178"/>
            </a:xfrm>
            <a:custGeom>
              <a:avLst/>
              <a:gdLst>
                <a:gd name="T0" fmla="*/ 232503750 w 54"/>
                <a:gd name="T1" fmla="*/ 108060811 h 192"/>
                <a:gd name="T2" fmla="*/ 116251875 w 54"/>
                <a:gd name="T3" fmla="*/ 0 h 192"/>
                <a:gd name="T4" fmla="*/ 0 w 54"/>
                <a:gd name="T5" fmla="*/ 108060811 h 192"/>
                <a:gd name="T6" fmla="*/ 0 w 54"/>
                <a:gd name="T7" fmla="*/ 108060811 h 192"/>
                <a:gd name="T8" fmla="*/ 0 w 54"/>
                <a:gd name="T9" fmla="*/ 216123701 h 192"/>
                <a:gd name="T10" fmla="*/ 90418125 w 54"/>
                <a:gd name="T11" fmla="*/ 332829211 h 192"/>
                <a:gd name="T12" fmla="*/ 90418125 w 54"/>
                <a:gd name="T13" fmla="*/ 803977757 h 192"/>
                <a:gd name="T14" fmla="*/ 116251875 w 54"/>
                <a:gd name="T15" fmla="*/ 829911853 h 192"/>
                <a:gd name="T16" fmla="*/ 142085625 w 54"/>
                <a:gd name="T17" fmla="*/ 803977757 h 192"/>
                <a:gd name="T18" fmla="*/ 142085625 w 54"/>
                <a:gd name="T19" fmla="*/ 332829211 h 192"/>
                <a:gd name="T20" fmla="*/ 232503750 w 54"/>
                <a:gd name="T21" fmla="*/ 216123701 h 192"/>
                <a:gd name="T22" fmla="*/ 232503750 w 54"/>
                <a:gd name="T23" fmla="*/ 108060811 h 192"/>
                <a:gd name="T24" fmla="*/ 232503750 w 54"/>
                <a:gd name="T25" fmla="*/ 108060811 h 192"/>
                <a:gd name="T26" fmla="*/ 116251875 w 54"/>
                <a:gd name="T27" fmla="*/ 298250417 h 192"/>
                <a:gd name="T28" fmla="*/ 34445000 w 54"/>
                <a:gd name="T29" fmla="*/ 216123701 h 192"/>
                <a:gd name="T30" fmla="*/ 34445000 w 54"/>
                <a:gd name="T31" fmla="*/ 116705510 h 192"/>
                <a:gd name="T32" fmla="*/ 116251875 w 54"/>
                <a:gd name="T33" fmla="*/ 34578794 h 192"/>
                <a:gd name="T34" fmla="*/ 198058750 w 54"/>
                <a:gd name="T35" fmla="*/ 116705510 h 192"/>
                <a:gd name="T36" fmla="*/ 198058750 w 54"/>
                <a:gd name="T37" fmla="*/ 216123701 h 192"/>
                <a:gd name="T38" fmla="*/ 116251875 w 54"/>
                <a:gd name="T39" fmla="*/ 298250417 h 19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4" h="192">
                  <a:moveTo>
                    <a:pt x="54" y="25"/>
                  </a:moveTo>
                  <a:cubicBezTo>
                    <a:pt x="53" y="11"/>
                    <a:pt x="41" y="0"/>
                    <a:pt x="27" y="0"/>
                  </a:cubicBezTo>
                  <a:cubicBezTo>
                    <a:pt x="13" y="0"/>
                    <a:pt x="1" y="11"/>
                    <a:pt x="0" y="25"/>
                  </a:cubicBezTo>
                  <a:cubicBezTo>
                    <a:pt x="0" y="25"/>
                    <a:pt x="0" y="25"/>
                    <a:pt x="0" y="25"/>
                  </a:cubicBezTo>
                  <a:cubicBezTo>
                    <a:pt x="0" y="50"/>
                    <a:pt x="0" y="50"/>
                    <a:pt x="0" y="50"/>
                  </a:cubicBezTo>
                  <a:cubicBezTo>
                    <a:pt x="0" y="63"/>
                    <a:pt x="9" y="74"/>
                    <a:pt x="21" y="77"/>
                  </a:cubicBezTo>
                  <a:cubicBezTo>
                    <a:pt x="21" y="186"/>
                    <a:pt x="21" y="186"/>
                    <a:pt x="21" y="186"/>
                  </a:cubicBezTo>
                  <a:cubicBezTo>
                    <a:pt x="21" y="189"/>
                    <a:pt x="24" y="192"/>
                    <a:pt x="27" y="192"/>
                  </a:cubicBezTo>
                  <a:cubicBezTo>
                    <a:pt x="30" y="192"/>
                    <a:pt x="33" y="189"/>
                    <a:pt x="33" y="186"/>
                  </a:cubicBezTo>
                  <a:cubicBezTo>
                    <a:pt x="33" y="77"/>
                    <a:pt x="33" y="77"/>
                    <a:pt x="33" y="77"/>
                  </a:cubicBezTo>
                  <a:cubicBezTo>
                    <a:pt x="45" y="74"/>
                    <a:pt x="54" y="63"/>
                    <a:pt x="54" y="50"/>
                  </a:cubicBezTo>
                  <a:cubicBezTo>
                    <a:pt x="54" y="25"/>
                    <a:pt x="54" y="25"/>
                    <a:pt x="54" y="25"/>
                  </a:cubicBezTo>
                  <a:cubicBezTo>
                    <a:pt x="54" y="25"/>
                    <a:pt x="54" y="25"/>
                    <a:pt x="54" y="25"/>
                  </a:cubicBezTo>
                  <a:close/>
                  <a:moveTo>
                    <a:pt x="27" y="69"/>
                  </a:moveTo>
                  <a:cubicBezTo>
                    <a:pt x="17" y="69"/>
                    <a:pt x="8" y="61"/>
                    <a:pt x="8" y="50"/>
                  </a:cubicBezTo>
                  <a:cubicBezTo>
                    <a:pt x="8" y="27"/>
                    <a:pt x="8" y="27"/>
                    <a:pt x="8" y="27"/>
                  </a:cubicBezTo>
                  <a:cubicBezTo>
                    <a:pt x="8" y="16"/>
                    <a:pt x="17" y="8"/>
                    <a:pt x="27" y="8"/>
                  </a:cubicBezTo>
                  <a:cubicBezTo>
                    <a:pt x="38" y="8"/>
                    <a:pt x="46" y="16"/>
                    <a:pt x="46" y="27"/>
                  </a:cubicBezTo>
                  <a:cubicBezTo>
                    <a:pt x="46" y="50"/>
                    <a:pt x="46" y="50"/>
                    <a:pt x="46" y="50"/>
                  </a:cubicBezTo>
                  <a:cubicBezTo>
                    <a:pt x="46" y="61"/>
                    <a:pt x="38" y="69"/>
                    <a:pt x="2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38" name="Freeform 19"/>
            <p:cNvSpPr/>
            <p:nvPr/>
          </p:nvSpPr>
          <p:spPr bwMode="auto">
            <a:xfrm>
              <a:off x="1907635" y="2880462"/>
              <a:ext cx="74700" cy="378168"/>
            </a:xfrm>
            <a:custGeom>
              <a:avLst/>
              <a:gdLst>
                <a:gd name="T0" fmla="*/ 155002500 w 36"/>
                <a:gd name="T1" fmla="*/ 0 h 182"/>
                <a:gd name="T2" fmla="*/ 155002500 w 36"/>
                <a:gd name="T3" fmla="*/ 785774924 h 182"/>
                <a:gd name="T4" fmla="*/ 55973125 w 36"/>
                <a:gd name="T5" fmla="*/ 785774924 h 182"/>
                <a:gd name="T6" fmla="*/ 77501250 w 36"/>
                <a:gd name="T7" fmla="*/ 552632274 h 182"/>
                <a:gd name="T8" fmla="*/ 21528125 w 36"/>
                <a:gd name="T9" fmla="*/ 461967535 h 182"/>
                <a:gd name="T10" fmla="*/ 155002500 w 36"/>
                <a:gd name="T11" fmla="*/ 0 h 1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182">
                  <a:moveTo>
                    <a:pt x="36" y="0"/>
                  </a:moveTo>
                  <a:cubicBezTo>
                    <a:pt x="36" y="182"/>
                    <a:pt x="36" y="182"/>
                    <a:pt x="36" y="182"/>
                  </a:cubicBezTo>
                  <a:cubicBezTo>
                    <a:pt x="13" y="182"/>
                    <a:pt x="13" y="182"/>
                    <a:pt x="13" y="182"/>
                  </a:cubicBezTo>
                  <a:cubicBezTo>
                    <a:pt x="18" y="128"/>
                    <a:pt x="18" y="128"/>
                    <a:pt x="18" y="128"/>
                  </a:cubicBezTo>
                  <a:cubicBezTo>
                    <a:pt x="18" y="128"/>
                    <a:pt x="0" y="128"/>
                    <a:pt x="5" y="107"/>
                  </a:cubicBezTo>
                  <a:cubicBezTo>
                    <a:pt x="11" y="86"/>
                    <a:pt x="13" y="7"/>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39" name="Freeform 20"/>
            <p:cNvSpPr>
              <a:spLocks noEditPoints="1"/>
            </p:cNvSpPr>
            <p:nvPr/>
          </p:nvSpPr>
          <p:spPr bwMode="auto">
            <a:xfrm>
              <a:off x="9633242" y="1150692"/>
              <a:ext cx="201923" cy="277790"/>
            </a:xfrm>
            <a:custGeom>
              <a:avLst/>
              <a:gdLst>
                <a:gd name="T0" fmla="*/ 385672930 w 97"/>
                <a:gd name="T1" fmla="*/ 507113937 h 134"/>
                <a:gd name="T2" fmla="*/ 333670472 w 97"/>
                <a:gd name="T3" fmla="*/ 520006296 h 134"/>
                <a:gd name="T4" fmla="*/ 294670189 w 97"/>
                <a:gd name="T5" fmla="*/ 348104039 h 134"/>
                <a:gd name="T6" fmla="*/ 416005095 w 97"/>
                <a:gd name="T7" fmla="*/ 90248581 h 134"/>
                <a:gd name="T8" fmla="*/ 416005095 w 97"/>
                <a:gd name="T9" fmla="*/ 90248581 h 134"/>
                <a:gd name="T10" fmla="*/ 416005095 w 97"/>
                <a:gd name="T11" fmla="*/ 85951128 h 134"/>
                <a:gd name="T12" fmla="*/ 407339060 w 97"/>
                <a:gd name="T13" fmla="*/ 12892358 h 134"/>
                <a:gd name="T14" fmla="*/ 398673024 w 97"/>
                <a:gd name="T15" fmla="*/ 0 h 134"/>
                <a:gd name="T16" fmla="*/ 385672930 w 97"/>
                <a:gd name="T17" fmla="*/ 0 h 134"/>
                <a:gd name="T18" fmla="*/ 13000094 w 97"/>
                <a:gd name="T19" fmla="*/ 81653676 h 134"/>
                <a:gd name="T20" fmla="*/ 4334059 w 97"/>
                <a:gd name="T21" fmla="*/ 90248581 h 134"/>
                <a:gd name="T22" fmla="*/ 0 w 97"/>
                <a:gd name="T23" fmla="*/ 103140939 h 134"/>
                <a:gd name="T24" fmla="*/ 26000188 w 97"/>
                <a:gd name="T25" fmla="*/ 180499235 h 134"/>
                <a:gd name="T26" fmla="*/ 238335754 w 97"/>
                <a:gd name="T27" fmla="*/ 356698944 h 134"/>
                <a:gd name="T28" fmla="*/ 238335754 w 97"/>
                <a:gd name="T29" fmla="*/ 356698944 h 134"/>
                <a:gd name="T30" fmla="*/ 247003871 w 97"/>
                <a:gd name="T31" fmla="*/ 356698944 h 134"/>
                <a:gd name="T32" fmla="*/ 290338212 w 97"/>
                <a:gd name="T33" fmla="*/ 528601201 h 134"/>
                <a:gd name="T34" fmla="*/ 238335754 w 97"/>
                <a:gd name="T35" fmla="*/ 541495632 h 134"/>
                <a:gd name="T36" fmla="*/ 225335660 w 97"/>
                <a:gd name="T37" fmla="*/ 558685443 h 134"/>
                <a:gd name="T38" fmla="*/ 242669812 w 97"/>
                <a:gd name="T39" fmla="*/ 575875254 h 134"/>
                <a:gd name="T40" fmla="*/ 247003871 w 97"/>
                <a:gd name="T41" fmla="*/ 571577802 h 134"/>
                <a:gd name="T42" fmla="*/ 394338966 w 97"/>
                <a:gd name="T43" fmla="*/ 541495632 h 134"/>
                <a:gd name="T44" fmla="*/ 407339060 w 97"/>
                <a:gd name="T45" fmla="*/ 520006296 h 134"/>
                <a:gd name="T46" fmla="*/ 385672930 w 97"/>
                <a:gd name="T47" fmla="*/ 507113937 h 134"/>
                <a:gd name="T48" fmla="*/ 221003683 w 97"/>
                <a:gd name="T49" fmla="*/ 124630276 h 134"/>
                <a:gd name="T50" fmla="*/ 164669247 w 97"/>
                <a:gd name="T51" fmla="*/ 141820087 h 134"/>
                <a:gd name="T52" fmla="*/ 160335189 w 97"/>
                <a:gd name="T53" fmla="*/ 146117540 h 134"/>
                <a:gd name="T54" fmla="*/ 156001130 w 97"/>
                <a:gd name="T55" fmla="*/ 150414993 h 134"/>
                <a:gd name="T56" fmla="*/ 117000848 w 97"/>
                <a:gd name="T57" fmla="*/ 167604804 h 134"/>
                <a:gd name="T58" fmla="*/ 112668871 w 97"/>
                <a:gd name="T59" fmla="*/ 167604804 h 134"/>
                <a:gd name="T60" fmla="*/ 108334812 w 97"/>
                <a:gd name="T61" fmla="*/ 167604804 h 134"/>
                <a:gd name="T62" fmla="*/ 82334624 w 97"/>
                <a:gd name="T63" fmla="*/ 163307351 h 134"/>
                <a:gd name="T64" fmla="*/ 73668588 w 97"/>
                <a:gd name="T65" fmla="*/ 159009898 h 134"/>
                <a:gd name="T66" fmla="*/ 69334529 w 97"/>
                <a:gd name="T67" fmla="*/ 159009898 h 134"/>
                <a:gd name="T68" fmla="*/ 56334435 w 97"/>
                <a:gd name="T69" fmla="*/ 154712446 h 134"/>
                <a:gd name="T70" fmla="*/ 56334435 w 97"/>
                <a:gd name="T71" fmla="*/ 154712446 h 134"/>
                <a:gd name="T72" fmla="*/ 39000283 w 97"/>
                <a:gd name="T73" fmla="*/ 111737918 h 134"/>
                <a:gd name="T74" fmla="*/ 377004813 w 97"/>
                <a:gd name="T75" fmla="*/ 34379622 h 134"/>
                <a:gd name="T76" fmla="*/ 381338871 w 97"/>
                <a:gd name="T77" fmla="*/ 68761317 h 134"/>
                <a:gd name="T78" fmla="*/ 377004813 w 97"/>
                <a:gd name="T79" fmla="*/ 68761317 h 134"/>
                <a:gd name="T80" fmla="*/ 368338777 w 97"/>
                <a:gd name="T81" fmla="*/ 73058770 h 134"/>
                <a:gd name="T82" fmla="*/ 368338777 w 97"/>
                <a:gd name="T83" fmla="*/ 73058770 h 134"/>
                <a:gd name="T84" fmla="*/ 359670660 w 97"/>
                <a:gd name="T85" fmla="*/ 77356223 h 134"/>
                <a:gd name="T86" fmla="*/ 359670660 w 97"/>
                <a:gd name="T87" fmla="*/ 77356223 h 134"/>
                <a:gd name="T88" fmla="*/ 351004624 w 97"/>
                <a:gd name="T89" fmla="*/ 81653676 h 134"/>
                <a:gd name="T90" fmla="*/ 346670566 w 97"/>
                <a:gd name="T91" fmla="*/ 81653676 h 134"/>
                <a:gd name="T92" fmla="*/ 342338589 w 97"/>
                <a:gd name="T93" fmla="*/ 90248581 h 134"/>
                <a:gd name="T94" fmla="*/ 325004436 w 97"/>
                <a:gd name="T95" fmla="*/ 107438392 h 134"/>
                <a:gd name="T96" fmla="*/ 312004342 w 97"/>
                <a:gd name="T97" fmla="*/ 124630276 h 134"/>
                <a:gd name="T98" fmla="*/ 286004154 w 97"/>
                <a:gd name="T99" fmla="*/ 128927729 h 134"/>
                <a:gd name="T100" fmla="*/ 255669907 w 97"/>
                <a:gd name="T101" fmla="*/ 128927729 h 134"/>
                <a:gd name="T102" fmla="*/ 221003683 w 97"/>
                <a:gd name="T103" fmla="*/ 124630276 h 13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 h="134">
                  <a:moveTo>
                    <a:pt x="89" y="118"/>
                  </a:moveTo>
                  <a:cubicBezTo>
                    <a:pt x="77" y="121"/>
                    <a:pt x="77" y="121"/>
                    <a:pt x="77" y="121"/>
                  </a:cubicBezTo>
                  <a:cubicBezTo>
                    <a:pt x="68" y="81"/>
                    <a:pt x="68" y="81"/>
                    <a:pt x="68" y="81"/>
                  </a:cubicBezTo>
                  <a:cubicBezTo>
                    <a:pt x="86" y="73"/>
                    <a:pt x="97" y="50"/>
                    <a:pt x="96" y="21"/>
                  </a:cubicBezTo>
                  <a:cubicBezTo>
                    <a:pt x="96" y="21"/>
                    <a:pt x="96" y="21"/>
                    <a:pt x="96" y="21"/>
                  </a:cubicBezTo>
                  <a:cubicBezTo>
                    <a:pt x="96" y="20"/>
                    <a:pt x="96" y="20"/>
                    <a:pt x="96" y="20"/>
                  </a:cubicBezTo>
                  <a:cubicBezTo>
                    <a:pt x="96" y="14"/>
                    <a:pt x="95" y="8"/>
                    <a:pt x="94" y="3"/>
                  </a:cubicBezTo>
                  <a:cubicBezTo>
                    <a:pt x="93" y="2"/>
                    <a:pt x="93" y="1"/>
                    <a:pt x="92" y="0"/>
                  </a:cubicBezTo>
                  <a:cubicBezTo>
                    <a:pt x="91" y="0"/>
                    <a:pt x="90" y="0"/>
                    <a:pt x="89" y="0"/>
                  </a:cubicBezTo>
                  <a:cubicBezTo>
                    <a:pt x="3" y="19"/>
                    <a:pt x="3" y="19"/>
                    <a:pt x="3" y="19"/>
                  </a:cubicBezTo>
                  <a:cubicBezTo>
                    <a:pt x="2" y="20"/>
                    <a:pt x="1" y="20"/>
                    <a:pt x="1" y="21"/>
                  </a:cubicBezTo>
                  <a:cubicBezTo>
                    <a:pt x="0" y="22"/>
                    <a:pt x="0" y="23"/>
                    <a:pt x="0" y="24"/>
                  </a:cubicBezTo>
                  <a:cubicBezTo>
                    <a:pt x="2" y="30"/>
                    <a:pt x="4" y="36"/>
                    <a:pt x="6" y="42"/>
                  </a:cubicBezTo>
                  <a:cubicBezTo>
                    <a:pt x="17" y="67"/>
                    <a:pt x="37" y="83"/>
                    <a:pt x="55" y="83"/>
                  </a:cubicBezTo>
                  <a:cubicBezTo>
                    <a:pt x="55" y="83"/>
                    <a:pt x="55" y="83"/>
                    <a:pt x="55" y="83"/>
                  </a:cubicBezTo>
                  <a:cubicBezTo>
                    <a:pt x="56" y="83"/>
                    <a:pt x="57" y="83"/>
                    <a:pt x="57" y="83"/>
                  </a:cubicBezTo>
                  <a:cubicBezTo>
                    <a:pt x="67" y="123"/>
                    <a:pt x="67" y="123"/>
                    <a:pt x="67" y="123"/>
                  </a:cubicBezTo>
                  <a:cubicBezTo>
                    <a:pt x="55" y="126"/>
                    <a:pt x="55" y="126"/>
                    <a:pt x="55" y="126"/>
                  </a:cubicBezTo>
                  <a:cubicBezTo>
                    <a:pt x="53" y="126"/>
                    <a:pt x="52" y="128"/>
                    <a:pt x="52" y="130"/>
                  </a:cubicBezTo>
                  <a:cubicBezTo>
                    <a:pt x="53" y="132"/>
                    <a:pt x="54" y="134"/>
                    <a:pt x="56" y="134"/>
                  </a:cubicBezTo>
                  <a:cubicBezTo>
                    <a:pt x="56" y="134"/>
                    <a:pt x="57" y="134"/>
                    <a:pt x="57" y="133"/>
                  </a:cubicBezTo>
                  <a:cubicBezTo>
                    <a:pt x="91" y="126"/>
                    <a:pt x="91" y="126"/>
                    <a:pt x="91" y="126"/>
                  </a:cubicBezTo>
                  <a:cubicBezTo>
                    <a:pt x="93" y="125"/>
                    <a:pt x="94" y="123"/>
                    <a:pt x="94" y="121"/>
                  </a:cubicBezTo>
                  <a:cubicBezTo>
                    <a:pt x="93" y="119"/>
                    <a:pt x="91" y="117"/>
                    <a:pt x="89" y="118"/>
                  </a:cubicBezTo>
                  <a:close/>
                  <a:moveTo>
                    <a:pt x="51" y="29"/>
                  </a:moveTo>
                  <a:cubicBezTo>
                    <a:pt x="46" y="29"/>
                    <a:pt x="42" y="30"/>
                    <a:pt x="38" y="33"/>
                  </a:cubicBezTo>
                  <a:cubicBezTo>
                    <a:pt x="37" y="34"/>
                    <a:pt x="37" y="34"/>
                    <a:pt x="37" y="34"/>
                  </a:cubicBezTo>
                  <a:cubicBezTo>
                    <a:pt x="36" y="34"/>
                    <a:pt x="36" y="35"/>
                    <a:pt x="36" y="35"/>
                  </a:cubicBezTo>
                  <a:cubicBezTo>
                    <a:pt x="33" y="37"/>
                    <a:pt x="30" y="39"/>
                    <a:pt x="27" y="39"/>
                  </a:cubicBezTo>
                  <a:cubicBezTo>
                    <a:pt x="27" y="39"/>
                    <a:pt x="26" y="39"/>
                    <a:pt x="26" y="39"/>
                  </a:cubicBezTo>
                  <a:cubicBezTo>
                    <a:pt x="25" y="39"/>
                    <a:pt x="25" y="39"/>
                    <a:pt x="25" y="39"/>
                  </a:cubicBezTo>
                  <a:cubicBezTo>
                    <a:pt x="24" y="39"/>
                    <a:pt x="22" y="39"/>
                    <a:pt x="19" y="38"/>
                  </a:cubicBezTo>
                  <a:cubicBezTo>
                    <a:pt x="19" y="38"/>
                    <a:pt x="18" y="37"/>
                    <a:pt x="17" y="37"/>
                  </a:cubicBezTo>
                  <a:cubicBezTo>
                    <a:pt x="16" y="37"/>
                    <a:pt x="16" y="37"/>
                    <a:pt x="16" y="37"/>
                  </a:cubicBezTo>
                  <a:cubicBezTo>
                    <a:pt x="15" y="37"/>
                    <a:pt x="14" y="36"/>
                    <a:pt x="13" y="36"/>
                  </a:cubicBezTo>
                  <a:cubicBezTo>
                    <a:pt x="13" y="36"/>
                    <a:pt x="13" y="36"/>
                    <a:pt x="13" y="36"/>
                  </a:cubicBezTo>
                  <a:cubicBezTo>
                    <a:pt x="11" y="33"/>
                    <a:pt x="10" y="30"/>
                    <a:pt x="9" y="26"/>
                  </a:cubicBezTo>
                  <a:cubicBezTo>
                    <a:pt x="87" y="8"/>
                    <a:pt x="87" y="8"/>
                    <a:pt x="87" y="8"/>
                  </a:cubicBezTo>
                  <a:cubicBezTo>
                    <a:pt x="87" y="11"/>
                    <a:pt x="87" y="14"/>
                    <a:pt x="88" y="16"/>
                  </a:cubicBezTo>
                  <a:cubicBezTo>
                    <a:pt x="88" y="16"/>
                    <a:pt x="87" y="16"/>
                    <a:pt x="87" y="16"/>
                  </a:cubicBezTo>
                  <a:cubicBezTo>
                    <a:pt x="87" y="17"/>
                    <a:pt x="86" y="17"/>
                    <a:pt x="85" y="17"/>
                  </a:cubicBezTo>
                  <a:cubicBezTo>
                    <a:pt x="85" y="17"/>
                    <a:pt x="85" y="17"/>
                    <a:pt x="85" y="17"/>
                  </a:cubicBezTo>
                  <a:cubicBezTo>
                    <a:pt x="84" y="17"/>
                    <a:pt x="84" y="18"/>
                    <a:pt x="83" y="18"/>
                  </a:cubicBezTo>
                  <a:cubicBezTo>
                    <a:pt x="83" y="18"/>
                    <a:pt x="83" y="18"/>
                    <a:pt x="83" y="18"/>
                  </a:cubicBezTo>
                  <a:cubicBezTo>
                    <a:pt x="82" y="18"/>
                    <a:pt x="81" y="19"/>
                    <a:pt x="81" y="19"/>
                  </a:cubicBezTo>
                  <a:cubicBezTo>
                    <a:pt x="81" y="19"/>
                    <a:pt x="80" y="19"/>
                    <a:pt x="80" y="19"/>
                  </a:cubicBezTo>
                  <a:cubicBezTo>
                    <a:pt x="80" y="20"/>
                    <a:pt x="79" y="20"/>
                    <a:pt x="79" y="21"/>
                  </a:cubicBezTo>
                  <a:cubicBezTo>
                    <a:pt x="77" y="22"/>
                    <a:pt x="76" y="24"/>
                    <a:pt x="75" y="25"/>
                  </a:cubicBezTo>
                  <a:cubicBezTo>
                    <a:pt x="74" y="27"/>
                    <a:pt x="73" y="28"/>
                    <a:pt x="72" y="29"/>
                  </a:cubicBezTo>
                  <a:cubicBezTo>
                    <a:pt x="71" y="30"/>
                    <a:pt x="69" y="30"/>
                    <a:pt x="66" y="30"/>
                  </a:cubicBezTo>
                  <a:cubicBezTo>
                    <a:pt x="64" y="30"/>
                    <a:pt x="61" y="30"/>
                    <a:pt x="59" y="30"/>
                  </a:cubicBezTo>
                  <a:cubicBezTo>
                    <a:pt x="56" y="29"/>
                    <a:pt x="54" y="29"/>
                    <a:pt x="5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40" name="Freeform 21"/>
            <p:cNvSpPr>
              <a:spLocks noEditPoints="1"/>
            </p:cNvSpPr>
            <p:nvPr/>
          </p:nvSpPr>
          <p:spPr bwMode="auto">
            <a:xfrm>
              <a:off x="9434821" y="1223058"/>
              <a:ext cx="198422" cy="268453"/>
            </a:xfrm>
            <a:custGeom>
              <a:avLst/>
              <a:gdLst>
                <a:gd name="T0" fmla="*/ 410117605 w 96"/>
                <a:gd name="T1" fmla="*/ 56298132 h 129"/>
                <a:gd name="T2" fmla="*/ 405845331 w 96"/>
                <a:gd name="T3" fmla="*/ 43306255 h 129"/>
                <a:gd name="T4" fmla="*/ 393028510 w 96"/>
                <a:gd name="T5" fmla="*/ 38975630 h 129"/>
                <a:gd name="T6" fmla="*/ 21359302 w 96"/>
                <a:gd name="T7" fmla="*/ 0 h 129"/>
                <a:gd name="T8" fmla="*/ 8544547 w 96"/>
                <a:gd name="T9" fmla="*/ 4330626 h 129"/>
                <a:gd name="T10" fmla="*/ 0 w 96"/>
                <a:gd name="T11" fmla="*/ 17322502 h 129"/>
                <a:gd name="T12" fmla="*/ 0 w 96"/>
                <a:gd name="T13" fmla="*/ 95275843 h 129"/>
                <a:gd name="T14" fmla="*/ 0 w 96"/>
                <a:gd name="T15" fmla="*/ 95275843 h 129"/>
                <a:gd name="T16" fmla="*/ 0 w 96"/>
                <a:gd name="T17" fmla="*/ 95275843 h 129"/>
                <a:gd name="T18" fmla="*/ 153793585 w 96"/>
                <a:gd name="T19" fmla="*/ 337792953 h 129"/>
                <a:gd name="T20" fmla="*/ 136706557 w 96"/>
                <a:gd name="T21" fmla="*/ 511022136 h 129"/>
                <a:gd name="T22" fmla="*/ 85441340 w 96"/>
                <a:gd name="T23" fmla="*/ 506691511 h 129"/>
                <a:gd name="T24" fmla="*/ 68352245 w 96"/>
                <a:gd name="T25" fmla="*/ 524014013 h 129"/>
                <a:gd name="T26" fmla="*/ 81169066 w 96"/>
                <a:gd name="T27" fmla="*/ 541336515 h 129"/>
                <a:gd name="T28" fmla="*/ 230690378 w 96"/>
                <a:gd name="T29" fmla="*/ 558659017 h 129"/>
                <a:gd name="T30" fmla="*/ 230690378 w 96"/>
                <a:gd name="T31" fmla="*/ 558659017 h 129"/>
                <a:gd name="T32" fmla="*/ 247779473 w 96"/>
                <a:gd name="T33" fmla="*/ 541336515 h 129"/>
                <a:gd name="T34" fmla="*/ 230690378 w 96"/>
                <a:gd name="T35" fmla="*/ 524014013 h 129"/>
                <a:gd name="T36" fmla="*/ 183699501 w 96"/>
                <a:gd name="T37" fmla="*/ 515352762 h 129"/>
                <a:gd name="T38" fmla="*/ 200786529 w 96"/>
                <a:gd name="T39" fmla="*/ 342123579 h 129"/>
                <a:gd name="T40" fmla="*/ 393028510 w 96"/>
                <a:gd name="T41" fmla="*/ 129920847 h 129"/>
                <a:gd name="T42" fmla="*/ 393028510 w 96"/>
                <a:gd name="T43" fmla="*/ 129920847 h 129"/>
                <a:gd name="T44" fmla="*/ 410117605 w 96"/>
                <a:gd name="T45" fmla="*/ 56298132 h 129"/>
                <a:gd name="T46" fmla="*/ 34176123 w 96"/>
                <a:gd name="T47" fmla="*/ 34645004 h 129"/>
                <a:gd name="T48" fmla="*/ 371669209 w 96"/>
                <a:gd name="T49" fmla="*/ 69290008 h 129"/>
                <a:gd name="T50" fmla="*/ 367396935 w 96"/>
                <a:gd name="T51" fmla="*/ 103937094 h 129"/>
                <a:gd name="T52" fmla="*/ 363124661 w 96"/>
                <a:gd name="T53" fmla="*/ 103937094 h 129"/>
                <a:gd name="T54" fmla="*/ 358852388 w 96"/>
                <a:gd name="T55" fmla="*/ 103937094 h 129"/>
                <a:gd name="T56" fmla="*/ 328948539 w 96"/>
                <a:gd name="T57" fmla="*/ 108267719 h 129"/>
                <a:gd name="T58" fmla="*/ 307589237 w 96"/>
                <a:gd name="T59" fmla="*/ 121259596 h 129"/>
                <a:gd name="T60" fmla="*/ 290500142 w 96"/>
                <a:gd name="T61" fmla="*/ 134251472 h 129"/>
                <a:gd name="T62" fmla="*/ 264868567 w 96"/>
                <a:gd name="T63" fmla="*/ 129920847 h 129"/>
                <a:gd name="T64" fmla="*/ 234962651 w 96"/>
                <a:gd name="T65" fmla="*/ 121259596 h 129"/>
                <a:gd name="T66" fmla="*/ 170882680 w 96"/>
                <a:gd name="T67" fmla="*/ 99606468 h 129"/>
                <a:gd name="T68" fmla="*/ 145249038 w 96"/>
                <a:gd name="T69" fmla="*/ 103937094 h 129"/>
                <a:gd name="T70" fmla="*/ 140978831 w 96"/>
                <a:gd name="T71" fmla="*/ 108267719 h 129"/>
                <a:gd name="T72" fmla="*/ 85441340 w 96"/>
                <a:gd name="T73" fmla="*/ 112598345 h 129"/>
                <a:gd name="T74" fmla="*/ 64079972 w 96"/>
                <a:gd name="T75" fmla="*/ 99606468 h 129"/>
                <a:gd name="T76" fmla="*/ 51265217 w 96"/>
                <a:gd name="T77" fmla="*/ 90945217 h 129"/>
                <a:gd name="T78" fmla="*/ 46992944 w 96"/>
                <a:gd name="T79" fmla="*/ 86614592 h 129"/>
                <a:gd name="T80" fmla="*/ 38448396 w 96"/>
                <a:gd name="T81" fmla="*/ 82283966 h 129"/>
                <a:gd name="T82" fmla="*/ 34176123 w 96"/>
                <a:gd name="T83" fmla="*/ 82283966 h 129"/>
                <a:gd name="T84" fmla="*/ 34176123 w 96"/>
                <a:gd name="T85" fmla="*/ 34645004 h 12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6" h="129">
                  <a:moveTo>
                    <a:pt x="96" y="13"/>
                  </a:moveTo>
                  <a:cubicBezTo>
                    <a:pt x="96" y="12"/>
                    <a:pt x="95" y="11"/>
                    <a:pt x="95" y="10"/>
                  </a:cubicBezTo>
                  <a:cubicBezTo>
                    <a:pt x="94" y="9"/>
                    <a:pt x="93" y="9"/>
                    <a:pt x="92" y="9"/>
                  </a:cubicBezTo>
                  <a:cubicBezTo>
                    <a:pt x="5" y="0"/>
                    <a:pt x="5" y="0"/>
                    <a:pt x="5" y="0"/>
                  </a:cubicBezTo>
                  <a:cubicBezTo>
                    <a:pt x="4" y="0"/>
                    <a:pt x="3" y="0"/>
                    <a:pt x="2" y="1"/>
                  </a:cubicBezTo>
                  <a:cubicBezTo>
                    <a:pt x="1" y="2"/>
                    <a:pt x="1" y="3"/>
                    <a:pt x="0" y="4"/>
                  </a:cubicBezTo>
                  <a:cubicBezTo>
                    <a:pt x="0" y="10"/>
                    <a:pt x="0" y="16"/>
                    <a:pt x="0" y="22"/>
                  </a:cubicBezTo>
                  <a:cubicBezTo>
                    <a:pt x="0" y="22"/>
                    <a:pt x="0" y="22"/>
                    <a:pt x="0" y="22"/>
                  </a:cubicBezTo>
                  <a:cubicBezTo>
                    <a:pt x="0" y="22"/>
                    <a:pt x="0" y="22"/>
                    <a:pt x="0" y="22"/>
                  </a:cubicBezTo>
                  <a:cubicBezTo>
                    <a:pt x="3" y="51"/>
                    <a:pt x="17" y="72"/>
                    <a:pt x="36" y="78"/>
                  </a:cubicBezTo>
                  <a:cubicBezTo>
                    <a:pt x="32" y="118"/>
                    <a:pt x="32" y="118"/>
                    <a:pt x="32" y="118"/>
                  </a:cubicBezTo>
                  <a:cubicBezTo>
                    <a:pt x="20" y="117"/>
                    <a:pt x="20" y="117"/>
                    <a:pt x="20" y="117"/>
                  </a:cubicBezTo>
                  <a:cubicBezTo>
                    <a:pt x="18" y="117"/>
                    <a:pt x="16" y="119"/>
                    <a:pt x="16" y="121"/>
                  </a:cubicBezTo>
                  <a:cubicBezTo>
                    <a:pt x="15" y="123"/>
                    <a:pt x="17" y="125"/>
                    <a:pt x="19" y="125"/>
                  </a:cubicBezTo>
                  <a:cubicBezTo>
                    <a:pt x="54" y="129"/>
                    <a:pt x="54" y="129"/>
                    <a:pt x="54" y="129"/>
                  </a:cubicBezTo>
                  <a:cubicBezTo>
                    <a:pt x="54" y="129"/>
                    <a:pt x="54" y="129"/>
                    <a:pt x="54" y="129"/>
                  </a:cubicBezTo>
                  <a:cubicBezTo>
                    <a:pt x="56" y="129"/>
                    <a:pt x="58" y="127"/>
                    <a:pt x="58" y="125"/>
                  </a:cubicBezTo>
                  <a:cubicBezTo>
                    <a:pt x="58" y="123"/>
                    <a:pt x="56" y="121"/>
                    <a:pt x="54" y="121"/>
                  </a:cubicBezTo>
                  <a:cubicBezTo>
                    <a:pt x="43" y="119"/>
                    <a:pt x="43" y="119"/>
                    <a:pt x="43" y="119"/>
                  </a:cubicBezTo>
                  <a:cubicBezTo>
                    <a:pt x="47" y="79"/>
                    <a:pt x="47" y="79"/>
                    <a:pt x="47" y="79"/>
                  </a:cubicBezTo>
                  <a:cubicBezTo>
                    <a:pt x="66" y="77"/>
                    <a:pt x="85" y="58"/>
                    <a:pt x="92" y="30"/>
                  </a:cubicBezTo>
                  <a:cubicBezTo>
                    <a:pt x="92" y="30"/>
                    <a:pt x="92" y="30"/>
                    <a:pt x="92" y="30"/>
                  </a:cubicBezTo>
                  <a:cubicBezTo>
                    <a:pt x="94" y="24"/>
                    <a:pt x="95" y="19"/>
                    <a:pt x="96" y="13"/>
                  </a:cubicBezTo>
                  <a:close/>
                  <a:moveTo>
                    <a:pt x="8" y="8"/>
                  </a:moveTo>
                  <a:cubicBezTo>
                    <a:pt x="87" y="16"/>
                    <a:pt x="87" y="16"/>
                    <a:pt x="87" y="16"/>
                  </a:cubicBezTo>
                  <a:cubicBezTo>
                    <a:pt x="87" y="19"/>
                    <a:pt x="86" y="21"/>
                    <a:pt x="86" y="24"/>
                  </a:cubicBezTo>
                  <a:cubicBezTo>
                    <a:pt x="86" y="24"/>
                    <a:pt x="86" y="24"/>
                    <a:pt x="85" y="24"/>
                  </a:cubicBezTo>
                  <a:cubicBezTo>
                    <a:pt x="85" y="24"/>
                    <a:pt x="84" y="24"/>
                    <a:pt x="84" y="24"/>
                  </a:cubicBezTo>
                  <a:cubicBezTo>
                    <a:pt x="81" y="24"/>
                    <a:pt x="79" y="24"/>
                    <a:pt x="77" y="25"/>
                  </a:cubicBezTo>
                  <a:cubicBezTo>
                    <a:pt x="75" y="26"/>
                    <a:pt x="74" y="27"/>
                    <a:pt x="72" y="28"/>
                  </a:cubicBezTo>
                  <a:cubicBezTo>
                    <a:pt x="71" y="29"/>
                    <a:pt x="69" y="31"/>
                    <a:pt x="68" y="31"/>
                  </a:cubicBezTo>
                  <a:cubicBezTo>
                    <a:pt x="66" y="32"/>
                    <a:pt x="64" y="31"/>
                    <a:pt x="62" y="30"/>
                  </a:cubicBezTo>
                  <a:cubicBezTo>
                    <a:pt x="59" y="30"/>
                    <a:pt x="57" y="29"/>
                    <a:pt x="55" y="28"/>
                  </a:cubicBezTo>
                  <a:cubicBezTo>
                    <a:pt x="51" y="25"/>
                    <a:pt x="46" y="23"/>
                    <a:pt x="40" y="23"/>
                  </a:cubicBezTo>
                  <a:cubicBezTo>
                    <a:pt x="38" y="23"/>
                    <a:pt x="36" y="24"/>
                    <a:pt x="34" y="24"/>
                  </a:cubicBezTo>
                  <a:cubicBezTo>
                    <a:pt x="33" y="25"/>
                    <a:pt x="33" y="25"/>
                    <a:pt x="33" y="25"/>
                  </a:cubicBezTo>
                  <a:cubicBezTo>
                    <a:pt x="28" y="26"/>
                    <a:pt x="23" y="27"/>
                    <a:pt x="20" y="26"/>
                  </a:cubicBezTo>
                  <a:cubicBezTo>
                    <a:pt x="18" y="25"/>
                    <a:pt x="17" y="24"/>
                    <a:pt x="15" y="23"/>
                  </a:cubicBezTo>
                  <a:cubicBezTo>
                    <a:pt x="14" y="22"/>
                    <a:pt x="13" y="22"/>
                    <a:pt x="12" y="21"/>
                  </a:cubicBezTo>
                  <a:cubicBezTo>
                    <a:pt x="12" y="21"/>
                    <a:pt x="12" y="21"/>
                    <a:pt x="11" y="20"/>
                  </a:cubicBezTo>
                  <a:cubicBezTo>
                    <a:pt x="10" y="20"/>
                    <a:pt x="10" y="19"/>
                    <a:pt x="9" y="19"/>
                  </a:cubicBezTo>
                  <a:cubicBezTo>
                    <a:pt x="8" y="19"/>
                    <a:pt x="8" y="19"/>
                    <a:pt x="8" y="19"/>
                  </a:cubicBezTo>
                  <a:cubicBezTo>
                    <a:pt x="8" y="15"/>
                    <a:pt x="8" y="12"/>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41" name="Freeform 22"/>
            <p:cNvSpPr/>
            <p:nvPr/>
          </p:nvSpPr>
          <p:spPr bwMode="auto">
            <a:xfrm>
              <a:off x="5348501" y="1119178"/>
              <a:ext cx="21009" cy="18675"/>
            </a:xfrm>
            <a:custGeom>
              <a:avLst/>
              <a:gdLst>
                <a:gd name="T0" fmla="*/ 26481845 w 10"/>
                <a:gd name="T1" fmla="*/ 4305625 h 9"/>
                <a:gd name="T2" fmla="*/ 4413991 w 10"/>
                <a:gd name="T3" fmla="*/ 12916875 h 9"/>
                <a:gd name="T4" fmla="*/ 0 w 10"/>
                <a:gd name="T5" fmla="*/ 30139375 h 9"/>
                <a:gd name="T6" fmla="*/ 0 w 10"/>
                <a:gd name="T7" fmla="*/ 30139375 h 9"/>
                <a:gd name="T8" fmla="*/ 0 w 10"/>
                <a:gd name="T9" fmla="*/ 30139375 h 9"/>
                <a:gd name="T10" fmla="*/ 35309826 w 10"/>
                <a:gd name="T11" fmla="*/ 38750625 h 9"/>
                <a:gd name="T12" fmla="*/ 39723817 w 10"/>
                <a:gd name="T13" fmla="*/ 25833750 h 9"/>
                <a:gd name="T14" fmla="*/ 26481845 w 10"/>
                <a:gd name="T15" fmla="*/ 4305625 h 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9">
                  <a:moveTo>
                    <a:pt x="6" y="1"/>
                  </a:moveTo>
                  <a:cubicBezTo>
                    <a:pt x="4" y="0"/>
                    <a:pt x="2" y="1"/>
                    <a:pt x="1" y="3"/>
                  </a:cubicBezTo>
                  <a:cubicBezTo>
                    <a:pt x="0" y="7"/>
                    <a:pt x="0" y="7"/>
                    <a:pt x="0" y="7"/>
                  </a:cubicBezTo>
                  <a:cubicBezTo>
                    <a:pt x="0" y="7"/>
                    <a:pt x="0" y="7"/>
                    <a:pt x="0" y="7"/>
                  </a:cubicBezTo>
                  <a:cubicBezTo>
                    <a:pt x="0" y="7"/>
                    <a:pt x="0" y="7"/>
                    <a:pt x="0" y="7"/>
                  </a:cubicBezTo>
                  <a:cubicBezTo>
                    <a:pt x="3" y="8"/>
                    <a:pt x="5" y="8"/>
                    <a:pt x="8" y="9"/>
                  </a:cubicBezTo>
                  <a:cubicBezTo>
                    <a:pt x="9" y="6"/>
                    <a:pt x="9" y="6"/>
                    <a:pt x="9" y="6"/>
                  </a:cubicBezTo>
                  <a:cubicBezTo>
                    <a:pt x="10" y="4"/>
                    <a:pt x="9"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42" name="Freeform 23"/>
            <p:cNvSpPr>
              <a:spLocks noEditPoints="1"/>
            </p:cNvSpPr>
            <p:nvPr/>
          </p:nvSpPr>
          <p:spPr bwMode="auto">
            <a:xfrm>
              <a:off x="5145410" y="1150692"/>
              <a:ext cx="208926" cy="367664"/>
            </a:xfrm>
            <a:custGeom>
              <a:avLst/>
              <a:gdLst>
                <a:gd name="T0" fmla="*/ 432178945 w 101"/>
                <a:gd name="T1" fmla="*/ 138071334 h 177"/>
                <a:gd name="T2" fmla="*/ 423621254 w 101"/>
                <a:gd name="T3" fmla="*/ 0 h 177"/>
                <a:gd name="T4" fmla="*/ 320924816 w 101"/>
                <a:gd name="T5" fmla="*/ 94923782 h 177"/>
                <a:gd name="T6" fmla="*/ 367993155 w 101"/>
                <a:gd name="T7" fmla="*/ 112183218 h 177"/>
                <a:gd name="T8" fmla="*/ 346599960 w 101"/>
                <a:gd name="T9" fmla="*/ 168275866 h 177"/>
                <a:gd name="T10" fmla="*/ 179717731 w 101"/>
                <a:gd name="T11" fmla="*/ 168275866 h 177"/>
                <a:gd name="T12" fmla="*/ 98416557 w 101"/>
                <a:gd name="T13" fmla="*/ 30202455 h 177"/>
                <a:gd name="T14" fmla="*/ 81301174 w 101"/>
                <a:gd name="T15" fmla="*/ 25888115 h 177"/>
                <a:gd name="T16" fmla="*/ 12837572 w 101"/>
                <a:gd name="T17" fmla="*/ 47461891 h 177"/>
                <a:gd name="T18" fmla="*/ 4279880 w 101"/>
                <a:gd name="T19" fmla="*/ 69035667 h 177"/>
                <a:gd name="T20" fmla="*/ 25673075 w 101"/>
                <a:gd name="T21" fmla="*/ 81980763 h 177"/>
                <a:gd name="T22" fmla="*/ 77021294 w 101"/>
                <a:gd name="T23" fmla="*/ 60406987 h 177"/>
                <a:gd name="T24" fmla="*/ 136927204 w 101"/>
                <a:gd name="T25" fmla="*/ 168275866 h 177"/>
                <a:gd name="T26" fmla="*/ 94138746 w 101"/>
                <a:gd name="T27" fmla="*/ 168275866 h 177"/>
                <a:gd name="T28" fmla="*/ 81301174 w 101"/>
                <a:gd name="T29" fmla="*/ 176904546 h 177"/>
                <a:gd name="T30" fmla="*/ 77021294 w 101"/>
                <a:gd name="T31" fmla="*/ 185535302 h 177"/>
                <a:gd name="T32" fmla="*/ 77021294 w 101"/>
                <a:gd name="T33" fmla="*/ 345180412 h 177"/>
                <a:gd name="T34" fmla="*/ 81301174 w 101"/>
                <a:gd name="T35" fmla="*/ 694675163 h 177"/>
                <a:gd name="T36" fmla="*/ 154044656 w 101"/>
                <a:gd name="T37" fmla="*/ 763710830 h 177"/>
                <a:gd name="T38" fmla="*/ 355157651 w 101"/>
                <a:gd name="T39" fmla="*/ 763710830 h 177"/>
                <a:gd name="T40" fmla="*/ 423621254 w 101"/>
                <a:gd name="T41" fmla="*/ 694675163 h 177"/>
                <a:gd name="T42" fmla="*/ 427899065 w 101"/>
                <a:gd name="T43" fmla="*/ 345180412 h 177"/>
                <a:gd name="T44" fmla="*/ 427899065 w 101"/>
                <a:gd name="T45" fmla="*/ 185535302 h 177"/>
                <a:gd name="T46" fmla="*/ 423621254 w 101"/>
                <a:gd name="T47" fmla="*/ 176904546 h 177"/>
                <a:gd name="T48" fmla="*/ 410783682 w 101"/>
                <a:gd name="T49" fmla="*/ 168275866 h 177"/>
                <a:gd name="T50" fmla="*/ 380830727 w 101"/>
                <a:gd name="T51" fmla="*/ 168275866 h 177"/>
                <a:gd name="T52" fmla="*/ 397946110 w 101"/>
                <a:gd name="T53" fmla="*/ 125128315 h 177"/>
                <a:gd name="T54" fmla="*/ 432178945 w 101"/>
                <a:gd name="T55" fmla="*/ 138071334 h 177"/>
                <a:gd name="T56" fmla="*/ 333762388 w 101"/>
                <a:gd name="T57" fmla="*/ 202792661 h 177"/>
                <a:gd name="T58" fmla="*/ 290971861 w 101"/>
                <a:gd name="T59" fmla="*/ 327920976 h 177"/>
                <a:gd name="T60" fmla="*/ 265298786 w 101"/>
                <a:gd name="T61" fmla="*/ 327920976 h 177"/>
                <a:gd name="T62" fmla="*/ 196833115 w 101"/>
                <a:gd name="T63" fmla="*/ 202792661 h 177"/>
                <a:gd name="T64" fmla="*/ 333762388 w 101"/>
                <a:gd name="T65" fmla="*/ 202792661 h 177"/>
                <a:gd name="T66" fmla="*/ 111254129 w 101"/>
                <a:gd name="T67" fmla="*/ 327920976 h 177"/>
                <a:gd name="T68" fmla="*/ 111254129 w 101"/>
                <a:gd name="T69" fmla="*/ 202792661 h 177"/>
                <a:gd name="T70" fmla="*/ 158322468 w 101"/>
                <a:gd name="T71" fmla="*/ 202792661 h 177"/>
                <a:gd name="T72" fmla="*/ 226786070 w 101"/>
                <a:gd name="T73" fmla="*/ 327920976 h 177"/>
                <a:gd name="T74" fmla="*/ 111254129 w 101"/>
                <a:gd name="T75" fmla="*/ 327920976 h 177"/>
                <a:gd name="T76" fmla="*/ 188275423 w 101"/>
                <a:gd name="T77" fmla="*/ 448734951 h 177"/>
                <a:gd name="T78" fmla="*/ 256739025 w 101"/>
                <a:gd name="T79" fmla="*/ 418530418 h 177"/>
                <a:gd name="T80" fmla="*/ 286691981 w 101"/>
                <a:gd name="T81" fmla="*/ 487566085 h 177"/>
                <a:gd name="T82" fmla="*/ 218228378 w 101"/>
                <a:gd name="T83" fmla="*/ 517770617 h 177"/>
                <a:gd name="T84" fmla="*/ 188275423 w 101"/>
                <a:gd name="T85" fmla="*/ 448734951 h 177"/>
                <a:gd name="T86" fmla="*/ 299529552 w 101"/>
                <a:gd name="T87" fmla="*/ 673101387 h 177"/>
                <a:gd name="T88" fmla="*/ 231065950 w 101"/>
                <a:gd name="T89" fmla="*/ 642896855 h 177"/>
                <a:gd name="T90" fmla="*/ 256739025 w 101"/>
                <a:gd name="T91" fmla="*/ 573861188 h 177"/>
                <a:gd name="T92" fmla="*/ 329482508 w 101"/>
                <a:gd name="T93" fmla="*/ 604065720 h 177"/>
                <a:gd name="T94" fmla="*/ 299529552 w 101"/>
                <a:gd name="T95" fmla="*/ 673101387 h 177"/>
                <a:gd name="T96" fmla="*/ 393668298 w 101"/>
                <a:gd name="T97" fmla="*/ 202792661 h 177"/>
                <a:gd name="T98" fmla="*/ 393668298 w 101"/>
                <a:gd name="T99" fmla="*/ 327920976 h 177"/>
                <a:gd name="T100" fmla="*/ 325204696 w 101"/>
                <a:gd name="T101" fmla="*/ 327920976 h 177"/>
                <a:gd name="T102" fmla="*/ 372273035 w 101"/>
                <a:gd name="T103" fmla="*/ 202792661 h 177"/>
                <a:gd name="T104" fmla="*/ 393668298 w 101"/>
                <a:gd name="T105" fmla="*/ 202792661 h 1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01" h="177">
                  <a:moveTo>
                    <a:pt x="101" y="32"/>
                  </a:moveTo>
                  <a:cubicBezTo>
                    <a:pt x="99" y="0"/>
                    <a:pt x="99" y="0"/>
                    <a:pt x="99" y="0"/>
                  </a:cubicBezTo>
                  <a:cubicBezTo>
                    <a:pt x="75" y="22"/>
                    <a:pt x="75" y="22"/>
                    <a:pt x="75" y="22"/>
                  </a:cubicBezTo>
                  <a:cubicBezTo>
                    <a:pt x="86" y="26"/>
                    <a:pt x="86" y="26"/>
                    <a:pt x="86" y="26"/>
                  </a:cubicBezTo>
                  <a:cubicBezTo>
                    <a:pt x="81" y="39"/>
                    <a:pt x="81" y="39"/>
                    <a:pt x="81" y="39"/>
                  </a:cubicBezTo>
                  <a:cubicBezTo>
                    <a:pt x="42" y="39"/>
                    <a:pt x="42" y="39"/>
                    <a:pt x="42" y="39"/>
                  </a:cubicBezTo>
                  <a:cubicBezTo>
                    <a:pt x="23" y="7"/>
                    <a:pt x="23" y="7"/>
                    <a:pt x="23" y="7"/>
                  </a:cubicBezTo>
                  <a:cubicBezTo>
                    <a:pt x="23" y="6"/>
                    <a:pt x="20" y="5"/>
                    <a:pt x="19" y="6"/>
                  </a:cubicBezTo>
                  <a:cubicBezTo>
                    <a:pt x="3" y="11"/>
                    <a:pt x="3" y="11"/>
                    <a:pt x="3" y="11"/>
                  </a:cubicBezTo>
                  <a:cubicBezTo>
                    <a:pt x="1" y="12"/>
                    <a:pt x="0" y="14"/>
                    <a:pt x="1" y="16"/>
                  </a:cubicBezTo>
                  <a:cubicBezTo>
                    <a:pt x="1" y="18"/>
                    <a:pt x="4" y="19"/>
                    <a:pt x="6" y="19"/>
                  </a:cubicBezTo>
                  <a:cubicBezTo>
                    <a:pt x="18" y="14"/>
                    <a:pt x="18" y="14"/>
                    <a:pt x="18" y="14"/>
                  </a:cubicBezTo>
                  <a:cubicBezTo>
                    <a:pt x="32" y="39"/>
                    <a:pt x="32" y="39"/>
                    <a:pt x="32" y="39"/>
                  </a:cubicBezTo>
                  <a:cubicBezTo>
                    <a:pt x="22" y="39"/>
                    <a:pt x="22" y="39"/>
                    <a:pt x="22" y="39"/>
                  </a:cubicBezTo>
                  <a:cubicBezTo>
                    <a:pt x="21" y="39"/>
                    <a:pt x="20" y="40"/>
                    <a:pt x="19" y="41"/>
                  </a:cubicBezTo>
                  <a:cubicBezTo>
                    <a:pt x="18" y="41"/>
                    <a:pt x="18" y="42"/>
                    <a:pt x="18" y="43"/>
                  </a:cubicBezTo>
                  <a:cubicBezTo>
                    <a:pt x="18" y="80"/>
                    <a:pt x="18" y="80"/>
                    <a:pt x="18" y="80"/>
                  </a:cubicBezTo>
                  <a:cubicBezTo>
                    <a:pt x="19" y="161"/>
                    <a:pt x="19" y="161"/>
                    <a:pt x="19" y="161"/>
                  </a:cubicBezTo>
                  <a:cubicBezTo>
                    <a:pt x="19" y="170"/>
                    <a:pt x="27" y="177"/>
                    <a:pt x="36" y="177"/>
                  </a:cubicBezTo>
                  <a:cubicBezTo>
                    <a:pt x="83" y="177"/>
                    <a:pt x="83" y="177"/>
                    <a:pt x="83" y="177"/>
                  </a:cubicBezTo>
                  <a:cubicBezTo>
                    <a:pt x="92" y="177"/>
                    <a:pt x="99" y="170"/>
                    <a:pt x="99" y="161"/>
                  </a:cubicBezTo>
                  <a:cubicBezTo>
                    <a:pt x="100" y="80"/>
                    <a:pt x="100" y="80"/>
                    <a:pt x="100" y="80"/>
                  </a:cubicBezTo>
                  <a:cubicBezTo>
                    <a:pt x="100" y="43"/>
                    <a:pt x="100" y="43"/>
                    <a:pt x="100" y="43"/>
                  </a:cubicBezTo>
                  <a:cubicBezTo>
                    <a:pt x="100" y="42"/>
                    <a:pt x="100" y="41"/>
                    <a:pt x="99" y="41"/>
                  </a:cubicBezTo>
                  <a:cubicBezTo>
                    <a:pt x="99" y="40"/>
                    <a:pt x="98" y="39"/>
                    <a:pt x="96" y="39"/>
                  </a:cubicBezTo>
                  <a:cubicBezTo>
                    <a:pt x="89" y="39"/>
                    <a:pt x="89" y="39"/>
                    <a:pt x="89" y="39"/>
                  </a:cubicBezTo>
                  <a:cubicBezTo>
                    <a:pt x="93" y="29"/>
                    <a:pt x="93" y="29"/>
                    <a:pt x="93" y="29"/>
                  </a:cubicBezTo>
                  <a:lnTo>
                    <a:pt x="101" y="32"/>
                  </a:lnTo>
                  <a:close/>
                  <a:moveTo>
                    <a:pt x="78" y="47"/>
                  </a:moveTo>
                  <a:cubicBezTo>
                    <a:pt x="68" y="76"/>
                    <a:pt x="68" y="76"/>
                    <a:pt x="68" y="76"/>
                  </a:cubicBezTo>
                  <a:cubicBezTo>
                    <a:pt x="62" y="76"/>
                    <a:pt x="62" y="76"/>
                    <a:pt x="62" y="76"/>
                  </a:cubicBezTo>
                  <a:cubicBezTo>
                    <a:pt x="46" y="47"/>
                    <a:pt x="46" y="47"/>
                    <a:pt x="46" y="47"/>
                  </a:cubicBezTo>
                  <a:lnTo>
                    <a:pt x="78" y="47"/>
                  </a:lnTo>
                  <a:close/>
                  <a:moveTo>
                    <a:pt x="26" y="76"/>
                  </a:moveTo>
                  <a:cubicBezTo>
                    <a:pt x="26" y="47"/>
                    <a:pt x="26" y="47"/>
                    <a:pt x="26" y="47"/>
                  </a:cubicBezTo>
                  <a:cubicBezTo>
                    <a:pt x="37" y="47"/>
                    <a:pt x="37" y="47"/>
                    <a:pt x="37" y="47"/>
                  </a:cubicBezTo>
                  <a:cubicBezTo>
                    <a:pt x="53" y="76"/>
                    <a:pt x="53" y="76"/>
                    <a:pt x="53" y="76"/>
                  </a:cubicBezTo>
                  <a:lnTo>
                    <a:pt x="26" y="76"/>
                  </a:lnTo>
                  <a:close/>
                  <a:moveTo>
                    <a:pt x="44" y="104"/>
                  </a:moveTo>
                  <a:cubicBezTo>
                    <a:pt x="60" y="97"/>
                    <a:pt x="60" y="97"/>
                    <a:pt x="60" y="97"/>
                  </a:cubicBezTo>
                  <a:cubicBezTo>
                    <a:pt x="67" y="113"/>
                    <a:pt x="67" y="113"/>
                    <a:pt x="67" y="113"/>
                  </a:cubicBezTo>
                  <a:cubicBezTo>
                    <a:pt x="51" y="120"/>
                    <a:pt x="51" y="120"/>
                    <a:pt x="51" y="120"/>
                  </a:cubicBezTo>
                  <a:lnTo>
                    <a:pt x="44" y="104"/>
                  </a:lnTo>
                  <a:close/>
                  <a:moveTo>
                    <a:pt x="70" y="156"/>
                  </a:moveTo>
                  <a:cubicBezTo>
                    <a:pt x="54" y="149"/>
                    <a:pt x="54" y="149"/>
                    <a:pt x="54" y="149"/>
                  </a:cubicBezTo>
                  <a:cubicBezTo>
                    <a:pt x="60" y="133"/>
                    <a:pt x="60" y="133"/>
                    <a:pt x="60" y="133"/>
                  </a:cubicBezTo>
                  <a:cubicBezTo>
                    <a:pt x="77" y="140"/>
                    <a:pt x="77" y="140"/>
                    <a:pt x="77" y="140"/>
                  </a:cubicBezTo>
                  <a:lnTo>
                    <a:pt x="70" y="156"/>
                  </a:lnTo>
                  <a:close/>
                  <a:moveTo>
                    <a:pt x="92" y="47"/>
                  </a:moveTo>
                  <a:cubicBezTo>
                    <a:pt x="92" y="76"/>
                    <a:pt x="92" y="76"/>
                    <a:pt x="92" y="76"/>
                  </a:cubicBezTo>
                  <a:cubicBezTo>
                    <a:pt x="76" y="76"/>
                    <a:pt x="76" y="76"/>
                    <a:pt x="76" y="76"/>
                  </a:cubicBezTo>
                  <a:cubicBezTo>
                    <a:pt x="87" y="47"/>
                    <a:pt x="87" y="47"/>
                    <a:pt x="87" y="47"/>
                  </a:cubicBezTo>
                  <a:lnTo>
                    <a:pt x="92"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43" name="Freeform 24"/>
            <p:cNvSpPr/>
            <p:nvPr/>
          </p:nvSpPr>
          <p:spPr bwMode="auto">
            <a:xfrm>
              <a:off x="5367176" y="1140187"/>
              <a:ext cx="47855" cy="95709"/>
            </a:xfrm>
            <a:custGeom>
              <a:avLst/>
              <a:gdLst>
                <a:gd name="T0" fmla="*/ 0 w 23"/>
                <a:gd name="T1" fmla="*/ 0 h 46"/>
                <a:gd name="T2" fmla="*/ 8657594 w 23"/>
                <a:gd name="T3" fmla="*/ 173160468 h 46"/>
                <a:gd name="T4" fmla="*/ 77924585 w 23"/>
                <a:gd name="T5" fmla="*/ 194805266 h 46"/>
                <a:gd name="T6" fmla="*/ 82252342 w 23"/>
                <a:gd name="T7" fmla="*/ 199135058 h 46"/>
                <a:gd name="T8" fmla="*/ 95239773 w 23"/>
                <a:gd name="T9" fmla="*/ 186147763 h 46"/>
                <a:gd name="T10" fmla="*/ 99569610 w 23"/>
                <a:gd name="T11" fmla="*/ 177490260 h 46"/>
                <a:gd name="T12" fmla="*/ 0 w 23"/>
                <a:gd name="T13" fmla="*/ 0 h 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 h="46">
                  <a:moveTo>
                    <a:pt x="0" y="0"/>
                  </a:moveTo>
                  <a:cubicBezTo>
                    <a:pt x="2" y="40"/>
                    <a:pt x="2" y="40"/>
                    <a:pt x="2" y="40"/>
                  </a:cubicBezTo>
                  <a:cubicBezTo>
                    <a:pt x="18" y="45"/>
                    <a:pt x="18" y="45"/>
                    <a:pt x="18" y="45"/>
                  </a:cubicBezTo>
                  <a:cubicBezTo>
                    <a:pt x="18" y="45"/>
                    <a:pt x="18" y="46"/>
                    <a:pt x="19" y="46"/>
                  </a:cubicBezTo>
                  <a:cubicBezTo>
                    <a:pt x="20" y="46"/>
                    <a:pt x="22" y="45"/>
                    <a:pt x="22" y="43"/>
                  </a:cubicBezTo>
                  <a:cubicBezTo>
                    <a:pt x="23" y="43"/>
                    <a:pt x="23" y="42"/>
                    <a:pt x="23" y="41"/>
                  </a:cubicBezTo>
                  <a:cubicBezTo>
                    <a:pt x="22" y="21"/>
                    <a:pt x="15"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44" name="Freeform 25"/>
            <p:cNvSpPr/>
            <p:nvPr/>
          </p:nvSpPr>
          <p:spPr bwMode="auto">
            <a:xfrm>
              <a:off x="5250457" y="1123847"/>
              <a:ext cx="95709" cy="66530"/>
            </a:xfrm>
            <a:custGeom>
              <a:avLst/>
              <a:gdLst>
                <a:gd name="T0" fmla="*/ 12987295 w 46"/>
                <a:gd name="T1" fmla="*/ 121030544 h 32"/>
                <a:gd name="T2" fmla="*/ 64934395 w 46"/>
                <a:gd name="T3" fmla="*/ 138320028 h 32"/>
                <a:gd name="T4" fmla="*/ 199135058 w 46"/>
                <a:gd name="T5" fmla="*/ 17289484 h 32"/>
                <a:gd name="T6" fmla="*/ 4329792 w 46"/>
                <a:gd name="T7" fmla="*/ 90771869 h 32"/>
                <a:gd name="T8" fmla="*/ 4329792 w 46"/>
                <a:gd name="T9" fmla="*/ 99416611 h 32"/>
                <a:gd name="T10" fmla="*/ 12987295 w 46"/>
                <a:gd name="T11" fmla="*/ 121030544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 h="32">
                  <a:moveTo>
                    <a:pt x="3" y="28"/>
                  </a:moveTo>
                  <a:cubicBezTo>
                    <a:pt x="15" y="32"/>
                    <a:pt x="15" y="32"/>
                    <a:pt x="15" y="32"/>
                  </a:cubicBezTo>
                  <a:cubicBezTo>
                    <a:pt x="46" y="4"/>
                    <a:pt x="46" y="4"/>
                    <a:pt x="46" y="4"/>
                  </a:cubicBezTo>
                  <a:cubicBezTo>
                    <a:pt x="30" y="0"/>
                    <a:pt x="15" y="6"/>
                    <a:pt x="1" y="21"/>
                  </a:cubicBezTo>
                  <a:cubicBezTo>
                    <a:pt x="1" y="22"/>
                    <a:pt x="1" y="23"/>
                    <a:pt x="1" y="23"/>
                  </a:cubicBezTo>
                  <a:cubicBezTo>
                    <a:pt x="0" y="25"/>
                    <a:pt x="1" y="27"/>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45" name="Freeform 26"/>
            <p:cNvSpPr/>
            <p:nvPr/>
          </p:nvSpPr>
          <p:spPr bwMode="auto">
            <a:xfrm>
              <a:off x="8797537" y="1137853"/>
              <a:ext cx="16341" cy="58359"/>
            </a:xfrm>
            <a:custGeom>
              <a:avLst/>
              <a:gdLst>
                <a:gd name="T0" fmla="*/ 16690289 w 8"/>
                <a:gd name="T1" fmla="*/ 121634746 h 28"/>
                <a:gd name="T2" fmla="*/ 0 w 8"/>
                <a:gd name="T3" fmla="*/ 104258354 h 28"/>
                <a:gd name="T4" fmla="*/ 0 w 8"/>
                <a:gd name="T5" fmla="*/ 17376392 h 28"/>
                <a:gd name="T6" fmla="*/ 16690289 w 8"/>
                <a:gd name="T7" fmla="*/ 0 h 28"/>
                <a:gd name="T8" fmla="*/ 33378535 w 8"/>
                <a:gd name="T9" fmla="*/ 17376392 h 28"/>
                <a:gd name="T10" fmla="*/ 33378535 w 8"/>
                <a:gd name="T11" fmla="*/ 104258354 h 28"/>
                <a:gd name="T12" fmla="*/ 16690289 w 8"/>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8">
                  <a:moveTo>
                    <a:pt x="4" y="28"/>
                  </a:moveTo>
                  <a:cubicBezTo>
                    <a:pt x="2" y="28"/>
                    <a:pt x="0" y="26"/>
                    <a:pt x="0" y="24"/>
                  </a:cubicBezTo>
                  <a:cubicBezTo>
                    <a:pt x="0" y="4"/>
                    <a:pt x="0" y="4"/>
                    <a:pt x="0" y="4"/>
                  </a:cubicBezTo>
                  <a:cubicBezTo>
                    <a:pt x="0" y="2"/>
                    <a:pt x="2" y="0"/>
                    <a:pt x="4" y="0"/>
                  </a:cubicBezTo>
                  <a:cubicBezTo>
                    <a:pt x="6" y="0"/>
                    <a:pt x="8" y="2"/>
                    <a:pt x="8" y="4"/>
                  </a:cubicBezTo>
                  <a:cubicBezTo>
                    <a:pt x="8" y="24"/>
                    <a:pt x="8" y="24"/>
                    <a:pt x="8" y="24"/>
                  </a:cubicBezTo>
                  <a:cubicBezTo>
                    <a:pt x="8" y="26"/>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46" name="Freeform 27"/>
            <p:cNvSpPr/>
            <p:nvPr/>
          </p:nvSpPr>
          <p:spPr bwMode="auto">
            <a:xfrm>
              <a:off x="8755518" y="1121512"/>
              <a:ext cx="15173" cy="74700"/>
            </a:xfrm>
            <a:custGeom>
              <a:avLst/>
              <a:gdLst>
                <a:gd name="T0" fmla="*/ 18792844 w 7"/>
                <a:gd name="T1" fmla="*/ 155002500 h 36"/>
                <a:gd name="T2" fmla="*/ 0 w 7"/>
                <a:gd name="T3" fmla="*/ 137780000 h 36"/>
                <a:gd name="T4" fmla="*/ 0 w 7"/>
                <a:gd name="T5" fmla="*/ 17222500 h 36"/>
                <a:gd name="T6" fmla="*/ 18792844 w 7"/>
                <a:gd name="T7" fmla="*/ 0 h 36"/>
                <a:gd name="T8" fmla="*/ 32888561 w 7"/>
                <a:gd name="T9" fmla="*/ 17222500 h 36"/>
                <a:gd name="T10" fmla="*/ 32888561 w 7"/>
                <a:gd name="T11" fmla="*/ 137780000 h 36"/>
                <a:gd name="T12" fmla="*/ 18792844 w 7"/>
                <a:gd name="T13" fmla="*/ 15500250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36">
                  <a:moveTo>
                    <a:pt x="4" y="36"/>
                  </a:moveTo>
                  <a:cubicBezTo>
                    <a:pt x="1" y="36"/>
                    <a:pt x="0" y="34"/>
                    <a:pt x="0" y="32"/>
                  </a:cubicBezTo>
                  <a:cubicBezTo>
                    <a:pt x="0" y="4"/>
                    <a:pt x="0" y="4"/>
                    <a:pt x="0" y="4"/>
                  </a:cubicBezTo>
                  <a:cubicBezTo>
                    <a:pt x="0" y="2"/>
                    <a:pt x="1" y="0"/>
                    <a:pt x="4" y="0"/>
                  </a:cubicBezTo>
                  <a:cubicBezTo>
                    <a:pt x="6" y="0"/>
                    <a:pt x="7" y="2"/>
                    <a:pt x="7" y="4"/>
                  </a:cubicBezTo>
                  <a:cubicBezTo>
                    <a:pt x="7" y="32"/>
                    <a:pt x="7" y="32"/>
                    <a:pt x="7" y="32"/>
                  </a:cubicBezTo>
                  <a:cubicBezTo>
                    <a:pt x="7" y="34"/>
                    <a:pt x="6" y="36"/>
                    <a:pt x="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47" name="Freeform 28"/>
            <p:cNvSpPr/>
            <p:nvPr/>
          </p:nvSpPr>
          <p:spPr bwMode="auto">
            <a:xfrm>
              <a:off x="8712332" y="1137853"/>
              <a:ext cx="16341" cy="58359"/>
            </a:xfrm>
            <a:custGeom>
              <a:avLst/>
              <a:gdLst>
                <a:gd name="T0" fmla="*/ 16690289 w 8"/>
                <a:gd name="T1" fmla="*/ 121634746 h 28"/>
                <a:gd name="T2" fmla="*/ 0 w 8"/>
                <a:gd name="T3" fmla="*/ 104258354 h 28"/>
                <a:gd name="T4" fmla="*/ 0 w 8"/>
                <a:gd name="T5" fmla="*/ 17376392 h 28"/>
                <a:gd name="T6" fmla="*/ 16690289 w 8"/>
                <a:gd name="T7" fmla="*/ 0 h 28"/>
                <a:gd name="T8" fmla="*/ 33378535 w 8"/>
                <a:gd name="T9" fmla="*/ 17376392 h 28"/>
                <a:gd name="T10" fmla="*/ 33378535 w 8"/>
                <a:gd name="T11" fmla="*/ 104258354 h 28"/>
                <a:gd name="T12" fmla="*/ 16690289 w 8"/>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8">
                  <a:moveTo>
                    <a:pt x="4" y="28"/>
                  </a:moveTo>
                  <a:cubicBezTo>
                    <a:pt x="2" y="28"/>
                    <a:pt x="0" y="26"/>
                    <a:pt x="0" y="24"/>
                  </a:cubicBezTo>
                  <a:cubicBezTo>
                    <a:pt x="0" y="4"/>
                    <a:pt x="0" y="4"/>
                    <a:pt x="0" y="4"/>
                  </a:cubicBezTo>
                  <a:cubicBezTo>
                    <a:pt x="0" y="2"/>
                    <a:pt x="2" y="0"/>
                    <a:pt x="4" y="0"/>
                  </a:cubicBezTo>
                  <a:cubicBezTo>
                    <a:pt x="6" y="0"/>
                    <a:pt x="8" y="2"/>
                    <a:pt x="8" y="4"/>
                  </a:cubicBezTo>
                  <a:cubicBezTo>
                    <a:pt x="8" y="24"/>
                    <a:pt x="8" y="24"/>
                    <a:pt x="8" y="24"/>
                  </a:cubicBezTo>
                  <a:cubicBezTo>
                    <a:pt x="8" y="26"/>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48" name="Freeform 29"/>
            <p:cNvSpPr/>
            <p:nvPr/>
          </p:nvSpPr>
          <p:spPr bwMode="auto">
            <a:xfrm>
              <a:off x="8565267" y="1212553"/>
              <a:ext cx="395676" cy="201923"/>
            </a:xfrm>
            <a:custGeom>
              <a:avLst/>
              <a:gdLst>
                <a:gd name="T0" fmla="*/ 811100583 w 191"/>
                <a:gd name="T1" fmla="*/ 78000565 h 97"/>
                <a:gd name="T2" fmla="*/ 729560253 w 191"/>
                <a:gd name="T3" fmla="*/ 65000471 h 97"/>
                <a:gd name="T4" fmla="*/ 708102598 w 191"/>
                <a:gd name="T5" fmla="*/ 73668588 h 97"/>
                <a:gd name="T6" fmla="*/ 708102598 w 191"/>
                <a:gd name="T7" fmla="*/ 17334153 h 97"/>
                <a:gd name="T8" fmla="*/ 690937303 w 191"/>
                <a:gd name="T9" fmla="*/ 0 h 97"/>
                <a:gd name="T10" fmla="*/ 128745927 w 191"/>
                <a:gd name="T11" fmla="*/ 0 h 97"/>
                <a:gd name="T12" fmla="*/ 111580632 w 191"/>
                <a:gd name="T13" fmla="*/ 17334153 h 97"/>
                <a:gd name="T14" fmla="*/ 111580632 w 191"/>
                <a:gd name="T15" fmla="*/ 73668588 h 97"/>
                <a:gd name="T16" fmla="*/ 90122978 w 191"/>
                <a:gd name="T17" fmla="*/ 65000471 h 97"/>
                <a:gd name="T18" fmla="*/ 8582647 w 191"/>
                <a:gd name="T19" fmla="*/ 78000565 h 97"/>
                <a:gd name="T20" fmla="*/ 4292360 w 191"/>
                <a:gd name="T21" fmla="*/ 99668776 h 97"/>
                <a:gd name="T22" fmla="*/ 25750014 w 191"/>
                <a:gd name="T23" fmla="*/ 104000753 h 97"/>
                <a:gd name="T24" fmla="*/ 77247970 w 191"/>
                <a:gd name="T25" fmla="*/ 95334718 h 97"/>
                <a:gd name="T26" fmla="*/ 111580632 w 191"/>
                <a:gd name="T27" fmla="*/ 138669059 h 97"/>
                <a:gd name="T28" fmla="*/ 111580632 w 191"/>
                <a:gd name="T29" fmla="*/ 216669624 h 97"/>
                <a:gd name="T30" fmla="*/ 321864817 w 191"/>
                <a:gd name="T31" fmla="*/ 420339154 h 97"/>
                <a:gd name="T32" fmla="*/ 497818413 w 191"/>
                <a:gd name="T33" fmla="*/ 420339154 h 97"/>
                <a:gd name="T34" fmla="*/ 708102598 w 191"/>
                <a:gd name="T35" fmla="*/ 216669624 h 97"/>
                <a:gd name="T36" fmla="*/ 708102598 w 191"/>
                <a:gd name="T37" fmla="*/ 138669059 h 97"/>
                <a:gd name="T38" fmla="*/ 742435260 w 191"/>
                <a:gd name="T39" fmla="*/ 95334718 h 97"/>
                <a:gd name="T40" fmla="*/ 793933216 w 191"/>
                <a:gd name="T41" fmla="*/ 104000753 h 97"/>
                <a:gd name="T42" fmla="*/ 815390871 w 191"/>
                <a:gd name="T43" fmla="*/ 99668776 h 97"/>
                <a:gd name="T44" fmla="*/ 811100583 w 191"/>
                <a:gd name="T45" fmla="*/ 78000565 h 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91" h="97">
                  <a:moveTo>
                    <a:pt x="189" y="18"/>
                  </a:moveTo>
                  <a:cubicBezTo>
                    <a:pt x="189" y="18"/>
                    <a:pt x="179" y="11"/>
                    <a:pt x="170" y="15"/>
                  </a:cubicBezTo>
                  <a:cubicBezTo>
                    <a:pt x="168" y="15"/>
                    <a:pt x="167" y="16"/>
                    <a:pt x="165" y="17"/>
                  </a:cubicBezTo>
                  <a:cubicBezTo>
                    <a:pt x="165" y="4"/>
                    <a:pt x="165" y="4"/>
                    <a:pt x="165" y="4"/>
                  </a:cubicBezTo>
                  <a:cubicBezTo>
                    <a:pt x="165" y="2"/>
                    <a:pt x="163" y="0"/>
                    <a:pt x="161" y="0"/>
                  </a:cubicBezTo>
                  <a:cubicBezTo>
                    <a:pt x="30" y="0"/>
                    <a:pt x="30" y="0"/>
                    <a:pt x="30" y="0"/>
                  </a:cubicBezTo>
                  <a:cubicBezTo>
                    <a:pt x="28" y="0"/>
                    <a:pt x="26" y="2"/>
                    <a:pt x="26" y="4"/>
                  </a:cubicBezTo>
                  <a:cubicBezTo>
                    <a:pt x="26" y="17"/>
                    <a:pt x="26" y="17"/>
                    <a:pt x="26" y="17"/>
                  </a:cubicBezTo>
                  <a:cubicBezTo>
                    <a:pt x="24" y="16"/>
                    <a:pt x="23" y="15"/>
                    <a:pt x="21" y="15"/>
                  </a:cubicBezTo>
                  <a:cubicBezTo>
                    <a:pt x="12" y="11"/>
                    <a:pt x="2" y="18"/>
                    <a:pt x="2" y="18"/>
                  </a:cubicBezTo>
                  <a:cubicBezTo>
                    <a:pt x="0" y="19"/>
                    <a:pt x="0" y="22"/>
                    <a:pt x="1" y="23"/>
                  </a:cubicBezTo>
                  <a:cubicBezTo>
                    <a:pt x="2" y="25"/>
                    <a:pt x="5" y="26"/>
                    <a:pt x="6" y="24"/>
                  </a:cubicBezTo>
                  <a:cubicBezTo>
                    <a:pt x="7" y="24"/>
                    <a:pt x="13" y="20"/>
                    <a:pt x="18" y="22"/>
                  </a:cubicBezTo>
                  <a:cubicBezTo>
                    <a:pt x="22" y="23"/>
                    <a:pt x="24" y="26"/>
                    <a:pt x="26" y="32"/>
                  </a:cubicBezTo>
                  <a:cubicBezTo>
                    <a:pt x="26" y="50"/>
                    <a:pt x="26" y="50"/>
                    <a:pt x="26" y="50"/>
                  </a:cubicBezTo>
                  <a:cubicBezTo>
                    <a:pt x="26" y="76"/>
                    <a:pt x="48" y="97"/>
                    <a:pt x="75" y="97"/>
                  </a:cubicBezTo>
                  <a:cubicBezTo>
                    <a:pt x="116" y="97"/>
                    <a:pt x="116" y="97"/>
                    <a:pt x="116" y="97"/>
                  </a:cubicBezTo>
                  <a:cubicBezTo>
                    <a:pt x="143" y="97"/>
                    <a:pt x="165" y="76"/>
                    <a:pt x="165" y="50"/>
                  </a:cubicBezTo>
                  <a:cubicBezTo>
                    <a:pt x="165" y="32"/>
                    <a:pt x="165" y="32"/>
                    <a:pt x="165" y="32"/>
                  </a:cubicBezTo>
                  <a:cubicBezTo>
                    <a:pt x="167" y="26"/>
                    <a:pt x="169" y="23"/>
                    <a:pt x="173" y="22"/>
                  </a:cubicBezTo>
                  <a:cubicBezTo>
                    <a:pt x="178" y="20"/>
                    <a:pt x="184" y="24"/>
                    <a:pt x="185" y="24"/>
                  </a:cubicBezTo>
                  <a:cubicBezTo>
                    <a:pt x="186" y="26"/>
                    <a:pt x="189" y="25"/>
                    <a:pt x="190" y="23"/>
                  </a:cubicBezTo>
                  <a:cubicBezTo>
                    <a:pt x="191" y="22"/>
                    <a:pt x="191" y="19"/>
                    <a:pt x="18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49" name="Freeform 30"/>
            <p:cNvSpPr/>
            <p:nvPr/>
          </p:nvSpPr>
          <p:spPr bwMode="auto">
            <a:xfrm>
              <a:off x="8592112" y="1497346"/>
              <a:ext cx="341986" cy="23344"/>
            </a:xfrm>
            <a:custGeom>
              <a:avLst/>
              <a:gdLst>
                <a:gd name="T0" fmla="*/ 687335899 w 165"/>
                <a:gd name="T1" fmla="*/ 49540212 h 11"/>
                <a:gd name="T2" fmla="*/ 21478793 w 165"/>
                <a:gd name="T3" fmla="*/ 49540212 h 11"/>
                <a:gd name="T4" fmla="*/ 0 w 165"/>
                <a:gd name="T5" fmla="*/ 27021741 h 11"/>
                <a:gd name="T6" fmla="*/ 21478793 w 165"/>
                <a:gd name="T7" fmla="*/ 0 h 11"/>
                <a:gd name="T8" fmla="*/ 687335899 w 165"/>
                <a:gd name="T9" fmla="*/ 0 h 11"/>
                <a:gd name="T10" fmla="*/ 708814692 w 165"/>
                <a:gd name="T11" fmla="*/ 27021741 h 11"/>
                <a:gd name="T12" fmla="*/ 687335899 w 165"/>
                <a:gd name="T13" fmla="*/ 49540212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5" h="11">
                  <a:moveTo>
                    <a:pt x="160" y="11"/>
                  </a:moveTo>
                  <a:cubicBezTo>
                    <a:pt x="5" y="11"/>
                    <a:pt x="5" y="11"/>
                    <a:pt x="5" y="11"/>
                  </a:cubicBezTo>
                  <a:cubicBezTo>
                    <a:pt x="2" y="11"/>
                    <a:pt x="0" y="9"/>
                    <a:pt x="0" y="6"/>
                  </a:cubicBezTo>
                  <a:cubicBezTo>
                    <a:pt x="0" y="3"/>
                    <a:pt x="2" y="0"/>
                    <a:pt x="5" y="0"/>
                  </a:cubicBezTo>
                  <a:cubicBezTo>
                    <a:pt x="160" y="0"/>
                    <a:pt x="160" y="0"/>
                    <a:pt x="160" y="0"/>
                  </a:cubicBezTo>
                  <a:cubicBezTo>
                    <a:pt x="163" y="0"/>
                    <a:pt x="165" y="3"/>
                    <a:pt x="165" y="6"/>
                  </a:cubicBezTo>
                  <a:cubicBezTo>
                    <a:pt x="165" y="9"/>
                    <a:pt x="163" y="11"/>
                    <a:pt x="16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50" name="Freeform 31"/>
            <p:cNvSpPr/>
            <p:nvPr/>
          </p:nvSpPr>
          <p:spPr bwMode="auto">
            <a:xfrm>
              <a:off x="8811543" y="1438987"/>
              <a:ext cx="71198" cy="42019"/>
            </a:xfrm>
            <a:custGeom>
              <a:avLst/>
              <a:gdLst>
                <a:gd name="T0" fmla="*/ 149092800 w 34"/>
                <a:gd name="T1" fmla="*/ 88279818 h 20"/>
                <a:gd name="T2" fmla="*/ 118398086 w 34"/>
                <a:gd name="T3" fmla="*/ 52967050 h 20"/>
                <a:gd name="T4" fmla="*/ 65776482 w 34"/>
                <a:gd name="T5" fmla="*/ 0 h 20"/>
                <a:gd name="T6" fmla="*/ 17539837 w 34"/>
                <a:gd name="T7" fmla="*/ 35312768 h 20"/>
                <a:gd name="T8" fmla="*/ 0 w 34"/>
                <a:gd name="T9" fmla="*/ 88279818 h 20"/>
                <a:gd name="T10" fmla="*/ 149092800 w 34"/>
                <a:gd name="T11" fmla="*/ 88279818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 h="20">
                  <a:moveTo>
                    <a:pt x="34" y="20"/>
                  </a:moveTo>
                  <a:cubicBezTo>
                    <a:pt x="34" y="16"/>
                    <a:pt x="30" y="14"/>
                    <a:pt x="27" y="12"/>
                  </a:cubicBezTo>
                  <a:cubicBezTo>
                    <a:pt x="22" y="8"/>
                    <a:pt x="19" y="4"/>
                    <a:pt x="15" y="0"/>
                  </a:cubicBezTo>
                  <a:cubicBezTo>
                    <a:pt x="14" y="3"/>
                    <a:pt x="7" y="5"/>
                    <a:pt x="4" y="8"/>
                  </a:cubicBezTo>
                  <a:cubicBezTo>
                    <a:pt x="0" y="11"/>
                    <a:pt x="0" y="15"/>
                    <a:pt x="0" y="20"/>
                  </a:cubicBezTo>
                  <a:lnTo>
                    <a:pt x="34"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51" name="Freeform 32"/>
            <p:cNvSpPr/>
            <p:nvPr/>
          </p:nvSpPr>
          <p:spPr bwMode="auto">
            <a:xfrm>
              <a:off x="8701827" y="1445990"/>
              <a:ext cx="109716" cy="35016"/>
            </a:xfrm>
            <a:custGeom>
              <a:avLst/>
              <a:gdLst>
                <a:gd name="T0" fmla="*/ 227124541 w 53"/>
                <a:gd name="T1" fmla="*/ 72124721 h 17"/>
                <a:gd name="T2" fmla="*/ 201411665 w 53"/>
                <a:gd name="T3" fmla="*/ 42427033 h 17"/>
                <a:gd name="T4" fmla="*/ 154273117 w 53"/>
                <a:gd name="T5" fmla="*/ 0 h 17"/>
                <a:gd name="T6" fmla="*/ 68566290 w 53"/>
                <a:gd name="T7" fmla="*/ 16970401 h 17"/>
                <a:gd name="T8" fmla="*/ 17140537 w 53"/>
                <a:gd name="T9" fmla="*/ 38183918 h 17"/>
                <a:gd name="T10" fmla="*/ 8570269 w 53"/>
                <a:gd name="T11" fmla="*/ 59397435 h 17"/>
                <a:gd name="T12" fmla="*/ 0 w 53"/>
                <a:gd name="T13" fmla="*/ 72124721 h 17"/>
                <a:gd name="T14" fmla="*/ 227124541 w 53"/>
                <a:gd name="T15" fmla="*/ 72124721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 h="17">
                  <a:moveTo>
                    <a:pt x="53" y="17"/>
                  </a:moveTo>
                  <a:cubicBezTo>
                    <a:pt x="52" y="14"/>
                    <a:pt x="49" y="12"/>
                    <a:pt x="47" y="10"/>
                  </a:cubicBezTo>
                  <a:cubicBezTo>
                    <a:pt x="43" y="7"/>
                    <a:pt x="39" y="4"/>
                    <a:pt x="36" y="0"/>
                  </a:cubicBezTo>
                  <a:cubicBezTo>
                    <a:pt x="30" y="4"/>
                    <a:pt x="23" y="3"/>
                    <a:pt x="16" y="4"/>
                  </a:cubicBezTo>
                  <a:cubicBezTo>
                    <a:pt x="12" y="5"/>
                    <a:pt x="7" y="7"/>
                    <a:pt x="4" y="9"/>
                  </a:cubicBezTo>
                  <a:cubicBezTo>
                    <a:pt x="3" y="11"/>
                    <a:pt x="2" y="12"/>
                    <a:pt x="2" y="14"/>
                  </a:cubicBezTo>
                  <a:cubicBezTo>
                    <a:pt x="1" y="15"/>
                    <a:pt x="1" y="16"/>
                    <a:pt x="0" y="17"/>
                  </a:cubicBezTo>
                  <a:lnTo>
                    <a:pt x="53"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52" name="Freeform 33"/>
            <p:cNvSpPr/>
            <p:nvPr/>
          </p:nvSpPr>
          <p:spPr bwMode="auto">
            <a:xfrm>
              <a:off x="8645802" y="1445990"/>
              <a:ext cx="56025" cy="35016"/>
            </a:xfrm>
            <a:custGeom>
              <a:avLst/>
              <a:gdLst>
                <a:gd name="T0" fmla="*/ 116251875 w 27"/>
                <a:gd name="T1" fmla="*/ 72124721 h 17"/>
                <a:gd name="T2" fmla="*/ 47361875 w 27"/>
                <a:gd name="T3" fmla="*/ 0 h 17"/>
                <a:gd name="T4" fmla="*/ 21528125 w 27"/>
                <a:gd name="T5" fmla="*/ 38183918 h 17"/>
                <a:gd name="T6" fmla="*/ 0 w 27"/>
                <a:gd name="T7" fmla="*/ 72124721 h 17"/>
                <a:gd name="T8" fmla="*/ 116251875 w 27"/>
                <a:gd name="T9" fmla="*/ 72124721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7">
                  <a:moveTo>
                    <a:pt x="27" y="17"/>
                  </a:moveTo>
                  <a:cubicBezTo>
                    <a:pt x="27" y="8"/>
                    <a:pt x="18" y="5"/>
                    <a:pt x="11" y="0"/>
                  </a:cubicBezTo>
                  <a:cubicBezTo>
                    <a:pt x="11" y="4"/>
                    <a:pt x="8" y="6"/>
                    <a:pt x="5" y="9"/>
                  </a:cubicBezTo>
                  <a:cubicBezTo>
                    <a:pt x="2" y="11"/>
                    <a:pt x="1" y="14"/>
                    <a:pt x="0" y="17"/>
                  </a:cubicBezTo>
                  <a:lnTo>
                    <a:pt x="2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53" name="Freeform 34"/>
            <p:cNvSpPr/>
            <p:nvPr/>
          </p:nvSpPr>
          <p:spPr bwMode="auto">
            <a:xfrm>
              <a:off x="1598331" y="1995735"/>
              <a:ext cx="408515" cy="399178"/>
            </a:xfrm>
            <a:custGeom>
              <a:avLst/>
              <a:gdLst>
                <a:gd name="T0" fmla="*/ 812729187 w 197"/>
                <a:gd name="T1" fmla="*/ 185865177 h 192"/>
                <a:gd name="T2" fmla="*/ 541819458 w 197"/>
                <a:gd name="T3" fmla="*/ 0 h 192"/>
                <a:gd name="T4" fmla="*/ 434315729 w 197"/>
                <a:gd name="T5" fmla="*/ 17289397 h 192"/>
                <a:gd name="T6" fmla="*/ 283810094 w 197"/>
                <a:gd name="T7" fmla="*/ 198832225 h 192"/>
                <a:gd name="T8" fmla="*/ 232208635 w 197"/>
                <a:gd name="T9" fmla="*/ 371730354 h 192"/>
                <a:gd name="T10" fmla="*/ 206407906 w 197"/>
                <a:gd name="T11" fmla="*/ 471148546 h 192"/>
                <a:gd name="T12" fmla="*/ 137605271 w 197"/>
                <a:gd name="T13" fmla="*/ 561919960 h 192"/>
                <a:gd name="T14" fmla="*/ 98904177 w 197"/>
                <a:gd name="T15" fmla="*/ 553275261 h 192"/>
                <a:gd name="T16" fmla="*/ 0 w 197"/>
                <a:gd name="T17" fmla="*/ 648369025 h 192"/>
                <a:gd name="T18" fmla="*/ 94603365 w 197"/>
                <a:gd name="T19" fmla="*/ 747785137 h 192"/>
                <a:gd name="T20" fmla="*/ 189206729 w 197"/>
                <a:gd name="T21" fmla="*/ 829911853 h 192"/>
                <a:gd name="T22" fmla="*/ 288110906 w 197"/>
                <a:gd name="T23" fmla="*/ 730495740 h 192"/>
                <a:gd name="T24" fmla="*/ 283810094 w 197"/>
                <a:gd name="T25" fmla="*/ 717528692 h 192"/>
                <a:gd name="T26" fmla="*/ 283810094 w 197"/>
                <a:gd name="T27" fmla="*/ 713206343 h 192"/>
                <a:gd name="T28" fmla="*/ 335411552 w 197"/>
                <a:gd name="T29" fmla="*/ 618110501 h 192"/>
                <a:gd name="T30" fmla="*/ 498817552 w 197"/>
                <a:gd name="T31" fmla="*/ 557597611 h 192"/>
                <a:gd name="T32" fmla="*/ 696623833 w 197"/>
                <a:gd name="T33" fmla="*/ 488437943 h 192"/>
                <a:gd name="T34" fmla="*/ 812729187 w 197"/>
                <a:gd name="T35" fmla="*/ 185865177 h 19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97" h="192">
                  <a:moveTo>
                    <a:pt x="189" y="43"/>
                  </a:moveTo>
                  <a:cubicBezTo>
                    <a:pt x="181" y="17"/>
                    <a:pt x="156" y="0"/>
                    <a:pt x="126" y="0"/>
                  </a:cubicBezTo>
                  <a:cubicBezTo>
                    <a:pt x="117" y="0"/>
                    <a:pt x="109" y="1"/>
                    <a:pt x="101" y="4"/>
                  </a:cubicBezTo>
                  <a:cubicBezTo>
                    <a:pt x="81" y="12"/>
                    <a:pt x="72" y="30"/>
                    <a:pt x="66" y="46"/>
                  </a:cubicBezTo>
                  <a:cubicBezTo>
                    <a:pt x="62" y="59"/>
                    <a:pt x="58" y="73"/>
                    <a:pt x="54" y="86"/>
                  </a:cubicBezTo>
                  <a:cubicBezTo>
                    <a:pt x="52" y="94"/>
                    <a:pt x="50" y="101"/>
                    <a:pt x="48" y="109"/>
                  </a:cubicBezTo>
                  <a:cubicBezTo>
                    <a:pt x="48" y="109"/>
                    <a:pt x="43" y="129"/>
                    <a:pt x="32" y="130"/>
                  </a:cubicBezTo>
                  <a:cubicBezTo>
                    <a:pt x="29" y="128"/>
                    <a:pt x="26" y="128"/>
                    <a:pt x="23" y="128"/>
                  </a:cubicBezTo>
                  <a:cubicBezTo>
                    <a:pt x="10" y="128"/>
                    <a:pt x="0" y="138"/>
                    <a:pt x="0" y="150"/>
                  </a:cubicBezTo>
                  <a:cubicBezTo>
                    <a:pt x="0" y="163"/>
                    <a:pt x="10" y="173"/>
                    <a:pt x="22" y="173"/>
                  </a:cubicBezTo>
                  <a:cubicBezTo>
                    <a:pt x="24" y="184"/>
                    <a:pt x="33" y="192"/>
                    <a:pt x="44" y="192"/>
                  </a:cubicBezTo>
                  <a:cubicBezTo>
                    <a:pt x="56" y="192"/>
                    <a:pt x="67" y="182"/>
                    <a:pt x="67" y="169"/>
                  </a:cubicBezTo>
                  <a:cubicBezTo>
                    <a:pt x="67" y="168"/>
                    <a:pt x="67" y="167"/>
                    <a:pt x="66" y="166"/>
                  </a:cubicBezTo>
                  <a:cubicBezTo>
                    <a:pt x="66" y="165"/>
                    <a:pt x="66" y="165"/>
                    <a:pt x="66" y="165"/>
                  </a:cubicBezTo>
                  <a:cubicBezTo>
                    <a:pt x="66" y="165"/>
                    <a:pt x="67" y="149"/>
                    <a:pt x="78" y="143"/>
                  </a:cubicBezTo>
                  <a:cubicBezTo>
                    <a:pt x="88" y="137"/>
                    <a:pt x="104" y="132"/>
                    <a:pt x="116" y="129"/>
                  </a:cubicBezTo>
                  <a:cubicBezTo>
                    <a:pt x="134" y="127"/>
                    <a:pt x="151" y="120"/>
                    <a:pt x="162" y="113"/>
                  </a:cubicBezTo>
                  <a:cubicBezTo>
                    <a:pt x="187" y="97"/>
                    <a:pt x="197" y="68"/>
                    <a:pt x="189"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54" name="Freeform 35"/>
            <p:cNvSpPr/>
            <p:nvPr/>
          </p:nvSpPr>
          <p:spPr bwMode="auto">
            <a:xfrm>
              <a:off x="7762242" y="1408640"/>
              <a:ext cx="107381" cy="103880"/>
            </a:xfrm>
            <a:custGeom>
              <a:avLst/>
              <a:gdLst>
                <a:gd name="T0" fmla="*/ 204686771 w 52"/>
                <a:gd name="T1" fmla="*/ 181289298 h 50"/>
                <a:gd name="T2" fmla="*/ 136458536 w 52"/>
                <a:gd name="T3" fmla="*/ 181289298 h 50"/>
                <a:gd name="T4" fmla="*/ 136458536 w 52"/>
                <a:gd name="T5" fmla="*/ 0 h 50"/>
                <a:gd name="T6" fmla="*/ 89549559 w 52"/>
                <a:gd name="T7" fmla="*/ 0 h 50"/>
                <a:gd name="T8" fmla="*/ 89549559 w 52"/>
                <a:gd name="T9" fmla="*/ 181289298 h 50"/>
                <a:gd name="T10" fmla="*/ 21321324 w 52"/>
                <a:gd name="T11" fmla="*/ 181289298 h 50"/>
                <a:gd name="T12" fmla="*/ 0 w 52"/>
                <a:gd name="T13" fmla="*/ 198556232 h 50"/>
                <a:gd name="T14" fmla="*/ 21321324 w 52"/>
                <a:gd name="T15" fmla="*/ 215821088 h 50"/>
                <a:gd name="T16" fmla="*/ 204686771 w 52"/>
                <a:gd name="T17" fmla="*/ 215821088 h 50"/>
                <a:gd name="T18" fmla="*/ 221743830 w 52"/>
                <a:gd name="T19" fmla="*/ 198556232 h 50"/>
                <a:gd name="T20" fmla="*/ 204686771 w 52"/>
                <a:gd name="T21" fmla="*/ 181289298 h 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2" h="50">
                  <a:moveTo>
                    <a:pt x="48" y="42"/>
                  </a:moveTo>
                  <a:cubicBezTo>
                    <a:pt x="32" y="42"/>
                    <a:pt x="32" y="42"/>
                    <a:pt x="32" y="42"/>
                  </a:cubicBezTo>
                  <a:cubicBezTo>
                    <a:pt x="32" y="0"/>
                    <a:pt x="32" y="0"/>
                    <a:pt x="32" y="0"/>
                  </a:cubicBezTo>
                  <a:cubicBezTo>
                    <a:pt x="21" y="0"/>
                    <a:pt x="21" y="0"/>
                    <a:pt x="21" y="0"/>
                  </a:cubicBezTo>
                  <a:cubicBezTo>
                    <a:pt x="21" y="42"/>
                    <a:pt x="21" y="42"/>
                    <a:pt x="21" y="42"/>
                  </a:cubicBezTo>
                  <a:cubicBezTo>
                    <a:pt x="5" y="42"/>
                    <a:pt x="5" y="42"/>
                    <a:pt x="5" y="42"/>
                  </a:cubicBezTo>
                  <a:cubicBezTo>
                    <a:pt x="2" y="42"/>
                    <a:pt x="0" y="44"/>
                    <a:pt x="0" y="46"/>
                  </a:cubicBezTo>
                  <a:cubicBezTo>
                    <a:pt x="0" y="48"/>
                    <a:pt x="2" y="50"/>
                    <a:pt x="5" y="50"/>
                  </a:cubicBezTo>
                  <a:cubicBezTo>
                    <a:pt x="48" y="50"/>
                    <a:pt x="48" y="50"/>
                    <a:pt x="48" y="50"/>
                  </a:cubicBezTo>
                  <a:cubicBezTo>
                    <a:pt x="50" y="50"/>
                    <a:pt x="52" y="48"/>
                    <a:pt x="52" y="46"/>
                  </a:cubicBezTo>
                  <a:cubicBezTo>
                    <a:pt x="52" y="44"/>
                    <a:pt x="50" y="42"/>
                    <a:pt x="4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55" name="Freeform 36"/>
            <p:cNvSpPr/>
            <p:nvPr/>
          </p:nvSpPr>
          <p:spPr bwMode="auto">
            <a:xfrm>
              <a:off x="7715555" y="1312931"/>
              <a:ext cx="199589" cy="96876"/>
            </a:xfrm>
            <a:custGeom>
              <a:avLst/>
              <a:gdLst>
                <a:gd name="T0" fmla="*/ 401988878 w 96"/>
                <a:gd name="T1" fmla="*/ 25490755 h 47"/>
                <a:gd name="T2" fmla="*/ 337151560 w 96"/>
                <a:gd name="T3" fmla="*/ 16994524 h 47"/>
                <a:gd name="T4" fmla="*/ 306895115 w 96"/>
                <a:gd name="T5" fmla="*/ 25490755 h 47"/>
                <a:gd name="T6" fmla="*/ 259347194 w 96"/>
                <a:gd name="T7" fmla="*/ 29738871 h 47"/>
                <a:gd name="T8" fmla="*/ 242057797 w 96"/>
                <a:gd name="T9" fmla="*/ 21242639 h 47"/>
                <a:gd name="T10" fmla="*/ 194509876 w 96"/>
                <a:gd name="T11" fmla="*/ 4248116 h 47"/>
                <a:gd name="T12" fmla="*/ 125352287 w 96"/>
                <a:gd name="T13" fmla="*/ 8496231 h 47"/>
                <a:gd name="T14" fmla="*/ 116705510 w 96"/>
                <a:gd name="T15" fmla="*/ 12746408 h 47"/>
                <a:gd name="T16" fmla="*/ 69159668 w 96"/>
                <a:gd name="T17" fmla="*/ 21242639 h 47"/>
                <a:gd name="T18" fmla="*/ 64837318 w 96"/>
                <a:gd name="T19" fmla="*/ 21242639 h 47"/>
                <a:gd name="T20" fmla="*/ 38901144 w 96"/>
                <a:gd name="T21" fmla="*/ 12746408 h 47"/>
                <a:gd name="T22" fmla="*/ 34578794 w 96"/>
                <a:gd name="T23" fmla="*/ 12746408 h 47"/>
                <a:gd name="T24" fmla="*/ 30256445 w 96"/>
                <a:gd name="T25" fmla="*/ 4248116 h 47"/>
                <a:gd name="T26" fmla="*/ 8644699 w 96"/>
                <a:gd name="T27" fmla="*/ 8496231 h 47"/>
                <a:gd name="T28" fmla="*/ 0 w 96"/>
                <a:gd name="T29" fmla="*/ 25490755 h 47"/>
                <a:gd name="T30" fmla="*/ 207479003 w 96"/>
                <a:gd name="T31" fmla="*/ 199679987 h 47"/>
                <a:gd name="T32" fmla="*/ 410633577 w 96"/>
                <a:gd name="T33" fmla="*/ 46733395 h 47"/>
                <a:gd name="T34" fmla="*/ 401988878 w 96"/>
                <a:gd name="T35" fmla="*/ 25490755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6" h="47">
                  <a:moveTo>
                    <a:pt x="93" y="6"/>
                  </a:moveTo>
                  <a:cubicBezTo>
                    <a:pt x="89" y="3"/>
                    <a:pt x="85" y="3"/>
                    <a:pt x="78" y="4"/>
                  </a:cubicBezTo>
                  <a:cubicBezTo>
                    <a:pt x="76" y="4"/>
                    <a:pt x="73" y="5"/>
                    <a:pt x="71" y="6"/>
                  </a:cubicBezTo>
                  <a:cubicBezTo>
                    <a:pt x="67" y="7"/>
                    <a:pt x="63" y="8"/>
                    <a:pt x="60" y="7"/>
                  </a:cubicBezTo>
                  <a:cubicBezTo>
                    <a:pt x="58" y="6"/>
                    <a:pt x="57" y="6"/>
                    <a:pt x="56" y="5"/>
                  </a:cubicBezTo>
                  <a:cubicBezTo>
                    <a:pt x="53" y="3"/>
                    <a:pt x="49" y="2"/>
                    <a:pt x="45" y="1"/>
                  </a:cubicBezTo>
                  <a:cubicBezTo>
                    <a:pt x="40" y="0"/>
                    <a:pt x="35" y="1"/>
                    <a:pt x="29" y="2"/>
                  </a:cubicBezTo>
                  <a:cubicBezTo>
                    <a:pt x="27" y="3"/>
                    <a:pt x="27" y="3"/>
                    <a:pt x="27" y="3"/>
                  </a:cubicBezTo>
                  <a:cubicBezTo>
                    <a:pt x="23" y="4"/>
                    <a:pt x="19" y="5"/>
                    <a:pt x="16" y="5"/>
                  </a:cubicBezTo>
                  <a:cubicBezTo>
                    <a:pt x="15" y="5"/>
                    <a:pt x="15" y="5"/>
                    <a:pt x="15" y="5"/>
                  </a:cubicBezTo>
                  <a:cubicBezTo>
                    <a:pt x="13" y="5"/>
                    <a:pt x="11" y="4"/>
                    <a:pt x="9" y="3"/>
                  </a:cubicBezTo>
                  <a:cubicBezTo>
                    <a:pt x="9" y="3"/>
                    <a:pt x="9" y="3"/>
                    <a:pt x="8" y="3"/>
                  </a:cubicBezTo>
                  <a:cubicBezTo>
                    <a:pt x="8" y="2"/>
                    <a:pt x="7" y="2"/>
                    <a:pt x="7" y="1"/>
                  </a:cubicBezTo>
                  <a:cubicBezTo>
                    <a:pt x="5" y="0"/>
                    <a:pt x="3" y="1"/>
                    <a:pt x="2" y="2"/>
                  </a:cubicBezTo>
                  <a:cubicBezTo>
                    <a:pt x="1" y="3"/>
                    <a:pt x="0" y="4"/>
                    <a:pt x="0" y="6"/>
                  </a:cubicBezTo>
                  <a:cubicBezTo>
                    <a:pt x="6" y="30"/>
                    <a:pt x="26" y="47"/>
                    <a:pt x="48" y="47"/>
                  </a:cubicBezTo>
                  <a:cubicBezTo>
                    <a:pt x="69" y="47"/>
                    <a:pt x="88" y="33"/>
                    <a:pt x="95" y="11"/>
                  </a:cubicBezTo>
                  <a:cubicBezTo>
                    <a:pt x="96" y="9"/>
                    <a:pt x="95" y="7"/>
                    <a:pt x="9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56" name="Freeform 37"/>
            <p:cNvSpPr>
              <a:spLocks noEditPoints="1"/>
            </p:cNvSpPr>
            <p:nvPr/>
          </p:nvSpPr>
          <p:spPr bwMode="auto">
            <a:xfrm>
              <a:off x="7714388" y="1276748"/>
              <a:ext cx="205425" cy="68864"/>
            </a:xfrm>
            <a:custGeom>
              <a:avLst/>
              <a:gdLst>
                <a:gd name="T0" fmla="*/ 275560000 w 99"/>
                <a:gd name="T1" fmla="*/ 143704560 h 33"/>
                <a:gd name="T2" fmla="*/ 245420625 w 99"/>
                <a:gd name="T3" fmla="*/ 134994308 h 33"/>
                <a:gd name="T4" fmla="*/ 228198125 w 99"/>
                <a:gd name="T5" fmla="*/ 130641268 h 33"/>
                <a:gd name="T6" fmla="*/ 193753125 w 99"/>
                <a:gd name="T7" fmla="*/ 113220763 h 33"/>
                <a:gd name="T8" fmla="*/ 137780000 w 99"/>
                <a:gd name="T9" fmla="*/ 117575889 h 33"/>
                <a:gd name="T10" fmla="*/ 129168750 w 99"/>
                <a:gd name="T11" fmla="*/ 121931016 h 33"/>
                <a:gd name="T12" fmla="*/ 73195625 w 99"/>
                <a:gd name="T13" fmla="*/ 130641268 h 33"/>
                <a:gd name="T14" fmla="*/ 68890000 w 99"/>
                <a:gd name="T15" fmla="*/ 130641268 h 33"/>
                <a:gd name="T16" fmla="*/ 25833750 w 99"/>
                <a:gd name="T17" fmla="*/ 117575889 h 33"/>
                <a:gd name="T18" fmla="*/ 17222500 w 99"/>
                <a:gd name="T19" fmla="*/ 113220763 h 33"/>
                <a:gd name="T20" fmla="*/ 12916875 w 99"/>
                <a:gd name="T21" fmla="*/ 113220763 h 33"/>
                <a:gd name="T22" fmla="*/ 4305625 w 99"/>
                <a:gd name="T23" fmla="*/ 100157471 h 33"/>
                <a:gd name="T24" fmla="*/ 0 w 99"/>
                <a:gd name="T25" fmla="*/ 43547089 h 33"/>
                <a:gd name="T26" fmla="*/ 0 w 99"/>
                <a:gd name="T27" fmla="*/ 17418418 h 33"/>
                <a:gd name="T28" fmla="*/ 17222500 w 99"/>
                <a:gd name="T29" fmla="*/ 0 h 33"/>
                <a:gd name="T30" fmla="*/ 404728750 w 99"/>
                <a:gd name="T31" fmla="*/ 0 h 33"/>
                <a:gd name="T32" fmla="*/ 421951250 w 99"/>
                <a:gd name="T33" fmla="*/ 17418418 h 33"/>
                <a:gd name="T34" fmla="*/ 426256875 w 99"/>
                <a:gd name="T35" fmla="*/ 43547089 h 33"/>
                <a:gd name="T36" fmla="*/ 413340000 w 99"/>
                <a:gd name="T37" fmla="*/ 121931016 h 33"/>
                <a:gd name="T38" fmla="*/ 404728750 w 99"/>
                <a:gd name="T39" fmla="*/ 130641268 h 33"/>
                <a:gd name="T40" fmla="*/ 387506250 w 99"/>
                <a:gd name="T41" fmla="*/ 130641268 h 33"/>
                <a:gd name="T42" fmla="*/ 348755625 w 99"/>
                <a:gd name="T43" fmla="*/ 126286142 h 33"/>
                <a:gd name="T44" fmla="*/ 318616250 w 99"/>
                <a:gd name="T45" fmla="*/ 134994308 h 33"/>
                <a:gd name="T46" fmla="*/ 275560000 w 99"/>
                <a:gd name="T47" fmla="*/ 143704560 h 33"/>
                <a:gd name="T48" fmla="*/ 176530625 w 99"/>
                <a:gd name="T49" fmla="*/ 78383926 h 33"/>
                <a:gd name="T50" fmla="*/ 198058750 w 99"/>
                <a:gd name="T51" fmla="*/ 78383926 h 33"/>
                <a:gd name="T52" fmla="*/ 245420625 w 99"/>
                <a:gd name="T53" fmla="*/ 95802345 h 33"/>
                <a:gd name="T54" fmla="*/ 262643125 w 99"/>
                <a:gd name="T55" fmla="*/ 104512597 h 33"/>
                <a:gd name="T56" fmla="*/ 310005000 w 99"/>
                <a:gd name="T57" fmla="*/ 100157471 h 33"/>
                <a:gd name="T58" fmla="*/ 340144375 w 99"/>
                <a:gd name="T59" fmla="*/ 91449305 h 33"/>
                <a:gd name="T60" fmla="*/ 383200625 w 99"/>
                <a:gd name="T61" fmla="*/ 91449305 h 33"/>
                <a:gd name="T62" fmla="*/ 387506250 w 99"/>
                <a:gd name="T63" fmla="*/ 43547089 h 33"/>
                <a:gd name="T64" fmla="*/ 387506250 w 99"/>
                <a:gd name="T65" fmla="*/ 34836837 h 33"/>
                <a:gd name="T66" fmla="*/ 34445000 w 99"/>
                <a:gd name="T67" fmla="*/ 34836837 h 33"/>
                <a:gd name="T68" fmla="*/ 34445000 w 99"/>
                <a:gd name="T69" fmla="*/ 43547089 h 33"/>
                <a:gd name="T70" fmla="*/ 38750625 w 99"/>
                <a:gd name="T71" fmla="*/ 82739053 h 33"/>
                <a:gd name="T72" fmla="*/ 38750625 w 99"/>
                <a:gd name="T73" fmla="*/ 87094179 h 33"/>
                <a:gd name="T74" fmla="*/ 43056250 w 99"/>
                <a:gd name="T75" fmla="*/ 87094179 h 33"/>
                <a:gd name="T76" fmla="*/ 68890000 w 99"/>
                <a:gd name="T77" fmla="*/ 95802345 h 33"/>
                <a:gd name="T78" fmla="*/ 73195625 w 99"/>
                <a:gd name="T79" fmla="*/ 95802345 h 33"/>
                <a:gd name="T80" fmla="*/ 120557500 w 99"/>
                <a:gd name="T81" fmla="*/ 87094179 h 33"/>
                <a:gd name="T82" fmla="*/ 129168750 w 99"/>
                <a:gd name="T83" fmla="*/ 82739053 h 33"/>
                <a:gd name="T84" fmla="*/ 176530625 w 99"/>
                <a:gd name="T85" fmla="*/ 78383926 h 3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9" h="33">
                  <a:moveTo>
                    <a:pt x="64" y="33"/>
                  </a:moveTo>
                  <a:cubicBezTo>
                    <a:pt x="62" y="33"/>
                    <a:pt x="59" y="32"/>
                    <a:pt x="57" y="31"/>
                  </a:cubicBezTo>
                  <a:cubicBezTo>
                    <a:pt x="56" y="31"/>
                    <a:pt x="55" y="30"/>
                    <a:pt x="53" y="30"/>
                  </a:cubicBezTo>
                  <a:cubicBezTo>
                    <a:pt x="50" y="28"/>
                    <a:pt x="47" y="27"/>
                    <a:pt x="45" y="26"/>
                  </a:cubicBezTo>
                  <a:cubicBezTo>
                    <a:pt x="41" y="26"/>
                    <a:pt x="37" y="26"/>
                    <a:pt x="32" y="27"/>
                  </a:cubicBezTo>
                  <a:cubicBezTo>
                    <a:pt x="30" y="28"/>
                    <a:pt x="30" y="28"/>
                    <a:pt x="30" y="28"/>
                  </a:cubicBezTo>
                  <a:cubicBezTo>
                    <a:pt x="26" y="29"/>
                    <a:pt x="22" y="30"/>
                    <a:pt x="17" y="30"/>
                  </a:cubicBezTo>
                  <a:cubicBezTo>
                    <a:pt x="16" y="30"/>
                    <a:pt x="16" y="30"/>
                    <a:pt x="16" y="30"/>
                  </a:cubicBezTo>
                  <a:cubicBezTo>
                    <a:pt x="12" y="30"/>
                    <a:pt x="9" y="29"/>
                    <a:pt x="6" y="27"/>
                  </a:cubicBezTo>
                  <a:cubicBezTo>
                    <a:pt x="5" y="27"/>
                    <a:pt x="5" y="27"/>
                    <a:pt x="4" y="26"/>
                  </a:cubicBezTo>
                  <a:cubicBezTo>
                    <a:pt x="4" y="26"/>
                    <a:pt x="4" y="26"/>
                    <a:pt x="3" y="26"/>
                  </a:cubicBezTo>
                  <a:cubicBezTo>
                    <a:pt x="2" y="25"/>
                    <a:pt x="2" y="24"/>
                    <a:pt x="1" y="23"/>
                  </a:cubicBezTo>
                  <a:cubicBezTo>
                    <a:pt x="0" y="18"/>
                    <a:pt x="0" y="14"/>
                    <a:pt x="0" y="10"/>
                  </a:cubicBezTo>
                  <a:cubicBezTo>
                    <a:pt x="0" y="8"/>
                    <a:pt x="0" y="6"/>
                    <a:pt x="0" y="4"/>
                  </a:cubicBezTo>
                  <a:cubicBezTo>
                    <a:pt x="0" y="2"/>
                    <a:pt x="2" y="0"/>
                    <a:pt x="4" y="0"/>
                  </a:cubicBezTo>
                  <a:cubicBezTo>
                    <a:pt x="94" y="0"/>
                    <a:pt x="94" y="0"/>
                    <a:pt x="94" y="0"/>
                  </a:cubicBezTo>
                  <a:cubicBezTo>
                    <a:pt x="97" y="0"/>
                    <a:pt x="98" y="2"/>
                    <a:pt x="98" y="4"/>
                  </a:cubicBezTo>
                  <a:cubicBezTo>
                    <a:pt x="99" y="6"/>
                    <a:pt x="99" y="8"/>
                    <a:pt x="99" y="10"/>
                  </a:cubicBezTo>
                  <a:cubicBezTo>
                    <a:pt x="99" y="16"/>
                    <a:pt x="98" y="22"/>
                    <a:pt x="96" y="28"/>
                  </a:cubicBezTo>
                  <a:cubicBezTo>
                    <a:pt x="96" y="29"/>
                    <a:pt x="95" y="30"/>
                    <a:pt x="94" y="30"/>
                  </a:cubicBezTo>
                  <a:cubicBezTo>
                    <a:pt x="92" y="31"/>
                    <a:pt x="91" y="31"/>
                    <a:pt x="90" y="30"/>
                  </a:cubicBezTo>
                  <a:cubicBezTo>
                    <a:pt x="87" y="29"/>
                    <a:pt x="85" y="28"/>
                    <a:pt x="81" y="29"/>
                  </a:cubicBezTo>
                  <a:cubicBezTo>
                    <a:pt x="79" y="29"/>
                    <a:pt x="77" y="30"/>
                    <a:pt x="74" y="31"/>
                  </a:cubicBezTo>
                  <a:cubicBezTo>
                    <a:pt x="71" y="32"/>
                    <a:pt x="68" y="33"/>
                    <a:pt x="64" y="33"/>
                  </a:cubicBezTo>
                  <a:close/>
                  <a:moveTo>
                    <a:pt x="41" y="18"/>
                  </a:moveTo>
                  <a:cubicBezTo>
                    <a:pt x="43" y="18"/>
                    <a:pt x="45" y="18"/>
                    <a:pt x="46" y="18"/>
                  </a:cubicBezTo>
                  <a:cubicBezTo>
                    <a:pt x="50" y="19"/>
                    <a:pt x="54" y="20"/>
                    <a:pt x="57" y="22"/>
                  </a:cubicBezTo>
                  <a:cubicBezTo>
                    <a:pt x="58" y="23"/>
                    <a:pt x="59" y="23"/>
                    <a:pt x="61" y="24"/>
                  </a:cubicBezTo>
                  <a:cubicBezTo>
                    <a:pt x="64" y="25"/>
                    <a:pt x="68" y="24"/>
                    <a:pt x="72" y="23"/>
                  </a:cubicBezTo>
                  <a:cubicBezTo>
                    <a:pt x="74" y="22"/>
                    <a:pt x="77" y="21"/>
                    <a:pt x="79" y="21"/>
                  </a:cubicBezTo>
                  <a:cubicBezTo>
                    <a:pt x="83" y="20"/>
                    <a:pt x="86" y="20"/>
                    <a:pt x="89" y="21"/>
                  </a:cubicBezTo>
                  <a:cubicBezTo>
                    <a:pt x="90" y="17"/>
                    <a:pt x="90" y="13"/>
                    <a:pt x="90" y="10"/>
                  </a:cubicBezTo>
                  <a:cubicBezTo>
                    <a:pt x="90" y="9"/>
                    <a:pt x="90" y="9"/>
                    <a:pt x="90" y="8"/>
                  </a:cubicBezTo>
                  <a:cubicBezTo>
                    <a:pt x="8" y="8"/>
                    <a:pt x="8" y="8"/>
                    <a:pt x="8" y="8"/>
                  </a:cubicBezTo>
                  <a:cubicBezTo>
                    <a:pt x="8" y="9"/>
                    <a:pt x="8" y="9"/>
                    <a:pt x="8" y="10"/>
                  </a:cubicBezTo>
                  <a:cubicBezTo>
                    <a:pt x="8" y="13"/>
                    <a:pt x="9" y="16"/>
                    <a:pt x="9" y="19"/>
                  </a:cubicBezTo>
                  <a:cubicBezTo>
                    <a:pt x="9" y="19"/>
                    <a:pt x="9" y="19"/>
                    <a:pt x="9" y="20"/>
                  </a:cubicBezTo>
                  <a:cubicBezTo>
                    <a:pt x="10" y="20"/>
                    <a:pt x="10" y="20"/>
                    <a:pt x="10" y="20"/>
                  </a:cubicBezTo>
                  <a:cubicBezTo>
                    <a:pt x="12" y="21"/>
                    <a:pt x="14" y="22"/>
                    <a:pt x="16" y="22"/>
                  </a:cubicBezTo>
                  <a:cubicBezTo>
                    <a:pt x="17" y="22"/>
                    <a:pt x="17" y="22"/>
                    <a:pt x="17" y="22"/>
                  </a:cubicBezTo>
                  <a:cubicBezTo>
                    <a:pt x="20" y="22"/>
                    <a:pt x="24" y="21"/>
                    <a:pt x="28" y="20"/>
                  </a:cubicBezTo>
                  <a:cubicBezTo>
                    <a:pt x="30" y="19"/>
                    <a:pt x="30" y="19"/>
                    <a:pt x="30" y="19"/>
                  </a:cubicBezTo>
                  <a:cubicBezTo>
                    <a:pt x="34" y="18"/>
                    <a:pt x="38" y="18"/>
                    <a:pt x="4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57" name="Freeform 38"/>
            <p:cNvSpPr/>
            <p:nvPr/>
          </p:nvSpPr>
          <p:spPr bwMode="auto">
            <a:xfrm>
              <a:off x="7933819" y="1121512"/>
              <a:ext cx="128391" cy="399178"/>
            </a:xfrm>
            <a:custGeom>
              <a:avLst/>
              <a:gdLst>
                <a:gd name="T0" fmla="*/ 218703714 w 62"/>
                <a:gd name="T1" fmla="*/ 289603639 h 192"/>
                <a:gd name="T2" fmla="*/ 192973744 w 62"/>
                <a:gd name="T3" fmla="*/ 198832225 h 192"/>
                <a:gd name="T4" fmla="*/ 192973744 w 62"/>
                <a:gd name="T5" fmla="*/ 95093763 h 192"/>
                <a:gd name="T6" fmla="*/ 197262417 w 62"/>
                <a:gd name="T7" fmla="*/ 0 h 192"/>
                <a:gd name="T8" fmla="*/ 132938526 w 62"/>
                <a:gd name="T9" fmla="*/ 0 h 192"/>
                <a:gd name="T10" fmla="*/ 68612565 w 62"/>
                <a:gd name="T11" fmla="*/ 0 h 192"/>
                <a:gd name="T12" fmla="*/ 72901238 w 62"/>
                <a:gd name="T13" fmla="*/ 95093763 h 192"/>
                <a:gd name="T14" fmla="*/ 72901238 w 62"/>
                <a:gd name="T15" fmla="*/ 198832225 h 192"/>
                <a:gd name="T16" fmla="*/ 47171268 w 62"/>
                <a:gd name="T17" fmla="*/ 289603639 h 192"/>
                <a:gd name="T18" fmla="*/ 0 w 62"/>
                <a:gd name="T19" fmla="*/ 354440957 h 192"/>
                <a:gd name="T20" fmla="*/ 0 w 62"/>
                <a:gd name="T21" fmla="*/ 760752185 h 192"/>
                <a:gd name="T22" fmla="*/ 68612565 w 62"/>
                <a:gd name="T23" fmla="*/ 829911853 h 192"/>
                <a:gd name="T24" fmla="*/ 197262417 w 62"/>
                <a:gd name="T25" fmla="*/ 829911853 h 192"/>
                <a:gd name="T26" fmla="*/ 265874982 w 62"/>
                <a:gd name="T27" fmla="*/ 760752185 h 192"/>
                <a:gd name="T28" fmla="*/ 265874982 w 62"/>
                <a:gd name="T29" fmla="*/ 354440957 h 192"/>
                <a:gd name="T30" fmla="*/ 218703714 w 62"/>
                <a:gd name="T31" fmla="*/ 289603639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2" h="192">
                  <a:moveTo>
                    <a:pt x="51" y="67"/>
                  </a:moveTo>
                  <a:cubicBezTo>
                    <a:pt x="51" y="61"/>
                    <a:pt x="50" y="53"/>
                    <a:pt x="45" y="46"/>
                  </a:cubicBezTo>
                  <a:cubicBezTo>
                    <a:pt x="37" y="36"/>
                    <a:pt x="45" y="22"/>
                    <a:pt x="45" y="22"/>
                  </a:cubicBezTo>
                  <a:cubicBezTo>
                    <a:pt x="46" y="0"/>
                    <a:pt x="46" y="0"/>
                    <a:pt x="46" y="0"/>
                  </a:cubicBezTo>
                  <a:cubicBezTo>
                    <a:pt x="31" y="0"/>
                    <a:pt x="31" y="0"/>
                    <a:pt x="31" y="0"/>
                  </a:cubicBezTo>
                  <a:cubicBezTo>
                    <a:pt x="16" y="0"/>
                    <a:pt x="16" y="0"/>
                    <a:pt x="16" y="0"/>
                  </a:cubicBezTo>
                  <a:cubicBezTo>
                    <a:pt x="17" y="22"/>
                    <a:pt x="17" y="22"/>
                    <a:pt x="17" y="22"/>
                  </a:cubicBezTo>
                  <a:cubicBezTo>
                    <a:pt x="17" y="22"/>
                    <a:pt x="25" y="36"/>
                    <a:pt x="17" y="46"/>
                  </a:cubicBezTo>
                  <a:cubicBezTo>
                    <a:pt x="12" y="53"/>
                    <a:pt x="11" y="61"/>
                    <a:pt x="11" y="67"/>
                  </a:cubicBezTo>
                  <a:cubicBezTo>
                    <a:pt x="5" y="69"/>
                    <a:pt x="0" y="75"/>
                    <a:pt x="0" y="82"/>
                  </a:cubicBezTo>
                  <a:cubicBezTo>
                    <a:pt x="0" y="176"/>
                    <a:pt x="0" y="176"/>
                    <a:pt x="0" y="176"/>
                  </a:cubicBezTo>
                  <a:cubicBezTo>
                    <a:pt x="0" y="184"/>
                    <a:pt x="7" y="192"/>
                    <a:pt x="16" y="192"/>
                  </a:cubicBezTo>
                  <a:cubicBezTo>
                    <a:pt x="46" y="192"/>
                    <a:pt x="46" y="192"/>
                    <a:pt x="46" y="192"/>
                  </a:cubicBezTo>
                  <a:cubicBezTo>
                    <a:pt x="55" y="192"/>
                    <a:pt x="62" y="184"/>
                    <a:pt x="62" y="176"/>
                  </a:cubicBezTo>
                  <a:cubicBezTo>
                    <a:pt x="62" y="82"/>
                    <a:pt x="62" y="82"/>
                    <a:pt x="62" y="82"/>
                  </a:cubicBezTo>
                  <a:cubicBezTo>
                    <a:pt x="62" y="75"/>
                    <a:pt x="57" y="69"/>
                    <a:pt x="51"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58" name="Freeform 39"/>
            <p:cNvSpPr/>
            <p:nvPr/>
          </p:nvSpPr>
          <p:spPr bwMode="auto">
            <a:xfrm>
              <a:off x="4257182" y="2086775"/>
              <a:ext cx="304636" cy="164573"/>
            </a:xfrm>
            <a:custGeom>
              <a:avLst/>
              <a:gdLst>
                <a:gd name="T0" fmla="*/ 317803736 w 147"/>
                <a:gd name="T1" fmla="*/ 0 h 79"/>
                <a:gd name="T2" fmla="*/ 0 w 147"/>
                <a:gd name="T3" fmla="*/ 342838890 h 79"/>
                <a:gd name="T4" fmla="*/ 631313554 w 147"/>
                <a:gd name="T5" fmla="*/ 342838890 h 79"/>
                <a:gd name="T6" fmla="*/ 317803736 w 147"/>
                <a:gd name="T7" fmla="*/ 0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7" h="79">
                  <a:moveTo>
                    <a:pt x="74" y="0"/>
                  </a:moveTo>
                  <a:cubicBezTo>
                    <a:pt x="33" y="0"/>
                    <a:pt x="0" y="35"/>
                    <a:pt x="0" y="79"/>
                  </a:cubicBezTo>
                  <a:cubicBezTo>
                    <a:pt x="147" y="79"/>
                    <a:pt x="147" y="79"/>
                    <a:pt x="147" y="79"/>
                  </a:cubicBezTo>
                  <a:cubicBezTo>
                    <a:pt x="147" y="35"/>
                    <a:pt x="114" y="0"/>
                    <a:pt x="7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59" name="Freeform 40"/>
            <p:cNvSpPr/>
            <p:nvPr/>
          </p:nvSpPr>
          <p:spPr bwMode="auto">
            <a:xfrm>
              <a:off x="4225668" y="2275860"/>
              <a:ext cx="367664" cy="101545"/>
            </a:xfrm>
            <a:custGeom>
              <a:avLst/>
              <a:gdLst>
                <a:gd name="T0" fmla="*/ 0 w 315"/>
                <a:gd name="T1" fmla="*/ 0 h 87"/>
                <a:gd name="T2" fmla="*/ 21797223 w 315"/>
                <a:gd name="T3" fmla="*/ 118521690 h 87"/>
                <a:gd name="T4" fmla="*/ 407335529 w 315"/>
                <a:gd name="T5" fmla="*/ 118521690 h 87"/>
                <a:gd name="T6" fmla="*/ 429132752 w 315"/>
                <a:gd name="T7" fmla="*/ 0 h 87"/>
                <a:gd name="T8" fmla="*/ 0 w 315"/>
                <a:gd name="T9" fmla="*/ 0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 h="87">
                  <a:moveTo>
                    <a:pt x="0" y="0"/>
                  </a:moveTo>
                  <a:lnTo>
                    <a:pt x="16" y="87"/>
                  </a:lnTo>
                  <a:lnTo>
                    <a:pt x="299" y="87"/>
                  </a:lnTo>
                  <a:lnTo>
                    <a:pt x="31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60" name="Freeform 41"/>
            <p:cNvSpPr/>
            <p:nvPr/>
          </p:nvSpPr>
          <p:spPr bwMode="auto">
            <a:xfrm>
              <a:off x="4441597" y="2006240"/>
              <a:ext cx="14006" cy="58359"/>
            </a:xfrm>
            <a:custGeom>
              <a:avLst/>
              <a:gdLst>
                <a:gd name="T0" fmla="*/ 16012860 w 7"/>
                <a:gd name="T1" fmla="*/ 121634746 h 28"/>
                <a:gd name="T2" fmla="*/ 28024005 w 7"/>
                <a:gd name="T3" fmla="*/ 104258354 h 28"/>
                <a:gd name="T4" fmla="*/ 28024005 w 7"/>
                <a:gd name="T5" fmla="*/ 13032815 h 28"/>
                <a:gd name="T6" fmla="*/ 16012860 w 7"/>
                <a:gd name="T7" fmla="*/ 0 h 28"/>
                <a:gd name="T8" fmla="*/ 0 w 7"/>
                <a:gd name="T9" fmla="*/ 13032815 h 28"/>
                <a:gd name="T10" fmla="*/ 0 w 7"/>
                <a:gd name="T11" fmla="*/ 104258354 h 28"/>
                <a:gd name="T12" fmla="*/ 16012860 w 7"/>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28">
                  <a:moveTo>
                    <a:pt x="4" y="28"/>
                  </a:moveTo>
                  <a:cubicBezTo>
                    <a:pt x="6" y="28"/>
                    <a:pt x="7" y="26"/>
                    <a:pt x="7" y="24"/>
                  </a:cubicBezTo>
                  <a:cubicBezTo>
                    <a:pt x="7" y="3"/>
                    <a:pt x="7" y="3"/>
                    <a:pt x="7" y="3"/>
                  </a:cubicBezTo>
                  <a:cubicBezTo>
                    <a:pt x="7" y="1"/>
                    <a:pt x="6" y="0"/>
                    <a:pt x="4" y="0"/>
                  </a:cubicBezTo>
                  <a:cubicBezTo>
                    <a:pt x="1" y="0"/>
                    <a:pt x="0" y="1"/>
                    <a:pt x="0" y="3"/>
                  </a:cubicBezTo>
                  <a:cubicBezTo>
                    <a:pt x="0" y="24"/>
                    <a:pt x="0" y="24"/>
                    <a:pt x="0" y="24"/>
                  </a:cubicBezTo>
                  <a:cubicBezTo>
                    <a:pt x="0" y="26"/>
                    <a:pt x="1"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61" name="Freeform 42"/>
            <p:cNvSpPr/>
            <p:nvPr/>
          </p:nvSpPr>
          <p:spPr bwMode="auto">
            <a:xfrm>
              <a:off x="4401913" y="1979394"/>
              <a:ext cx="14006" cy="85205"/>
            </a:xfrm>
            <a:custGeom>
              <a:avLst/>
              <a:gdLst>
                <a:gd name="T0" fmla="*/ 16012860 w 7"/>
                <a:gd name="T1" fmla="*/ 177070537 h 41"/>
                <a:gd name="T2" fmla="*/ 28024005 w 7"/>
                <a:gd name="T3" fmla="*/ 159794704 h 41"/>
                <a:gd name="T4" fmla="*/ 28024005 w 7"/>
                <a:gd name="T5" fmla="*/ 17275833 h 41"/>
                <a:gd name="T6" fmla="*/ 16012860 w 7"/>
                <a:gd name="T7" fmla="*/ 0 h 41"/>
                <a:gd name="T8" fmla="*/ 0 w 7"/>
                <a:gd name="T9" fmla="*/ 17275833 h 41"/>
                <a:gd name="T10" fmla="*/ 0 w 7"/>
                <a:gd name="T11" fmla="*/ 159794704 h 41"/>
                <a:gd name="T12" fmla="*/ 16012860 w 7"/>
                <a:gd name="T13" fmla="*/ 177070537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41">
                  <a:moveTo>
                    <a:pt x="4" y="41"/>
                  </a:moveTo>
                  <a:cubicBezTo>
                    <a:pt x="6" y="41"/>
                    <a:pt x="7" y="39"/>
                    <a:pt x="7" y="37"/>
                  </a:cubicBezTo>
                  <a:cubicBezTo>
                    <a:pt x="7" y="4"/>
                    <a:pt x="7" y="4"/>
                    <a:pt x="7" y="4"/>
                  </a:cubicBezTo>
                  <a:cubicBezTo>
                    <a:pt x="7" y="2"/>
                    <a:pt x="6" y="0"/>
                    <a:pt x="4" y="0"/>
                  </a:cubicBezTo>
                  <a:cubicBezTo>
                    <a:pt x="2" y="0"/>
                    <a:pt x="0" y="2"/>
                    <a:pt x="0" y="4"/>
                  </a:cubicBezTo>
                  <a:cubicBezTo>
                    <a:pt x="0" y="37"/>
                    <a:pt x="0" y="37"/>
                    <a:pt x="0" y="37"/>
                  </a:cubicBezTo>
                  <a:cubicBezTo>
                    <a:pt x="0" y="39"/>
                    <a:pt x="2" y="41"/>
                    <a:pt x="4"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62" name="Freeform 43"/>
            <p:cNvSpPr/>
            <p:nvPr/>
          </p:nvSpPr>
          <p:spPr bwMode="auto">
            <a:xfrm>
              <a:off x="4362228" y="2006240"/>
              <a:ext cx="16341" cy="58359"/>
            </a:xfrm>
            <a:custGeom>
              <a:avLst/>
              <a:gdLst>
                <a:gd name="T0" fmla="*/ 16690289 w 8"/>
                <a:gd name="T1" fmla="*/ 121634746 h 28"/>
                <a:gd name="T2" fmla="*/ 33378535 w 8"/>
                <a:gd name="T3" fmla="*/ 104258354 h 28"/>
                <a:gd name="T4" fmla="*/ 33378535 w 8"/>
                <a:gd name="T5" fmla="*/ 13032815 h 28"/>
                <a:gd name="T6" fmla="*/ 16690289 w 8"/>
                <a:gd name="T7" fmla="*/ 0 h 28"/>
                <a:gd name="T8" fmla="*/ 0 w 8"/>
                <a:gd name="T9" fmla="*/ 13032815 h 28"/>
                <a:gd name="T10" fmla="*/ 0 w 8"/>
                <a:gd name="T11" fmla="*/ 104258354 h 28"/>
                <a:gd name="T12" fmla="*/ 16690289 w 8"/>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8">
                  <a:moveTo>
                    <a:pt x="4" y="28"/>
                  </a:moveTo>
                  <a:cubicBezTo>
                    <a:pt x="6" y="28"/>
                    <a:pt x="8" y="26"/>
                    <a:pt x="8" y="24"/>
                  </a:cubicBezTo>
                  <a:cubicBezTo>
                    <a:pt x="8" y="3"/>
                    <a:pt x="8" y="3"/>
                    <a:pt x="8" y="3"/>
                  </a:cubicBezTo>
                  <a:cubicBezTo>
                    <a:pt x="8" y="1"/>
                    <a:pt x="6" y="0"/>
                    <a:pt x="4" y="0"/>
                  </a:cubicBezTo>
                  <a:cubicBezTo>
                    <a:pt x="2" y="0"/>
                    <a:pt x="0" y="1"/>
                    <a:pt x="0" y="3"/>
                  </a:cubicBezTo>
                  <a:cubicBezTo>
                    <a:pt x="0" y="24"/>
                    <a:pt x="0" y="24"/>
                    <a:pt x="0" y="24"/>
                  </a:cubicBezTo>
                  <a:cubicBezTo>
                    <a:pt x="0" y="26"/>
                    <a:pt x="2"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63" name="Freeform 44"/>
            <p:cNvSpPr/>
            <p:nvPr/>
          </p:nvSpPr>
          <p:spPr bwMode="auto">
            <a:xfrm>
              <a:off x="5080048" y="1995735"/>
              <a:ext cx="399178" cy="399178"/>
            </a:xfrm>
            <a:custGeom>
              <a:avLst/>
              <a:gdLst>
                <a:gd name="T0" fmla="*/ 613788151 w 192"/>
                <a:gd name="T1" fmla="*/ 302572766 h 192"/>
                <a:gd name="T2" fmla="*/ 829911853 w 192"/>
                <a:gd name="T3" fmla="*/ 237735448 h 192"/>
                <a:gd name="T4" fmla="*/ 592176405 w 192"/>
                <a:gd name="T5" fmla="*/ 0 h 192"/>
                <a:gd name="T6" fmla="*/ 527339087 w 192"/>
                <a:gd name="T7" fmla="*/ 216123701 h 192"/>
                <a:gd name="T8" fmla="*/ 523016737 w 192"/>
                <a:gd name="T9" fmla="*/ 211801352 h 192"/>
                <a:gd name="T10" fmla="*/ 393344180 w 192"/>
                <a:gd name="T11" fmla="*/ 203154574 h 192"/>
                <a:gd name="T12" fmla="*/ 203154574 w 192"/>
                <a:gd name="T13" fmla="*/ 393344180 h 192"/>
                <a:gd name="T14" fmla="*/ 211801352 w 192"/>
                <a:gd name="T15" fmla="*/ 523016737 h 192"/>
                <a:gd name="T16" fmla="*/ 220446051 w 192"/>
                <a:gd name="T17" fmla="*/ 531661436 h 192"/>
                <a:gd name="T18" fmla="*/ 0 w 192"/>
                <a:gd name="T19" fmla="*/ 592176405 h 192"/>
                <a:gd name="T20" fmla="*/ 237735448 w 192"/>
                <a:gd name="T21" fmla="*/ 829911853 h 192"/>
                <a:gd name="T22" fmla="*/ 302572766 w 192"/>
                <a:gd name="T23" fmla="*/ 609465802 h 192"/>
                <a:gd name="T24" fmla="*/ 306895115 w 192"/>
                <a:gd name="T25" fmla="*/ 613788151 h 192"/>
                <a:gd name="T26" fmla="*/ 436567673 w 192"/>
                <a:gd name="T27" fmla="*/ 622434929 h 192"/>
                <a:gd name="T28" fmla="*/ 626757278 w 192"/>
                <a:gd name="T29" fmla="*/ 436567673 h 192"/>
                <a:gd name="T30" fmla="*/ 618110501 w 192"/>
                <a:gd name="T31" fmla="*/ 306895115 h 192"/>
                <a:gd name="T32" fmla="*/ 613788151 w 192"/>
                <a:gd name="T33" fmla="*/ 302572766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2" h="192">
                  <a:moveTo>
                    <a:pt x="142" y="70"/>
                  </a:moveTo>
                  <a:cubicBezTo>
                    <a:pt x="192" y="55"/>
                    <a:pt x="192" y="55"/>
                    <a:pt x="192" y="55"/>
                  </a:cubicBezTo>
                  <a:cubicBezTo>
                    <a:pt x="137" y="0"/>
                    <a:pt x="137" y="0"/>
                    <a:pt x="137" y="0"/>
                  </a:cubicBezTo>
                  <a:cubicBezTo>
                    <a:pt x="122" y="50"/>
                    <a:pt x="122" y="50"/>
                    <a:pt x="122" y="50"/>
                  </a:cubicBezTo>
                  <a:cubicBezTo>
                    <a:pt x="121" y="49"/>
                    <a:pt x="121" y="49"/>
                    <a:pt x="121" y="49"/>
                  </a:cubicBezTo>
                  <a:cubicBezTo>
                    <a:pt x="112" y="40"/>
                    <a:pt x="99" y="39"/>
                    <a:pt x="91" y="47"/>
                  </a:cubicBezTo>
                  <a:cubicBezTo>
                    <a:pt x="47" y="91"/>
                    <a:pt x="47" y="91"/>
                    <a:pt x="47" y="91"/>
                  </a:cubicBezTo>
                  <a:cubicBezTo>
                    <a:pt x="40" y="98"/>
                    <a:pt x="41" y="112"/>
                    <a:pt x="49" y="121"/>
                  </a:cubicBezTo>
                  <a:cubicBezTo>
                    <a:pt x="51" y="123"/>
                    <a:pt x="51" y="123"/>
                    <a:pt x="51" y="123"/>
                  </a:cubicBezTo>
                  <a:cubicBezTo>
                    <a:pt x="0" y="137"/>
                    <a:pt x="0" y="137"/>
                    <a:pt x="0" y="137"/>
                  </a:cubicBezTo>
                  <a:cubicBezTo>
                    <a:pt x="55" y="192"/>
                    <a:pt x="55" y="192"/>
                    <a:pt x="55" y="192"/>
                  </a:cubicBezTo>
                  <a:cubicBezTo>
                    <a:pt x="70" y="141"/>
                    <a:pt x="70" y="141"/>
                    <a:pt x="70" y="141"/>
                  </a:cubicBezTo>
                  <a:cubicBezTo>
                    <a:pt x="71" y="142"/>
                    <a:pt x="71" y="142"/>
                    <a:pt x="71" y="142"/>
                  </a:cubicBezTo>
                  <a:cubicBezTo>
                    <a:pt x="80" y="151"/>
                    <a:pt x="93" y="152"/>
                    <a:pt x="101" y="144"/>
                  </a:cubicBezTo>
                  <a:cubicBezTo>
                    <a:pt x="145" y="101"/>
                    <a:pt x="145" y="101"/>
                    <a:pt x="145" y="101"/>
                  </a:cubicBezTo>
                  <a:cubicBezTo>
                    <a:pt x="153" y="93"/>
                    <a:pt x="152" y="80"/>
                    <a:pt x="143" y="71"/>
                  </a:cubicBezTo>
                  <a:lnTo>
                    <a:pt x="142"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64" name="Freeform 45"/>
            <p:cNvSpPr/>
            <p:nvPr/>
          </p:nvSpPr>
          <p:spPr bwMode="auto">
            <a:xfrm>
              <a:off x="3364284" y="2104283"/>
              <a:ext cx="348989" cy="165740"/>
            </a:xfrm>
            <a:custGeom>
              <a:avLst/>
              <a:gdLst>
                <a:gd name="T0" fmla="*/ 362481164 w 168"/>
                <a:gd name="T1" fmla="*/ 343371845 h 80"/>
                <a:gd name="T2" fmla="*/ 724960251 w 168"/>
                <a:gd name="T3" fmla="*/ 0 h 80"/>
                <a:gd name="T4" fmla="*/ 0 w 168"/>
                <a:gd name="T5" fmla="*/ 0 h 80"/>
                <a:gd name="T6" fmla="*/ 362481164 w 168"/>
                <a:gd name="T7" fmla="*/ 343371845 h 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8" h="80">
                  <a:moveTo>
                    <a:pt x="84" y="80"/>
                  </a:moveTo>
                  <a:cubicBezTo>
                    <a:pt x="131" y="80"/>
                    <a:pt x="168" y="44"/>
                    <a:pt x="168" y="0"/>
                  </a:cubicBezTo>
                  <a:cubicBezTo>
                    <a:pt x="0" y="0"/>
                    <a:pt x="0" y="0"/>
                    <a:pt x="0" y="0"/>
                  </a:cubicBezTo>
                  <a:cubicBezTo>
                    <a:pt x="0" y="44"/>
                    <a:pt x="38" y="80"/>
                    <a:pt x="84"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65" name="Freeform 46"/>
            <p:cNvSpPr/>
            <p:nvPr/>
          </p:nvSpPr>
          <p:spPr bwMode="auto">
            <a:xfrm>
              <a:off x="3396965" y="2291033"/>
              <a:ext cx="282459" cy="88706"/>
            </a:xfrm>
            <a:custGeom>
              <a:avLst/>
              <a:gdLst>
                <a:gd name="T0" fmla="*/ 508997349 w 136"/>
                <a:gd name="T1" fmla="*/ 12767475 h 43"/>
                <a:gd name="T2" fmla="*/ 487428696 w 136"/>
                <a:gd name="T3" fmla="*/ 0 h 43"/>
                <a:gd name="T4" fmla="*/ 319201516 w 136"/>
                <a:gd name="T5" fmla="*/ 0 h 43"/>
                <a:gd name="T6" fmla="*/ 267438827 w 136"/>
                <a:gd name="T7" fmla="*/ 0 h 43"/>
                <a:gd name="T8" fmla="*/ 99211647 w 136"/>
                <a:gd name="T9" fmla="*/ 0 h 43"/>
                <a:gd name="T10" fmla="*/ 77642995 w 136"/>
                <a:gd name="T11" fmla="*/ 12767475 h 43"/>
                <a:gd name="T12" fmla="*/ 4313730 w 136"/>
                <a:gd name="T13" fmla="*/ 148949752 h 43"/>
                <a:gd name="T14" fmla="*/ 12941191 w 136"/>
                <a:gd name="T15" fmla="*/ 178738464 h 43"/>
                <a:gd name="T16" fmla="*/ 25880306 w 136"/>
                <a:gd name="T17" fmla="*/ 182994289 h 43"/>
                <a:gd name="T18" fmla="*/ 43135228 w 136"/>
                <a:gd name="T19" fmla="*/ 170226814 h 43"/>
                <a:gd name="T20" fmla="*/ 112152838 w 136"/>
                <a:gd name="T21" fmla="*/ 42556188 h 43"/>
                <a:gd name="T22" fmla="*/ 267438827 w 136"/>
                <a:gd name="T23" fmla="*/ 42556188 h 43"/>
                <a:gd name="T24" fmla="*/ 319201516 w 136"/>
                <a:gd name="T25" fmla="*/ 42556188 h 43"/>
                <a:gd name="T26" fmla="*/ 474487505 w 136"/>
                <a:gd name="T27" fmla="*/ 42556188 h 43"/>
                <a:gd name="T28" fmla="*/ 543505116 w 136"/>
                <a:gd name="T29" fmla="*/ 170226814 h 43"/>
                <a:gd name="T30" fmla="*/ 565071691 w 136"/>
                <a:gd name="T31" fmla="*/ 182994289 h 43"/>
                <a:gd name="T32" fmla="*/ 573699152 w 136"/>
                <a:gd name="T33" fmla="*/ 178738464 h 43"/>
                <a:gd name="T34" fmla="*/ 582326613 w 136"/>
                <a:gd name="T35" fmla="*/ 148949752 h 43"/>
                <a:gd name="T36" fmla="*/ 508997349 w 136"/>
                <a:gd name="T37" fmla="*/ 12767475 h 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6" h="43">
                  <a:moveTo>
                    <a:pt x="118" y="3"/>
                  </a:moveTo>
                  <a:cubicBezTo>
                    <a:pt x="117" y="1"/>
                    <a:pt x="115" y="0"/>
                    <a:pt x="113" y="0"/>
                  </a:cubicBezTo>
                  <a:cubicBezTo>
                    <a:pt x="74" y="0"/>
                    <a:pt x="74" y="0"/>
                    <a:pt x="74" y="0"/>
                  </a:cubicBezTo>
                  <a:cubicBezTo>
                    <a:pt x="62" y="0"/>
                    <a:pt x="62" y="0"/>
                    <a:pt x="62" y="0"/>
                  </a:cubicBezTo>
                  <a:cubicBezTo>
                    <a:pt x="23" y="0"/>
                    <a:pt x="23" y="0"/>
                    <a:pt x="23" y="0"/>
                  </a:cubicBezTo>
                  <a:cubicBezTo>
                    <a:pt x="21" y="0"/>
                    <a:pt x="19" y="1"/>
                    <a:pt x="18" y="3"/>
                  </a:cubicBezTo>
                  <a:cubicBezTo>
                    <a:pt x="1" y="35"/>
                    <a:pt x="1" y="35"/>
                    <a:pt x="1" y="35"/>
                  </a:cubicBezTo>
                  <a:cubicBezTo>
                    <a:pt x="0" y="38"/>
                    <a:pt x="1" y="41"/>
                    <a:pt x="3" y="42"/>
                  </a:cubicBezTo>
                  <a:cubicBezTo>
                    <a:pt x="4" y="42"/>
                    <a:pt x="5" y="43"/>
                    <a:pt x="6" y="43"/>
                  </a:cubicBezTo>
                  <a:cubicBezTo>
                    <a:pt x="7" y="43"/>
                    <a:pt x="9" y="42"/>
                    <a:pt x="10" y="40"/>
                  </a:cubicBezTo>
                  <a:cubicBezTo>
                    <a:pt x="26" y="10"/>
                    <a:pt x="26" y="10"/>
                    <a:pt x="26" y="10"/>
                  </a:cubicBezTo>
                  <a:cubicBezTo>
                    <a:pt x="62" y="10"/>
                    <a:pt x="62" y="10"/>
                    <a:pt x="62" y="10"/>
                  </a:cubicBezTo>
                  <a:cubicBezTo>
                    <a:pt x="74" y="10"/>
                    <a:pt x="74" y="10"/>
                    <a:pt x="74" y="10"/>
                  </a:cubicBezTo>
                  <a:cubicBezTo>
                    <a:pt x="110" y="10"/>
                    <a:pt x="110" y="10"/>
                    <a:pt x="110" y="10"/>
                  </a:cubicBezTo>
                  <a:cubicBezTo>
                    <a:pt x="126" y="40"/>
                    <a:pt x="126" y="40"/>
                    <a:pt x="126" y="40"/>
                  </a:cubicBezTo>
                  <a:cubicBezTo>
                    <a:pt x="127" y="42"/>
                    <a:pt x="129" y="43"/>
                    <a:pt x="131" y="43"/>
                  </a:cubicBezTo>
                  <a:cubicBezTo>
                    <a:pt x="131" y="43"/>
                    <a:pt x="132" y="42"/>
                    <a:pt x="133" y="42"/>
                  </a:cubicBezTo>
                  <a:cubicBezTo>
                    <a:pt x="135" y="41"/>
                    <a:pt x="136" y="38"/>
                    <a:pt x="135" y="35"/>
                  </a:cubicBezTo>
                  <a:lnTo>
                    <a:pt x="11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66" name="Freeform 47"/>
            <p:cNvSpPr/>
            <p:nvPr/>
          </p:nvSpPr>
          <p:spPr bwMode="auto">
            <a:xfrm>
              <a:off x="3582548" y="2014410"/>
              <a:ext cx="14006" cy="66530"/>
            </a:xfrm>
            <a:custGeom>
              <a:avLst/>
              <a:gdLst>
                <a:gd name="T0" fmla="*/ 16012860 w 7"/>
                <a:gd name="T1" fmla="*/ 138320028 h 32"/>
                <a:gd name="T2" fmla="*/ 28024005 w 7"/>
                <a:gd name="T3" fmla="*/ 121030544 h 32"/>
                <a:gd name="T4" fmla="*/ 28024005 w 7"/>
                <a:gd name="T5" fmla="*/ 12967113 h 32"/>
                <a:gd name="T6" fmla="*/ 16012860 w 7"/>
                <a:gd name="T7" fmla="*/ 0 h 32"/>
                <a:gd name="T8" fmla="*/ 0 w 7"/>
                <a:gd name="T9" fmla="*/ 12967113 h 32"/>
                <a:gd name="T10" fmla="*/ 0 w 7"/>
                <a:gd name="T11" fmla="*/ 121030544 h 32"/>
                <a:gd name="T12" fmla="*/ 16012860 w 7"/>
                <a:gd name="T13" fmla="*/ 138320028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32">
                  <a:moveTo>
                    <a:pt x="4" y="32"/>
                  </a:moveTo>
                  <a:cubicBezTo>
                    <a:pt x="6" y="32"/>
                    <a:pt x="7" y="30"/>
                    <a:pt x="7" y="28"/>
                  </a:cubicBezTo>
                  <a:cubicBezTo>
                    <a:pt x="7" y="3"/>
                    <a:pt x="7" y="3"/>
                    <a:pt x="7" y="3"/>
                  </a:cubicBezTo>
                  <a:cubicBezTo>
                    <a:pt x="7" y="1"/>
                    <a:pt x="6" y="0"/>
                    <a:pt x="4" y="0"/>
                  </a:cubicBezTo>
                  <a:cubicBezTo>
                    <a:pt x="2" y="0"/>
                    <a:pt x="0" y="1"/>
                    <a:pt x="0" y="3"/>
                  </a:cubicBezTo>
                  <a:cubicBezTo>
                    <a:pt x="0" y="28"/>
                    <a:pt x="0" y="28"/>
                    <a:pt x="0" y="28"/>
                  </a:cubicBezTo>
                  <a:cubicBezTo>
                    <a:pt x="0" y="30"/>
                    <a:pt x="2" y="32"/>
                    <a:pt x="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67" name="Freeform 48"/>
            <p:cNvSpPr/>
            <p:nvPr/>
          </p:nvSpPr>
          <p:spPr bwMode="auto">
            <a:xfrm>
              <a:off x="3530024" y="1981729"/>
              <a:ext cx="17508" cy="99211"/>
            </a:xfrm>
            <a:custGeom>
              <a:avLst/>
              <a:gdLst>
                <a:gd name="T0" fmla="*/ 19158129 w 8"/>
                <a:gd name="T1" fmla="*/ 205058803 h 48"/>
                <a:gd name="T2" fmla="*/ 38316258 w 8"/>
                <a:gd name="T3" fmla="*/ 187969708 h 48"/>
                <a:gd name="T4" fmla="*/ 38316258 w 8"/>
                <a:gd name="T5" fmla="*/ 12816821 h 48"/>
                <a:gd name="T6" fmla="*/ 19158129 w 8"/>
                <a:gd name="T7" fmla="*/ 0 h 48"/>
                <a:gd name="T8" fmla="*/ 0 w 8"/>
                <a:gd name="T9" fmla="*/ 12816821 h 48"/>
                <a:gd name="T10" fmla="*/ 0 w 8"/>
                <a:gd name="T11" fmla="*/ 187969708 h 48"/>
                <a:gd name="T12" fmla="*/ 19158129 w 8"/>
                <a:gd name="T13" fmla="*/ 205058803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8">
                  <a:moveTo>
                    <a:pt x="4" y="48"/>
                  </a:moveTo>
                  <a:cubicBezTo>
                    <a:pt x="6" y="48"/>
                    <a:pt x="8" y="46"/>
                    <a:pt x="8" y="44"/>
                  </a:cubicBezTo>
                  <a:cubicBezTo>
                    <a:pt x="8" y="3"/>
                    <a:pt x="8" y="3"/>
                    <a:pt x="8" y="3"/>
                  </a:cubicBezTo>
                  <a:cubicBezTo>
                    <a:pt x="8" y="1"/>
                    <a:pt x="6" y="0"/>
                    <a:pt x="4" y="0"/>
                  </a:cubicBezTo>
                  <a:cubicBezTo>
                    <a:pt x="2" y="0"/>
                    <a:pt x="0" y="1"/>
                    <a:pt x="0" y="3"/>
                  </a:cubicBezTo>
                  <a:cubicBezTo>
                    <a:pt x="0" y="44"/>
                    <a:pt x="0" y="44"/>
                    <a:pt x="0" y="44"/>
                  </a:cubicBezTo>
                  <a:cubicBezTo>
                    <a:pt x="0" y="46"/>
                    <a:pt x="2" y="48"/>
                    <a:pt x="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68" name="Freeform 49"/>
            <p:cNvSpPr/>
            <p:nvPr/>
          </p:nvSpPr>
          <p:spPr bwMode="auto">
            <a:xfrm>
              <a:off x="3481003" y="2014410"/>
              <a:ext cx="14006" cy="66530"/>
            </a:xfrm>
            <a:custGeom>
              <a:avLst/>
              <a:gdLst>
                <a:gd name="T0" fmla="*/ 12011145 w 7"/>
                <a:gd name="T1" fmla="*/ 138320028 h 32"/>
                <a:gd name="T2" fmla="*/ 28024005 w 7"/>
                <a:gd name="T3" fmla="*/ 121030544 h 32"/>
                <a:gd name="T4" fmla="*/ 28024005 w 7"/>
                <a:gd name="T5" fmla="*/ 12967113 h 32"/>
                <a:gd name="T6" fmla="*/ 12011145 w 7"/>
                <a:gd name="T7" fmla="*/ 0 h 32"/>
                <a:gd name="T8" fmla="*/ 0 w 7"/>
                <a:gd name="T9" fmla="*/ 12967113 h 32"/>
                <a:gd name="T10" fmla="*/ 0 w 7"/>
                <a:gd name="T11" fmla="*/ 121030544 h 32"/>
                <a:gd name="T12" fmla="*/ 12011145 w 7"/>
                <a:gd name="T13" fmla="*/ 138320028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32">
                  <a:moveTo>
                    <a:pt x="3" y="32"/>
                  </a:moveTo>
                  <a:cubicBezTo>
                    <a:pt x="5" y="32"/>
                    <a:pt x="7" y="30"/>
                    <a:pt x="7" y="28"/>
                  </a:cubicBezTo>
                  <a:cubicBezTo>
                    <a:pt x="7" y="3"/>
                    <a:pt x="7" y="3"/>
                    <a:pt x="7" y="3"/>
                  </a:cubicBezTo>
                  <a:cubicBezTo>
                    <a:pt x="7" y="1"/>
                    <a:pt x="5" y="0"/>
                    <a:pt x="3" y="0"/>
                  </a:cubicBezTo>
                  <a:cubicBezTo>
                    <a:pt x="1" y="0"/>
                    <a:pt x="0" y="1"/>
                    <a:pt x="0" y="3"/>
                  </a:cubicBezTo>
                  <a:cubicBezTo>
                    <a:pt x="0" y="28"/>
                    <a:pt x="0" y="28"/>
                    <a:pt x="0" y="28"/>
                  </a:cubicBezTo>
                  <a:cubicBezTo>
                    <a:pt x="0" y="30"/>
                    <a:pt x="1" y="32"/>
                    <a:pt x="3"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69" name="Freeform 50"/>
            <p:cNvSpPr/>
            <p:nvPr/>
          </p:nvSpPr>
          <p:spPr bwMode="auto">
            <a:xfrm>
              <a:off x="6850670" y="2093779"/>
              <a:ext cx="341986" cy="298800"/>
            </a:xfrm>
            <a:custGeom>
              <a:avLst/>
              <a:gdLst>
                <a:gd name="T0" fmla="*/ 640081724 w 165"/>
                <a:gd name="T1" fmla="*/ 77501250 h 144"/>
                <a:gd name="T2" fmla="*/ 476838334 w 165"/>
                <a:gd name="T3" fmla="*/ 8611250 h 144"/>
                <a:gd name="T4" fmla="*/ 412401954 w 165"/>
                <a:gd name="T5" fmla="*/ 21528125 h 144"/>
                <a:gd name="T6" fmla="*/ 352260088 w 165"/>
                <a:gd name="T7" fmla="*/ 30139375 h 144"/>
                <a:gd name="T8" fmla="*/ 292118223 w 165"/>
                <a:gd name="T9" fmla="*/ 21528125 h 144"/>
                <a:gd name="T10" fmla="*/ 231976358 w 165"/>
                <a:gd name="T11" fmla="*/ 8611250 h 144"/>
                <a:gd name="T12" fmla="*/ 68732968 w 165"/>
                <a:gd name="T13" fmla="*/ 77501250 h 144"/>
                <a:gd name="T14" fmla="*/ 8591103 w 165"/>
                <a:gd name="T15" fmla="*/ 279865625 h 144"/>
                <a:gd name="T16" fmla="*/ 201904389 w 165"/>
                <a:gd name="T17" fmla="*/ 594176250 h 144"/>
                <a:gd name="T18" fmla="*/ 279230533 w 165"/>
                <a:gd name="T19" fmla="*/ 620010000 h 144"/>
                <a:gd name="T20" fmla="*/ 352260088 w 165"/>
                <a:gd name="T21" fmla="*/ 602787500 h 144"/>
                <a:gd name="T22" fmla="*/ 425289644 w 165"/>
                <a:gd name="T23" fmla="*/ 620010000 h 144"/>
                <a:gd name="T24" fmla="*/ 502613715 w 165"/>
                <a:gd name="T25" fmla="*/ 594176250 h 144"/>
                <a:gd name="T26" fmla="*/ 700223589 w 165"/>
                <a:gd name="T27" fmla="*/ 279865625 h 144"/>
                <a:gd name="T28" fmla="*/ 640081724 w 165"/>
                <a:gd name="T29" fmla="*/ 77501250 h 1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5" h="144">
                  <a:moveTo>
                    <a:pt x="149" y="18"/>
                  </a:moveTo>
                  <a:cubicBezTo>
                    <a:pt x="148" y="17"/>
                    <a:pt x="131" y="0"/>
                    <a:pt x="111" y="2"/>
                  </a:cubicBezTo>
                  <a:cubicBezTo>
                    <a:pt x="102" y="3"/>
                    <a:pt x="99" y="4"/>
                    <a:pt x="96" y="5"/>
                  </a:cubicBezTo>
                  <a:cubicBezTo>
                    <a:pt x="94" y="6"/>
                    <a:pt x="92" y="7"/>
                    <a:pt x="82" y="7"/>
                  </a:cubicBezTo>
                  <a:cubicBezTo>
                    <a:pt x="73" y="7"/>
                    <a:pt x="71" y="6"/>
                    <a:pt x="68" y="5"/>
                  </a:cubicBezTo>
                  <a:cubicBezTo>
                    <a:pt x="66" y="4"/>
                    <a:pt x="63" y="3"/>
                    <a:pt x="54" y="2"/>
                  </a:cubicBezTo>
                  <a:cubicBezTo>
                    <a:pt x="34" y="0"/>
                    <a:pt x="17" y="17"/>
                    <a:pt x="16" y="18"/>
                  </a:cubicBezTo>
                  <a:cubicBezTo>
                    <a:pt x="4" y="31"/>
                    <a:pt x="0" y="47"/>
                    <a:pt x="2" y="65"/>
                  </a:cubicBezTo>
                  <a:cubicBezTo>
                    <a:pt x="7" y="100"/>
                    <a:pt x="37" y="131"/>
                    <a:pt x="47" y="138"/>
                  </a:cubicBezTo>
                  <a:cubicBezTo>
                    <a:pt x="53" y="142"/>
                    <a:pt x="59" y="144"/>
                    <a:pt x="65" y="144"/>
                  </a:cubicBezTo>
                  <a:cubicBezTo>
                    <a:pt x="73" y="144"/>
                    <a:pt x="79" y="142"/>
                    <a:pt x="82" y="140"/>
                  </a:cubicBezTo>
                  <a:cubicBezTo>
                    <a:pt x="86" y="142"/>
                    <a:pt x="92" y="144"/>
                    <a:pt x="99" y="144"/>
                  </a:cubicBezTo>
                  <a:cubicBezTo>
                    <a:pt x="106" y="144"/>
                    <a:pt x="112" y="142"/>
                    <a:pt x="117" y="138"/>
                  </a:cubicBezTo>
                  <a:cubicBezTo>
                    <a:pt x="128" y="131"/>
                    <a:pt x="158" y="100"/>
                    <a:pt x="163" y="65"/>
                  </a:cubicBezTo>
                  <a:cubicBezTo>
                    <a:pt x="165" y="47"/>
                    <a:pt x="161" y="31"/>
                    <a:pt x="14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70" name="Freeform 51"/>
            <p:cNvSpPr/>
            <p:nvPr/>
          </p:nvSpPr>
          <p:spPr bwMode="auto">
            <a:xfrm>
              <a:off x="6973224" y="1992233"/>
              <a:ext cx="70031" cy="130725"/>
            </a:xfrm>
            <a:custGeom>
              <a:avLst/>
              <a:gdLst>
                <a:gd name="T0" fmla="*/ 97577900 w 34"/>
                <a:gd name="T1" fmla="*/ 271254375 h 63"/>
                <a:gd name="T2" fmla="*/ 97577900 w 34"/>
                <a:gd name="T3" fmla="*/ 271254375 h 63"/>
                <a:gd name="T4" fmla="*/ 76364686 w 34"/>
                <a:gd name="T5" fmla="*/ 245420625 h 63"/>
                <a:gd name="T6" fmla="*/ 12727104 w 34"/>
                <a:gd name="T7" fmla="*/ 47361875 h 63"/>
                <a:gd name="T8" fmla="*/ 8484050 w 34"/>
                <a:gd name="T9" fmla="*/ 12916875 h 63"/>
                <a:gd name="T10" fmla="*/ 42424368 w 34"/>
                <a:gd name="T11" fmla="*/ 12916875 h 63"/>
                <a:gd name="T12" fmla="*/ 123032109 w 34"/>
                <a:gd name="T13" fmla="*/ 249726250 h 63"/>
                <a:gd name="T14" fmla="*/ 97577900 w 34"/>
                <a:gd name="T15" fmla="*/ 271254375 h 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 h="63">
                  <a:moveTo>
                    <a:pt x="23" y="63"/>
                  </a:moveTo>
                  <a:cubicBezTo>
                    <a:pt x="23" y="63"/>
                    <a:pt x="23" y="63"/>
                    <a:pt x="23" y="63"/>
                  </a:cubicBezTo>
                  <a:cubicBezTo>
                    <a:pt x="20" y="63"/>
                    <a:pt x="18" y="60"/>
                    <a:pt x="18" y="57"/>
                  </a:cubicBezTo>
                  <a:cubicBezTo>
                    <a:pt x="22" y="29"/>
                    <a:pt x="3" y="11"/>
                    <a:pt x="3" y="11"/>
                  </a:cubicBezTo>
                  <a:cubicBezTo>
                    <a:pt x="0" y="8"/>
                    <a:pt x="0" y="5"/>
                    <a:pt x="2" y="3"/>
                  </a:cubicBezTo>
                  <a:cubicBezTo>
                    <a:pt x="4" y="1"/>
                    <a:pt x="8" y="0"/>
                    <a:pt x="10" y="3"/>
                  </a:cubicBezTo>
                  <a:cubicBezTo>
                    <a:pt x="11" y="3"/>
                    <a:pt x="34" y="25"/>
                    <a:pt x="29" y="58"/>
                  </a:cubicBezTo>
                  <a:cubicBezTo>
                    <a:pt x="28" y="61"/>
                    <a:pt x="26" y="63"/>
                    <a:pt x="23"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71" name="Freeform 52"/>
            <p:cNvSpPr/>
            <p:nvPr/>
          </p:nvSpPr>
          <p:spPr bwMode="auto">
            <a:xfrm>
              <a:off x="7018745" y="1995735"/>
              <a:ext cx="128391" cy="120220"/>
            </a:xfrm>
            <a:custGeom>
              <a:avLst/>
              <a:gdLst>
                <a:gd name="T0" fmla="*/ 8577347 w 62"/>
                <a:gd name="T1" fmla="*/ 158964004 h 58"/>
                <a:gd name="T2" fmla="*/ 265874982 w 62"/>
                <a:gd name="T3" fmla="*/ 42964141 h 58"/>
                <a:gd name="T4" fmla="*/ 8577347 w 62"/>
                <a:gd name="T5" fmla="*/ 158964004 h 58"/>
                <a:gd name="T6" fmla="*/ 0 60000 65536"/>
                <a:gd name="T7" fmla="*/ 0 60000 65536"/>
                <a:gd name="T8" fmla="*/ 0 60000 65536"/>
              </a:gdLst>
              <a:ahLst/>
              <a:cxnLst>
                <a:cxn ang="T6">
                  <a:pos x="T0" y="T1"/>
                </a:cxn>
                <a:cxn ang="T7">
                  <a:pos x="T2" y="T3"/>
                </a:cxn>
                <a:cxn ang="T8">
                  <a:pos x="T4" y="T5"/>
                </a:cxn>
              </a:cxnLst>
              <a:rect l="0" t="0" r="r" b="b"/>
              <a:pathLst>
                <a:path w="62" h="58">
                  <a:moveTo>
                    <a:pt x="2" y="37"/>
                  </a:moveTo>
                  <a:cubicBezTo>
                    <a:pt x="2" y="37"/>
                    <a:pt x="0" y="0"/>
                    <a:pt x="62" y="10"/>
                  </a:cubicBezTo>
                  <a:cubicBezTo>
                    <a:pt x="62" y="10"/>
                    <a:pt x="47" y="58"/>
                    <a:pt x="2"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72" name="Freeform 53"/>
            <p:cNvSpPr>
              <a:spLocks noEditPoints="1"/>
            </p:cNvSpPr>
            <p:nvPr/>
          </p:nvSpPr>
          <p:spPr bwMode="auto">
            <a:xfrm>
              <a:off x="7693378" y="2051760"/>
              <a:ext cx="398011" cy="297633"/>
            </a:xfrm>
            <a:custGeom>
              <a:avLst/>
              <a:gdLst>
                <a:gd name="T0" fmla="*/ 713339361 w 192"/>
                <a:gd name="T1" fmla="*/ 0 h 143"/>
                <a:gd name="T2" fmla="*/ 111727077 w 192"/>
                <a:gd name="T3" fmla="*/ 0 h 143"/>
                <a:gd name="T4" fmla="*/ 0 w 192"/>
                <a:gd name="T5" fmla="*/ 112632236 h 143"/>
                <a:gd name="T6" fmla="*/ 0 w 192"/>
                <a:gd name="T7" fmla="*/ 450528945 h 143"/>
                <a:gd name="T8" fmla="*/ 111727077 w 192"/>
                <a:gd name="T9" fmla="*/ 563161182 h 143"/>
                <a:gd name="T10" fmla="*/ 141808003 w 192"/>
                <a:gd name="T11" fmla="*/ 563161182 h 143"/>
                <a:gd name="T12" fmla="*/ 137510728 w 192"/>
                <a:gd name="T13" fmla="*/ 571825840 h 143"/>
                <a:gd name="T14" fmla="*/ 137510728 w 192"/>
                <a:gd name="T15" fmla="*/ 597817735 h 143"/>
                <a:gd name="T16" fmla="*/ 163294378 w 192"/>
                <a:gd name="T17" fmla="*/ 619478340 h 143"/>
                <a:gd name="T18" fmla="*/ 189078028 w 192"/>
                <a:gd name="T19" fmla="*/ 597817735 h 143"/>
                <a:gd name="T20" fmla="*/ 189078028 w 192"/>
                <a:gd name="T21" fmla="*/ 571825840 h 143"/>
                <a:gd name="T22" fmla="*/ 184780753 w 192"/>
                <a:gd name="T23" fmla="*/ 563161182 h 143"/>
                <a:gd name="T24" fmla="*/ 640285685 w 192"/>
                <a:gd name="T25" fmla="*/ 563161182 h 143"/>
                <a:gd name="T26" fmla="*/ 635988410 w 192"/>
                <a:gd name="T27" fmla="*/ 571825840 h 143"/>
                <a:gd name="T28" fmla="*/ 635988410 w 192"/>
                <a:gd name="T29" fmla="*/ 597817735 h 143"/>
                <a:gd name="T30" fmla="*/ 661772061 w 192"/>
                <a:gd name="T31" fmla="*/ 619478340 h 143"/>
                <a:gd name="T32" fmla="*/ 687555711 w 192"/>
                <a:gd name="T33" fmla="*/ 597817735 h 143"/>
                <a:gd name="T34" fmla="*/ 687555711 w 192"/>
                <a:gd name="T35" fmla="*/ 571825840 h 143"/>
                <a:gd name="T36" fmla="*/ 683258436 w 192"/>
                <a:gd name="T37" fmla="*/ 563161182 h 143"/>
                <a:gd name="T38" fmla="*/ 713339361 w 192"/>
                <a:gd name="T39" fmla="*/ 563161182 h 143"/>
                <a:gd name="T40" fmla="*/ 825066438 w 192"/>
                <a:gd name="T41" fmla="*/ 450528945 h 143"/>
                <a:gd name="T42" fmla="*/ 825066438 w 192"/>
                <a:gd name="T43" fmla="*/ 112632236 h 143"/>
                <a:gd name="T44" fmla="*/ 713339361 w 192"/>
                <a:gd name="T45" fmla="*/ 0 h 143"/>
                <a:gd name="T46" fmla="*/ 541450433 w 192"/>
                <a:gd name="T47" fmla="*/ 441866368 h 143"/>
                <a:gd name="T48" fmla="*/ 107429802 w 192"/>
                <a:gd name="T49" fmla="*/ 441866368 h 143"/>
                <a:gd name="T50" fmla="*/ 107429802 w 192"/>
                <a:gd name="T51" fmla="*/ 121296895 h 143"/>
                <a:gd name="T52" fmla="*/ 541450433 w 192"/>
                <a:gd name="T53" fmla="*/ 121296895 h 143"/>
                <a:gd name="T54" fmla="*/ 541450433 w 192"/>
                <a:gd name="T55" fmla="*/ 441866368 h 143"/>
                <a:gd name="T56" fmla="*/ 683258436 w 192"/>
                <a:gd name="T57" fmla="*/ 411541104 h 143"/>
                <a:gd name="T58" fmla="*/ 627393860 w 192"/>
                <a:gd name="T59" fmla="*/ 359557315 h 143"/>
                <a:gd name="T60" fmla="*/ 683258436 w 192"/>
                <a:gd name="T61" fmla="*/ 303240156 h 143"/>
                <a:gd name="T62" fmla="*/ 739123011 w 192"/>
                <a:gd name="T63" fmla="*/ 359557315 h 143"/>
                <a:gd name="T64" fmla="*/ 683258436 w 192"/>
                <a:gd name="T65" fmla="*/ 411541104 h 143"/>
                <a:gd name="T66" fmla="*/ 683258436 w 192"/>
                <a:gd name="T67" fmla="*/ 220933184 h 143"/>
                <a:gd name="T68" fmla="*/ 627393860 w 192"/>
                <a:gd name="T69" fmla="*/ 168949395 h 143"/>
                <a:gd name="T70" fmla="*/ 683258436 w 192"/>
                <a:gd name="T71" fmla="*/ 112632236 h 143"/>
                <a:gd name="T72" fmla="*/ 739123011 w 192"/>
                <a:gd name="T73" fmla="*/ 168949395 h 143"/>
                <a:gd name="T74" fmla="*/ 683258436 w 192"/>
                <a:gd name="T75" fmla="*/ 220933184 h 1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43">
                  <a:moveTo>
                    <a:pt x="166" y="0"/>
                  </a:moveTo>
                  <a:cubicBezTo>
                    <a:pt x="26" y="0"/>
                    <a:pt x="26" y="0"/>
                    <a:pt x="26" y="0"/>
                  </a:cubicBezTo>
                  <a:cubicBezTo>
                    <a:pt x="12" y="0"/>
                    <a:pt x="0" y="11"/>
                    <a:pt x="0" y="26"/>
                  </a:cubicBezTo>
                  <a:cubicBezTo>
                    <a:pt x="0" y="104"/>
                    <a:pt x="0" y="104"/>
                    <a:pt x="0" y="104"/>
                  </a:cubicBezTo>
                  <a:cubicBezTo>
                    <a:pt x="0" y="119"/>
                    <a:pt x="12" y="130"/>
                    <a:pt x="26" y="130"/>
                  </a:cubicBezTo>
                  <a:cubicBezTo>
                    <a:pt x="33" y="130"/>
                    <a:pt x="33" y="130"/>
                    <a:pt x="33" y="130"/>
                  </a:cubicBezTo>
                  <a:cubicBezTo>
                    <a:pt x="32" y="131"/>
                    <a:pt x="32" y="131"/>
                    <a:pt x="32" y="132"/>
                  </a:cubicBezTo>
                  <a:cubicBezTo>
                    <a:pt x="32" y="138"/>
                    <a:pt x="32" y="138"/>
                    <a:pt x="32" y="138"/>
                  </a:cubicBezTo>
                  <a:cubicBezTo>
                    <a:pt x="32" y="141"/>
                    <a:pt x="35" y="143"/>
                    <a:pt x="38" y="143"/>
                  </a:cubicBezTo>
                  <a:cubicBezTo>
                    <a:pt x="41" y="143"/>
                    <a:pt x="44" y="141"/>
                    <a:pt x="44" y="138"/>
                  </a:cubicBezTo>
                  <a:cubicBezTo>
                    <a:pt x="44" y="132"/>
                    <a:pt x="44" y="132"/>
                    <a:pt x="44" y="132"/>
                  </a:cubicBezTo>
                  <a:cubicBezTo>
                    <a:pt x="44" y="131"/>
                    <a:pt x="44" y="131"/>
                    <a:pt x="43" y="130"/>
                  </a:cubicBezTo>
                  <a:cubicBezTo>
                    <a:pt x="149" y="130"/>
                    <a:pt x="149" y="130"/>
                    <a:pt x="149" y="130"/>
                  </a:cubicBezTo>
                  <a:cubicBezTo>
                    <a:pt x="148" y="131"/>
                    <a:pt x="148" y="131"/>
                    <a:pt x="148" y="132"/>
                  </a:cubicBezTo>
                  <a:cubicBezTo>
                    <a:pt x="148" y="138"/>
                    <a:pt x="148" y="138"/>
                    <a:pt x="148" y="138"/>
                  </a:cubicBezTo>
                  <a:cubicBezTo>
                    <a:pt x="148" y="141"/>
                    <a:pt x="151" y="143"/>
                    <a:pt x="154" y="143"/>
                  </a:cubicBezTo>
                  <a:cubicBezTo>
                    <a:pt x="157" y="143"/>
                    <a:pt x="160" y="141"/>
                    <a:pt x="160" y="138"/>
                  </a:cubicBezTo>
                  <a:cubicBezTo>
                    <a:pt x="160" y="132"/>
                    <a:pt x="160" y="132"/>
                    <a:pt x="160" y="132"/>
                  </a:cubicBezTo>
                  <a:cubicBezTo>
                    <a:pt x="160" y="131"/>
                    <a:pt x="160" y="131"/>
                    <a:pt x="159" y="130"/>
                  </a:cubicBezTo>
                  <a:cubicBezTo>
                    <a:pt x="166" y="130"/>
                    <a:pt x="166" y="130"/>
                    <a:pt x="166" y="130"/>
                  </a:cubicBezTo>
                  <a:cubicBezTo>
                    <a:pt x="180" y="130"/>
                    <a:pt x="192" y="119"/>
                    <a:pt x="192" y="104"/>
                  </a:cubicBezTo>
                  <a:cubicBezTo>
                    <a:pt x="192" y="26"/>
                    <a:pt x="192" y="26"/>
                    <a:pt x="192" y="26"/>
                  </a:cubicBezTo>
                  <a:cubicBezTo>
                    <a:pt x="192" y="11"/>
                    <a:pt x="180" y="0"/>
                    <a:pt x="166" y="0"/>
                  </a:cubicBezTo>
                  <a:close/>
                  <a:moveTo>
                    <a:pt x="126" y="102"/>
                  </a:moveTo>
                  <a:cubicBezTo>
                    <a:pt x="25" y="102"/>
                    <a:pt x="25" y="102"/>
                    <a:pt x="25" y="102"/>
                  </a:cubicBezTo>
                  <a:cubicBezTo>
                    <a:pt x="25" y="28"/>
                    <a:pt x="25" y="28"/>
                    <a:pt x="25" y="28"/>
                  </a:cubicBezTo>
                  <a:cubicBezTo>
                    <a:pt x="126" y="28"/>
                    <a:pt x="126" y="28"/>
                    <a:pt x="126" y="28"/>
                  </a:cubicBezTo>
                  <a:lnTo>
                    <a:pt x="126" y="102"/>
                  </a:lnTo>
                  <a:close/>
                  <a:moveTo>
                    <a:pt x="159" y="95"/>
                  </a:moveTo>
                  <a:cubicBezTo>
                    <a:pt x="152" y="95"/>
                    <a:pt x="146" y="90"/>
                    <a:pt x="146" y="83"/>
                  </a:cubicBezTo>
                  <a:cubicBezTo>
                    <a:pt x="146" y="76"/>
                    <a:pt x="152" y="70"/>
                    <a:pt x="159" y="70"/>
                  </a:cubicBezTo>
                  <a:cubicBezTo>
                    <a:pt x="166" y="70"/>
                    <a:pt x="172" y="76"/>
                    <a:pt x="172" y="83"/>
                  </a:cubicBezTo>
                  <a:cubicBezTo>
                    <a:pt x="172" y="90"/>
                    <a:pt x="166" y="95"/>
                    <a:pt x="159" y="95"/>
                  </a:cubicBezTo>
                  <a:close/>
                  <a:moveTo>
                    <a:pt x="159" y="51"/>
                  </a:moveTo>
                  <a:cubicBezTo>
                    <a:pt x="152" y="51"/>
                    <a:pt x="146" y="46"/>
                    <a:pt x="146" y="39"/>
                  </a:cubicBezTo>
                  <a:cubicBezTo>
                    <a:pt x="146" y="32"/>
                    <a:pt x="152" y="26"/>
                    <a:pt x="159" y="26"/>
                  </a:cubicBezTo>
                  <a:cubicBezTo>
                    <a:pt x="166" y="26"/>
                    <a:pt x="172" y="32"/>
                    <a:pt x="172" y="39"/>
                  </a:cubicBezTo>
                  <a:cubicBezTo>
                    <a:pt x="172" y="46"/>
                    <a:pt x="166" y="51"/>
                    <a:pt x="159"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73" name="Freeform 54"/>
            <p:cNvSpPr>
              <a:spLocks noEditPoints="1"/>
            </p:cNvSpPr>
            <p:nvPr/>
          </p:nvSpPr>
          <p:spPr bwMode="auto">
            <a:xfrm>
              <a:off x="8643468" y="2001571"/>
              <a:ext cx="239273" cy="399178"/>
            </a:xfrm>
            <a:custGeom>
              <a:avLst/>
              <a:gdLst>
                <a:gd name="T0" fmla="*/ 398270949 w 115"/>
                <a:gd name="T1" fmla="*/ 0 h 192"/>
                <a:gd name="T2" fmla="*/ 99568778 w 115"/>
                <a:gd name="T3" fmla="*/ 0 h 192"/>
                <a:gd name="T4" fmla="*/ 0 w 115"/>
                <a:gd name="T5" fmla="*/ 95093763 h 192"/>
                <a:gd name="T6" fmla="*/ 0 w 115"/>
                <a:gd name="T7" fmla="*/ 341473909 h 192"/>
                <a:gd name="T8" fmla="*/ 99568778 w 115"/>
                <a:gd name="T9" fmla="*/ 440890022 h 192"/>
                <a:gd name="T10" fmla="*/ 225110119 w 115"/>
                <a:gd name="T11" fmla="*/ 440890022 h 192"/>
                <a:gd name="T12" fmla="*/ 225110119 w 115"/>
                <a:gd name="T13" fmla="*/ 566242309 h 192"/>
                <a:gd name="T14" fmla="*/ 207792996 w 115"/>
                <a:gd name="T15" fmla="*/ 600821103 h 192"/>
                <a:gd name="T16" fmla="*/ 207792996 w 115"/>
                <a:gd name="T17" fmla="*/ 786686281 h 192"/>
                <a:gd name="T18" fmla="*/ 251084764 w 115"/>
                <a:gd name="T19" fmla="*/ 829911853 h 192"/>
                <a:gd name="T20" fmla="*/ 290046731 w 115"/>
                <a:gd name="T21" fmla="*/ 786686281 h 192"/>
                <a:gd name="T22" fmla="*/ 290046731 w 115"/>
                <a:gd name="T23" fmla="*/ 600821103 h 192"/>
                <a:gd name="T24" fmla="*/ 272729607 w 115"/>
                <a:gd name="T25" fmla="*/ 566242309 h 192"/>
                <a:gd name="T26" fmla="*/ 272729607 w 115"/>
                <a:gd name="T27" fmla="*/ 440890022 h 192"/>
                <a:gd name="T28" fmla="*/ 398270949 w 115"/>
                <a:gd name="T29" fmla="*/ 440890022 h 192"/>
                <a:gd name="T30" fmla="*/ 497839726 w 115"/>
                <a:gd name="T31" fmla="*/ 341473909 h 192"/>
                <a:gd name="T32" fmla="*/ 497839726 w 115"/>
                <a:gd name="T33" fmla="*/ 95093763 h 192"/>
                <a:gd name="T34" fmla="*/ 398270949 w 115"/>
                <a:gd name="T35" fmla="*/ 0 h 192"/>
                <a:gd name="T36" fmla="*/ 168833109 w 115"/>
                <a:gd name="T37" fmla="*/ 306895115 h 192"/>
                <a:gd name="T38" fmla="*/ 147188266 w 115"/>
                <a:gd name="T39" fmla="*/ 328506862 h 192"/>
                <a:gd name="T40" fmla="*/ 121213621 w 115"/>
                <a:gd name="T41" fmla="*/ 306895115 h 192"/>
                <a:gd name="T42" fmla="*/ 121213621 w 115"/>
                <a:gd name="T43" fmla="*/ 133996986 h 192"/>
                <a:gd name="T44" fmla="*/ 147188266 w 115"/>
                <a:gd name="T45" fmla="*/ 108060811 h 192"/>
                <a:gd name="T46" fmla="*/ 168833109 w 115"/>
                <a:gd name="T47" fmla="*/ 133996986 h 192"/>
                <a:gd name="T48" fmla="*/ 168833109 w 115"/>
                <a:gd name="T49" fmla="*/ 306895115 h 192"/>
                <a:gd name="T50" fmla="*/ 272729607 w 115"/>
                <a:gd name="T51" fmla="*/ 306895115 h 192"/>
                <a:gd name="T52" fmla="*/ 251084764 w 115"/>
                <a:gd name="T53" fmla="*/ 328506862 h 192"/>
                <a:gd name="T54" fmla="*/ 225110119 w 115"/>
                <a:gd name="T55" fmla="*/ 306895115 h 192"/>
                <a:gd name="T56" fmla="*/ 225110119 w 115"/>
                <a:gd name="T57" fmla="*/ 133996986 h 192"/>
                <a:gd name="T58" fmla="*/ 251084764 w 115"/>
                <a:gd name="T59" fmla="*/ 108060811 h 192"/>
                <a:gd name="T60" fmla="*/ 272729607 w 115"/>
                <a:gd name="T61" fmla="*/ 133996986 h 192"/>
                <a:gd name="T62" fmla="*/ 272729607 w 115"/>
                <a:gd name="T63" fmla="*/ 306895115 h 192"/>
                <a:gd name="T64" fmla="*/ 376626105 w 115"/>
                <a:gd name="T65" fmla="*/ 306895115 h 192"/>
                <a:gd name="T66" fmla="*/ 350651461 w 115"/>
                <a:gd name="T67" fmla="*/ 328506862 h 192"/>
                <a:gd name="T68" fmla="*/ 329006617 w 115"/>
                <a:gd name="T69" fmla="*/ 306895115 h 192"/>
                <a:gd name="T70" fmla="*/ 329006617 w 115"/>
                <a:gd name="T71" fmla="*/ 133996986 h 192"/>
                <a:gd name="T72" fmla="*/ 350651461 w 115"/>
                <a:gd name="T73" fmla="*/ 108060811 h 192"/>
                <a:gd name="T74" fmla="*/ 376626105 w 115"/>
                <a:gd name="T75" fmla="*/ 133996986 h 192"/>
                <a:gd name="T76" fmla="*/ 376626105 w 115"/>
                <a:gd name="T77" fmla="*/ 306895115 h 19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5" h="192">
                  <a:moveTo>
                    <a:pt x="92" y="0"/>
                  </a:moveTo>
                  <a:cubicBezTo>
                    <a:pt x="23" y="0"/>
                    <a:pt x="23" y="0"/>
                    <a:pt x="23" y="0"/>
                  </a:cubicBezTo>
                  <a:cubicBezTo>
                    <a:pt x="10" y="0"/>
                    <a:pt x="0" y="10"/>
                    <a:pt x="0" y="22"/>
                  </a:cubicBezTo>
                  <a:cubicBezTo>
                    <a:pt x="0" y="79"/>
                    <a:pt x="0" y="79"/>
                    <a:pt x="0" y="79"/>
                  </a:cubicBezTo>
                  <a:cubicBezTo>
                    <a:pt x="0" y="92"/>
                    <a:pt x="10" y="102"/>
                    <a:pt x="23" y="102"/>
                  </a:cubicBezTo>
                  <a:cubicBezTo>
                    <a:pt x="52" y="102"/>
                    <a:pt x="52" y="102"/>
                    <a:pt x="52" y="102"/>
                  </a:cubicBezTo>
                  <a:cubicBezTo>
                    <a:pt x="52" y="131"/>
                    <a:pt x="52" y="131"/>
                    <a:pt x="52" y="131"/>
                  </a:cubicBezTo>
                  <a:cubicBezTo>
                    <a:pt x="50" y="132"/>
                    <a:pt x="48" y="135"/>
                    <a:pt x="48" y="139"/>
                  </a:cubicBezTo>
                  <a:cubicBezTo>
                    <a:pt x="48" y="182"/>
                    <a:pt x="48" y="182"/>
                    <a:pt x="48" y="182"/>
                  </a:cubicBezTo>
                  <a:cubicBezTo>
                    <a:pt x="48" y="187"/>
                    <a:pt x="52" y="192"/>
                    <a:pt x="58" y="192"/>
                  </a:cubicBezTo>
                  <a:cubicBezTo>
                    <a:pt x="63" y="192"/>
                    <a:pt x="67" y="187"/>
                    <a:pt x="67" y="182"/>
                  </a:cubicBezTo>
                  <a:cubicBezTo>
                    <a:pt x="67" y="139"/>
                    <a:pt x="67" y="139"/>
                    <a:pt x="67" y="139"/>
                  </a:cubicBezTo>
                  <a:cubicBezTo>
                    <a:pt x="67" y="135"/>
                    <a:pt x="65" y="132"/>
                    <a:pt x="63" y="131"/>
                  </a:cubicBezTo>
                  <a:cubicBezTo>
                    <a:pt x="63" y="102"/>
                    <a:pt x="63" y="102"/>
                    <a:pt x="63" y="102"/>
                  </a:cubicBezTo>
                  <a:cubicBezTo>
                    <a:pt x="92" y="102"/>
                    <a:pt x="92" y="102"/>
                    <a:pt x="92" y="102"/>
                  </a:cubicBezTo>
                  <a:cubicBezTo>
                    <a:pt x="105" y="102"/>
                    <a:pt x="115" y="92"/>
                    <a:pt x="115" y="79"/>
                  </a:cubicBezTo>
                  <a:cubicBezTo>
                    <a:pt x="115" y="22"/>
                    <a:pt x="115" y="22"/>
                    <a:pt x="115" y="22"/>
                  </a:cubicBezTo>
                  <a:cubicBezTo>
                    <a:pt x="115" y="10"/>
                    <a:pt x="105" y="0"/>
                    <a:pt x="92" y="0"/>
                  </a:cubicBezTo>
                  <a:close/>
                  <a:moveTo>
                    <a:pt x="39" y="71"/>
                  </a:moveTo>
                  <a:cubicBezTo>
                    <a:pt x="39" y="74"/>
                    <a:pt x="37" y="76"/>
                    <a:pt x="34" y="76"/>
                  </a:cubicBezTo>
                  <a:cubicBezTo>
                    <a:pt x="31" y="76"/>
                    <a:pt x="28" y="74"/>
                    <a:pt x="28" y="71"/>
                  </a:cubicBezTo>
                  <a:cubicBezTo>
                    <a:pt x="28" y="31"/>
                    <a:pt x="28" y="31"/>
                    <a:pt x="28" y="31"/>
                  </a:cubicBezTo>
                  <a:cubicBezTo>
                    <a:pt x="28" y="28"/>
                    <a:pt x="31" y="25"/>
                    <a:pt x="34" y="25"/>
                  </a:cubicBezTo>
                  <a:cubicBezTo>
                    <a:pt x="37" y="25"/>
                    <a:pt x="39" y="28"/>
                    <a:pt x="39" y="31"/>
                  </a:cubicBezTo>
                  <a:lnTo>
                    <a:pt x="39" y="71"/>
                  </a:lnTo>
                  <a:close/>
                  <a:moveTo>
                    <a:pt x="63" y="71"/>
                  </a:moveTo>
                  <a:cubicBezTo>
                    <a:pt x="63" y="74"/>
                    <a:pt x="60" y="76"/>
                    <a:pt x="58" y="76"/>
                  </a:cubicBezTo>
                  <a:cubicBezTo>
                    <a:pt x="55" y="76"/>
                    <a:pt x="52" y="74"/>
                    <a:pt x="52" y="71"/>
                  </a:cubicBezTo>
                  <a:cubicBezTo>
                    <a:pt x="52" y="31"/>
                    <a:pt x="52" y="31"/>
                    <a:pt x="52" y="31"/>
                  </a:cubicBezTo>
                  <a:cubicBezTo>
                    <a:pt x="52" y="28"/>
                    <a:pt x="55" y="25"/>
                    <a:pt x="58" y="25"/>
                  </a:cubicBezTo>
                  <a:cubicBezTo>
                    <a:pt x="60" y="25"/>
                    <a:pt x="63" y="28"/>
                    <a:pt x="63" y="31"/>
                  </a:cubicBezTo>
                  <a:lnTo>
                    <a:pt x="63" y="71"/>
                  </a:lnTo>
                  <a:close/>
                  <a:moveTo>
                    <a:pt x="87" y="71"/>
                  </a:moveTo>
                  <a:cubicBezTo>
                    <a:pt x="87" y="74"/>
                    <a:pt x="84" y="76"/>
                    <a:pt x="81" y="76"/>
                  </a:cubicBezTo>
                  <a:cubicBezTo>
                    <a:pt x="78" y="76"/>
                    <a:pt x="76" y="74"/>
                    <a:pt x="76" y="71"/>
                  </a:cubicBezTo>
                  <a:cubicBezTo>
                    <a:pt x="76" y="31"/>
                    <a:pt x="76" y="31"/>
                    <a:pt x="76" y="31"/>
                  </a:cubicBezTo>
                  <a:cubicBezTo>
                    <a:pt x="76" y="28"/>
                    <a:pt x="78" y="25"/>
                    <a:pt x="81" y="25"/>
                  </a:cubicBezTo>
                  <a:cubicBezTo>
                    <a:pt x="84" y="25"/>
                    <a:pt x="87" y="28"/>
                    <a:pt x="87" y="31"/>
                  </a:cubicBezTo>
                  <a:lnTo>
                    <a:pt x="87"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74" name="Oval 55"/>
            <p:cNvSpPr>
              <a:spLocks noChangeArrowheads="1"/>
            </p:cNvSpPr>
            <p:nvPr/>
          </p:nvSpPr>
          <p:spPr bwMode="auto">
            <a:xfrm>
              <a:off x="9523527" y="2085608"/>
              <a:ext cx="219431" cy="21943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775" name="Freeform 56"/>
            <p:cNvSpPr>
              <a:spLocks noEditPoints="1"/>
            </p:cNvSpPr>
            <p:nvPr/>
          </p:nvSpPr>
          <p:spPr bwMode="auto">
            <a:xfrm>
              <a:off x="9434821" y="1995735"/>
              <a:ext cx="398011" cy="399178"/>
            </a:xfrm>
            <a:custGeom>
              <a:avLst/>
              <a:gdLst>
                <a:gd name="T0" fmla="*/ 412534256 w 192"/>
                <a:gd name="T1" fmla="*/ 0 h 192"/>
                <a:gd name="T2" fmla="*/ 0 w 192"/>
                <a:gd name="T3" fmla="*/ 414955926 h 192"/>
                <a:gd name="T4" fmla="*/ 412534256 w 192"/>
                <a:gd name="T5" fmla="*/ 829911853 h 192"/>
                <a:gd name="T6" fmla="*/ 825066438 w 192"/>
                <a:gd name="T7" fmla="*/ 414955926 h 192"/>
                <a:gd name="T8" fmla="*/ 412534256 w 192"/>
                <a:gd name="T9" fmla="*/ 0 h 192"/>
                <a:gd name="T10" fmla="*/ 412534256 w 192"/>
                <a:gd name="T11" fmla="*/ 678625470 h 192"/>
                <a:gd name="T12" fmla="*/ 150402553 w 192"/>
                <a:gd name="T13" fmla="*/ 414955926 h 192"/>
                <a:gd name="T14" fmla="*/ 412534256 w 192"/>
                <a:gd name="T15" fmla="*/ 151286383 h 192"/>
                <a:gd name="T16" fmla="*/ 674663886 w 192"/>
                <a:gd name="T17" fmla="*/ 414955926 h 192"/>
                <a:gd name="T18" fmla="*/ 412534256 w 192"/>
                <a:gd name="T19" fmla="*/ 678625470 h 1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157"/>
                  </a:moveTo>
                  <a:cubicBezTo>
                    <a:pt x="62" y="157"/>
                    <a:pt x="35" y="130"/>
                    <a:pt x="35" y="96"/>
                  </a:cubicBezTo>
                  <a:cubicBezTo>
                    <a:pt x="35" y="62"/>
                    <a:pt x="62" y="35"/>
                    <a:pt x="96" y="35"/>
                  </a:cubicBezTo>
                  <a:cubicBezTo>
                    <a:pt x="130" y="35"/>
                    <a:pt x="157" y="62"/>
                    <a:pt x="157" y="96"/>
                  </a:cubicBezTo>
                  <a:cubicBezTo>
                    <a:pt x="157" y="130"/>
                    <a:pt x="130" y="157"/>
                    <a:pt x="96"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76" name="Freeform 57"/>
            <p:cNvSpPr/>
            <p:nvPr/>
          </p:nvSpPr>
          <p:spPr bwMode="auto">
            <a:xfrm>
              <a:off x="3343275" y="3063710"/>
              <a:ext cx="392175" cy="128391"/>
            </a:xfrm>
            <a:custGeom>
              <a:avLst/>
              <a:gdLst>
                <a:gd name="T0" fmla="*/ 792235000 w 189"/>
                <a:gd name="T1" fmla="*/ 102919882 h 62"/>
                <a:gd name="T2" fmla="*/ 779318125 w 189"/>
                <a:gd name="T3" fmla="*/ 0 h 62"/>
                <a:gd name="T4" fmla="*/ 0 w 189"/>
                <a:gd name="T5" fmla="*/ 154379823 h 62"/>
                <a:gd name="T6" fmla="*/ 12916875 w 189"/>
                <a:gd name="T7" fmla="*/ 265874982 h 62"/>
                <a:gd name="T8" fmla="*/ 783623750 w 189"/>
                <a:gd name="T9" fmla="*/ 120072506 h 62"/>
                <a:gd name="T10" fmla="*/ 792235000 w 189"/>
                <a:gd name="T11" fmla="*/ 102919882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9" h="62">
                  <a:moveTo>
                    <a:pt x="184" y="24"/>
                  </a:moveTo>
                  <a:cubicBezTo>
                    <a:pt x="188" y="17"/>
                    <a:pt x="189" y="8"/>
                    <a:pt x="181" y="0"/>
                  </a:cubicBezTo>
                  <a:cubicBezTo>
                    <a:pt x="0" y="36"/>
                    <a:pt x="0" y="36"/>
                    <a:pt x="0" y="36"/>
                  </a:cubicBezTo>
                  <a:cubicBezTo>
                    <a:pt x="3" y="62"/>
                    <a:pt x="3" y="62"/>
                    <a:pt x="3" y="62"/>
                  </a:cubicBezTo>
                  <a:cubicBezTo>
                    <a:pt x="182" y="28"/>
                    <a:pt x="182" y="28"/>
                    <a:pt x="182" y="28"/>
                  </a:cubicBezTo>
                  <a:cubicBezTo>
                    <a:pt x="183" y="27"/>
                    <a:pt x="184" y="26"/>
                    <a:pt x="18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77" name="Freeform 58"/>
            <p:cNvSpPr/>
            <p:nvPr/>
          </p:nvSpPr>
          <p:spPr bwMode="auto">
            <a:xfrm>
              <a:off x="3351445" y="3139578"/>
              <a:ext cx="399178" cy="124889"/>
            </a:xfrm>
            <a:custGeom>
              <a:avLst/>
              <a:gdLst>
                <a:gd name="T0" fmla="*/ 765074534 w 192"/>
                <a:gd name="T1" fmla="*/ 0 h 60"/>
                <a:gd name="T2" fmla="*/ 0 w 192"/>
                <a:gd name="T3" fmla="*/ 142975009 h 60"/>
                <a:gd name="T4" fmla="*/ 12967048 w 192"/>
                <a:gd name="T5" fmla="*/ 259954372 h 60"/>
                <a:gd name="T6" fmla="*/ 687270168 w 192"/>
                <a:gd name="T7" fmla="*/ 164637006 h 60"/>
                <a:gd name="T8" fmla="*/ 717528692 w 192"/>
                <a:gd name="T9" fmla="*/ 160305439 h 60"/>
                <a:gd name="T10" fmla="*/ 765074534 w 192"/>
                <a:gd name="T11" fmla="*/ 0 h 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2" h="60">
                  <a:moveTo>
                    <a:pt x="177" y="0"/>
                  </a:moveTo>
                  <a:cubicBezTo>
                    <a:pt x="0" y="33"/>
                    <a:pt x="0" y="33"/>
                    <a:pt x="0" y="33"/>
                  </a:cubicBezTo>
                  <a:cubicBezTo>
                    <a:pt x="3" y="60"/>
                    <a:pt x="3" y="60"/>
                    <a:pt x="3" y="60"/>
                  </a:cubicBezTo>
                  <a:cubicBezTo>
                    <a:pt x="159" y="38"/>
                    <a:pt x="159" y="38"/>
                    <a:pt x="159" y="38"/>
                  </a:cubicBezTo>
                  <a:cubicBezTo>
                    <a:pt x="159" y="38"/>
                    <a:pt x="164" y="37"/>
                    <a:pt x="166" y="37"/>
                  </a:cubicBezTo>
                  <a:cubicBezTo>
                    <a:pt x="181" y="34"/>
                    <a:pt x="192" y="11"/>
                    <a:pt x="17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78" name="Freeform 59"/>
            <p:cNvSpPr>
              <a:spLocks noEditPoints="1"/>
            </p:cNvSpPr>
            <p:nvPr/>
          </p:nvSpPr>
          <p:spPr bwMode="auto">
            <a:xfrm>
              <a:off x="3358448" y="2864122"/>
              <a:ext cx="341986" cy="253279"/>
            </a:xfrm>
            <a:custGeom>
              <a:avLst/>
              <a:gdLst>
                <a:gd name="T0" fmla="*/ 708814692 w 165"/>
                <a:gd name="T1" fmla="*/ 383591045 h 122"/>
                <a:gd name="T2" fmla="*/ 369442294 w 165"/>
                <a:gd name="T3" fmla="*/ 185329642 h 122"/>
                <a:gd name="T4" fmla="*/ 360851191 w 165"/>
                <a:gd name="T5" fmla="*/ 198261403 h 122"/>
                <a:gd name="T6" fmla="*/ 266342842 w 165"/>
                <a:gd name="T7" fmla="*/ 146540586 h 122"/>
                <a:gd name="T8" fmla="*/ 257751739 w 165"/>
                <a:gd name="T9" fmla="*/ 146540586 h 122"/>
                <a:gd name="T10" fmla="*/ 176129008 w 165"/>
                <a:gd name="T11" fmla="*/ 8619790 h 122"/>
                <a:gd name="T12" fmla="*/ 150353627 w 165"/>
                <a:gd name="T13" fmla="*/ 12929685 h 122"/>
                <a:gd name="T14" fmla="*/ 154650214 w 165"/>
                <a:gd name="T15" fmla="*/ 34479161 h 122"/>
                <a:gd name="T16" fmla="*/ 223383183 w 165"/>
                <a:gd name="T17" fmla="*/ 146540586 h 122"/>
                <a:gd name="T18" fmla="*/ 111692628 w 165"/>
                <a:gd name="T19" fmla="*/ 275841592 h 122"/>
                <a:gd name="T20" fmla="*/ 146059112 w 165"/>
                <a:gd name="T21" fmla="*/ 392210836 h 122"/>
                <a:gd name="T22" fmla="*/ 0 w 165"/>
                <a:gd name="T23" fmla="*/ 525821736 h 122"/>
                <a:gd name="T24" fmla="*/ 708814692 w 165"/>
                <a:gd name="T25" fmla="*/ 383591045 h 122"/>
                <a:gd name="T26" fmla="*/ 146059112 w 165"/>
                <a:gd name="T27" fmla="*/ 280151487 h 122"/>
                <a:gd name="T28" fmla="*/ 249158564 w 165"/>
                <a:gd name="T29" fmla="*/ 181019747 h 122"/>
                <a:gd name="T30" fmla="*/ 262046254 w 165"/>
                <a:gd name="T31" fmla="*/ 181019747 h 122"/>
                <a:gd name="T32" fmla="*/ 330779222 w 165"/>
                <a:gd name="T33" fmla="*/ 219810879 h 122"/>
                <a:gd name="T34" fmla="*/ 356554604 w 165"/>
                <a:gd name="T35" fmla="*/ 301700962 h 122"/>
                <a:gd name="T36" fmla="*/ 240567461 w 165"/>
                <a:gd name="T37" fmla="*/ 400830626 h 122"/>
                <a:gd name="T38" fmla="*/ 146059112 w 165"/>
                <a:gd name="T39" fmla="*/ 280151487 h 12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5" h="122">
                  <a:moveTo>
                    <a:pt x="165" y="89"/>
                  </a:moveTo>
                  <a:cubicBezTo>
                    <a:pt x="86" y="43"/>
                    <a:pt x="86" y="43"/>
                    <a:pt x="86" y="43"/>
                  </a:cubicBezTo>
                  <a:cubicBezTo>
                    <a:pt x="84" y="46"/>
                    <a:pt x="84" y="46"/>
                    <a:pt x="84" y="46"/>
                  </a:cubicBezTo>
                  <a:cubicBezTo>
                    <a:pt x="78" y="39"/>
                    <a:pt x="70" y="35"/>
                    <a:pt x="62" y="34"/>
                  </a:cubicBezTo>
                  <a:cubicBezTo>
                    <a:pt x="61" y="34"/>
                    <a:pt x="61" y="34"/>
                    <a:pt x="60" y="34"/>
                  </a:cubicBezTo>
                  <a:cubicBezTo>
                    <a:pt x="57" y="14"/>
                    <a:pt x="42" y="2"/>
                    <a:pt x="41" y="2"/>
                  </a:cubicBezTo>
                  <a:cubicBezTo>
                    <a:pt x="39" y="0"/>
                    <a:pt x="37" y="1"/>
                    <a:pt x="35" y="3"/>
                  </a:cubicBezTo>
                  <a:cubicBezTo>
                    <a:pt x="34" y="4"/>
                    <a:pt x="34" y="7"/>
                    <a:pt x="36" y="8"/>
                  </a:cubicBezTo>
                  <a:cubicBezTo>
                    <a:pt x="36" y="8"/>
                    <a:pt x="49" y="18"/>
                    <a:pt x="52" y="34"/>
                  </a:cubicBezTo>
                  <a:cubicBezTo>
                    <a:pt x="38" y="37"/>
                    <a:pt x="27" y="49"/>
                    <a:pt x="26" y="64"/>
                  </a:cubicBezTo>
                  <a:cubicBezTo>
                    <a:pt x="25" y="74"/>
                    <a:pt x="28" y="84"/>
                    <a:pt x="34" y="91"/>
                  </a:cubicBezTo>
                  <a:cubicBezTo>
                    <a:pt x="0" y="122"/>
                    <a:pt x="0" y="122"/>
                    <a:pt x="0" y="122"/>
                  </a:cubicBezTo>
                  <a:lnTo>
                    <a:pt x="165" y="89"/>
                  </a:lnTo>
                  <a:close/>
                  <a:moveTo>
                    <a:pt x="34" y="65"/>
                  </a:moveTo>
                  <a:cubicBezTo>
                    <a:pt x="35" y="52"/>
                    <a:pt x="46" y="42"/>
                    <a:pt x="58" y="42"/>
                  </a:cubicBezTo>
                  <a:cubicBezTo>
                    <a:pt x="59" y="42"/>
                    <a:pt x="60" y="42"/>
                    <a:pt x="61" y="42"/>
                  </a:cubicBezTo>
                  <a:cubicBezTo>
                    <a:pt x="67" y="43"/>
                    <a:pt x="73" y="46"/>
                    <a:pt x="77" y="51"/>
                  </a:cubicBezTo>
                  <a:cubicBezTo>
                    <a:pt x="82" y="56"/>
                    <a:pt x="84" y="63"/>
                    <a:pt x="83" y="70"/>
                  </a:cubicBezTo>
                  <a:cubicBezTo>
                    <a:pt x="82" y="84"/>
                    <a:pt x="70" y="95"/>
                    <a:pt x="56" y="93"/>
                  </a:cubicBezTo>
                  <a:cubicBezTo>
                    <a:pt x="42" y="92"/>
                    <a:pt x="33" y="79"/>
                    <a:pt x="34"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79" name="Freeform 60"/>
            <p:cNvSpPr/>
            <p:nvPr/>
          </p:nvSpPr>
          <p:spPr bwMode="auto">
            <a:xfrm>
              <a:off x="4217497" y="2816267"/>
              <a:ext cx="375834" cy="224100"/>
            </a:xfrm>
            <a:custGeom>
              <a:avLst/>
              <a:gdLst>
                <a:gd name="T0" fmla="*/ 103476859 w 181"/>
                <a:gd name="T1" fmla="*/ 465007500 h 108"/>
                <a:gd name="T2" fmla="*/ 698473992 w 181"/>
                <a:gd name="T3" fmla="*/ 465007500 h 108"/>
                <a:gd name="T4" fmla="*/ 728654916 w 181"/>
                <a:gd name="T5" fmla="*/ 331533125 h 108"/>
                <a:gd name="T6" fmla="*/ 90542771 w 181"/>
                <a:gd name="T7" fmla="*/ 297088125 h 108"/>
                <a:gd name="T8" fmla="*/ 103476859 w 181"/>
                <a:gd name="T9" fmla="*/ 465007500 h 1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1" h="108">
                  <a:moveTo>
                    <a:pt x="24" y="108"/>
                  </a:moveTo>
                  <a:cubicBezTo>
                    <a:pt x="162" y="108"/>
                    <a:pt x="162" y="108"/>
                    <a:pt x="162" y="108"/>
                  </a:cubicBezTo>
                  <a:cubicBezTo>
                    <a:pt x="162" y="108"/>
                    <a:pt x="181" y="107"/>
                    <a:pt x="169" y="77"/>
                  </a:cubicBezTo>
                  <a:cubicBezTo>
                    <a:pt x="155" y="40"/>
                    <a:pt x="74" y="0"/>
                    <a:pt x="21" y="69"/>
                  </a:cubicBezTo>
                  <a:cubicBezTo>
                    <a:pt x="21" y="69"/>
                    <a:pt x="0" y="100"/>
                    <a:pt x="24"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80" name="Freeform 61"/>
            <p:cNvSpPr/>
            <p:nvPr/>
          </p:nvSpPr>
          <p:spPr bwMode="auto">
            <a:xfrm>
              <a:off x="4246677" y="3204940"/>
              <a:ext cx="327979" cy="53691"/>
            </a:xfrm>
            <a:custGeom>
              <a:avLst/>
              <a:gdLst>
                <a:gd name="T0" fmla="*/ 0 w 158"/>
                <a:gd name="T1" fmla="*/ 12792913 h 26"/>
                <a:gd name="T2" fmla="*/ 64634697 w 158"/>
                <a:gd name="T3" fmla="*/ 110873980 h 26"/>
                <a:gd name="T4" fmla="*/ 616189508 w 158"/>
                <a:gd name="T5" fmla="*/ 110873980 h 26"/>
                <a:gd name="T6" fmla="*/ 680824205 w 158"/>
                <a:gd name="T7" fmla="*/ 12792913 h 26"/>
                <a:gd name="T8" fmla="*/ 680824205 w 158"/>
                <a:gd name="T9" fmla="*/ 0 h 26"/>
                <a:gd name="T10" fmla="*/ 0 w 158"/>
                <a:gd name="T11" fmla="*/ 0 h 26"/>
                <a:gd name="T12" fmla="*/ 0 w 158"/>
                <a:gd name="T13" fmla="*/ 12792913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8" h="26">
                  <a:moveTo>
                    <a:pt x="0" y="3"/>
                  </a:moveTo>
                  <a:cubicBezTo>
                    <a:pt x="0" y="15"/>
                    <a:pt x="6" y="26"/>
                    <a:pt x="15" y="26"/>
                  </a:cubicBezTo>
                  <a:cubicBezTo>
                    <a:pt x="143" y="26"/>
                    <a:pt x="143" y="26"/>
                    <a:pt x="143" y="26"/>
                  </a:cubicBezTo>
                  <a:cubicBezTo>
                    <a:pt x="151" y="26"/>
                    <a:pt x="158" y="15"/>
                    <a:pt x="158" y="3"/>
                  </a:cubicBezTo>
                  <a:cubicBezTo>
                    <a:pt x="158" y="0"/>
                    <a:pt x="158" y="0"/>
                    <a:pt x="158"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81" name="Freeform 62"/>
            <p:cNvSpPr/>
            <p:nvPr/>
          </p:nvSpPr>
          <p:spPr bwMode="auto">
            <a:xfrm>
              <a:off x="4209327" y="3069546"/>
              <a:ext cx="400345" cy="60694"/>
            </a:xfrm>
            <a:custGeom>
              <a:avLst/>
              <a:gdLst>
                <a:gd name="T0" fmla="*/ 421677373 w 193"/>
                <a:gd name="T1" fmla="*/ 118265398 h 29"/>
                <a:gd name="T2" fmla="*/ 327015487 w 193"/>
                <a:gd name="T3" fmla="*/ 83224031 h 29"/>
                <a:gd name="T4" fmla="*/ 253866440 w 193"/>
                <a:gd name="T5" fmla="*/ 52563097 h 29"/>
                <a:gd name="T6" fmla="*/ 253866440 w 193"/>
                <a:gd name="T7" fmla="*/ 52563097 h 29"/>
                <a:gd name="T8" fmla="*/ 228049373 w 193"/>
                <a:gd name="T9" fmla="*/ 56943529 h 29"/>
                <a:gd name="T10" fmla="*/ 219445067 w 193"/>
                <a:gd name="T11" fmla="*/ 65702301 h 29"/>
                <a:gd name="T12" fmla="*/ 202232306 w 193"/>
                <a:gd name="T13" fmla="*/ 78843599 h 29"/>
                <a:gd name="T14" fmla="*/ 8606380 w 193"/>
                <a:gd name="T15" fmla="*/ 48182664 h 29"/>
                <a:gd name="T16" fmla="*/ 8606380 w 193"/>
                <a:gd name="T17" fmla="*/ 13141297 h 29"/>
                <a:gd name="T18" fmla="*/ 43027753 w 193"/>
                <a:gd name="T19" fmla="*/ 13141297 h 29"/>
                <a:gd name="T20" fmla="*/ 176415239 w 193"/>
                <a:gd name="T21" fmla="*/ 39421799 h 29"/>
                <a:gd name="T22" fmla="*/ 185021620 w 193"/>
                <a:gd name="T23" fmla="*/ 30660934 h 29"/>
                <a:gd name="T24" fmla="*/ 202232306 w 193"/>
                <a:gd name="T25" fmla="*/ 17521730 h 29"/>
                <a:gd name="T26" fmla="*/ 253866440 w 193"/>
                <a:gd name="T27" fmla="*/ 4380432 h 29"/>
                <a:gd name="T28" fmla="*/ 253866440 w 193"/>
                <a:gd name="T29" fmla="*/ 4380432 h 29"/>
                <a:gd name="T30" fmla="*/ 352832553 w 193"/>
                <a:gd name="T31" fmla="*/ 43802232 h 29"/>
                <a:gd name="T32" fmla="*/ 425979526 w 193"/>
                <a:gd name="T33" fmla="*/ 70082734 h 29"/>
                <a:gd name="T34" fmla="*/ 486220040 w 193"/>
                <a:gd name="T35" fmla="*/ 43802232 h 29"/>
                <a:gd name="T36" fmla="*/ 520641412 w 193"/>
                <a:gd name="T37" fmla="*/ 21900070 h 29"/>
                <a:gd name="T38" fmla="*/ 611001146 w 193"/>
                <a:gd name="T39" fmla="*/ 26280502 h 29"/>
                <a:gd name="T40" fmla="*/ 628213906 w 193"/>
                <a:gd name="T41" fmla="*/ 39421799 h 29"/>
                <a:gd name="T42" fmla="*/ 666939506 w 193"/>
                <a:gd name="T43" fmla="*/ 65702301 h 29"/>
                <a:gd name="T44" fmla="*/ 731480099 w 193"/>
                <a:gd name="T45" fmla="*/ 52563097 h 29"/>
                <a:gd name="T46" fmla="*/ 744388632 w 193"/>
                <a:gd name="T47" fmla="*/ 39421799 h 29"/>
                <a:gd name="T48" fmla="*/ 804629146 w 193"/>
                <a:gd name="T49" fmla="*/ 4380432 h 29"/>
                <a:gd name="T50" fmla="*/ 830446213 w 193"/>
                <a:gd name="T51" fmla="*/ 30660934 h 29"/>
                <a:gd name="T52" fmla="*/ 804629146 w 193"/>
                <a:gd name="T53" fmla="*/ 52563097 h 29"/>
                <a:gd name="T54" fmla="*/ 778812079 w 193"/>
                <a:gd name="T55" fmla="*/ 70082734 h 29"/>
                <a:gd name="T56" fmla="*/ 761601393 w 193"/>
                <a:gd name="T57" fmla="*/ 87604464 h 29"/>
                <a:gd name="T58" fmla="*/ 649726746 w 193"/>
                <a:gd name="T59" fmla="*/ 109504533 h 29"/>
                <a:gd name="T60" fmla="*/ 602396840 w 193"/>
                <a:gd name="T61" fmla="*/ 78843599 h 29"/>
                <a:gd name="T62" fmla="*/ 585184079 w 193"/>
                <a:gd name="T63" fmla="*/ 65702301 h 29"/>
                <a:gd name="T64" fmla="*/ 542156326 w 193"/>
                <a:gd name="T65" fmla="*/ 65702301 h 29"/>
                <a:gd name="T66" fmla="*/ 512037106 w 193"/>
                <a:gd name="T67" fmla="*/ 83224031 h 29"/>
                <a:gd name="T68" fmla="*/ 430283753 w 193"/>
                <a:gd name="T69" fmla="*/ 118265398 h 29"/>
                <a:gd name="T70" fmla="*/ 421677373 w 193"/>
                <a:gd name="T71" fmla="*/ 118265398 h 2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3" h="29">
                  <a:moveTo>
                    <a:pt x="98" y="27"/>
                  </a:moveTo>
                  <a:cubicBezTo>
                    <a:pt x="91" y="27"/>
                    <a:pt x="83" y="25"/>
                    <a:pt x="76" y="19"/>
                  </a:cubicBezTo>
                  <a:cubicBezTo>
                    <a:pt x="69" y="14"/>
                    <a:pt x="64" y="12"/>
                    <a:pt x="59" y="12"/>
                  </a:cubicBezTo>
                  <a:cubicBezTo>
                    <a:pt x="59" y="12"/>
                    <a:pt x="59" y="12"/>
                    <a:pt x="59" y="12"/>
                  </a:cubicBezTo>
                  <a:cubicBezTo>
                    <a:pt x="56" y="12"/>
                    <a:pt x="54" y="12"/>
                    <a:pt x="53" y="13"/>
                  </a:cubicBezTo>
                  <a:cubicBezTo>
                    <a:pt x="52" y="13"/>
                    <a:pt x="52" y="14"/>
                    <a:pt x="51" y="15"/>
                  </a:cubicBezTo>
                  <a:cubicBezTo>
                    <a:pt x="50" y="16"/>
                    <a:pt x="49" y="17"/>
                    <a:pt x="47" y="18"/>
                  </a:cubicBezTo>
                  <a:cubicBezTo>
                    <a:pt x="32" y="29"/>
                    <a:pt x="16" y="26"/>
                    <a:pt x="2" y="11"/>
                  </a:cubicBezTo>
                  <a:cubicBezTo>
                    <a:pt x="0" y="8"/>
                    <a:pt x="0" y="5"/>
                    <a:pt x="2" y="3"/>
                  </a:cubicBezTo>
                  <a:cubicBezTo>
                    <a:pt x="5" y="1"/>
                    <a:pt x="8" y="1"/>
                    <a:pt x="10" y="3"/>
                  </a:cubicBezTo>
                  <a:cubicBezTo>
                    <a:pt x="24" y="19"/>
                    <a:pt x="34" y="14"/>
                    <a:pt x="41" y="9"/>
                  </a:cubicBezTo>
                  <a:cubicBezTo>
                    <a:pt x="42" y="9"/>
                    <a:pt x="42" y="8"/>
                    <a:pt x="43" y="7"/>
                  </a:cubicBezTo>
                  <a:cubicBezTo>
                    <a:pt x="44" y="6"/>
                    <a:pt x="45" y="5"/>
                    <a:pt x="47" y="4"/>
                  </a:cubicBezTo>
                  <a:cubicBezTo>
                    <a:pt x="51" y="1"/>
                    <a:pt x="55" y="1"/>
                    <a:pt x="59" y="1"/>
                  </a:cubicBezTo>
                  <a:cubicBezTo>
                    <a:pt x="59" y="1"/>
                    <a:pt x="59" y="1"/>
                    <a:pt x="59" y="1"/>
                  </a:cubicBezTo>
                  <a:cubicBezTo>
                    <a:pt x="69" y="1"/>
                    <a:pt x="76" y="6"/>
                    <a:pt x="82" y="10"/>
                  </a:cubicBezTo>
                  <a:cubicBezTo>
                    <a:pt x="88" y="15"/>
                    <a:pt x="94" y="17"/>
                    <a:pt x="99" y="16"/>
                  </a:cubicBezTo>
                  <a:cubicBezTo>
                    <a:pt x="103" y="16"/>
                    <a:pt x="108" y="13"/>
                    <a:pt x="113" y="10"/>
                  </a:cubicBezTo>
                  <a:cubicBezTo>
                    <a:pt x="116" y="8"/>
                    <a:pt x="119" y="6"/>
                    <a:pt x="121" y="5"/>
                  </a:cubicBezTo>
                  <a:cubicBezTo>
                    <a:pt x="131" y="0"/>
                    <a:pt x="138" y="3"/>
                    <a:pt x="142" y="6"/>
                  </a:cubicBezTo>
                  <a:cubicBezTo>
                    <a:pt x="144" y="7"/>
                    <a:pt x="145" y="8"/>
                    <a:pt x="146" y="9"/>
                  </a:cubicBezTo>
                  <a:cubicBezTo>
                    <a:pt x="149" y="12"/>
                    <a:pt x="152" y="14"/>
                    <a:pt x="155" y="15"/>
                  </a:cubicBezTo>
                  <a:cubicBezTo>
                    <a:pt x="160" y="17"/>
                    <a:pt x="165" y="16"/>
                    <a:pt x="170" y="12"/>
                  </a:cubicBezTo>
                  <a:cubicBezTo>
                    <a:pt x="171" y="11"/>
                    <a:pt x="172" y="10"/>
                    <a:pt x="173" y="9"/>
                  </a:cubicBezTo>
                  <a:cubicBezTo>
                    <a:pt x="176" y="5"/>
                    <a:pt x="180" y="2"/>
                    <a:pt x="187" y="1"/>
                  </a:cubicBezTo>
                  <a:cubicBezTo>
                    <a:pt x="190" y="1"/>
                    <a:pt x="193" y="4"/>
                    <a:pt x="193" y="7"/>
                  </a:cubicBezTo>
                  <a:cubicBezTo>
                    <a:pt x="193" y="10"/>
                    <a:pt x="190" y="12"/>
                    <a:pt x="187" y="12"/>
                  </a:cubicBezTo>
                  <a:cubicBezTo>
                    <a:pt x="185" y="12"/>
                    <a:pt x="184" y="13"/>
                    <a:pt x="181" y="16"/>
                  </a:cubicBezTo>
                  <a:cubicBezTo>
                    <a:pt x="180" y="17"/>
                    <a:pt x="179" y="19"/>
                    <a:pt x="177" y="20"/>
                  </a:cubicBezTo>
                  <a:cubicBezTo>
                    <a:pt x="169" y="27"/>
                    <a:pt x="159" y="29"/>
                    <a:pt x="151" y="25"/>
                  </a:cubicBezTo>
                  <a:cubicBezTo>
                    <a:pt x="147" y="23"/>
                    <a:pt x="143" y="21"/>
                    <a:pt x="140" y="18"/>
                  </a:cubicBezTo>
                  <a:cubicBezTo>
                    <a:pt x="138" y="17"/>
                    <a:pt x="137" y="16"/>
                    <a:pt x="136" y="15"/>
                  </a:cubicBezTo>
                  <a:cubicBezTo>
                    <a:pt x="134" y="14"/>
                    <a:pt x="131" y="12"/>
                    <a:pt x="126" y="15"/>
                  </a:cubicBezTo>
                  <a:cubicBezTo>
                    <a:pt x="124" y="16"/>
                    <a:pt x="121" y="17"/>
                    <a:pt x="119" y="19"/>
                  </a:cubicBezTo>
                  <a:cubicBezTo>
                    <a:pt x="113" y="23"/>
                    <a:pt x="107" y="27"/>
                    <a:pt x="100" y="27"/>
                  </a:cubicBezTo>
                  <a:cubicBezTo>
                    <a:pt x="99" y="27"/>
                    <a:pt x="99" y="27"/>
                    <a:pt x="98"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82" name="Freeform 63"/>
            <p:cNvSpPr/>
            <p:nvPr/>
          </p:nvSpPr>
          <p:spPr bwMode="auto">
            <a:xfrm>
              <a:off x="4217497" y="3144246"/>
              <a:ext cx="385172" cy="23344"/>
            </a:xfrm>
            <a:custGeom>
              <a:avLst/>
              <a:gdLst>
                <a:gd name="T0" fmla="*/ 771890900 w 186"/>
                <a:gd name="T1" fmla="*/ 49540212 h 11"/>
                <a:gd name="T2" fmla="*/ 21441241 w 186"/>
                <a:gd name="T3" fmla="*/ 49540212 h 11"/>
                <a:gd name="T4" fmla="*/ 0 w 186"/>
                <a:gd name="T5" fmla="*/ 27021741 h 11"/>
                <a:gd name="T6" fmla="*/ 21441241 w 186"/>
                <a:gd name="T7" fmla="*/ 0 h 11"/>
                <a:gd name="T8" fmla="*/ 771890900 w 186"/>
                <a:gd name="T9" fmla="*/ 0 h 11"/>
                <a:gd name="T10" fmla="*/ 797620804 w 186"/>
                <a:gd name="T11" fmla="*/ 27021741 h 11"/>
                <a:gd name="T12" fmla="*/ 771890900 w 186"/>
                <a:gd name="T13" fmla="*/ 49540212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6" h="11">
                  <a:moveTo>
                    <a:pt x="180" y="11"/>
                  </a:moveTo>
                  <a:cubicBezTo>
                    <a:pt x="5" y="11"/>
                    <a:pt x="5" y="11"/>
                    <a:pt x="5" y="11"/>
                  </a:cubicBezTo>
                  <a:cubicBezTo>
                    <a:pt x="2" y="11"/>
                    <a:pt x="0" y="9"/>
                    <a:pt x="0" y="6"/>
                  </a:cubicBezTo>
                  <a:cubicBezTo>
                    <a:pt x="0" y="3"/>
                    <a:pt x="2" y="0"/>
                    <a:pt x="5" y="0"/>
                  </a:cubicBezTo>
                  <a:cubicBezTo>
                    <a:pt x="180" y="0"/>
                    <a:pt x="180" y="0"/>
                    <a:pt x="180" y="0"/>
                  </a:cubicBezTo>
                  <a:cubicBezTo>
                    <a:pt x="183" y="0"/>
                    <a:pt x="186" y="3"/>
                    <a:pt x="186" y="6"/>
                  </a:cubicBezTo>
                  <a:cubicBezTo>
                    <a:pt x="186" y="9"/>
                    <a:pt x="183" y="11"/>
                    <a:pt x="18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83" name="Freeform 64"/>
            <p:cNvSpPr/>
            <p:nvPr/>
          </p:nvSpPr>
          <p:spPr bwMode="auto">
            <a:xfrm>
              <a:off x="5078881" y="2880462"/>
              <a:ext cx="402679" cy="373500"/>
            </a:xfrm>
            <a:custGeom>
              <a:avLst/>
              <a:gdLst>
                <a:gd name="T0" fmla="*/ 818592440 w 194"/>
                <a:gd name="T1" fmla="*/ 697511250 h 180"/>
                <a:gd name="T2" fmla="*/ 637640121 w 194"/>
                <a:gd name="T3" fmla="*/ 430562500 h 180"/>
                <a:gd name="T4" fmla="*/ 568707288 w 194"/>
                <a:gd name="T5" fmla="*/ 495146875 h 180"/>
                <a:gd name="T6" fmla="*/ 547163961 w 194"/>
                <a:gd name="T7" fmla="*/ 508063750 h 180"/>
                <a:gd name="T8" fmla="*/ 534238796 w 194"/>
                <a:gd name="T9" fmla="*/ 503758125 h 180"/>
                <a:gd name="T10" fmla="*/ 525622711 w 194"/>
                <a:gd name="T11" fmla="*/ 473618750 h 180"/>
                <a:gd name="T12" fmla="*/ 611789790 w 194"/>
                <a:gd name="T13" fmla="*/ 391811875 h 180"/>
                <a:gd name="T14" fmla="*/ 564398207 w 194"/>
                <a:gd name="T15" fmla="*/ 322921875 h 180"/>
                <a:gd name="T16" fmla="*/ 465305963 w 194"/>
                <a:gd name="T17" fmla="*/ 417645625 h 180"/>
                <a:gd name="T18" fmla="*/ 448071717 w 194"/>
                <a:gd name="T19" fmla="*/ 426256875 h 180"/>
                <a:gd name="T20" fmla="*/ 435146551 w 194"/>
                <a:gd name="T21" fmla="*/ 421951250 h 180"/>
                <a:gd name="T22" fmla="*/ 426530466 w 194"/>
                <a:gd name="T23" fmla="*/ 391811875 h 180"/>
                <a:gd name="T24" fmla="*/ 538547876 w 194"/>
                <a:gd name="T25" fmla="*/ 284171250 h 180"/>
                <a:gd name="T26" fmla="*/ 504081460 w 194"/>
                <a:gd name="T27" fmla="*/ 232503750 h 180"/>
                <a:gd name="T28" fmla="*/ 374829803 w 194"/>
                <a:gd name="T29" fmla="*/ 348755625 h 180"/>
                <a:gd name="T30" fmla="*/ 357595557 w 194"/>
                <a:gd name="T31" fmla="*/ 357366875 h 180"/>
                <a:gd name="T32" fmla="*/ 344670392 w 194"/>
                <a:gd name="T33" fmla="*/ 353061250 h 180"/>
                <a:gd name="T34" fmla="*/ 336054306 w 194"/>
                <a:gd name="T35" fmla="*/ 322921875 h 180"/>
                <a:gd name="T36" fmla="*/ 473922048 w 194"/>
                <a:gd name="T37" fmla="*/ 193753125 h 180"/>
                <a:gd name="T38" fmla="*/ 448071717 w 194"/>
                <a:gd name="T39" fmla="*/ 155002500 h 180"/>
                <a:gd name="T40" fmla="*/ 379138884 w 194"/>
                <a:gd name="T41" fmla="*/ 120557500 h 180"/>
                <a:gd name="T42" fmla="*/ 267119398 w 194"/>
                <a:gd name="T43" fmla="*/ 176530625 h 180"/>
                <a:gd name="T44" fmla="*/ 249887227 w 194"/>
                <a:gd name="T45" fmla="*/ 38750625 h 180"/>
                <a:gd name="T46" fmla="*/ 241269067 w 194"/>
                <a:gd name="T47" fmla="*/ 4305625 h 180"/>
                <a:gd name="T48" fmla="*/ 206802650 w 194"/>
                <a:gd name="T49" fmla="*/ 12916875 h 180"/>
                <a:gd name="T50" fmla="*/ 193877485 w 194"/>
                <a:gd name="T51" fmla="*/ 107640625 h 180"/>
                <a:gd name="T52" fmla="*/ 34466416 w 194"/>
                <a:gd name="T53" fmla="*/ 17222500 h 180"/>
                <a:gd name="T54" fmla="*/ 4309080 w 194"/>
                <a:gd name="T55" fmla="*/ 30139375 h 180"/>
                <a:gd name="T56" fmla="*/ 17234246 w 194"/>
                <a:gd name="T57" fmla="*/ 60278750 h 180"/>
                <a:gd name="T58" fmla="*/ 168027153 w 194"/>
                <a:gd name="T59" fmla="*/ 150696875 h 180"/>
                <a:gd name="T60" fmla="*/ 30159412 w 194"/>
                <a:gd name="T61" fmla="*/ 172225000 h 180"/>
                <a:gd name="T62" fmla="*/ 25850331 w 194"/>
                <a:gd name="T63" fmla="*/ 206670000 h 180"/>
                <a:gd name="T64" fmla="*/ 60316748 w 194"/>
                <a:gd name="T65" fmla="*/ 210975625 h 180"/>
                <a:gd name="T66" fmla="*/ 219727816 w 194"/>
                <a:gd name="T67" fmla="*/ 223892500 h 180"/>
                <a:gd name="T68" fmla="*/ 172336234 w 194"/>
                <a:gd name="T69" fmla="*/ 331533125 h 180"/>
                <a:gd name="T70" fmla="*/ 211111731 w 194"/>
                <a:gd name="T71" fmla="*/ 396117500 h 180"/>
                <a:gd name="T72" fmla="*/ 749659607 w 194"/>
                <a:gd name="T73" fmla="*/ 766401250 h 180"/>
                <a:gd name="T74" fmla="*/ 784126023 w 194"/>
                <a:gd name="T75" fmla="*/ 775012500 h 180"/>
                <a:gd name="T76" fmla="*/ 818592440 w 194"/>
                <a:gd name="T77" fmla="*/ 762095625 h 180"/>
                <a:gd name="T78" fmla="*/ 818592440 w 194"/>
                <a:gd name="T79" fmla="*/ 697511250 h 18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94" h="180">
                  <a:moveTo>
                    <a:pt x="190" y="162"/>
                  </a:moveTo>
                  <a:cubicBezTo>
                    <a:pt x="190" y="161"/>
                    <a:pt x="169" y="131"/>
                    <a:pt x="148" y="100"/>
                  </a:cubicBezTo>
                  <a:cubicBezTo>
                    <a:pt x="138" y="105"/>
                    <a:pt x="132" y="115"/>
                    <a:pt x="132" y="115"/>
                  </a:cubicBezTo>
                  <a:cubicBezTo>
                    <a:pt x="131" y="117"/>
                    <a:pt x="129" y="118"/>
                    <a:pt x="127" y="118"/>
                  </a:cubicBezTo>
                  <a:cubicBezTo>
                    <a:pt x="126" y="118"/>
                    <a:pt x="125" y="118"/>
                    <a:pt x="124" y="117"/>
                  </a:cubicBezTo>
                  <a:cubicBezTo>
                    <a:pt x="122" y="116"/>
                    <a:pt x="121" y="112"/>
                    <a:pt x="122" y="110"/>
                  </a:cubicBezTo>
                  <a:cubicBezTo>
                    <a:pt x="123" y="109"/>
                    <a:pt x="130" y="97"/>
                    <a:pt x="142" y="91"/>
                  </a:cubicBezTo>
                  <a:cubicBezTo>
                    <a:pt x="138" y="85"/>
                    <a:pt x="135" y="80"/>
                    <a:pt x="131" y="75"/>
                  </a:cubicBezTo>
                  <a:cubicBezTo>
                    <a:pt x="118" y="83"/>
                    <a:pt x="108" y="97"/>
                    <a:pt x="108" y="97"/>
                  </a:cubicBezTo>
                  <a:cubicBezTo>
                    <a:pt x="107" y="99"/>
                    <a:pt x="105" y="99"/>
                    <a:pt x="104" y="99"/>
                  </a:cubicBezTo>
                  <a:cubicBezTo>
                    <a:pt x="103" y="99"/>
                    <a:pt x="102" y="99"/>
                    <a:pt x="101" y="98"/>
                  </a:cubicBezTo>
                  <a:cubicBezTo>
                    <a:pt x="98" y="97"/>
                    <a:pt x="97" y="93"/>
                    <a:pt x="99" y="91"/>
                  </a:cubicBezTo>
                  <a:cubicBezTo>
                    <a:pt x="100" y="90"/>
                    <a:pt x="110" y="75"/>
                    <a:pt x="125" y="66"/>
                  </a:cubicBezTo>
                  <a:cubicBezTo>
                    <a:pt x="122" y="62"/>
                    <a:pt x="119" y="58"/>
                    <a:pt x="117" y="54"/>
                  </a:cubicBezTo>
                  <a:cubicBezTo>
                    <a:pt x="99" y="62"/>
                    <a:pt x="87" y="80"/>
                    <a:pt x="87" y="81"/>
                  </a:cubicBezTo>
                  <a:cubicBezTo>
                    <a:pt x="86" y="82"/>
                    <a:pt x="84" y="83"/>
                    <a:pt x="83" y="83"/>
                  </a:cubicBezTo>
                  <a:cubicBezTo>
                    <a:pt x="81" y="83"/>
                    <a:pt x="80" y="83"/>
                    <a:pt x="80" y="82"/>
                  </a:cubicBezTo>
                  <a:cubicBezTo>
                    <a:pt x="77" y="80"/>
                    <a:pt x="76" y="77"/>
                    <a:pt x="78" y="75"/>
                  </a:cubicBezTo>
                  <a:cubicBezTo>
                    <a:pt x="79" y="74"/>
                    <a:pt x="91" y="55"/>
                    <a:pt x="110" y="45"/>
                  </a:cubicBezTo>
                  <a:cubicBezTo>
                    <a:pt x="108" y="41"/>
                    <a:pt x="106" y="38"/>
                    <a:pt x="104" y="36"/>
                  </a:cubicBezTo>
                  <a:cubicBezTo>
                    <a:pt x="100" y="31"/>
                    <a:pt x="95" y="28"/>
                    <a:pt x="88" y="28"/>
                  </a:cubicBezTo>
                  <a:cubicBezTo>
                    <a:pt x="78" y="28"/>
                    <a:pt x="67" y="36"/>
                    <a:pt x="62" y="41"/>
                  </a:cubicBezTo>
                  <a:cubicBezTo>
                    <a:pt x="59" y="36"/>
                    <a:pt x="51" y="20"/>
                    <a:pt x="58" y="9"/>
                  </a:cubicBezTo>
                  <a:cubicBezTo>
                    <a:pt x="59" y="6"/>
                    <a:pt x="59" y="3"/>
                    <a:pt x="56" y="1"/>
                  </a:cubicBezTo>
                  <a:cubicBezTo>
                    <a:pt x="53" y="0"/>
                    <a:pt x="50" y="1"/>
                    <a:pt x="48" y="3"/>
                  </a:cubicBezTo>
                  <a:cubicBezTo>
                    <a:pt x="44" y="10"/>
                    <a:pt x="44" y="18"/>
                    <a:pt x="45" y="25"/>
                  </a:cubicBezTo>
                  <a:cubicBezTo>
                    <a:pt x="27" y="11"/>
                    <a:pt x="9" y="4"/>
                    <a:pt x="8" y="4"/>
                  </a:cubicBezTo>
                  <a:cubicBezTo>
                    <a:pt x="5" y="3"/>
                    <a:pt x="2" y="4"/>
                    <a:pt x="1" y="7"/>
                  </a:cubicBezTo>
                  <a:cubicBezTo>
                    <a:pt x="0" y="10"/>
                    <a:pt x="1" y="13"/>
                    <a:pt x="4" y="14"/>
                  </a:cubicBezTo>
                  <a:cubicBezTo>
                    <a:pt x="4" y="14"/>
                    <a:pt x="22" y="21"/>
                    <a:pt x="39" y="35"/>
                  </a:cubicBezTo>
                  <a:cubicBezTo>
                    <a:pt x="20" y="30"/>
                    <a:pt x="8" y="40"/>
                    <a:pt x="7" y="40"/>
                  </a:cubicBezTo>
                  <a:cubicBezTo>
                    <a:pt x="5" y="42"/>
                    <a:pt x="5" y="46"/>
                    <a:pt x="6" y="48"/>
                  </a:cubicBezTo>
                  <a:cubicBezTo>
                    <a:pt x="8" y="50"/>
                    <a:pt x="12" y="51"/>
                    <a:pt x="14" y="49"/>
                  </a:cubicBezTo>
                  <a:cubicBezTo>
                    <a:pt x="15" y="48"/>
                    <a:pt x="29" y="38"/>
                    <a:pt x="51" y="52"/>
                  </a:cubicBezTo>
                  <a:cubicBezTo>
                    <a:pt x="46" y="58"/>
                    <a:pt x="40" y="67"/>
                    <a:pt x="40" y="77"/>
                  </a:cubicBezTo>
                  <a:cubicBezTo>
                    <a:pt x="40" y="83"/>
                    <a:pt x="43" y="88"/>
                    <a:pt x="49" y="92"/>
                  </a:cubicBezTo>
                  <a:cubicBezTo>
                    <a:pt x="68" y="106"/>
                    <a:pt x="173" y="177"/>
                    <a:pt x="174" y="178"/>
                  </a:cubicBezTo>
                  <a:cubicBezTo>
                    <a:pt x="175" y="178"/>
                    <a:pt x="178" y="180"/>
                    <a:pt x="182" y="180"/>
                  </a:cubicBezTo>
                  <a:cubicBezTo>
                    <a:pt x="185" y="180"/>
                    <a:pt x="188" y="179"/>
                    <a:pt x="190" y="177"/>
                  </a:cubicBezTo>
                  <a:cubicBezTo>
                    <a:pt x="194" y="173"/>
                    <a:pt x="192" y="166"/>
                    <a:pt x="190"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84" name="Freeform 65"/>
            <p:cNvSpPr>
              <a:spLocks noEditPoints="1"/>
            </p:cNvSpPr>
            <p:nvPr/>
          </p:nvSpPr>
          <p:spPr bwMode="auto">
            <a:xfrm>
              <a:off x="6819156" y="2869957"/>
              <a:ext cx="405014" cy="399178"/>
            </a:xfrm>
            <a:custGeom>
              <a:avLst/>
              <a:gdLst>
                <a:gd name="T0" fmla="*/ 828270246 w 195"/>
                <a:gd name="T1" fmla="*/ 30256445 h 192"/>
                <a:gd name="T2" fmla="*/ 767875389 w 195"/>
                <a:gd name="T3" fmla="*/ 0 h 192"/>
                <a:gd name="T4" fmla="*/ 73336612 w 195"/>
                <a:gd name="T5" fmla="*/ 0 h 192"/>
                <a:gd name="T6" fmla="*/ 8627837 w 195"/>
                <a:gd name="T7" fmla="*/ 30256445 h 192"/>
                <a:gd name="T8" fmla="*/ 30197428 w 195"/>
                <a:gd name="T9" fmla="*/ 108060811 h 192"/>
                <a:gd name="T10" fmla="*/ 112161877 w 195"/>
                <a:gd name="T11" fmla="*/ 198832225 h 192"/>
                <a:gd name="T12" fmla="*/ 336485631 w 195"/>
                <a:gd name="T13" fmla="*/ 462503847 h 192"/>
                <a:gd name="T14" fmla="*/ 396880488 w 195"/>
                <a:gd name="T15" fmla="*/ 497082642 h 192"/>
                <a:gd name="T16" fmla="*/ 396880488 w 195"/>
                <a:gd name="T17" fmla="*/ 795333058 h 192"/>
                <a:gd name="T18" fmla="*/ 314916039 w 195"/>
                <a:gd name="T19" fmla="*/ 795333058 h 192"/>
                <a:gd name="T20" fmla="*/ 297660366 w 195"/>
                <a:gd name="T21" fmla="*/ 812622455 h 192"/>
                <a:gd name="T22" fmla="*/ 314916039 w 195"/>
                <a:gd name="T23" fmla="*/ 829911853 h 192"/>
                <a:gd name="T24" fmla="*/ 521982043 w 195"/>
                <a:gd name="T25" fmla="*/ 829911853 h 192"/>
                <a:gd name="T26" fmla="*/ 539237717 w 195"/>
                <a:gd name="T27" fmla="*/ 812622455 h 192"/>
                <a:gd name="T28" fmla="*/ 521982043 w 195"/>
                <a:gd name="T29" fmla="*/ 795333058 h 192"/>
                <a:gd name="T30" fmla="*/ 444331513 w 195"/>
                <a:gd name="T31" fmla="*/ 795333058 h 192"/>
                <a:gd name="T32" fmla="*/ 444331513 w 195"/>
                <a:gd name="T33" fmla="*/ 497082642 h 192"/>
                <a:gd name="T34" fmla="*/ 500412451 w 195"/>
                <a:gd name="T35" fmla="*/ 462503847 h 192"/>
                <a:gd name="T36" fmla="*/ 741991879 w 195"/>
                <a:gd name="T37" fmla="*/ 181542828 h 192"/>
                <a:gd name="T38" fmla="*/ 806700654 w 195"/>
                <a:gd name="T39" fmla="*/ 108060811 h 192"/>
                <a:gd name="T40" fmla="*/ 828270246 w 195"/>
                <a:gd name="T41" fmla="*/ 30256445 h 192"/>
                <a:gd name="T42" fmla="*/ 780817144 w 195"/>
                <a:gd name="T43" fmla="*/ 86449065 h 192"/>
                <a:gd name="T44" fmla="*/ 724736206 w 195"/>
                <a:gd name="T45" fmla="*/ 151286383 h 192"/>
                <a:gd name="T46" fmla="*/ 720422287 w 195"/>
                <a:gd name="T47" fmla="*/ 151286383 h 192"/>
                <a:gd name="T48" fmla="*/ 720422287 w 195"/>
                <a:gd name="T49" fmla="*/ 151286383 h 192"/>
                <a:gd name="T50" fmla="*/ 711794451 w 195"/>
                <a:gd name="T51" fmla="*/ 151286383 h 192"/>
                <a:gd name="T52" fmla="*/ 707480532 w 195"/>
                <a:gd name="T53" fmla="*/ 151286383 h 192"/>
                <a:gd name="T54" fmla="*/ 703166614 w 195"/>
                <a:gd name="T55" fmla="*/ 151286383 h 192"/>
                <a:gd name="T56" fmla="*/ 698852695 w 195"/>
                <a:gd name="T57" fmla="*/ 151286383 h 192"/>
                <a:gd name="T58" fmla="*/ 690224859 w 195"/>
                <a:gd name="T59" fmla="*/ 151286383 h 192"/>
                <a:gd name="T60" fmla="*/ 647085675 w 195"/>
                <a:gd name="T61" fmla="*/ 177220479 h 192"/>
                <a:gd name="T62" fmla="*/ 621202165 w 195"/>
                <a:gd name="T63" fmla="*/ 190187526 h 192"/>
                <a:gd name="T64" fmla="*/ 616888247 w 195"/>
                <a:gd name="T65" fmla="*/ 190187526 h 192"/>
                <a:gd name="T66" fmla="*/ 582376900 w 195"/>
                <a:gd name="T67" fmla="*/ 172898129 h 192"/>
                <a:gd name="T68" fmla="*/ 543551635 w 195"/>
                <a:gd name="T69" fmla="*/ 151286383 h 192"/>
                <a:gd name="T70" fmla="*/ 452959350 w 195"/>
                <a:gd name="T71" fmla="*/ 155608732 h 192"/>
                <a:gd name="T72" fmla="*/ 383938733 w 195"/>
                <a:gd name="T73" fmla="*/ 177220479 h 192"/>
                <a:gd name="T74" fmla="*/ 301974284 w 195"/>
                <a:gd name="T75" fmla="*/ 194509876 h 192"/>
                <a:gd name="T76" fmla="*/ 263149019 w 195"/>
                <a:gd name="T77" fmla="*/ 177220479 h 192"/>
                <a:gd name="T78" fmla="*/ 215695917 w 195"/>
                <a:gd name="T79" fmla="*/ 155608732 h 192"/>
                <a:gd name="T80" fmla="*/ 211381999 w 195"/>
                <a:gd name="T81" fmla="*/ 155608732 h 192"/>
                <a:gd name="T82" fmla="*/ 207068081 w 195"/>
                <a:gd name="T83" fmla="*/ 155608732 h 192"/>
                <a:gd name="T84" fmla="*/ 207068081 w 195"/>
                <a:gd name="T85" fmla="*/ 155608732 h 192"/>
                <a:gd name="T86" fmla="*/ 176870652 w 195"/>
                <a:gd name="T87" fmla="*/ 164253431 h 192"/>
                <a:gd name="T88" fmla="*/ 155301061 w 195"/>
                <a:gd name="T89" fmla="*/ 168575780 h 192"/>
                <a:gd name="T90" fmla="*/ 142359306 w 195"/>
                <a:gd name="T91" fmla="*/ 168575780 h 192"/>
                <a:gd name="T92" fmla="*/ 138045387 w 195"/>
                <a:gd name="T93" fmla="*/ 168575780 h 192"/>
                <a:gd name="T94" fmla="*/ 129417550 w 195"/>
                <a:gd name="T95" fmla="*/ 168575780 h 192"/>
                <a:gd name="T96" fmla="*/ 56080939 w 195"/>
                <a:gd name="T97" fmla="*/ 86449065 h 192"/>
                <a:gd name="T98" fmla="*/ 43139183 w 195"/>
                <a:gd name="T99" fmla="*/ 47547921 h 192"/>
                <a:gd name="T100" fmla="*/ 73336612 w 195"/>
                <a:gd name="T101" fmla="*/ 34578794 h 192"/>
                <a:gd name="T102" fmla="*/ 767875389 w 195"/>
                <a:gd name="T103" fmla="*/ 34578794 h 192"/>
                <a:gd name="T104" fmla="*/ 798072818 w 195"/>
                <a:gd name="T105" fmla="*/ 47547921 h 192"/>
                <a:gd name="T106" fmla="*/ 780817144 w 195"/>
                <a:gd name="T107" fmla="*/ 86449065 h 1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95" h="192">
                  <a:moveTo>
                    <a:pt x="192" y="7"/>
                  </a:moveTo>
                  <a:cubicBezTo>
                    <a:pt x="191" y="5"/>
                    <a:pt x="188" y="0"/>
                    <a:pt x="178" y="0"/>
                  </a:cubicBezTo>
                  <a:cubicBezTo>
                    <a:pt x="17" y="0"/>
                    <a:pt x="17" y="0"/>
                    <a:pt x="17" y="0"/>
                  </a:cubicBezTo>
                  <a:cubicBezTo>
                    <a:pt x="7" y="0"/>
                    <a:pt x="4" y="5"/>
                    <a:pt x="2" y="7"/>
                  </a:cubicBezTo>
                  <a:cubicBezTo>
                    <a:pt x="1" y="10"/>
                    <a:pt x="0" y="16"/>
                    <a:pt x="7" y="25"/>
                  </a:cubicBezTo>
                  <a:cubicBezTo>
                    <a:pt x="26" y="46"/>
                    <a:pt x="26" y="46"/>
                    <a:pt x="26" y="46"/>
                  </a:cubicBezTo>
                  <a:cubicBezTo>
                    <a:pt x="78" y="107"/>
                    <a:pt x="78" y="107"/>
                    <a:pt x="78" y="107"/>
                  </a:cubicBezTo>
                  <a:cubicBezTo>
                    <a:pt x="82" y="111"/>
                    <a:pt x="87" y="114"/>
                    <a:pt x="92" y="115"/>
                  </a:cubicBezTo>
                  <a:cubicBezTo>
                    <a:pt x="92" y="184"/>
                    <a:pt x="92" y="184"/>
                    <a:pt x="92" y="184"/>
                  </a:cubicBezTo>
                  <a:cubicBezTo>
                    <a:pt x="73" y="184"/>
                    <a:pt x="73" y="184"/>
                    <a:pt x="73" y="184"/>
                  </a:cubicBezTo>
                  <a:cubicBezTo>
                    <a:pt x="71" y="184"/>
                    <a:pt x="69" y="186"/>
                    <a:pt x="69" y="188"/>
                  </a:cubicBezTo>
                  <a:cubicBezTo>
                    <a:pt x="69" y="190"/>
                    <a:pt x="71" y="192"/>
                    <a:pt x="73" y="192"/>
                  </a:cubicBezTo>
                  <a:cubicBezTo>
                    <a:pt x="121" y="192"/>
                    <a:pt x="121" y="192"/>
                    <a:pt x="121" y="192"/>
                  </a:cubicBezTo>
                  <a:cubicBezTo>
                    <a:pt x="124" y="192"/>
                    <a:pt x="125" y="190"/>
                    <a:pt x="125" y="188"/>
                  </a:cubicBezTo>
                  <a:cubicBezTo>
                    <a:pt x="125" y="186"/>
                    <a:pt x="124" y="184"/>
                    <a:pt x="121" y="184"/>
                  </a:cubicBezTo>
                  <a:cubicBezTo>
                    <a:pt x="103" y="184"/>
                    <a:pt x="103" y="184"/>
                    <a:pt x="103" y="184"/>
                  </a:cubicBezTo>
                  <a:cubicBezTo>
                    <a:pt x="103" y="115"/>
                    <a:pt x="103" y="115"/>
                    <a:pt x="103" y="115"/>
                  </a:cubicBezTo>
                  <a:cubicBezTo>
                    <a:pt x="108" y="114"/>
                    <a:pt x="113" y="111"/>
                    <a:pt x="116" y="107"/>
                  </a:cubicBezTo>
                  <a:cubicBezTo>
                    <a:pt x="172" y="42"/>
                    <a:pt x="172" y="42"/>
                    <a:pt x="172" y="42"/>
                  </a:cubicBezTo>
                  <a:cubicBezTo>
                    <a:pt x="187" y="25"/>
                    <a:pt x="187" y="25"/>
                    <a:pt x="187" y="25"/>
                  </a:cubicBezTo>
                  <a:cubicBezTo>
                    <a:pt x="195" y="16"/>
                    <a:pt x="194" y="10"/>
                    <a:pt x="192" y="7"/>
                  </a:cubicBezTo>
                  <a:close/>
                  <a:moveTo>
                    <a:pt x="181" y="20"/>
                  </a:moveTo>
                  <a:cubicBezTo>
                    <a:pt x="168" y="35"/>
                    <a:pt x="168" y="35"/>
                    <a:pt x="168" y="35"/>
                  </a:cubicBezTo>
                  <a:cubicBezTo>
                    <a:pt x="168" y="35"/>
                    <a:pt x="167" y="35"/>
                    <a:pt x="167" y="35"/>
                  </a:cubicBezTo>
                  <a:cubicBezTo>
                    <a:pt x="167" y="35"/>
                    <a:pt x="167" y="35"/>
                    <a:pt x="167" y="35"/>
                  </a:cubicBezTo>
                  <a:cubicBezTo>
                    <a:pt x="166" y="35"/>
                    <a:pt x="166" y="35"/>
                    <a:pt x="165" y="35"/>
                  </a:cubicBezTo>
                  <a:cubicBezTo>
                    <a:pt x="165" y="35"/>
                    <a:pt x="165" y="35"/>
                    <a:pt x="164" y="35"/>
                  </a:cubicBezTo>
                  <a:cubicBezTo>
                    <a:pt x="164" y="35"/>
                    <a:pt x="163" y="35"/>
                    <a:pt x="163" y="35"/>
                  </a:cubicBezTo>
                  <a:cubicBezTo>
                    <a:pt x="162" y="35"/>
                    <a:pt x="162" y="35"/>
                    <a:pt x="162" y="35"/>
                  </a:cubicBezTo>
                  <a:cubicBezTo>
                    <a:pt x="161" y="35"/>
                    <a:pt x="160" y="35"/>
                    <a:pt x="160" y="35"/>
                  </a:cubicBezTo>
                  <a:cubicBezTo>
                    <a:pt x="155" y="36"/>
                    <a:pt x="152" y="39"/>
                    <a:pt x="150" y="41"/>
                  </a:cubicBezTo>
                  <a:cubicBezTo>
                    <a:pt x="148" y="43"/>
                    <a:pt x="146" y="44"/>
                    <a:pt x="144" y="44"/>
                  </a:cubicBezTo>
                  <a:cubicBezTo>
                    <a:pt x="144" y="44"/>
                    <a:pt x="144" y="44"/>
                    <a:pt x="143" y="44"/>
                  </a:cubicBezTo>
                  <a:cubicBezTo>
                    <a:pt x="141" y="44"/>
                    <a:pt x="138" y="42"/>
                    <a:pt x="135" y="40"/>
                  </a:cubicBezTo>
                  <a:cubicBezTo>
                    <a:pt x="132" y="38"/>
                    <a:pt x="129" y="36"/>
                    <a:pt x="126" y="35"/>
                  </a:cubicBezTo>
                  <a:cubicBezTo>
                    <a:pt x="120" y="34"/>
                    <a:pt x="109" y="35"/>
                    <a:pt x="105" y="36"/>
                  </a:cubicBezTo>
                  <a:cubicBezTo>
                    <a:pt x="99" y="37"/>
                    <a:pt x="94" y="39"/>
                    <a:pt x="89" y="41"/>
                  </a:cubicBezTo>
                  <a:cubicBezTo>
                    <a:pt x="83" y="44"/>
                    <a:pt x="77" y="46"/>
                    <a:pt x="70" y="45"/>
                  </a:cubicBezTo>
                  <a:cubicBezTo>
                    <a:pt x="67" y="44"/>
                    <a:pt x="64" y="43"/>
                    <a:pt x="61" y="41"/>
                  </a:cubicBezTo>
                  <a:cubicBezTo>
                    <a:pt x="57" y="39"/>
                    <a:pt x="54" y="37"/>
                    <a:pt x="50" y="36"/>
                  </a:cubicBezTo>
                  <a:cubicBezTo>
                    <a:pt x="50" y="36"/>
                    <a:pt x="49" y="36"/>
                    <a:pt x="49" y="36"/>
                  </a:cubicBezTo>
                  <a:cubicBezTo>
                    <a:pt x="49" y="36"/>
                    <a:pt x="48" y="36"/>
                    <a:pt x="48" y="36"/>
                  </a:cubicBezTo>
                  <a:cubicBezTo>
                    <a:pt x="48" y="36"/>
                    <a:pt x="48" y="36"/>
                    <a:pt x="48" y="36"/>
                  </a:cubicBezTo>
                  <a:cubicBezTo>
                    <a:pt x="46" y="36"/>
                    <a:pt x="43" y="37"/>
                    <a:pt x="41" y="38"/>
                  </a:cubicBezTo>
                  <a:cubicBezTo>
                    <a:pt x="39" y="38"/>
                    <a:pt x="37" y="39"/>
                    <a:pt x="36" y="39"/>
                  </a:cubicBezTo>
                  <a:cubicBezTo>
                    <a:pt x="35" y="39"/>
                    <a:pt x="34" y="39"/>
                    <a:pt x="33" y="39"/>
                  </a:cubicBezTo>
                  <a:cubicBezTo>
                    <a:pt x="32" y="39"/>
                    <a:pt x="32" y="39"/>
                    <a:pt x="32" y="39"/>
                  </a:cubicBezTo>
                  <a:cubicBezTo>
                    <a:pt x="31" y="39"/>
                    <a:pt x="31" y="39"/>
                    <a:pt x="30" y="39"/>
                  </a:cubicBezTo>
                  <a:cubicBezTo>
                    <a:pt x="13" y="20"/>
                    <a:pt x="13" y="20"/>
                    <a:pt x="13" y="20"/>
                  </a:cubicBezTo>
                  <a:cubicBezTo>
                    <a:pt x="10" y="15"/>
                    <a:pt x="9" y="12"/>
                    <a:pt x="10" y="11"/>
                  </a:cubicBezTo>
                  <a:cubicBezTo>
                    <a:pt x="10" y="9"/>
                    <a:pt x="13" y="8"/>
                    <a:pt x="17" y="8"/>
                  </a:cubicBezTo>
                  <a:cubicBezTo>
                    <a:pt x="178" y="8"/>
                    <a:pt x="178" y="8"/>
                    <a:pt x="178" y="8"/>
                  </a:cubicBezTo>
                  <a:cubicBezTo>
                    <a:pt x="182" y="8"/>
                    <a:pt x="184" y="9"/>
                    <a:pt x="185" y="11"/>
                  </a:cubicBezTo>
                  <a:cubicBezTo>
                    <a:pt x="186" y="12"/>
                    <a:pt x="185" y="15"/>
                    <a:pt x="18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85" name="Freeform 66"/>
            <p:cNvSpPr/>
            <p:nvPr/>
          </p:nvSpPr>
          <p:spPr bwMode="auto">
            <a:xfrm>
              <a:off x="7734230" y="2978506"/>
              <a:ext cx="316308" cy="82870"/>
            </a:xfrm>
            <a:custGeom>
              <a:avLst/>
              <a:gdLst>
                <a:gd name="T0" fmla="*/ 658228624 w 152"/>
                <a:gd name="T1" fmla="*/ 171685923 h 40"/>
                <a:gd name="T2" fmla="*/ 329114312 w 152"/>
                <a:gd name="T3" fmla="*/ 0 h 40"/>
                <a:gd name="T4" fmla="*/ 0 w 152"/>
                <a:gd name="T5" fmla="*/ 171685923 h 40"/>
                <a:gd name="T6" fmla="*/ 658228624 w 152"/>
                <a:gd name="T7" fmla="*/ 171685923 h 4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2" h="40">
                  <a:moveTo>
                    <a:pt x="152" y="40"/>
                  </a:moveTo>
                  <a:cubicBezTo>
                    <a:pt x="143" y="17"/>
                    <a:pt x="112" y="0"/>
                    <a:pt x="76" y="0"/>
                  </a:cubicBezTo>
                  <a:cubicBezTo>
                    <a:pt x="40" y="0"/>
                    <a:pt x="9" y="17"/>
                    <a:pt x="0" y="40"/>
                  </a:cubicBezTo>
                  <a:lnTo>
                    <a:pt x="15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86" name="Freeform 67"/>
            <p:cNvSpPr/>
            <p:nvPr/>
          </p:nvSpPr>
          <p:spPr bwMode="auto">
            <a:xfrm>
              <a:off x="7730728" y="3083553"/>
              <a:ext cx="323311" cy="180914"/>
            </a:xfrm>
            <a:custGeom>
              <a:avLst/>
              <a:gdLst>
                <a:gd name="T0" fmla="*/ 0 w 156"/>
                <a:gd name="T1" fmla="*/ 0 h 87"/>
                <a:gd name="T2" fmla="*/ 0 w 156"/>
                <a:gd name="T3" fmla="*/ 259451471 h 87"/>
                <a:gd name="T4" fmla="*/ 124563853 w 156"/>
                <a:gd name="T5" fmla="*/ 376205464 h 87"/>
                <a:gd name="T6" fmla="*/ 545500267 w 156"/>
                <a:gd name="T7" fmla="*/ 376205464 h 87"/>
                <a:gd name="T8" fmla="*/ 670064120 w 156"/>
                <a:gd name="T9" fmla="*/ 259451471 h 87"/>
                <a:gd name="T10" fmla="*/ 670064120 w 156"/>
                <a:gd name="T11" fmla="*/ 0 h 87"/>
                <a:gd name="T12" fmla="*/ 0 w 156"/>
                <a:gd name="T13" fmla="*/ 0 h 8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6" h="87">
                  <a:moveTo>
                    <a:pt x="0" y="0"/>
                  </a:moveTo>
                  <a:cubicBezTo>
                    <a:pt x="0" y="60"/>
                    <a:pt x="0" y="60"/>
                    <a:pt x="0" y="60"/>
                  </a:cubicBezTo>
                  <a:cubicBezTo>
                    <a:pt x="0" y="75"/>
                    <a:pt x="13" y="87"/>
                    <a:pt x="29" y="87"/>
                  </a:cubicBezTo>
                  <a:cubicBezTo>
                    <a:pt x="127" y="87"/>
                    <a:pt x="127" y="87"/>
                    <a:pt x="127" y="87"/>
                  </a:cubicBezTo>
                  <a:cubicBezTo>
                    <a:pt x="143" y="87"/>
                    <a:pt x="156" y="75"/>
                    <a:pt x="156" y="60"/>
                  </a:cubicBezTo>
                  <a:cubicBezTo>
                    <a:pt x="156" y="0"/>
                    <a:pt x="156" y="0"/>
                    <a:pt x="15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87" name="Freeform 68"/>
            <p:cNvSpPr/>
            <p:nvPr/>
          </p:nvSpPr>
          <p:spPr bwMode="auto">
            <a:xfrm>
              <a:off x="7855617" y="2949326"/>
              <a:ext cx="74700" cy="16341"/>
            </a:xfrm>
            <a:custGeom>
              <a:avLst/>
              <a:gdLst>
                <a:gd name="T0" fmla="*/ 137780000 w 36"/>
                <a:gd name="T1" fmla="*/ 33378535 h 8"/>
                <a:gd name="T2" fmla="*/ 17222500 w 36"/>
                <a:gd name="T3" fmla="*/ 33378535 h 8"/>
                <a:gd name="T4" fmla="*/ 0 w 36"/>
                <a:gd name="T5" fmla="*/ 16690289 h 8"/>
                <a:gd name="T6" fmla="*/ 17222500 w 36"/>
                <a:gd name="T7" fmla="*/ 0 h 8"/>
                <a:gd name="T8" fmla="*/ 137780000 w 36"/>
                <a:gd name="T9" fmla="*/ 0 h 8"/>
                <a:gd name="T10" fmla="*/ 155002500 w 36"/>
                <a:gd name="T11" fmla="*/ 16690289 h 8"/>
                <a:gd name="T12" fmla="*/ 137780000 w 36"/>
                <a:gd name="T13" fmla="*/ 33378535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 h="8">
                  <a:moveTo>
                    <a:pt x="32" y="8"/>
                  </a:moveTo>
                  <a:cubicBezTo>
                    <a:pt x="4" y="8"/>
                    <a:pt x="4" y="8"/>
                    <a:pt x="4" y="8"/>
                  </a:cubicBezTo>
                  <a:cubicBezTo>
                    <a:pt x="2" y="8"/>
                    <a:pt x="0" y="6"/>
                    <a:pt x="0" y="4"/>
                  </a:cubicBezTo>
                  <a:cubicBezTo>
                    <a:pt x="0" y="1"/>
                    <a:pt x="2" y="0"/>
                    <a:pt x="4" y="0"/>
                  </a:cubicBezTo>
                  <a:cubicBezTo>
                    <a:pt x="32" y="0"/>
                    <a:pt x="32" y="0"/>
                    <a:pt x="32" y="0"/>
                  </a:cubicBezTo>
                  <a:cubicBezTo>
                    <a:pt x="34" y="0"/>
                    <a:pt x="36" y="1"/>
                    <a:pt x="36" y="4"/>
                  </a:cubicBezTo>
                  <a:cubicBezTo>
                    <a:pt x="36" y="6"/>
                    <a:pt x="34" y="8"/>
                    <a:pt x="3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88" name="Freeform 69"/>
            <p:cNvSpPr/>
            <p:nvPr/>
          </p:nvSpPr>
          <p:spPr bwMode="auto">
            <a:xfrm>
              <a:off x="7917478" y="2885131"/>
              <a:ext cx="16341" cy="51356"/>
            </a:xfrm>
            <a:custGeom>
              <a:avLst/>
              <a:gdLst>
                <a:gd name="T0" fmla="*/ 16690289 w 8"/>
                <a:gd name="T1" fmla="*/ 105497549 h 25"/>
                <a:gd name="T2" fmla="*/ 0 w 8"/>
                <a:gd name="T3" fmla="*/ 88617859 h 25"/>
                <a:gd name="T4" fmla="*/ 0 w 8"/>
                <a:gd name="T5" fmla="*/ 16879690 h 25"/>
                <a:gd name="T6" fmla="*/ 16690289 w 8"/>
                <a:gd name="T7" fmla="*/ 0 h 25"/>
                <a:gd name="T8" fmla="*/ 33378535 w 8"/>
                <a:gd name="T9" fmla="*/ 16879690 h 25"/>
                <a:gd name="T10" fmla="*/ 33378535 w 8"/>
                <a:gd name="T11" fmla="*/ 88617859 h 25"/>
                <a:gd name="T12" fmla="*/ 16690289 w 8"/>
                <a:gd name="T13" fmla="*/ 105497549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5">
                  <a:moveTo>
                    <a:pt x="4" y="25"/>
                  </a:moveTo>
                  <a:cubicBezTo>
                    <a:pt x="2" y="25"/>
                    <a:pt x="0" y="23"/>
                    <a:pt x="0" y="21"/>
                  </a:cubicBezTo>
                  <a:cubicBezTo>
                    <a:pt x="0" y="4"/>
                    <a:pt x="0" y="4"/>
                    <a:pt x="0" y="4"/>
                  </a:cubicBezTo>
                  <a:cubicBezTo>
                    <a:pt x="0" y="2"/>
                    <a:pt x="2" y="0"/>
                    <a:pt x="4" y="0"/>
                  </a:cubicBezTo>
                  <a:cubicBezTo>
                    <a:pt x="6" y="0"/>
                    <a:pt x="8" y="2"/>
                    <a:pt x="8" y="4"/>
                  </a:cubicBezTo>
                  <a:cubicBezTo>
                    <a:pt x="8" y="21"/>
                    <a:pt x="8" y="21"/>
                    <a:pt x="8" y="21"/>
                  </a:cubicBezTo>
                  <a:cubicBezTo>
                    <a:pt x="8" y="23"/>
                    <a:pt x="6" y="25"/>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89" name="Freeform 70"/>
            <p:cNvSpPr/>
            <p:nvPr/>
          </p:nvSpPr>
          <p:spPr bwMode="auto">
            <a:xfrm>
              <a:off x="7883630" y="2866456"/>
              <a:ext cx="17508" cy="70031"/>
            </a:xfrm>
            <a:custGeom>
              <a:avLst/>
              <a:gdLst>
                <a:gd name="T0" fmla="*/ 19158129 w 8"/>
                <a:gd name="T1" fmla="*/ 144245322 h 34"/>
                <a:gd name="T2" fmla="*/ 0 w 8"/>
                <a:gd name="T3" fmla="*/ 127275163 h 34"/>
                <a:gd name="T4" fmla="*/ 0 w 8"/>
                <a:gd name="T5" fmla="*/ 16970159 h 34"/>
                <a:gd name="T6" fmla="*/ 19158129 w 8"/>
                <a:gd name="T7" fmla="*/ 0 h 34"/>
                <a:gd name="T8" fmla="*/ 38316258 w 8"/>
                <a:gd name="T9" fmla="*/ 16970159 h 34"/>
                <a:gd name="T10" fmla="*/ 38316258 w 8"/>
                <a:gd name="T11" fmla="*/ 127275163 h 34"/>
                <a:gd name="T12" fmla="*/ 19158129 w 8"/>
                <a:gd name="T13" fmla="*/ 144245322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4">
                  <a:moveTo>
                    <a:pt x="4" y="34"/>
                  </a:moveTo>
                  <a:cubicBezTo>
                    <a:pt x="2" y="34"/>
                    <a:pt x="0" y="32"/>
                    <a:pt x="0" y="30"/>
                  </a:cubicBezTo>
                  <a:cubicBezTo>
                    <a:pt x="0" y="4"/>
                    <a:pt x="0" y="4"/>
                    <a:pt x="0" y="4"/>
                  </a:cubicBezTo>
                  <a:cubicBezTo>
                    <a:pt x="0" y="2"/>
                    <a:pt x="2" y="0"/>
                    <a:pt x="4" y="0"/>
                  </a:cubicBezTo>
                  <a:cubicBezTo>
                    <a:pt x="6" y="0"/>
                    <a:pt x="8" y="2"/>
                    <a:pt x="8" y="4"/>
                  </a:cubicBezTo>
                  <a:cubicBezTo>
                    <a:pt x="8" y="30"/>
                    <a:pt x="8" y="30"/>
                    <a:pt x="8" y="30"/>
                  </a:cubicBezTo>
                  <a:cubicBezTo>
                    <a:pt x="8" y="32"/>
                    <a:pt x="6" y="34"/>
                    <a:pt x="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90" name="Freeform 71"/>
            <p:cNvSpPr/>
            <p:nvPr/>
          </p:nvSpPr>
          <p:spPr bwMode="auto">
            <a:xfrm>
              <a:off x="7850949" y="2885131"/>
              <a:ext cx="16341" cy="51356"/>
            </a:xfrm>
            <a:custGeom>
              <a:avLst/>
              <a:gdLst>
                <a:gd name="T0" fmla="*/ 16690289 w 8"/>
                <a:gd name="T1" fmla="*/ 105497549 h 25"/>
                <a:gd name="T2" fmla="*/ 0 w 8"/>
                <a:gd name="T3" fmla="*/ 88617859 h 25"/>
                <a:gd name="T4" fmla="*/ 0 w 8"/>
                <a:gd name="T5" fmla="*/ 16879690 h 25"/>
                <a:gd name="T6" fmla="*/ 16690289 w 8"/>
                <a:gd name="T7" fmla="*/ 0 h 25"/>
                <a:gd name="T8" fmla="*/ 33378535 w 8"/>
                <a:gd name="T9" fmla="*/ 16879690 h 25"/>
                <a:gd name="T10" fmla="*/ 33378535 w 8"/>
                <a:gd name="T11" fmla="*/ 88617859 h 25"/>
                <a:gd name="T12" fmla="*/ 16690289 w 8"/>
                <a:gd name="T13" fmla="*/ 105497549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5">
                  <a:moveTo>
                    <a:pt x="4" y="25"/>
                  </a:moveTo>
                  <a:cubicBezTo>
                    <a:pt x="1" y="25"/>
                    <a:pt x="0" y="23"/>
                    <a:pt x="0" y="21"/>
                  </a:cubicBezTo>
                  <a:cubicBezTo>
                    <a:pt x="0" y="4"/>
                    <a:pt x="0" y="4"/>
                    <a:pt x="0" y="4"/>
                  </a:cubicBezTo>
                  <a:cubicBezTo>
                    <a:pt x="0" y="2"/>
                    <a:pt x="1" y="0"/>
                    <a:pt x="4" y="0"/>
                  </a:cubicBezTo>
                  <a:cubicBezTo>
                    <a:pt x="6" y="0"/>
                    <a:pt x="8" y="2"/>
                    <a:pt x="8" y="4"/>
                  </a:cubicBezTo>
                  <a:cubicBezTo>
                    <a:pt x="8" y="21"/>
                    <a:pt x="8" y="21"/>
                    <a:pt x="8" y="21"/>
                  </a:cubicBezTo>
                  <a:cubicBezTo>
                    <a:pt x="8" y="23"/>
                    <a:pt x="6" y="25"/>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91" name="Freeform 72"/>
            <p:cNvSpPr/>
            <p:nvPr/>
          </p:nvSpPr>
          <p:spPr bwMode="auto">
            <a:xfrm>
              <a:off x="9432486" y="2976171"/>
              <a:ext cx="392175" cy="296465"/>
            </a:xfrm>
            <a:custGeom>
              <a:avLst/>
              <a:gdLst>
                <a:gd name="T0" fmla="*/ 632926875 w 189"/>
                <a:gd name="T1" fmla="*/ 47278911 h 143"/>
                <a:gd name="T2" fmla="*/ 555425625 w 189"/>
                <a:gd name="T3" fmla="*/ 163327337 h 143"/>
                <a:gd name="T4" fmla="*/ 533897500 w 189"/>
                <a:gd name="T5" fmla="*/ 21490603 h 143"/>
                <a:gd name="T6" fmla="*/ 404728750 w 189"/>
                <a:gd name="T7" fmla="*/ 30086015 h 143"/>
                <a:gd name="T8" fmla="*/ 206670000 w 189"/>
                <a:gd name="T9" fmla="*/ 279375762 h 143"/>
                <a:gd name="T10" fmla="*/ 68890000 w 189"/>
                <a:gd name="T11" fmla="*/ 489982010 h 143"/>
                <a:gd name="T12" fmla="*/ 21528125 w 189"/>
                <a:gd name="T13" fmla="*/ 584539833 h 143"/>
                <a:gd name="T14" fmla="*/ 193753125 w 189"/>
                <a:gd name="T15" fmla="*/ 537260922 h 143"/>
                <a:gd name="T16" fmla="*/ 512369375 w 189"/>
                <a:gd name="T17" fmla="*/ 408317305 h 143"/>
                <a:gd name="T18" fmla="*/ 632926875 w 189"/>
                <a:gd name="T19" fmla="*/ 47278911 h 1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9" h="143">
                  <a:moveTo>
                    <a:pt x="147" y="11"/>
                  </a:moveTo>
                  <a:cubicBezTo>
                    <a:pt x="143" y="35"/>
                    <a:pt x="129" y="38"/>
                    <a:pt x="129" y="38"/>
                  </a:cubicBezTo>
                  <a:cubicBezTo>
                    <a:pt x="137" y="26"/>
                    <a:pt x="133" y="10"/>
                    <a:pt x="124" y="5"/>
                  </a:cubicBezTo>
                  <a:cubicBezTo>
                    <a:pt x="115" y="0"/>
                    <a:pt x="94" y="7"/>
                    <a:pt x="94" y="7"/>
                  </a:cubicBezTo>
                  <a:cubicBezTo>
                    <a:pt x="71" y="13"/>
                    <a:pt x="55" y="37"/>
                    <a:pt x="48" y="65"/>
                  </a:cubicBezTo>
                  <a:cubicBezTo>
                    <a:pt x="42" y="93"/>
                    <a:pt x="24" y="107"/>
                    <a:pt x="16" y="114"/>
                  </a:cubicBezTo>
                  <a:cubicBezTo>
                    <a:pt x="9" y="121"/>
                    <a:pt x="0" y="130"/>
                    <a:pt x="5" y="136"/>
                  </a:cubicBezTo>
                  <a:cubicBezTo>
                    <a:pt x="10" y="143"/>
                    <a:pt x="35" y="133"/>
                    <a:pt x="45" y="125"/>
                  </a:cubicBezTo>
                  <a:cubicBezTo>
                    <a:pt x="55" y="117"/>
                    <a:pt x="49" y="129"/>
                    <a:pt x="119" y="95"/>
                  </a:cubicBezTo>
                  <a:cubicBezTo>
                    <a:pt x="189" y="62"/>
                    <a:pt x="147" y="11"/>
                    <a:pt x="14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92" name="Freeform 73"/>
            <p:cNvSpPr/>
            <p:nvPr/>
          </p:nvSpPr>
          <p:spPr bwMode="auto">
            <a:xfrm>
              <a:off x="9677595" y="2864122"/>
              <a:ext cx="161072" cy="138895"/>
            </a:xfrm>
            <a:custGeom>
              <a:avLst/>
              <a:gdLst>
                <a:gd name="T0" fmla="*/ 307032142 w 78"/>
                <a:gd name="T1" fmla="*/ 0 h 67"/>
                <a:gd name="T2" fmla="*/ 102344736 w 78"/>
                <a:gd name="T3" fmla="*/ 167604804 h 67"/>
                <a:gd name="T4" fmla="*/ 29849946 w 78"/>
                <a:gd name="T5" fmla="*/ 146117540 h 67"/>
                <a:gd name="T6" fmla="*/ 0 w 78"/>
                <a:gd name="T7" fmla="*/ 167604804 h 67"/>
                <a:gd name="T8" fmla="*/ 21321390 w 78"/>
                <a:gd name="T9" fmla="*/ 193391593 h 67"/>
                <a:gd name="T10" fmla="*/ 166308905 w 78"/>
                <a:gd name="T11" fmla="*/ 275045269 h 67"/>
                <a:gd name="T12" fmla="*/ 187630295 w 78"/>
                <a:gd name="T13" fmla="*/ 287937627 h 67"/>
                <a:gd name="T14" fmla="*/ 200423129 w 78"/>
                <a:gd name="T15" fmla="*/ 283640174 h 67"/>
                <a:gd name="T16" fmla="*/ 204687407 w 78"/>
                <a:gd name="T17" fmla="*/ 249258479 h 67"/>
                <a:gd name="T18" fmla="*/ 144987515 w 78"/>
                <a:gd name="T19" fmla="*/ 193391593 h 67"/>
                <a:gd name="T20" fmla="*/ 311296420 w 78"/>
                <a:gd name="T21" fmla="*/ 47274053 h 67"/>
                <a:gd name="T22" fmla="*/ 332617810 w 78"/>
                <a:gd name="T23" fmla="*/ 21487264 h 67"/>
                <a:gd name="T24" fmla="*/ 307032142 w 78"/>
                <a:gd name="T25" fmla="*/ 0 h 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8" h="67">
                  <a:moveTo>
                    <a:pt x="72" y="0"/>
                  </a:moveTo>
                  <a:cubicBezTo>
                    <a:pt x="44" y="2"/>
                    <a:pt x="29" y="29"/>
                    <a:pt x="24" y="39"/>
                  </a:cubicBezTo>
                  <a:cubicBezTo>
                    <a:pt x="15" y="35"/>
                    <a:pt x="7" y="34"/>
                    <a:pt x="7" y="34"/>
                  </a:cubicBezTo>
                  <a:cubicBezTo>
                    <a:pt x="4" y="34"/>
                    <a:pt x="1" y="36"/>
                    <a:pt x="0" y="39"/>
                  </a:cubicBezTo>
                  <a:cubicBezTo>
                    <a:pt x="0" y="42"/>
                    <a:pt x="2" y="45"/>
                    <a:pt x="5" y="45"/>
                  </a:cubicBezTo>
                  <a:cubicBezTo>
                    <a:pt x="6" y="45"/>
                    <a:pt x="27" y="48"/>
                    <a:pt x="39" y="64"/>
                  </a:cubicBezTo>
                  <a:cubicBezTo>
                    <a:pt x="40" y="66"/>
                    <a:pt x="42" y="67"/>
                    <a:pt x="44" y="67"/>
                  </a:cubicBezTo>
                  <a:cubicBezTo>
                    <a:pt x="45" y="67"/>
                    <a:pt x="46" y="66"/>
                    <a:pt x="47" y="66"/>
                  </a:cubicBezTo>
                  <a:cubicBezTo>
                    <a:pt x="49" y="64"/>
                    <a:pt x="50" y="60"/>
                    <a:pt x="48" y="58"/>
                  </a:cubicBezTo>
                  <a:cubicBezTo>
                    <a:pt x="44" y="52"/>
                    <a:pt x="39" y="48"/>
                    <a:pt x="34" y="45"/>
                  </a:cubicBezTo>
                  <a:cubicBezTo>
                    <a:pt x="38" y="37"/>
                    <a:pt x="51" y="13"/>
                    <a:pt x="73" y="11"/>
                  </a:cubicBezTo>
                  <a:cubicBezTo>
                    <a:pt x="76" y="11"/>
                    <a:pt x="78" y="8"/>
                    <a:pt x="78" y="5"/>
                  </a:cubicBezTo>
                  <a:cubicBezTo>
                    <a:pt x="78" y="2"/>
                    <a:pt x="75" y="0"/>
                    <a:pt x="7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93" name="Freeform 74"/>
            <p:cNvSpPr>
              <a:spLocks noEditPoints="1"/>
            </p:cNvSpPr>
            <p:nvPr/>
          </p:nvSpPr>
          <p:spPr bwMode="auto">
            <a:xfrm>
              <a:off x="2534414" y="3744180"/>
              <a:ext cx="267286" cy="399178"/>
            </a:xfrm>
            <a:custGeom>
              <a:avLst/>
              <a:gdLst>
                <a:gd name="T0" fmla="*/ 429311044 w 129"/>
                <a:gd name="T1" fmla="*/ 125352287 h 192"/>
                <a:gd name="T2" fmla="*/ 420724740 w 129"/>
                <a:gd name="T3" fmla="*/ 4322349 h 192"/>
                <a:gd name="T4" fmla="*/ 12879456 w 129"/>
                <a:gd name="T5" fmla="*/ 125352287 h 192"/>
                <a:gd name="T6" fmla="*/ 8586304 w 129"/>
                <a:gd name="T7" fmla="*/ 129674637 h 192"/>
                <a:gd name="T8" fmla="*/ 4293152 w 129"/>
                <a:gd name="T9" fmla="*/ 133996986 h 192"/>
                <a:gd name="T10" fmla="*/ 0 w 129"/>
                <a:gd name="T11" fmla="*/ 138319335 h 192"/>
                <a:gd name="T12" fmla="*/ 0 w 129"/>
                <a:gd name="T13" fmla="*/ 142641684 h 192"/>
                <a:gd name="T14" fmla="*/ 17172608 w 129"/>
                <a:gd name="T15" fmla="*/ 829911853 h 192"/>
                <a:gd name="T16" fmla="*/ 553812448 w 129"/>
                <a:gd name="T17" fmla="*/ 812622455 h 192"/>
                <a:gd name="T18" fmla="*/ 536639841 w 129"/>
                <a:gd name="T19" fmla="*/ 125352287 h 192"/>
                <a:gd name="T20" fmla="*/ 176017155 w 129"/>
                <a:gd name="T21" fmla="*/ 484115594 h 192"/>
                <a:gd name="T22" fmla="*/ 176017155 w 129"/>
                <a:gd name="T23" fmla="*/ 440890022 h 192"/>
                <a:gd name="T24" fmla="*/ 141671940 w 129"/>
                <a:gd name="T25" fmla="*/ 531661436 h 192"/>
                <a:gd name="T26" fmla="*/ 115915101 w 129"/>
                <a:gd name="T27" fmla="*/ 479793245 h 192"/>
                <a:gd name="T28" fmla="*/ 103035645 w 129"/>
                <a:gd name="T29" fmla="*/ 440890022 h 192"/>
                <a:gd name="T30" fmla="*/ 98742493 w 129"/>
                <a:gd name="T31" fmla="*/ 531661436 h 192"/>
                <a:gd name="T32" fmla="*/ 94449341 w 129"/>
                <a:gd name="T33" fmla="*/ 427922974 h 192"/>
                <a:gd name="T34" fmla="*/ 128794556 w 129"/>
                <a:gd name="T35" fmla="*/ 475470895 h 192"/>
                <a:gd name="T36" fmla="*/ 141671940 w 129"/>
                <a:gd name="T37" fmla="*/ 510049690 h 192"/>
                <a:gd name="T38" fmla="*/ 167430851 w 129"/>
                <a:gd name="T39" fmla="*/ 427922974 h 192"/>
                <a:gd name="T40" fmla="*/ 193189762 w 129"/>
                <a:gd name="T41" fmla="*/ 531661436 h 192"/>
                <a:gd name="T42" fmla="*/ 394967901 w 129"/>
                <a:gd name="T43" fmla="*/ 51870270 h 192"/>
                <a:gd name="T44" fmla="*/ 193189762 w 129"/>
                <a:gd name="T45" fmla="*/ 125352287 h 192"/>
                <a:gd name="T46" fmla="*/ 270466496 w 129"/>
                <a:gd name="T47" fmla="*/ 531661436 h 192"/>
                <a:gd name="T48" fmla="*/ 214655522 w 129"/>
                <a:gd name="T49" fmla="*/ 427922974 h 192"/>
                <a:gd name="T50" fmla="*/ 270466496 w 129"/>
                <a:gd name="T51" fmla="*/ 436567673 h 192"/>
                <a:gd name="T52" fmla="*/ 227534977 w 129"/>
                <a:gd name="T53" fmla="*/ 471148546 h 192"/>
                <a:gd name="T54" fmla="*/ 266173344 w 129"/>
                <a:gd name="T55" fmla="*/ 479793245 h 192"/>
                <a:gd name="T56" fmla="*/ 227534977 w 129"/>
                <a:gd name="T57" fmla="*/ 518694388 h 192"/>
                <a:gd name="T58" fmla="*/ 270466496 w 129"/>
                <a:gd name="T59" fmla="*/ 531661436 h 192"/>
                <a:gd name="T60" fmla="*/ 352036382 w 129"/>
                <a:gd name="T61" fmla="*/ 531661436 h 192"/>
                <a:gd name="T62" fmla="*/ 300518559 w 129"/>
                <a:gd name="T63" fmla="*/ 440890022 h 192"/>
                <a:gd name="T64" fmla="*/ 300518559 w 129"/>
                <a:gd name="T65" fmla="*/ 484115594 h 192"/>
                <a:gd name="T66" fmla="*/ 287639104 w 129"/>
                <a:gd name="T67" fmla="*/ 531661436 h 192"/>
                <a:gd name="T68" fmla="*/ 304811711 w 129"/>
                <a:gd name="T69" fmla="*/ 427922974 h 192"/>
                <a:gd name="T70" fmla="*/ 356329534 w 129"/>
                <a:gd name="T71" fmla="*/ 514372039 h 192"/>
                <a:gd name="T72" fmla="*/ 356329534 w 129"/>
                <a:gd name="T73" fmla="*/ 471148546 h 192"/>
                <a:gd name="T74" fmla="*/ 369208989 w 129"/>
                <a:gd name="T75" fmla="*/ 427922974 h 192"/>
                <a:gd name="T76" fmla="*/ 467949411 w 129"/>
                <a:gd name="T77" fmla="*/ 488437943 h 192"/>
                <a:gd name="T78" fmla="*/ 390674749 w 129"/>
                <a:gd name="T79" fmla="*/ 488437943 h 192"/>
                <a:gd name="T80" fmla="*/ 403554204 w 129"/>
                <a:gd name="T81" fmla="*/ 427922974 h 192"/>
                <a:gd name="T82" fmla="*/ 429311044 w 129"/>
                <a:gd name="T83" fmla="*/ 523016737 h 192"/>
                <a:gd name="T84" fmla="*/ 455069955 w 129"/>
                <a:gd name="T85" fmla="*/ 427922974 h 192"/>
                <a:gd name="T86" fmla="*/ 467949411 w 129"/>
                <a:gd name="T87" fmla="*/ 488437943 h 1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9" h="192">
                  <a:moveTo>
                    <a:pt x="125" y="29"/>
                  </a:moveTo>
                  <a:cubicBezTo>
                    <a:pt x="100" y="29"/>
                    <a:pt x="100" y="29"/>
                    <a:pt x="100" y="29"/>
                  </a:cubicBezTo>
                  <a:cubicBezTo>
                    <a:pt x="100" y="4"/>
                    <a:pt x="100" y="4"/>
                    <a:pt x="100" y="4"/>
                  </a:cubicBezTo>
                  <a:cubicBezTo>
                    <a:pt x="100" y="3"/>
                    <a:pt x="99" y="1"/>
                    <a:pt x="98" y="1"/>
                  </a:cubicBezTo>
                  <a:cubicBezTo>
                    <a:pt x="97" y="0"/>
                    <a:pt x="95" y="0"/>
                    <a:pt x="94" y="1"/>
                  </a:cubicBezTo>
                  <a:cubicBezTo>
                    <a:pt x="74" y="19"/>
                    <a:pt x="4" y="29"/>
                    <a:pt x="3" y="29"/>
                  </a:cubicBezTo>
                  <a:cubicBezTo>
                    <a:pt x="3" y="29"/>
                    <a:pt x="3" y="30"/>
                    <a:pt x="3" y="30"/>
                  </a:cubicBezTo>
                  <a:cubicBezTo>
                    <a:pt x="3" y="30"/>
                    <a:pt x="2" y="30"/>
                    <a:pt x="2" y="30"/>
                  </a:cubicBezTo>
                  <a:cubicBezTo>
                    <a:pt x="2" y="30"/>
                    <a:pt x="2" y="30"/>
                    <a:pt x="1" y="30"/>
                  </a:cubicBezTo>
                  <a:cubicBezTo>
                    <a:pt x="1" y="30"/>
                    <a:pt x="1" y="31"/>
                    <a:pt x="1" y="31"/>
                  </a:cubicBezTo>
                  <a:cubicBezTo>
                    <a:pt x="1" y="31"/>
                    <a:pt x="1" y="31"/>
                    <a:pt x="0" y="31"/>
                  </a:cubicBezTo>
                  <a:cubicBezTo>
                    <a:pt x="0" y="32"/>
                    <a:pt x="0" y="32"/>
                    <a:pt x="0" y="32"/>
                  </a:cubicBezTo>
                  <a:cubicBezTo>
                    <a:pt x="0" y="32"/>
                    <a:pt x="0" y="33"/>
                    <a:pt x="0" y="33"/>
                  </a:cubicBezTo>
                  <a:cubicBezTo>
                    <a:pt x="0" y="33"/>
                    <a:pt x="0" y="33"/>
                    <a:pt x="0" y="33"/>
                  </a:cubicBezTo>
                  <a:cubicBezTo>
                    <a:pt x="0" y="188"/>
                    <a:pt x="0" y="188"/>
                    <a:pt x="0" y="188"/>
                  </a:cubicBezTo>
                  <a:cubicBezTo>
                    <a:pt x="0" y="190"/>
                    <a:pt x="2" y="192"/>
                    <a:pt x="4" y="192"/>
                  </a:cubicBezTo>
                  <a:cubicBezTo>
                    <a:pt x="125" y="192"/>
                    <a:pt x="125" y="192"/>
                    <a:pt x="125" y="192"/>
                  </a:cubicBezTo>
                  <a:cubicBezTo>
                    <a:pt x="127" y="192"/>
                    <a:pt x="129" y="190"/>
                    <a:pt x="129" y="188"/>
                  </a:cubicBezTo>
                  <a:cubicBezTo>
                    <a:pt x="129" y="33"/>
                    <a:pt x="129" y="33"/>
                    <a:pt x="129" y="33"/>
                  </a:cubicBezTo>
                  <a:cubicBezTo>
                    <a:pt x="129" y="31"/>
                    <a:pt x="127" y="29"/>
                    <a:pt x="125" y="29"/>
                  </a:cubicBezTo>
                  <a:close/>
                  <a:moveTo>
                    <a:pt x="42" y="123"/>
                  </a:moveTo>
                  <a:cubicBezTo>
                    <a:pt x="41" y="112"/>
                    <a:pt x="41" y="112"/>
                    <a:pt x="41" y="112"/>
                  </a:cubicBezTo>
                  <a:cubicBezTo>
                    <a:pt x="41" y="109"/>
                    <a:pt x="41" y="105"/>
                    <a:pt x="41" y="102"/>
                  </a:cubicBezTo>
                  <a:cubicBezTo>
                    <a:pt x="41" y="102"/>
                    <a:pt x="41" y="102"/>
                    <a:pt x="41" y="102"/>
                  </a:cubicBezTo>
                  <a:cubicBezTo>
                    <a:pt x="40" y="104"/>
                    <a:pt x="39" y="108"/>
                    <a:pt x="38" y="111"/>
                  </a:cubicBezTo>
                  <a:cubicBezTo>
                    <a:pt x="33" y="123"/>
                    <a:pt x="33" y="123"/>
                    <a:pt x="33" y="123"/>
                  </a:cubicBezTo>
                  <a:cubicBezTo>
                    <a:pt x="31" y="123"/>
                    <a:pt x="31" y="123"/>
                    <a:pt x="31" y="123"/>
                  </a:cubicBezTo>
                  <a:cubicBezTo>
                    <a:pt x="27" y="111"/>
                    <a:pt x="27" y="111"/>
                    <a:pt x="27" y="111"/>
                  </a:cubicBezTo>
                  <a:cubicBezTo>
                    <a:pt x="26" y="108"/>
                    <a:pt x="25" y="105"/>
                    <a:pt x="24" y="102"/>
                  </a:cubicBezTo>
                  <a:cubicBezTo>
                    <a:pt x="24" y="102"/>
                    <a:pt x="24" y="102"/>
                    <a:pt x="24" y="102"/>
                  </a:cubicBezTo>
                  <a:cubicBezTo>
                    <a:pt x="24" y="105"/>
                    <a:pt x="24" y="109"/>
                    <a:pt x="24" y="112"/>
                  </a:cubicBezTo>
                  <a:cubicBezTo>
                    <a:pt x="23" y="123"/>
                    <a:pt x="23" y="123"/>
                    <a:pt x="23" y="123"/>
                  </a:cubicBezTo>
                  <a:cubicBezTo>
                    <a:pt x="20" y="123"/>
                    <a:pt x="20" y="123"/>
                    <a:pt x="20" y="123"/>
                  </a:cubicBezTo>
                  <a:cubicBezTo>
                    <a:pt x="22" y="99"/>
                    <a:pt x="22" y="99"/>
                    <a:pt x="22" y="99"/>
                  </a:cubicBezTo>
                  <a:cubicBezTo>
                    <a:pt x="26" y="99"/>
                    <a:pt x="26" y="99"/>
                    <a:pt x="26" y="99"/>
                  </a:cubicBezTo>
                  <a:cubicBezTo>
                    <a:pt x="30" y="110"/>
                    <a:pt x="30" y="110"/>
                    <a:pt x="30" y="110"/>
                  </a:cubicBezTo>
                  <a:cubicBezTo>
                    <a:pt x="31" y="113"/>
                    <a:pt x="32" y="116"/>
                    <a:pt x="32" y="118"/>
                  </a:cubicBezTo>
                  <a:cubicBezTo>
                    <a:pt x="33" y="118"/>
                    <a:pt x="33" y="118"/>
                    <a:pt x="33" y="118"/>
                  </a:cubicBezTo>
                  <a:cubicBezTo>
                    <a:pt x="33" y="116"/>
                    <a:pt x="34" y="113"/>
                    <a:pt x="35" y="110"/>
                  </a:cubicBezTo>
                  <a:cubicBezTo>
                    <a:pt x="39" y="99"/>
                    <a:pt x="39" y="99"/>
                    <a:pt x="39" y="99"/>
                  </a:cubicBezTo>
                  <a:cubicBezTo>
                    <a:pt x="43" y="99"/>
                    <a:pt x="43" y="99"/>
                    <a:pt x="43" y="99"/>
                  </a:cubicBezTo>
                  <a:cubicBezTo>
                    <a:pt x="45" y="123"/>
                    <a:pt x="45" y="123"/>
                    <a:pt x="45" y="123"/>
                  </a:cubicBezTo>
                  <a:lnTo>
                    <a:pt x="42" y="123"/>
                  </a:lnTo>
                  <a:close/>
                  <a:moveTo>
                    <a:pt x="92" y="12"/>
                  </a:moveTo>
                  <a:cubicBezTo>
                    <a:pt x="92" y="29"/>
                    <a:pt x="92" y="29"/>
                    <a:pt x="92" y="29"/>
                  </a:cubicBezTo>
                  <a:cubicBezTo>
                    <a:pt x="45" y="29"/>
                    <a:pt x="45" y="29"/>
                    <a:pt x="45" y="29"/>
                  </a:cubicBezTo>
                  <a:cubicBezTo>
                    <a:pt x="62" y="25"/>
                    <a:pt x="80" y="20"/>
                    <a:pt x="92" y="12"/>
                  </a:cubicBezTo>
                  <a:close/>
                  <a:moveTo>
                    <a:pt x="63" y="123"/>
                  </a:moveTo>
                  <a:cubicBezTo>
                    <a:pt x="50" y="123"/>
                    <a:pt x="50" y="123"/>
                    <a:pt x="50" y="123"/>
                  </a:cubicBezTo>
                  <a:cubicBezTo>
                    <a:pt x="50" y="99"/>
                    <a:pt x="50" y="99"/>
                    <a:pt x="50" y="99"/>
                  </a:cubicBezTo>
                  <a:cubicBezTo>
                    <a:pt x="63" y="99"/>
                    <a:pt x="63" y="99"/>
                    <a:pt x="63" y="99"/>
                  </a:cubicBezTo>
                  <a:cubicBezTo>
                    <a:pt x="63" y="101"/>
                    <a:pt x="63" y="101"/>
                    <a:pt x="63" y="101"/>
                  </a:cubicBezTo>
                  <a:cubicBezTo>
                    <a:pt x="53" y="101"/>
                    <a:pt x="53" y="101"/>
                    <a:pt x="53" y="101"/>
                  </a:cubicBezTo>
                  <a:cubicBezTo>
                    <a:pt x="53" y="109"/>
                    <a:pt x="53" y="109"/>
                    <a:pt x="53" y="109"/>
                  </a:cubicBezTo>
                  <a:cubicBezTo>
                    <a:pt x="62" y="109"/>
                    <a:pt x="62" y="109"/>
                    <a:pt x="62" y="109"/>
                  </a:cubicBezTo>
                  <a:cubicBezTo>
                    <a:pt x="62" y="111"/>
                    <a:pt x="62" y="111"/>
                    <a:pt x="62" y="111"/>
                  </a:cubicBezTo>
                  <a:cubicBezTo>
                    <a:pt x="53" y="111"/>
                    <a:pt x="53" y="111"/>
                    <a:pt x="53" y="111"/>
                  </a:cubicBezTo>
                  <a:cubicBezTo>
                    <a:pt x="53" y="120"/>
                    <a:pt x="53" y="120"/>
                    <a:pt x="53" y="120"/>
                  </a:cubicBezTo>
                  <a:cubicBezTo>
                    <a:pt x="63" y="120"/>
                    <a:pt x="63" y="120"/>
                    <a:pt x="63" y="120"/>
                  </a:cubicBezTo>
                  <a:lnTo>
                    <a:pt x="63" y="123"/>
                  </a:lnTo>
                  <a:close/>
                  <a:moveTo>
                    <a:pt x="86" y="123"/>
                  </a:moveTo>
                  <a:cubicBezTo>
                    <a:pt x="82" y="123"/>
                    <a:pt x="82" y="123"/>
                    <a:pt x="82" y="123"/>
                  </a:cubicBezTo>
                  <a:cubicBezTo>
                    <a:pt x="75" y="110"/>
                    <a:pt x="75" y="110"/>
                    <a:pt x="75" y="110"/>
                  </a:cubicBezTo>
                  <a:cubicBezTo>
                    <a:pt x="73" y="108"/>
                    <a:pt x="71" y="105"/>
                    <a:pt x="70" y="102"/>
                  </a:cubicBezTo>
                  <a:cubicBezTo>
                    <a:pt x="70" y="102"/>
                    <a:pt x="70" y="102"/>
                    <a:pt x="70" y="102"/>
                  </a:cubicBezTo>
                  <a:cubicBezTo>
                    <a:pt x="70" y="105"/>
                    <a:pt x="70" y="108"/>
                    <a:pt x="70" y="112"/>
                  </a:cubicBezTo>
                  <a:cubicBezTo>
                    <a:pt x="70" y="123"/>
                    <a:pt x="70" y="123"/>
                    <a:pt x="70" y="123"/>
                  </a:cubicBezTo>
                  <a:cubicBezTo>
                    <a:pt x="67" y="123"/>
                    <a:pt x="67" y="123"/>
                    <a:pt x="67" y="123"/>
                  </a:cubicBezTo>
                  <a:cubicBezTo>
                    <a:pt x="67" y="99"/>
                    <a:pt x="67" y="99"/>
                    <a:pt x="67" y="99"/>
                  </a:cubicBezTo>
                  <a:cubicBezTo>
                    <a:pt x="71" y="99"/>
                    <a:pt x="71" y="99"/>
                    <a:pt x="71" y="99"/>
                  </a:cubicBezTo>
                  <a:cubicBezTo>
                    <a:pt x="79" y="111"/>
                    <a:pt x="79" y="111"/>
                    <a:pt x="79" y="111"/>
                  </a:cubicBezTo>
                  <a:cubicBezTo>
                    <a:pt x="80" y="114"/>
                    <a:pt x="82" y="116"/>
                    <a:pt x="83" y="119"/>
                  </a:cubicBezTo>
                  <a:cubicBezTo>
                    <a:pt x="83" y="119"/>
                    <a:pt x="83" y="119"/>
                    <a:pt x="83" y="119"/>
                  </a:cubicBezTo>
                  <a:cubicBezTo>
                    <a:pt x="83" y="115"/>
                    <a:pt x="83" y="112"/>
                    <a:pt x="83" y="109"/>
                  </a:cubicBezTo>
                  <a:cubicBezTo>
                    <a:pt x="83" y="99"/>
                    <a:pt x="83" y="99"/>
                    <a:pt x="83" y="99"/>
                  </a:cubicBezTo>
                  <a:cubicBezTo>
                    <a:pt x="86" y="99"/>
                    <a:pt x="86" y="99"/>
                    <a:pt x="86" y="99"/>
                  </a:cubicBezTo>
                  <a:lnTo>
                    <a:pt x="86" y="123"/>
                  </a:lnTo>
                  <a:close/>
                  <a:moveTo>
                    <a:pt x="109" y="113"/>
                  </a:moveTo>
                  <a:cubicBezTo>
                    <a:pt x="109" y="120"/>
                    <a:pt x="105" y="123"/>
                    <a:pt x="100" y="123"/>
                  </a:cubicBezTo>
                  <a:cubicBezTo>
                    <a:pt x="95" y="123"/>
                    <a:pt x="91" y="120"/>
                    <a:pt x="91" y="113"/>
                  </a:cubicBezTo>
                  <a:cubicBezTo>
                    <a:pt x="91" y="99"/>
                    <a:pt x="91" y="99"/>
                    <a:pt x="91" y="99"/>
                  </a:cubicBezTo>
                  <a:cubicBezTo>
                    <a:pt x="94" y="99"/>
                    <a:pt x="94" y="99"/>
                    <a:pt x="94" y="99"/>
                  </a:cubicBezTo>
                  <a:cubicBezTo>
                    <a:pt x="94" y="113"/>
                    <a:pt x="94" y="113"/>
                    <a:pt x="94" y="113"/>
                  </a:cubicBezTo>
                  <a:cubicBezTo>
                    <a:pt x="94" y="118"/>
                    <a:pt x="97" y="121"/>
                    <a:pt x="100" y="121"/>
                  </a:cubicBezTo>
                  <a:cubicBezTo>
                    <a:pt x="103" y="121"/>
                    <a:pt x="106" y="118"/>
                    <a:pt x="106" y="113"/>
                  </a:cubicBezTo>
                  <a:cubicBezTo>
                    <a:pt x="106" y="99"/>
                    <a:pt x="106" y="99"/>
                    <a:pt x="106" y="99"/>
                  </a:cubicBezTo>
                  <a:cubicBezTo>
                    <a:pt x="109" y="99"/>
                    <a:pt x="109" y="99"/>
                    <a:pt x="109" y="99"/>
                  </a:cubicBezTo>
                  <a:lnTo>
                    <a:pt x="109"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94" name="Freeform 75"/>
            <p:cNvSpPr/>
            <p:nvPr/>
          </p:nvSpPr>
          <p:spPr bwMode="auto">
            <a:xfrm>
              <a:off x="7790255" y="3985788"/>
              <a:ext cx="79369" cy="80536"/>
            </a:xfrm>
            <a:custGeom>
              <a:avLst/>
              <a:gdLst>
                <a:gd name="T0" fmla="*/ 100337037 w 38"/>
                <a:gd name="T1" fmla="*/ 8528556 h 39"/>
                <a:gd name="T2" fmla="*/ 8724324 w 38"/>
                <a:gd name="T3" fmla="*/ 68228447 h 39"/>
                <a:gd name="T4" fmla="*/ 69800858 w 38"/>
                <a:gd name="T5" fmla="*/ 157780349 h 39"/>
                <a:gd name="T6" fmla="*/ 161411482 w 38"/>
                <a:gd name="T7" fmla="*/ 98080458 h 39"/>
                <a:gd name="T8" fmla="*/ 100337037 w 38"/>
                <a:gd name="T9" fmla="*/ 8528556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39">
                  <a:moveTo>
                    <a:pt x="23" y="2"/>
                  </a:moveTo>
                  <a:cubicBezTo>
                    <a:pt x="13" y="0"/>
                    <a:pt x="4" y="6"/>
                    <a:pt x="2" y="16"/>
                  </a:cubicBezTo>
                  <a:cubicBezTo>
                    <a:pt x="0" y="26"/>
                    <a:pt x="6" y="35"/>
                    <a:pt x="16" y="37"/>
                  </a:cubicBezTo>
                  <a:cubicBezTo>
                    <a:pt x="25" y="39"/>
                    <a:pt x="35" y="32"/>
                    <a:pt x="37" y="23"/>
                  </a:cubicBezTo>
                  <a:cubicBezTo>
                    <a:pt x="38" y="13"/>
                    <a:pt x="32" y="4"/>
                    <a:pt x="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95" name="Freeform 76"/>
            <p:cNvSpPr/>
            <p:nvPr/>
          </p:nvSpPr>
          <p:spPr bwMode="auto">
            <a:xfrm>
              <a:off x="7864955" y="3925094"/>
              <a:ext cx="79369" cy="80536"/>
            </a:xfrm>
            <a:custGeom>
              <a:avLst/>
              <a:gdLst>
                <a:gd name="T0" fmla="*/ 157050364 w 38"/>
                <a:gd name="T1" fmla="*/ 98080458 h 39"/>
                <a:gd name="T2" fmla="*/ 95973830 w 38"/>
                <a:gd name="T3" fmla="*/ 8528556 h 39"/>
                <a:gd name="T4" fmla="*/ 8724324 w 38"/>
                <a:gd name="T5" fmla="*/ 68228447 h 39"/>
                <a:gd name="T6" fmla="*/ 69800858 w 38"/>
                <a:gd name="T7" fmla="*/ 157780349 h 39"/>
                <a:gd name="T8" fmla="*/ 157050364 w 38"/>
                <a:gd name="T9" fmla="*/ 98080458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39">
                  <a:moveTo>
                    <a:pt x="36" y="23"/>
                  </a:moveTo>
                  <a:cubicBezTo>
                    <a:pt x="38" y="13"/>
                    <a:pt x="32" y="4"/>
                    <a:pt x="22" y="2"/>
                  </a:cubicBezTo>
                  <a:cubicBezTo>
                    <a:pt x="13" y="0"/>
                    <a:pt x="3" y="7"/>
                    <a:pt x="2" y="16"/>
                  </a:cubicBezTo>
                  <a:cubicBezTo>
                    <a:pt x="0" y="26"/>
                    <a:pt x="6" y="35"/>
                    <a:pt x="16" y="37"/>
                  </a:cubicBezTo>
                  <a:cubicBezTo>
                    <a:pt x="25" y="39"/>
                    <a:pt x="34" y="32"/>
                    <a:pt x="3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96" name="Freeform 77"/>
            <p:cNvSpPr/>
            <p:nvPr/>
          </p:nvSpPr>
          <p:spPr bwMode="auto">
            <a:xfrm>
              <a:off x="7938488" y="3866735"/>
              <a:ext cx="80536" cy="79369"/>
            </a:xfrm>
            <a:custGeom>
              <a:avLst/>
              <a:gdLst>
                <a:gd name="T0" fmla="*/ 68228447 w 39"/>
                <a:gd name="T1" fmla="*/ 157050364 h 38"/>
                <a:gd name="T2" fmla="*/ 157780349 w 39"/>
                <a:gd name="T3" fmla="*/ 95973830 h 38"/>
                <a:gd name="T4" fmla="*/ 98080458 w 39"/>
                <a:gd name="T5" fmla="*/ 4363206 h 38"/>
                <a:gd name="T6" fmla="*/ 8528556 w 39"/>
                <a:gd name="T7" fmla="*/ 65437652 h 38"/>
                <a:gd name="T8" fmla="*/ 68228447 w 39"/>
                <a:gd name="T9" fmla="*/ 157050364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38">
                  <a:moveTo>
                    <a:pt x="16" y="36"/>
                  </a:moveTo>
                  <a:cubicBezTo>
                    <a:pt x="26" y="38"/>
                    <a:pt x="35" y="32"/>
                    <a:pt x="37" y="22"/>
                  </a:cubicBezTo>
                  <a:cubicBezTo>
                    <a:pt x="39" y="13"/>
                    <a:pt x="33" y="3"/>
                    <a:pt x="23" y="1"/>
                  </a:cubicBezTo>
                  <a:cubicBezTo>
                    <a:pt x="13" y="0"/>
                    <a:pt x="4" y="6"/>
                    <a:pt x="2" y="15"/>
                  </a:cubicBezTo>
                  <a:cubicBezTo>
                    <a:pt x="0" y="25"/>
                    <a:pt x="7" y="34"/>
                    <a:pt x="1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97" name="Freeform 78"/>
            <p:cNvSpPr/>
            <p:nvPr/>
          </p:nvSpPr>
          <p:spPr bwMode="auto">
            <a:xfrm>
              <a:off x="7885964" y="4026639"/>
              <a:ext cx="79369" cy="81703"/>
            </a:xfrm>
            <a:custGeom>
              <a:avLst/>
              <a:gdLst>
                <a:gd name="T0" fmla="*/ 95973830 w 38"/>
                <a:gd name="T1" fmla="*/ 8777835 h 39"/>
                <a:gd name="T2" fmla="*/ 8724324 w 38"/>
                <a:gd name="T3" fmla="*/ 70220586 h 39"/>
                <a:gd name="T4" fmla="*/ 69800858 w 38"/>
                <a:gd name="T5" fmla="*/ 162385760 h 39"/>
                <a:gd name="T6" fmla="*/ 157050364 w 38"/>
                <a:gd name="T7" fmla="*/ 100943009 h 39"/>
                <a:gd name="T8" fmla="*/ 95973830 w 38"/>
                <a:gd name="T9" fmla="*/ 8777835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39">
                  <a:moveTo>
                    <a:pt x="22" y="2"/>
                  </a:moveTo>
                  <a:cubicBezTo>
                    <a:pt x="13" y="0"/>
                    <a:pt x="3" y="6"/>
                    <a:pt x="2" y="16"/>
                  </a:cubicBezTo>
                  <a:cubicBezTo>
                    <a:pt x="0" y="26"/>
                    <a:pt x="6" y="35"/>
                    <a:pt x="16" y="37"/>
                  </a:cubicBezTo>
                  <a:cubicBezTo>
                    <a:pt x="25" y="39"/>
                    <a:pt x="34" y="32"/>
                    <a:pt x="36" y="23"/>
                  </a:cubicBezTo>
                  <a:cubicBezTo>
                    <a:pt x="38" y="13"/>
                    <a:pt x="32" y="4"/>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98" name="Freeform 79"/>
            <p:cNvSpPr/>
            <p:nvPr/>
          </p:nvSpPr>
          <p:spPr bwMode="auto">
            <a:xfrm>
              <a:off x="7958330" y="3967113"/>
              <a:ext cx="81703" cy="80536"/>
            </a:xfrm>
            <a:custGeom>
              <a:avLst/>
              <a:gdLst>
                <a:gd name="T0" fmla="*/ 162385760 w 39"/>
                <a:gd name="T1" fmla="*/ 98080458 h 39"/>
                <a:gd name="T2" fmla="*/ 100943009 w 39"/>
                <a:gd name="T3" fmla="*/ 8528556 h 39"/>
                <a:gd name="T4" fmla="*/ 8777835 w 39"/>
                <a:gd name="T5" fmla="*/ 68228447 h 39"/>
                <a:gd name="T6" fmla="*/ 70220586 w 39"/>
                <a:gd name="T7" fmla="*/ 157780349 h 39"/>
                <a:gd name="T8" fmla="*/ 162385760 w 39"/>
                <a:gd name="T9" fmla="*/ 98080458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39">
                  <a:moveTo>
                    <a:pt x="37" y="23"/>
                  </a:moveTo>
                  <a:cubicBezTo>
                    <a:pt x="39" y="13"/>
                    <a:pt x="33" y="4"/>
                    <a:pt x="23" y="2"/>
                  </a:cubicBezTo>
                  <a:cubicBezTo>
                    <a:pt x="13" y="0"/>
                    <a:pt x="4" y="7"/>
                    <a:pt x="2" y="16"/>
                  </a:cubicBezTo>
                  <a:cubicBezTo>
                    <a:pt x="0" y="26"/>
                    <a:pt x="7" y="35"/>
                    <a:pt x="16" y="37"/>
                  </a:cubicBezTo>
                  <a:cubicBezTo>
                    <a:pt x="26" y="39"/>
                    <a:pt x="35" y="33"/>
                    <a:pt x="3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799" name="Freeform 80"/>
            <p:cNvSpPr/>
            <p:nvPr/>
          </p:nvSpPr>
          <p:spPr bwMode="auto">
            <a:xfrm>
              <a:off x="7979339" y="4066324"/>
              <a:ext cx="79369" cy="80536"/>
            </a:xfrm>
            <a:custGeom>
              <a:avLst/>
              <a:gdLst>
                <a:gd name="T0" fmla="*/ 95973830 w 38"/>
                <a:gd name="T1" fmla="*/ 8528556 h 39"/>
                <a:gd name="T2" fmla="*/ 8724324 w 38"/>
                <a:gd name="T3" fmla="*/ 68228447 h 39"/>
                <a:gd name="T4" fmla="*/ 65437652 w 38"/>
                <a:gd name="T5" fmla="*/ 157780349 h 39"/>
                <a:gd name="T6" fmla="*/ 157050364 w 38"/>
                <a:gd name="T7" fmla="*/ 98080458 h 39"/>
                <a:gd name="T8" fmla="*/ 95973830 w 38"/>
                <a:gd name="T9" fmla="*/ 8528556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39">
                  <a:moveTo>
                    <a:pt x="22" y="2"/>
                  </a:moveTo>
                  <a:cubicBezTo>
                    <a:pt x="13" y="0"/>
                    <a:pt x="3" y="7"/>
                    <a:pt x="2" y="16"/>
                  </a:cubicBezTo>
                  <a:cubicBezTo>
                    <a:pt x="0" y="26"/>
                    <a:pt x="6" y="35"/>
                    <a:pt x="15" y="37"/>
                  </a:cubicBezTo>
                  <a:cubicBezTo>
                    <a:pt x="25" y="39"/>
                    <a:pt x="34" y="33"/>
                    <a:pt x="36" y="23"/>
                  </a:cubicBezTo>
                  <a:cubicBezTo>
                    <a:pt x="38" y="13"/>
                    <a:pt x="32" y="4"/>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00" name="Freeform 81"/>
            <p:cNvSpPr/>
            <p:nvPr/>
          </p:nvSpPr>
          <p:spPr bwMode="auto">
            <a:xfrm>
              <a:off x="7786753" y="3744180"/>
              <a:ext cx="155236" cy="145898"/>
            </a:xfrm>
            <a:custGeom>
              <a:avLst/>
              <a:gdLst>
                <a:gd name="T0" fmla="*/ 184217526 w 75"/>
                <a:gd name="T1" fmla="*/ 299745357 h 70"/>
                <a:gd name="T2" fmla="*/ 299889044 w 75"/>
                <a:gd name="T3" fmla="*/ 160733742 h 70"/>
                <a:gd name="T4" fmla="*/ 287035504 w 75"/>
                <a:gd name="T5" fmla="*/ 0 h 70"/>
                <a:gd name="T6" fmla="*/ 184217526 w 75"/>
                <a:gd name="T7" fmla="*/ 299745357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5" h="70">
                  <a:moveTo>
                    <a:pt x="43" y="69"/>
                  </a:moveTo>
                  <a:cubicBezTo>
                    <a:pt x="43" y="70"/>
                    <a:pt x="75" y="56"/>
                    <a:pt x="70" y="37"/>
                  </a:cubicBezTo>
                  <a:cubicBezTo>
                    <a:pt x="65" y="18"/>
                    <a:pt x="67" y="0"/>
                    <a:pt x="67" y="0"/>
                  </a:cubicBezTo>
                  <a:cubicBezTo>
                    <a:pt x="0" y="36"/>
                    <a:pt x="43" y="69"/>
                    <a:pt x="43"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01" name="Freeform 82"/>
            <p:cNvSpPr/>
            <p:nvPr/>
          </p:nvSpPr>
          <p:spPr bwMode="auto">
            <a:xfrm>
              <a:off x="7715555" y="3827050"/>
              <a:ext cx="162239" cy="103880"/>
            </a:xfrm>
            <a:custGeom>
              <a:avLst/>
              <a:gdLst>
                <a:gd name="T0" fmla="*/ 289864933 w 78"/>
                <a:gd name="T1" fmla="*/ 207188660 h 50"/>
                <a:gd name="T2" fmla="*/ 307170427 w 78"/>
                <a:gd name="T3" fmla="*/ 215821088 h 50"/>
                <a:gd name="T4" fmla="*/ 324475920 w 78"/>
                <a:gd name="T5" fmla="*/ 211503835 h 50"/>
                <a:gd name="T6" fmla="*/ 328802293 w 78"/>
                <a:gd name="T7" fmla="*/ 176974123 h 50"/>
                <a:gd name="T8" fmla="*/ 17305493 w 78"/>
                <a:gd name="T9" fmla="*/ 82011182 h 50"/>
                <a:gd name="T10" fmla="*/ 4326373 w 78"/>
                <a:gd name="T11" fmla="*/ 116542972 h 50"/>
                <a:gd name="T12" fmla="*/ 38937360 w 78"/>
                <a:gd name="T13" fmla="*/ 125175400 h 50"/>
                <a:gd name="T14" fmla="*/ 289864933 w 78"/>
                <a:gd name="T15" fmla="*/ 20718866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8" h="50">
                  <a:moveTo>
                    <a:pt x="67" y="48"/>
                  </a:moveTo>
                  <a:cubicBezTo>
                    <a:pt x="68" y="49"/>
                    <a:pt x="69" y="50"/>
                    <a:pt x="71" y="50"/>
                  </a:cubicBezTo>
                  <a:cubicBezTo>
                    <a:pt x="72" y="50"/>
                    <a:pt x="74" y="50"/>
                    <a:pt x="75" y="49"/>
                  </a:cubicBezTo>
                  <a:cubicBezTo>
                    <a:pt x="77" y="47"/>
                    <a:pt x="78" y="43"/>
                    <a:pt x="76" y="41"/>
                  </a:cubicBezTo>
                  <a:cubicBezTo>
                    <a:pt x="43" y="0"/>
                    <a:pt x="4" y="19"/>
                    <a:pt x="4" y="19"/>
                  </a:cubicBezTo>
                  <a:cubicBezTo>
                    <a:pt x="1" y="21"/>
                    <a:pt x="0" y="24"/>
                    <a:pt x="1" y="27"/>
                  </a:cubicBezTo>
                  <a:cubicBezTo>
                    <a:pt x="3" y="30"/>
                    <a:pt x="6" y="31"/>
                    <a:pt x="9" y="29"/>
                  </a:cubicBezTo>
                  <a:cubicBezTo>
                    <a:pt x="10" y="29"/>
                    <a:pt x="40" y="14"/>
                    <a:pt x="67"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02" name="Freeform 83"/>
            <p:cNvSpPr/>
            <p:nvPr/>
          </p:nvSpPr>
          <p:spPr bwMode="auto">
            <a:xfrm>
              <a:off x="9646081" y="3781530"/>
              <a:ext cx="18675" cy="58359"/>
            </a:xfrm>
            <a:custGeom>
              <a:avLst/>
              <a:gdLst>
                <a:gd name="T0" fmla="*/ 17222500 w 9"/>
                <a:gd name="T1" fmla="*/ 121634746 h 28"/>
                <a:gd name="T2" fmla="*/ 0 w 9"/>
                <a:gd name="T3" fmla="*/ 104258354 h 28"/>
                <a:gd name="T4" fmla="*/ 0 w 9"/>
                <a:gd name="T5" fmla="*/ 17376392 h 28"/>
                <a:gd name="T6" fmla="*/ 17222500 w 9"/>
                <a:gd name="T7" fmla="*/ 0 h 28"/>
                <a:gd name="T8" fmla="*/ 38750625 w 9"/>
                <a:gd name="T9" fmla="*/ 17376392 h 28"/>
                <a:gd name="T10" fmla="*/ 38750625 w 9"/>
                <a:gd name="T11" fmla="*/ 104258354 h 28"/>
                <a:gd name="T12" fmla="*/ 17222500 w 9"/>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28">
                  <a:moveTo>
                    <a:pt x="4" y="28"/>
                  </a:moveTo>
                  <a:cubicBezTo>
                    <a:pt x="2" y="28"/>
                    <a:pt x="0" y="27"/>
                    <a:pt x="0" y="24"/>
                  </a:cubicBezTo>
                  <a:cubicBezTo>
                    <a:pt x="0" y="4"/>
                    <a:pt x="0" y="4"/>
                    <a:pt x="0" y="4"/>
                  </a:cubicBezTo>
                  <a:cubicBezTo>
                    <a:pt x="0" y="2"/>
                    <a:pt x="2" y="0"/>
                    <a:pt x="4" y="0"/>
                  </a:cubicBezTo>
                  <a:cubicBezTo>
                    <a:pt x="7" y="0"/>
                    <a:pt x="9" y="2"/>
                    <a:pt x="9" y="4"/>
                  </a:cubicBezTo>
                  <a:cubicBezTo>
                    <a:pt x="9" y="24"/>
                    <a:pt x="9" y="24"/>
                    <a:pt x="9" y="24"/>
                  </a:cubicBezTo>
                  <a:cubicBezTo>
                    <a:pt x="9" y="27"/>
                    <a:pt x="7"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03" name="Freeform 84"/>
            <p:cNvSpPr/>
            <p:nvPr/>
          </p:nvSpPr>
          <p:spPr bwMode="auto">
            <a:xfrm>
              <a:off x="9595892" y="3740679"/>
              <a:ext cx="16341" cy="99211"/>
            </a:xfrm>
            <a:custGeom>
              <a:avLst/>
              <a:gdLst>
                <a:gd name="T0" fmla="*/ 16690289 w 8"/>
                <a:gd name="T1" fmla="*/ 205058803 h 48"/>
                <a:gd name="T2" fmla="*/ 0 w 8"/>
                <a:gd name="T3" fmla="*/ 187969708 h 48"/>
                <a:gd name="T4" fmla="*/ 0 w 8"/>
                <a:gd name="T5" fmla="*/ 17089095 h 48"/>
                <a:gd name="T6" fmla="*/ 16690289 w 8"/>
                <a:gd name="T7" fmla="*/ 0 h 48"/>
                <a:gd name="T8" fmla="*/ 33378535 w 8"/>
                <a:gd name="T9" fmla="*/ 17089095 h 48"/>
                <a:gd name="T10" fmla="*/ 33378535 w 8"/>
                <a:gd name="T11" fmla="*/ 187969708 h 48"/>
                <a:gd name="T12" fmla="*/ 16690289 w 8"/>
                <a:gd name="T13" fmla="*/ 205058803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8">
                  <a:moveTo>
                    <a:pt x="4" y="48"/>
                  </a:moveTo>
                  <a:cubicBezTo>
                    <a:pt x="2" y="48"/>
                    <a:pt x="0" y="47"/>
                    <a:pt x="0" y="44"/>
                  </a:cubicBezTo>
                  <a:cubicBezTo>
                    <a:pt x="0" y="4"/>
                    <a:pt x="0" y="4"/>
                    <a:pt x="0" y="4"/>
                  </a:cubicBezTo>
                  <a:cubicBezTo>
                    <a:pt x="0" y="2"/>
                    <a:pt x="2" y="0"/>
                    <a:pt x="4" y="0"/>
                  </a:cubicBezTo>
                  <a:cubicBezTo>
                    <a:pt x="6" y="0"/>
                    <a:pt x="8" y="2"/>
                    <a:pt x="8" y="4"/>
                  </a:cubicBezTo>
                  <a:cubicBezTo>
                    <a:pt x="8" y="44"/>
                    <a:pt x="8" y="44"/>
                    <a:pt x="8" y="44"/>
                  </a:cubicBezTo>
                  <a:cubicBezTo>
                    <a:pt x="8" y="47"/>
                    <a:pt x="6" y="48"/>
                    <a:pt x="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04" name="Freeform 85"/>
            <p:cNvSpPr/>
            <p:nvPr/>
          </p:nvSpPr>
          <p:spPr bwMode="auto">
            <a:xfrm>
              <a:off x="9544536" y="3781530"/>
              <a:ext cx="18675" cy="58359"/>
            </a:xfrm>
            <a:custGeom>
              <a:avLst/>
              <a:gdLst>
                <a:gd name="T0" fmla="*/ 21528125 w 9"/>
                <a:gd name="T1" fmla="*/ 121634746 h 28"/>
                <a:gd name="T2" fmla="*/ 0 w 9"/>
                <a:gd name="T3" fmla="*/ 104258354 h 28"/>
                <a:gd name="T4" fmla="*/ 0 w 9"/>
                <a:gd name="T5" fmla="*/ 17376392 h 28"/>
                <a:gd name="T6" fmla="*/ 21528125 w 9"/>
                <a:gd name="T7" fmla="*/ 0 h 28"/>
                <a:gd name="T8" fmla="*/ 38750625 w 9"/>
                <a:gd name="T9" fmla="*/ 17376392 h 28"/>
                <a:gd name="T10" fmla="*/ 38750625 w 9"/>
                <a:gd name="T11" fmla="*/ 104258354 h 28"/>
                <a:gd name="T12" fmla="*/ 21528125 w 9"/>
                <a:gd name="T13" fmla="*/ 1216347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28">
                  <a:moveTo>
                    <a:pt x="5" y="28"/>
                  </a:moveTo>
                  <a:cubicBezTo>
                    <a:pt x="2" y="28"/>
                    <a:pt x="0" y="27"/>
                    <a:pt x="0" y="24"/>
                  </a:cubicBezTo>
                  <a:cubicBezTo>
                    <a:pt x="0" y="4"/>
                    <a:pt x="0" y="4"/>
                    <a:pt x="0" y="4"/>
                  </a:cubicBezTo>
                  <a:cubicBezTo>
                    <a:pt x="0" y="2"/>
                    <a:pt x="2" y="0"/>
                    <a:pt x="5" y="0"/>
                  </a:cubicBezTo>
                  <a:cubicBezTo>
                    <a:pt x="7" y="0"/>
                    <a:pt x="9" y="2"/>
                    <a:pt x="9" y="4"/>
                  </a:cubicBezTo>
                  <a:cubicBezTo>
                    <a:pt x="9" y="24"/>
                    <a:pt x="9" y="24"/>
                    <a:pt x="9" y="24"/>
                  </a:cubicBezTo>
                  <a:cubicBezTo>
                    <a:pt x="9" y="27"/>
                    <a:pt x="7" y="28"/>
                    <a:pt x="5"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05" name="Freeform 86"/>
            <p:cNvSpPr/>
            <p:nvPr/>
          </p:nvSpPr>
          <p:spPr bwMode="auto">
            <a:xfrm>
              <a:off x="1753567" y="4770137"/>
              <a:ext cx="37350" cy="50189"/>
            </a:xfrm>
            <a:custGeom>
              <a:avLst/>
              <a:gdLst>
                <a:gd name="T0" fmla="*/ 77501250 w 18"/>
                <a:gd name="T1" fmla="*/ 104955655 h 24"/>
                <a:gd name="T2" fmla="*/ 73195625 w 18"/>
                <a:gd name="T3" fmla="*/ 0 h 24"/>
                <a:gd name="T4" fmla="*/ 47361875 w 18"/>
                <a:gd name="T5" fmla="*/ 13120241 h 24"/>
                <a:gd name="T6" fmla="*/ 0 w 18"/>
                <a:gd name="T7" fmla="*/ 34985915 h 24"/>
                <a:gd name="T8" fmla="*/ 77501250 w 18"/>
                <a:gd name="T9" fmla="*/ 104955655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24">
                  <a:moveTo>
                    <a:pt x="18" y="24"/>
                  </a:moveTo>
                  <a:cubicBezTo>
                    <a:pt x="17" y="0"/>
                    <a:pt x="17" y="0"/>
                    <a:pt x="17" y="0"/>
                  </a:cubicBezTo>
                  <a:cubicBezTo>
                    <a:pt x="15" y="1"/>
                    <a:pt x="13" y="2"/>
                    <a:pt x="11" y="3"/>
                  </a:cubicBezTo>
                  <a:cubicBezTo>
                    <a:pt x="7" y="5"/>
                    <a:pt x="4" y="6"/>
                    <a:pt x="0" y="8"/>
                  </a:cubicBezTo>
                  <a:lnTo>
                    <a:pt x="18"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06" name="Freeform 87"/>
            <p:cNvSpPr/>
            <p:nvPr/>
          </p:nvSpPr>
          <p:spPr bwMode="auto">
            <a:xfrm>
              <a:off x="1843440" y="4732787"/>
              <a:ext cx="39684" cy="43186"/>
            </a:xfrm>
            <a:custGeom>
              <a:avLst/>
              <a:gdLst>
                <a:gd name="T0" fmla="*/ 82885256 w 19"/>
                <a:gd name="T1" fmla="*/ 0 h 21"/>
                <a:gd name="T2" fmla="*/ 0 w 19"/>
                <a:gd name="T3" fmla="*/ 29602975 h 21"/>
                <a:gd name="T4" fmla="*/ 74161041 w 19"/>
                <a:gd name="T5" fmla="*/ 88810981 h 21"/>
                <a:gd name="T6" fmla="*/ 82885256 w 19"/>
                <a:gd name="T7" fmla="*/ 0 h 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21">
                  <a:moveTo>
                    <a:pt x="19" y="0"/>
                  </a:moveTo>
                  <a:cubicBezTo>
                    <a:pt x="13" y="2"/>
                    <a:pt x="7" y="4"/>
                    <a:pt x="0" y="7"/>
                  </a:cubicBezTo>
                  <a:cubicBezTo>
                    <a:pt x="17" y="21"/>
                    <a:pt x="17" y="21"/>
                    <a:pt x="17" y="21"/>
                  </a:cubicBez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07" name="Freeform 88"/>
            <p:cNvSpPr/>
            <p:nvPr/>
          </p:nvSpPr>
          <p:spPr bwMode="auto">
            <a:xfrm>
              <a:off x="1668362" y="4817992"/>
              <a:ext cx="36183" cy="42019"/>
            </a:xfrm>
            <a:custGeom>
              <a:avLst/>
              <a:gdLst>
                <a:gd name="T0" fmla="*/ 77012323 w 17"/>
                <a:gd name="T1" fmla="*/ 88279818 h 20"/>
                <a:gd name="T2" fmla="*/ 63422414 w 17"/>
                <a:gd name="T3" fmla="*/ 0 h 20"/>
                <a:gd name="T4" fmla="*/ 0 w 17"/>
                <a:gd name="T5" fmla="*/ 44140959 h 20"/>
                <a:gd name="T6" fmla="*/ 77012323 w 17"/>
                <a:gd name="T7" fmla="*/ 88279818 h 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20">
                  <a:moveTo>
                    <a:pt x="17" y="20"/>
                  </a:moveTo>
                  <a:cubicBezTo>
                    <a:pt x="14" y="0"/>
                    <a:pt x="14" y="0"/>
                    <a:pt x="14" y="0"/>
                  </a:cubicBezTo>
                  <a:cubicBezTo>
                    <a:pt x="9" y="3"/>
                    <a:pt x="4" y="7"/>
                    <a:pt x="0" y="10"/>
                  </a:cubicBezTo>
                  <a:lnTo>
                    <a:pt x="17"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08" name="Freeform 89"/>
            <p:cNvSpPr/>
            <p:nvPr/>
          </p:nvSpPr>
          <p:spPr bwMode="auto">
            <a:xfrm>
              <a:off x="1592495" y="4710610"/>
              <a:ext cx="414351" cy="227601"/>
            </a:xfrm>
            <a:custGeom>
              <a:avLst/>
              <a:gdLst>
                <a:gd name="T0" fmla="*/ 832679770 w 200"/>
                <a:gd name="T1" fmla="*/ 25687877 h 110"/>
                <a:gd name="T2" fmla="*/ 635241518 w 200"/>
                <a:gd name="T3" fmla="*/ 34249812 h 110"/>
                <a:gd name="T4" fmla="*/ 635241518 w 200"/>
                <a:gd name="T5" fmla="*/ 42811748 h 110"/>
                <a:gd name="T6" fmla="*/ 622363489 w 200"/>
                <a:gd name="T7" fmla="*/ 175527960 h 110"/>
                <a:gd name="T8" fmla="*/ 613780208 w 200"/>
                <a:gd name="T9" fmla="*/ 188370864 h 110"/>
                <a:gd name="T10" fmla="*/ 605194855 w 200"/>
                <a:gd name="T11" fmla="*/ 188370864 h 110"/>
                <a:gd name="T12" fmla="*/ 592318898 w 200"/>
                <a:gd name="T13" fmla="*/ 184089896 h 110"/>
                <a:gd name="T14" fmla="*/ 489307096 w 200"/>
                <a:gd name="T15" fmla="*/ 98466400 h 110"/>
                <a:gd name="T16" fmla="*/ 485014420 w 200"/>
                <a:gd name="T17" fmla="*/ 89904464 h 110"/>
                <a:gd name="T18" fmla="*/ 442093871 w 200"/>
                <a:gd name="T19" fmla="*/ 111311373 h 110"/>
                <a:gd name="T20" fmla="*/ 442093871 w 200"/>
                <a:gd name="T21" fmla="*/ 115592341 h 110"/>
                <a:gd name="T22" fmla="*/ 450677152 w 200"/>
                <a:gd name="T23" fmla="*/ 269713392 h 110"/>
                <a:gd name="T24" fmla="*/ 437801195 w 200"/>
                <a:gd name="T25" fmla="*/ 286839333 h 110"/>
                <a:gd name="T26" fmla="*/ 433508518 w 200"/>
                <a:gd name="T27" fmla="*/ 286839333 h 110"/>
                <a:gd name="T28" fmla="*/ 420632561 w 200"/>
                <a:gd name="T29" fmla="*/ 282558365 h 110"/>
                <a:gd name="T30" fmla="*/ 309035406 w 200"/>
                <a:gd name="T31" fmla="*/ 179808928 h 110"/>
                <a:gd name="T32" fmla="*/ 304744802 w 200"/>
                <a:gd name="T33" fmla="*/ 175527960 h 110"/>
                <a:gd name="T34" fmla="*/ 248946224 w 200"/>
                <a:gd name="T35" fmla="*/ 205496805 h 110"/>
                <a:gd name="T36" fmla="*/ 253238901 w 200"/>
                <a:gd name="T37" fmla="*/ 209777773 h 110"/>
                <a:gd name="T38" fmla="*/ 274698139 w 200"/>
                <a:gd name="T39" fmla="*/ 342493985 h 110"/>
                <a:gd name="T40" fmla="*/ 266114858 w 200"/>
                <a:gd name="T41" fmla="*/ 359617856 h 110"/>
                <a:gd name="T42" fmla="*/ 257529505 w 200"/>
                <a:gd name="T43" fmla="*/ 363900893 h 110"/>
                <a:gd name="T44" fmla="*/ 248946224 w 200"/>
                <a:gd name="T45" fmla="*/ 359617856 h 110"/>
                <a:gd name="T46" fmla="*/ 133056393 w 200"/>
                <a:gd name="T47" fmla="*/ 291120301 h 110"/>
                <a:gd name="T48" fmla="*/ 128765789 w 200"/>
                <a:gd name="T49" fmla="*/ 286839333 h 110"/>
                <a:gd name="T50" fmla="*/ 12875957 w 200"/>
                <a:gd name="T51" fmla="*/ 423836513 h 110"/>
                <a:gd name="T52" fmla="*/ 467845786 w 200"/>
                <a:gd name="T53" fmla="*/ 312525140 h 110"/>
                <a:gd name="T54" fmla="*/ 832679770 w 200"/>
                <a:gd name="T55" fmla="*/ 25687877 h 11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00" h="110">
                  <a:moveTo>
                    <a:pt x="194" y="6"/>
                  </a:moveTo>
                  <a:cubicBezTo>
                    <a:pt x="191" y="0"/>
                    <a:pt x="173" y="1"/>
                    <a:pt x="148" y="8"/>
                  </a:cubicBezTo>
                  <a:cubicBezTo>
                    <a:pt x="148" y="9"/>
                    <a:pt x="148" y="10"/>
                    <a:pt x="148" y="10"/>
                  </a:cubicBezTo>
                  <a:cubicBezTo>
                    <a:pt x="145" y="41"/>
                    <a:pt x="145" y="41"/>
                    <a:pt x="145" y="41"/>
                  </a:cubicBezTo>
                  <a:cubicBezTo>
                    <a:pt x="145" y="42"/>
                    <a:pt x="144" y="44"/>
                    <a:pt x="143" y="44"/>
                  </a:cubicBezTo>
                  <a:cubicBezTo>
                    <a:pt x="142" y="44"/>
                    <a:pt x="142" y="44"/>
                    <a:pt x="141" y="44"/>
                  </a:cubicBezTo>
                  <a:cubicBezTo>
                    <a:pt x="140" y="44"/>
                    <a:pt x="139" y="44"/>
                    <a:pt x="138" y="43"/>
                  </a:cubicBezTo>
                  <a:cubicBezTo>
                    <a:pt x="114" y="23"/>
                    <a:pt x="114" y="23"/>
                    <a:pt x="114" y="23"/>
                  </a:cubicBezTo>
                  <a:cubicBezTo>
                    <a:pt x="114" y="22"/>
                    <a:pt x="113" y="22"/>
                    <a:pt x="113" y="21"/>
                  </a:cubicBezTo>
                  <a:cubicBezTo>
                    <a:pt x="110" y="22"/>
                    <a:pt x="106" y="24"/>
                    <a:pt x="103" y="26"/>
                  </a:cubicBezTo>
                  <a:cubicBezTo>
                    <a:pt x="103" y="26"/>
                    <a:pt x="103" y="26"/>
                    <a:pt x="103" y="27"/>
                  </a:cubicBezTo>
                  <a:cubicBezTo>
                    <a:pt x="105" y="63"/>
                    <a:pt x="105" y="63"/>
                    <a:pt x="105" y="63"/>
                  </a:cubicBezTo>
                  <a:cubicBezTo>
                    <a:pt x="105" y="64"/>
                    <a:pt x="104" y="66"/>
                    <a:pt x="102" y="67"/>
                  </a:cubicBezTo>
                  <a:cubicBezTo>
                    <a:pt x="102" y="67"/>
                    <a:pt x="101" y="67"/>
                    <a:pt x="101" y="67"/>
                  </a:cubicBezTo>
                  <a:cubicBezTo>
                    <a:pt x="100" y="67"/>
                    <a:pt x="99" y="67"/>
                    <a:pt x="98" y="66"/>
                  </a:cubicBezTo>
                  <a:cubicBezTo>
                    <a:pt x="72" y="42"/>
                    <a:pt x="72" y="42"/>
                    <a:pt x="72" y="42"/>
                  </a:cubicBezTo>
                  <a:cubicBezTo>
                    <a:pt x="71" y="42"/>
                    <a:pt x="71" y="42"/>
                    <a:pt x="71" y="41"/>
                  </a:cubicBezTo>
                  <a:cubicBezTo>
                    <a:pt x="67" y="43"/>
                    <a:pt x="62" y="46"/>
                    <a:pt x="58" y="48"/>
                  </a:cubicBezTo>
                  <a:cubicBezTo>
                    <a:pt x="59" y="48"/>
                    <a:pt x="59" y="49"/>
                    <a:pt x="59" y="49"/>
                  </a:cubicBezTo>
                  <a:cubicBezTo>
                    <a:pt x="64" y="80"/>
                    <a:pt x="64" y="80"/>
                    <a:pt x="64" y="80"/>
                  </a:cubicBezTo>
                  <a:cubicBezTo>
                    <a:pt x="64" y="82"/>
                    <a:pt x="64" y="83"/>
                    <a:pt x="62" y="84"/>
                  </a:cubicBezTo>
                  <a:cubicBezTo>
                    <a:pt x="62" y="85"/>
                    <a:pt x="61" y="85"/>
                    <a:pt x="60" y="85"/>
                  </a:cubicBezTo>
                  <a:cubicBezTo>
                    <a:pt x="59" y="85"/>
                    <a:pt x="58" y="85"/>
                    <a:pt x="58" y="84"/>
                  </a:cubicBezTo>
                  <a:cubicBezTo>
                    <a:pt x="31" y="68"/>
                    <a:pt x="31" y="68"/>
                    <a:pt x="31" y="68"/>
                  </a:cubicBezTo>
                  <a:cubicBezTo>
                    <a:pt x="30" y="67"/>
                    <a:pt x="30" y="67"/>
                    <a:pt x="30" y="67"/>
                  </a:cubicBezTo>
                  <a:cubicBezTo>
                    <a:pt x="11" y="80"/>
                    <a:pt x="0" y="92"/>
                    <a:pt x="3" y="99"/>
                  </a:cubicBezTo>
                  <a:cubicBezTo>
                    <a:pt x="9" y="110"/>
                    <a:pt x="56" y="98"/>
                    <a:pt x="109" y="73"/>
                  </a:cubicBezTo>
                  <a:cubicBezTo>
                    <a:pt x="162" y="48"/>
                    <a:pt x="200" y="18"/>
                    <a:pt x="19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09" name="Rectangle 90"/>
            <p:cNvSpPr>
              <a:spLocks noChangeArrowheads="1"/>
            </p:cNvSpPr>
            <p:nvPr/>
          </p:nvSpPr>
          <p:spPr bwMode="auto">
            <a:xfrm>
              <a:off x="4219832" y="5873128"/>
              <a:ext cx="379336" cy="210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10" name="Freeform 91"/>
            <p:cNvSpPr/>
            <p:nvPr/>
          </p:nvSpPr>
          <p:spPr bwMode="auto">
            <a:xfrm>
              <a:off x="4370399" y="5494960"/>
              <a:ext cx="89873" cy="101545"/>
            </a:xfrm>
            <a:custGeom>
              <a:avLst/>
              <a:gdLst>
                <a:gd name="T0" fmla="*/ 21841229 w 43"/>
                <a:gd name="T1" fmla="*/ 193258786 h 49"/>
                <a:gd name="T2" fmla="*/ 48052794 w 43"/>
                <a:gd name="T3" fmla="*/ 193258786 h 49"/>
                <a:gd name="T4" fmla="*/ 43684548 w 43"/>
                <a:gd name="T5" fmla="*/ 167491224 h 49"/>
                <a:gd name="T6" fmla="*/ 34948057 w 43"/>
                <a:gd name="T7" fmla="*/ 141721590 h 49"/>
                <a:gd name="T8" fmla="*/ 48052794 w 43"/>
                <a:gd name="T9" fmla="*/ 115954028 h 49"/>
                <a:gd name="T10" fmla="*/ 52421040 w 43"/>
                <a:gd name="T11" fmla="*/ 115954028 h 49"/>
                <a:gd name="T12" fmla="*/ 82998761 w 43"/>
                <a:gd name="T13" fmla="*/ 68714880 h 49"/>
                <a:gd name="T14" fmla="*/ 91735252 w 43"/>
                <a:gd name="T15" fmla="*/ 55831099 h 49"/>
                <a:gd name="T16" fmla="*/ 100473834 w 43"/>
                <a:gd name="T17" fmla="*/ 64418905 h 49"/>
                <a:gd name="T18" fmla="*/ 144156292 w 43"/>
                <a:gd name="T19" fmla="*/ 115954028 h 49"/>
                <a:gd name="T20" fmla="*/ 126683309 w 43"/>
                <a:gd name="T21" fmla="*/ 180375005 h 49"/>
                <a:gd name="T22" fmla="*/ 126683309 w 43"/>
                <a:gd name="T23" fmla="*/ 206142567 h 49"/>
                <a:gd name="T24" fmla="*/ 139788046 w 43"/>
                <a:gd name="T25" fmla="*/ 210436470 h 49"/>
                <a:gd name="T26" fmla="*/ 152892784 w 43"/>
                <a:gd name="T27" fmla="*/ 206142567 h 49"/>
                <a:gd name="T28" fmla="*/ 179104349 w 43"/>
                <a:gd name="T29" fmla="*/ 107366223 h 49"/>
                <a:gd name="T30" fmla="*/ 122315063 w 43"/>
                <a:gd name="T31" fmla="*/ 38651343 h 49"/>
                <a:gd name="T32" fmla="*/ 91735252 w 43"/>
                <a:gd name="T33" fmla="*/ 8589878 h 49"/>
                <a:gd name="T34" fmla="*/ 69894023 w 43"/>
                <a:gd name="T35" fmla="*/ 4293903 h 49"/>
                <a:gd name="T36" fmla="*/ 61157531 w 43"/>
                <a:gd name="T37" fmla="*/ 25767562 h 49"/>
                <a:gd name="T38" fmla="*/ 52421040 w 43"/>
                <a:gd name="T39" fmla="*/ 55831099 h 49"/>
                <a:gd name="T40" fmla="*/ 26209475 w 43"/>
                <a:gd name="T41" fmla="*/ 90186466 h 49"/>
                <a:gd name="T42" fmla="*/ 21841229 w 43"/>
                <a:gd name="T43" fmla="*/ 94482442 h 49"/>
                <a:gd name="T44" fmla="*/ 4368246 w 43"/>
                <a:gd name="T45" fmla="*/ 146017565 h 49"/>
                <a:gd name="T46" fmla="*/ 21841229 w 43"/>
                <a:gd name="T47" fmla="*/ 193258786 h 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3" h="49">
                  <a:moveTo>
                    <a:pt x="5" y="45"/>
                  </a:moveTo>
                  <a:cubicBezTo>
                    <a:pt x="7" y="47"/>
                    <a:pt x="9" y="46"/>
                    <a:pt x="11" y="45"/>
                  </a:cubicBezTo>
                  <a:cubicBezTo>
                    <a:pt x="12" y="43"/>
                    <a:pt x="12" y="40"/>
                    <a:pt x="10" y="39"/>
                  </a:cubicBezTo>
                  <a:cubicBezTo>
                    <a:pt x="10" y="39"/>
                    <a:pt x="9" y="38"/>
                    <a:pt x="8" y="33"/>
                  </a:cubicBezTo>
                  <a:cubicBezTo>
                    <a:pt x="8" y="31"/>
                    <a:pt x="9" y="30"/>
                    <a:pt x="11" y="27"/>
                  </a:cubicBezTo>
                  <a:cubicBezTo>
                    <a:pt x="12" y="27"/>
                    <a:pt x="12" y="27"/>
                    <a:pt x="12" y="27"/>
                  </a:cubicBezTo>
                  <a:cubicBezTo>
                    <a:pt x="14" y="24"/>
                    <a:pt x="18" y="20"/>
                    <a:pt x="19" y="16"/>
                  </a:cubicBezTo>
                  <a:cubicBezTo>
                    <a:pt x="20" y="15"/>
                    <a:pt x="20" y="14"/>
                    <a:pt x="21" y="13"/>
                  </a:cubicBezTo>
                  <a:cubicBezTo>
                    <a:pt x="22" y="13"/>
                    <a:pt x="22" y="14"/>
                    <a:pt x="23" y="15"/>
                  </a:cubicBezTo>
                  <a:cubicBezTo>
                    <a:pt x="28" y="19"/>
                    <a:pt x="32" y="22"/>
                    <a:pt x="33" y="27"/>
                  </a:cubicBezTo>
                  <a:cubicBezTo>
                    <a:pt x="35" y="33"/>
                    <a:pt x="34" y="38"/>
                    <a:pt x="29" y="42"/>
                  </a:cubicBezTo>
                  <a:cubicBezTo>
                    <a:pt x="28" y="43"/>
                    <a:pt x="28" y="46"/>
                    <a:pt x="29" y="48"/>
                  </a:cubicBezTo>
                  <a:cubicBezTo>
                    <a:pt x="30" y="48"/>
                    <a:pt x="31" y="49"/>
                    <a:pt x="32" y="49"/>
                  </a:cubicBezTo>
                  <a:cubicBezTo>
                    <a:pt x="33" y="49"/>
                    <a:pt x="34" y="49"/>
                    <a:pt x="35" y="48"/>
                  </a:cubicBezTo>
                  <a:cubicBezTo>
                    <a:pt x="41" y="42"/>
                    <a:pt x="43" y="34"/>
                    <a:pt x="41" y="25"/>
                  </a:cubicBezTo>
                  <a:cubicBezTo>
                    <a:pt x="39" y="17"/>
                    <a:pt x="33" y="13"/>
                    <a:pt x="28" y="9"/>
                  </a:cubicBezTo>
                  <a:cubicBezTo>
                    <a:pt x="25" y="6"/>
                    <a:pt x="23" y="4"/>
                    <a:pt x="21" y="2"/>
                  </a:cubicBezTo>
                  <a:cubicBezTo>
                    <a:pt x="20" y="0"/>
                    <a:pt x="18" y="0"/>
                    <a:pt x="16" y="1"/>
                  </a:cubicBezTo>
                  <a:cubicBezTo>
                    <a:pt x="14" y="2"/>
                    <a:pt x="13" y="4"/>
                    <a:pt x="14" y="6"/>
                  </a:cubicBezTo>
                  <a:cubicBezTo>
                    <a:pt x="14" y="6"/>
                    <a:pt x="14" y="9"/>
                    <a:pt x="12" y="13"/>
                  </a:cubicBezTo>
                  <a:cubicBezTo>
                    <a:pt x="11" y="15"/>
                    <a:pt x="8" y="19"/>
                    <a:pt x="6" y="21"/>
                  </a:cubicBezTo>
                  <a:cubicBezTo>
                    <a:pt x="5" y="22"/>
                    <a:pt x="5" y="22"/>
                    <a:pt x="5" y="22"/>
                  </a:cubicBezTo>
                  <a:cubicBezTo>
                    <a:pt x="2" y="26"/>
                    <a:pt x="0" y="28"/>
                    <a:pt x="1" y="34"/>
                  </a:cubicBezTo>
                  <a:cubicBezTo>
                    <a:pt x="1" y="36"/>
                    <a:pt x="1" y="42"/>
                    <a:pt x="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11" name="Freeform 92"/>
            <p:cNvSpPr>
              <a:spLocks noEditPoints="1"/>
            </p:cNvSpPr>
            <p:nvPr/>
          </p:nvSpPr>
          <p:spPr bwMode="auto">
            <a:xfrm>
              <a:off x="4231503" y="5574328"/>
              <a:ext cx="354825" cy="271954"/>
            </a:xfrm>
            <a:custGeom>
              <a:avLst/>
              <a:gdLst>
                <a:gd name="T0" fmla="*/ 671677500 w 171"/>
                <a:gd name="T1" fmla="*/ 249963094 h 131"/>
                <a:gd name="T2" fmla="*/ 426256875 w 171"/>
                <a:gd name="T3" fmla="*/ 249963094 h 131"/>
                <a:gd name="T4" fmla="*/ 426256875 w 171"/>
                <a:gd name="T5" fmla="*/ 81885142 h 131"/>
                <a:gd name="T6" fmla="*/ 383200625 w 171"/>
                <a:gd name="T7" fmla="*/ 81885142 h 131"/>
                <a:gd name="T8" fmla="*/ 387506250 w 171"/>
                <a:gd name="T9" fmla="*/ 73265653 h 131"/>
                <a:gd name="T10" fmla="*/ 387506250 w 171"/>
                <a:gd name="T11" fmla="*/ 17238977 h 131"/>
                <a:gd name="T12" fmla="*/ 370283750 w 171"/>
                <a:gd name="T13" fmla="*/ 0 h 131"/>
                <a:gd name="T14" fmla="*/ 353061250 w 171"/>
                <a:gd name="T15" fmla="*/ 17238977 h 131"/>
                <a:gd name="T16" fmla="*/ 353061250 w 171"/>
                <a:gd name="T17" fmla="*/ 73265653 h 131"/>
                <a:gd name="T18" fmla="*/ 353061250 w 171"/>
                <a:gd name="T19" fmla="*/ 81885142 h 131"/>
                <a:gd name="T20" fmla="*/ 310005000 w 171"/>
                <a:gd name="T21" fmla="*/ 81885142 h 131"/>
                <a:gd name="T22" fmla="*/ 310005000 w 171"/>
                <a:gd name="T23" fmla="*/ 249963094 h 131"/>
                <a:gd name="T24" fmla="*/ 64584375 w 171"/>
                <a:gd name="T25" fmla="*/ 249963094 h 131"/>
                <a:gd name="T26" fmla="*/ 0 w 171"/>
                <a:gd name="T27" fmla="*/ 310299514 h 131"/>
                <a:gd name="T28" fmla="*/ 0 w 171"/>
                <a:gd name="T29" fmla="*/ 508545676 h 131"/>
                <a:gd name="T30" fmla="*/ 64584375 w 171"/>
                <a:gd name="T31" fmla="*/ 564572352 h 131"/>
                <a:gd name="T32" fmla="*/ 671677500 w 171"/>
                <a:gd name="T33" fmla="*/ 564572352 h 131"/>
                <a:gd name="T34" fmla="*/ 736261875 w 171"/>
                <a:gd name="T35" fmla="*/ 508545676 h 131"/>
                <a:gd name="T36" fmla="*/ 736261875 w 171"/>
                <a:gd name="T37" fmla="*/ 310299514 h 131"/>
                <a:gd name="T38" fmla="*/ 671677500 w 171"/>
                <a:gd name="T39" fmla="*/ 249963094 h 131"/>
                <a:gd name="T40" fmla="*/ 155002500 w 171"/>
                <a:gd name="T41" fmla="*/ 478377466 h 131"/>
                <a:gd name="T42" fmla="*/ 86112500 w 171"/>
                <a:gd name="T43" fmla="*/ 409423633 h 131"/>
                <a:gd name="T44" fmla="*/ 155002500 w 171"/>
                <a:gd name="T45" fmla="*/ 336157980 h 131"/>
                <a:gd name="T46" fmla="*/ 228198125 w 171"/>
                <a:gd name="T47" fmla="*/ 409423633 h 131"/>
                <a:gd name="T48" fmla="*/ 155002500 w 171"/>
                <a:gd name="T49" fmla="*/ 478377466 h 131"/>
                <a:gd name="T50" fmla="*/ 370283750 w 171"/>
                <a:gd name="T51" fmla="*/ 478377466 h 131"/>
                <a:gd name="T52" fmla="*/ 297088125 w 171"/>
                <a:gd name="T53" fmla="*/ 409423633 h 131"/>
                <a:gd name="T54" fmla="*/ 370283750 w 171"/>
                <a:gd name="T55" fmla="*/ 336157980 h 131"/>
                <a:gd name="T56" fmla="*/ 439173750 w 171"/>
                <a:gd name="T57" fmla="*/ 409423633 h 131"/>
                <a:gd name="T58" fmla="*/ 370283750 w 171"/>
                <a:gd name="T59" fmla="*/ 478377466 h 131"/>
                <a:gd name="T60" fmla="*/ 581259375 w 171"/>
                <a:gd name="T61" fmla="*/ 478377466 h 131"/>
                <a:gd name="T62" fmla="*/ 508063750 w 171"/>
                <a:gd name="T63" fmla="*/ 409423633 h 131"/>
                <a:gd name="T64" fmla="*/ 581259375 w 171"/>
                <a:gd name="T65" fmla="*/ 336157980 h 131"/>
                <a:gd name="T66" fmla="*/ 654455000 w 171"/>
                <a:gd name="T67" fmla="*/ 409423633 h 131"/>
                <a:gd name="T68" fmla="*/ 581259375 w 171"/>
                <a:gd name="T69" fmla="*/ 478377466 h 1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1" h="131">
                  <a:moveTo>
                    <a:pt x="156" y="58"/>
                  </a:moveTo>
                  <a:cubicBezTo>
                    <a:pt x="99" y="58"/>
                    <a:pt x="99" y="58"/>
                    <a:pt x="99" y="58"/>
                  </a:cubicBezTo>
                  <a:cubicBezTo>
                    <a:pt x="99" y="19"/>
                    <a:pt x="99" y="19"/>
                    <a:pt x="99" y="19"/>
                  </a:cubicBezTo>
                  <a:cubicBezTo>
                    <a:pt x="89" y="19"/>
                    <a:pt x="89" y="19"/>
                    <a:pt x="89" y="19"/>
                  </a:cubicBezTo>
                  <a:cubicBezTo>
                    <a:pt x="89" y="18"/>
                    <a:pt x="90" y="18"/>
                    <a:pt x="90" y="17"/>
                  </a:cubicBezTo>
                  <a:cubicBezTo>
                    <a:pt x="90" y="4"/>
                    <a:pt x="90" y="4"/>
                    <a:pt x="90" y="4"/>
                  </a:cubicBezTo>
                  <a:cubicBezTo>
                    <a:pt x="90" y="2"/>
                    <a:pt x="88" y="0"/>
                    <a:pt x="86" y="0"/>
                  </a:cubicBezTo>
                  <a:cubicBezTo>
                    <a:pt x="83" y="0"/>
                    <a:pt x="82" y="2"/>
                    <a:pt x="82" y="4"/>
                  </a:cubicBezTo>
                  <a:cubicBezTo>
                    <a:pt x="82" y="17"/>
                    <a:pt x="82" y="17"/>
                    <a:pt x="82" y="17"/>
                  </a:cubicBezTo>
                  <a:cubicBezTo>
                    <a:pt x="82" y="18"/>
                    <a:pt x="82" y="18"/>
                    <a:pt x="82" y="19"/>
                  </a:cubicBezTo>
                  <a:cubicBezTo>
                    <a:pt x="72" y="19"/>
                    <a:pt x="72" y="19"/>
                    <a:pt x="72" y="19"/>
                  </a:cubicBezTo>
                  <a:cubicBezTo>
                    <a:pt x="72" y="58"/>
                    <a:pt x="72" y="58"/>
                    <a:pt x="72" y="58"/>
                  </a:cubicBezTo>
                  <a:cubicBezTo>
                    <a:pt x="15" y="58"/>
                    <a:pt x="15" y="58"/>
                    <a:pt x="15" y="58"/>
                  </a:cubicBezTo>
                  <a:cubicBezTo>
                    <a:pt x="7" y="58"/>
                    <a:pt x="0" y="64"/>
                    <a:pt x="0" y="72"/>
                  </a:cubicBezTo>
                  <a:cubicBezTo>
                    <a:pt x="0" y="118"/>
                    <a:pt x="0" y="118"/>
                    <a:pt x="0" y="118"/>
                  </a:cubicBezTo>
                  <a:cubicBezTo>
                    <a:pt x="0" y="125"/>
                    <a:pt x="7" y="131"/>
                    <a:pt x="15" y="131"/>
                  </a:cubicBezTo>
                  <a:cubicBezTo>
                    <a:pt x="156" y="131"/>
                    <a:pt x="156" y="131"/>
                    <a:pt x="156" y="131"/>
                  </a:cubicBezTo>
                  <a:cubicBezTo>
                    <a:pt x="164" y="131"/>
                    <a:pt x="171" y="125"/>
                    <a:pt x="171" y="118"/>
                  </a:cubicBezTo>
                  <a:cubicBezTo>
                    <a:pt x="171" y="72"/>
                    <a:pt x="171" y="72"/>
                    <a:pt x="171" y="72"/>
                  </a:cubicBezTo>
                  <a:cubicBezTo>
                    <a:pt x="171" y="64"/>
                    <a:pt x="164" y="58"/>
                    <a:pt x="156" y="58"/>
                  </a:cubicBezTo>
                  <a:close/>
                  <a:moveTo>
                    <a:pt x="36" y="111"/>
                  </a:moveTo>
                  <a:cubicBezTo>
                    <a:pt x="27" y="111"/>
                    <a:pt x="20" y="104"/>
                    <a:pt x="20" y="95"/>
                  </a:cubicBezTo>
                  <a:cubicBezTo>
                    <a:pt x="20" y="86"/>
                    <a:pt x="27" y="78"/>
                    <a:pt x="36" y="78"/>
                  </a:cubicBezTo>
                  <a:cubicBezTo>
                    <a:pt x="46" y="78"/>
                    <a:pt x="53" y="86"/>
                    <a:pt x="53" y="95"/>
                  </a:cubicBezTo>
                  <a:cubicBezTo>
                    <a:pt x="53" y="104"/>
                    <a:pt x="46" y="111"/>
                    <a:pt x="36" y="111"/>
                  </a:cubicBezTo>
                  <a:close/>
                  <a:moveTo>
                    <a:pt x="86" y="111"/>
                  </a:moveTo>
                  <a:cubicBezTo>
                    <a:pt x="76" y="111"/>
                    <a:pt x="69" y="104"/>
                    <a:pt x="69" y="95"/>
                  </a:cubicBezTo>
                  <a:cubicBezTo>
                    <a:pt x="69" y="86"/>
                    <a:pt x="76" y="78"/>
                    <a:pt x="86" y="78"/>
                  </a:cubicBezTo>
                  <a:cubicBezTo>
                    <a:pt x="95" y="78"/>
                    <a:pt x="102" y="86"/>
                    <a:pt x="102" y="95"/>
                  </a:cubicBezTo>
                  <a:cubicBezTo>
                    <a:pt x="102" y="104"/>
                    <a:pt x="95" y="111"/>
                    <a:pt x="86" y="111"/>
                  </a:cubicBezTo>
                  <a:close/>
                  <a:moveTo>
                    <a:pt x="135" y="111"/>
                  </a:moveTo>
                  <a:cubicBezTo>
                    <a:pt x="126" y="111"/>
                    <a:pt x="118" y="104"/>
                    <a:pt x="118" y="95"/>
                  </a:cubicBezTo>
                  <a:cubicBezTo>
                    <a:pt x="118" y="86"/>
                    <a:pt x="126" y="78"/>
                    <a:pt x="135" y="78"/>
                  </a:cubicBezTo>
                  <a:cubicBezTo>
                    <a:pt x="144" y="78"/>
                    <a:pt x="152" y="86"/>
                    <a:pt x="152" y="95"/>
                  </a:cubicBezTo>
                  <a:cubicBezTo>
                    <a:pt x="152" y="104"/>
                    <a:pt x="144" y="111"/>
                    <a:pt x="135"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12" name="Freeform 93"/>
            <p:cNvSpPr/>
            <p:nvPr/>
          </p:nvSpPr>
          <p:spPr bwMode="auto">
            <a:xfrm>
              <a:off x="9752295" y="5811267"/>
              <a:ext cx="86372" cy="86372"/>
            </a:xfrm>
            <a:custGeom>
              <a:avLst/>
              <a:gdLst>
                <a:gd name="T0" fmla="*/ 152247102 w 42"/>
                <a:gd name="T1" fmla="*/ 177621962 h 42"/>
                <a:gd name="T2" fmla="*/ 135330529 w 42"/>
                <a:gd name="T3" fmla="*/ 173393846 h 42"/>
                <a:gd name="T4" fmla="*/ 8458287 w 42"/>
                <a:gd name="T5" fmla="*/ 42291433 h 42"/>
                <a:gd name="T6" fmla="*/ 8458287 w 42"/>
                <a:gd name="T7" fmla="*/ 8458287 h 42"/>
                <a:gd name="T8" fmla="*/ 42291433 w 42"/>
                <a:gd name="T9" fmla="*/ 8458287 h 42"/>
                <a:gd name="T10" fmla="*/ 169163675 w 42"/>
                <a:gd name="T11" fmla="*/ 139560700 h 42"/>
                <a:gd name="T12" fmla="*/ 169163675 w 42"/>
                <a:gd name="T13" fmla="*/ 173393846 h 42"/>
                <a:gd name="T14" fmla="*/ 152247102 w 42"/>
                <a:gd name="T15" fmla="*/ 177621962 h 4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2" h="42">
                  <a:moveTo>
                    <a:pt x="36" y="42"/>
                  </a:moveTo>
                  <a:cubicBezTo>
                    <a:pt x="35" y="42"/>
                    <a:pt x="33" y="42"/>
                    <a:pt x="32" y="41"/>
                  </a:cubicBezTo>
                  <a:cubicBezTo>
                    <a:pt x="2" y="10"/>
                    <a:pt x="2" y="10"/>
                    <a:pt x="2" y="10"/>
                  </a:cubicBezTo>
                  <a:cubicBezTo>
                    <a:pt x="0" y="8"/>
                    <a:pt x="0" y="4"/>
                    <a:pt x="2" y="2"/>
                  </a:cubicBezTo>
                  <a:cubicBezTo>
                    <a:pt x="5" y="0"/>
                    <a:pt x="8" y="0"/>
                    <a:pt x="10" y="2"/>
                  </a:cubicBezTo>
                  <a:cubicBezTo>
                    <a:pt x="40" y="33"/>
                    <a:pt x="40" y="33"/>
                    <a:pt x="40" y="33"/>
                  </a:cubicBezTo>
                  <a:cubicBezTo>
                    <a:pt x="42" y="35"/>
                    <a:pt x="42" y="39"/>
                    <a:pt x="40" y="41"/>
                  </a:cubicBezTo>
                  <a:cubicBezTo>
                    <a:pt x="39" y="42"/>
                    <a:pt x="38" y="42"/>
                    <a:pt x="3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13" name="Freeform 94"/>
            <p:cNvSpPr/>
            <p:nvPr/>
          </p:nvSpPr>
          <p:spPr bwMode="auto">
            <a:xfrm>
              <a:off x="9585388" y="5773917"/>
              <a:ext cx="122555" cy="70031"/>
            </a:xfrm>
            <a:custGeom>
              <a:avLst/>
              <a:gdLst>
                <a:gd name="T0" fmla="*/ 245942959 w 59"/>
                <a:gd name="T1" fmla="*/ 46667423 h 34"/>
                <a:gd name="T2" fmla="*/ 163961972 w 59"/>
                <a:gd name="T3" fmla="*/ 12727104 h 34"/>
                <a:gd name="T4" fmla="*/ 0 w 59"/>
                <a:gd name="T5" fmla="*/ 42424368 h 34"/>
                <a:gd name="T6" fmla="*/ 198478861 w 59"/>
                <a:gd name="T7" fmla="*/ 114548059 h 34"/>
                <a:gd name="T8" fmla="*/ 245942959 w 59"/>
                <a:gd name="T9" fmla="*/ 46667423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9" h="34">
                  <a:moveTo>
                    <a:pt x="57" y="11"/>
                  </a:moveTo>
                  <a:cubicBezTo>
                    <a:pt x="57" y="11"/>
                    <a:pt x="56" y="0"/>
                    <a:pt x="38" y="3"/>
                  </a:cubicBezTo>
                  <a:cubicBezTo>
                    <a:pt x="21" y="6"/>
                    <a:pt x="17" y="16"/>
                    <a:pt x="0" y="10"/>
                  </a:cubicBezTo>
                  <a:cubicBezTo>
                    <a:pt x="0" y="10"/>
                    <a:pt x="29" y="34"/>
                    <a:pt x="46" y="27"/>
                  </a:cubicBezTo>
                  <a:cubicBezTo>
                    <a:pt x="46" y="27"/>
                    <a:pt x="59" y="24"/>
                    <a:pt x="5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14" name="Freeform 95"/>
            <p:cNvSpPr/>
            <p:nvPr/>
          </p:nvSpPr>
          <p:spPr bwMode="auto">
            <a:xfrm>
              <a:off x="9513022" y="5698050"/>
              <a:ext cx="117886" cy="66530"/>
            </a:xfrm>
            <a:custGeom>
              <a:avLst/>
              <a:gdLst>
                <a:gd name="T0" fmla="*/ 243808930 w 57"/>
                <a:gd name="T1" fmla="*/ 51870530 h 32"/>
                <a:gd name="T2" fmla="*/ 166816963 w 57"/>
                <a:gd name="T3" fmla="*/ 8644742 h 32"/>
                <a:gd name="T4" fmla="*/ 0 w 57"/>
                <a:gd name="T5" fmla="*/ 25934226 h 32"/>
                <a:gd name="T6" fmla="*/ 188203965 w 57"/>
                <a:gd name="T7" fmla="*/ 112385803 h 32"/>
                <a:gd name="T8" fmla="*/ 243808930 w 57"/>
                <a:gd name="T9" fmla="*/ 5187053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32">
                  <a:moveTo>
                    <a:pt x="57" y="12"/>
                  </a:moveTo>
                  <a:cubicBezTo>
                    <a:pt x="57" y="12"/>
                    <a:pt x="56" y="0"/>
                    <a:pt x="39" y="2"/>
                  </a:cubicBezTo>
                  <a:cubicBezTo>
                    <a:pt x="21" y="4"/>
                    <a:pt x="16" y="13"/>
                    <a:pt x="0" y="6"/>
                  </a:cubicBezTo>
                  <a:cubicBezTo>
                    <a:pt x="0" y="6"/>
                    <a:pt x="27" y="32"/>
                    <a:pt x="44" y="26"/>
                  </a:cubicBezTo>
                  <a:cubicBezTo>
                    <a:pt x="44" y="26"/>
                    <a:pt x="57" y="25"/>
                    <a:pt x="5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15" name="Freeform 96"/>
            <p:cNvSpPr/>
            <p:nvPr/>
          </p:nvSpPr>
          <p:spPr bwMode="auto">
            <a:xfrm>
              <a:off x="9440656" y="5623350"/>
              <a:ext cx="117886" cy="65362"/>
            </a:xfrm>
            <a:custGeom>
              <a:avLst/>
              <a:gdLst>
                <a:gd name="T0" fmla="*/ 239531943 w 57"/>
                <a:gd name="T1" fmla="*/ 53345934 h 31"/>
                <a:gd name="T2" fmla="*/ 166816963 w 57"/>
                <a:gd name="T3" fmla="*/ 8891340 h 31"/>
                <a:gd name="T4" fmla="*/ 0 w 57"/>
                <a:gd name="T5" fmla="*/ 22227297 h 31"/>
                <a:gd name="T6" fmla="*/ 183926978 w 57"/>
                <a:gd name="T7" fmla="*/ 115585317 h 31"/>
                <a:gd name="T8" fmla="*/ 239531943 w 57"/>
                <a:gd name="T9" fmla="*/ 53345934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31">
                  <a:moveTo>
                    <a:pt x="56" y="12"/>
                  </a:moveTo>
                  <a:cubicBezTo>
                    <a:pt x="56" y="12"/>
                    <a:pt x="56" y="0"/>
                    <a:pt x="39" y="2"/>
                  </a:cubicBezTo>
                  <a:cubicBezTo>
                    <a:pt x="21" y="3"/>
                    <a:pt x="16" y="12"/>
                    <a:pt x="0" y="5"/>
                  </a:cubicBezTo>
                  <a:cubicBezTo>
                    <a:pt x="0" y="5"/>
                    <a:pt x="26" y="31"/>
                    <a:pt x="43" y="26"/>
                  </a:cubicBezTo>
                  <a:cubicBezTo>
                    <a:pt x="43" y="26"/>
                    <a:pt x="57" y="25"/>
                    <a:pt x="5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16" name="Freeform 97"/>
            <p:cNvSpPr/>
            <p:nvPr/>
          </p:nvSpPr>
          <p:spPr bwMode="auto">
            <a:xfrm>
              <a:off x="9707942" y="5651363"/>
              <a:ext cx="68864" cy="122555"/>
            </a:xfrm>
            <a:custGeom>
              <a:avLst/>
              <a:gdLst>
                <a:gd name="T0" fmla="*/ 47902216 w 33"/>
                <a:gd name="T1" fmla="*/ 250257310 h 59"/>
                <a:gd name="T2" fmla="*/ 13063292 w 33"/>
                <a:gd name="T3" fmla="*/ 163961972 h 59"/>
                <a:gd name="T4" fmla="*/ 43547089 w 33"/>
                <a:gd name="T5" fmla="*/ 0 h 59"/>
                <a:gd name="T6" fmla="*/ 113220763 w 33"/>
                <a:gd name="T7" fmla="*/ 198478861 h 59"/>
                <a:gd name="T8" fmla="*/ 47902216 w 33"/>
                <a:gd name="T9" fmla="*/ 250257310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59">
                  <a:moveTo>
                    <a:pt x="11" y="58"/>
                  </a:moveTo>
                  <a:cubicBezTo>
                    <a:pt x="11" y="58"/>
                    <a:pt x="0" y="56"/>
                    <a:pt x="3" y="38"/>
                  </a:cubicBezTo>
                  <a:cubicBezTo>
                    <a:pt x="6" y="20"/>
                    <a:pt x="15" y="16"/>
                    <a:pt x="10" y="0"/>
                  </a:cubicBezTo>
                  <a:cubicBezTo>
                    <a:pt x="10" y="0"/>
                    <a:pt x="33" y="29"/>
                    <a:pt x="26" y="46"/>
                  </a:cubicBezTo>
                  <a:cubicBezTo>
                    <a:pt x="26" y="46"/>
                    <a:pt x="24" y="59"/>
                    <a:pt x="1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17" name="Freeform 98"/>
            <p:cNvSpPr/>
            <p:nvPr/>
          </p:nvSpPr>
          <p:spPr bwMode="auto">
            <a:xfrm>
              <a:off x="9635577" y="5574328"/>
              <a:ext cx="61861" cy="122555"/>
            </a:xfrm>
            <a:custGeom>
              <a:avLst/>
              <a:gdLst>
                <a:gd name="T0" fmla="*/ 46771040 w 30"/>
                <a:gd name="T1" fmla="*/ 250257310 h 59"/>
                <a:gd name="T2" fmla="*/ 4251913 w 30"/>
                <a:gd name="T3" fmla="*/ 172590675 h 59"/>
                <a:gd name="T4" fmla="*/ 21259564 w 30"/>
                <a:gd name="T5" fmla="*/ 0 h 59"/>
                <a:gd name="T6" fmla="*/ 106299880 w 30"/>
                <a:gd name="T7" fmla="*/ 194164510 h 59"/>
                <a:gd name="T8" fmla="*/ 46771040 w 30"/>
                <a:gd name="T9" fmla="*/ 250257310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59">
                  <a:moveTo>
                    <a:pt x="11" y="58"/>
                  </a:moveTo>
                  <a:cubicBezTo>
                    <a:pt x="11" y="58"/>
                    <a:pt x="0" y="58"/>
                    <a:pt x="1" y="40"/>
                  </a:cubicBezTo>
                  <a:cubicBezTo>
                    <a:pt x="3" y="22"/>
                    <a:pt x="12" y="17"/>
                    <a:pt x="5" y="0"/>
                  </a:cubicBezTo>
                  <a:cubicBezTo>
                    <a:pt x="5" y="0"/>
                    <a:pt x="30" y="28"/>
                    <a:pt x="25" y="45"/>
                  </a:cubicBezTo>
                  <a:cubicBezTo>
                    <a:pt x="25" y="45"/>
                    <a:pt x="24" y="59"/>
                    <a:pt x="1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18" name="Freeform 99"/>
            <p:cNvSpPr/>
            <p:nvPr/>
          </p:nvSpPr>
          <p:spPr bwMode="auto">
            <a:xfrm>
              <a:off x="9563211" y="5500796"/>
              <a:ext cx="61861" cy="119053"/>
            </a:xfrm>
            <a:custGeom>
              <a:avLst/>
              <a:gdLst>
                <a:gd name="T0" fmla="*/ 46771040 w 30"/>
                <a:gd name="T1" fmla="*/ 248659944 h 57"/>
                <a:gd name="T2" fmla="*/ 4251913 w 30"/>
                <a:gd name="T3" fmla="*/ 170135092 h 57"/>
                <a:gd name="T4" fmla="*/ 17007651 w 30"/>
                <a:gd name="T5" fmla="*/ 0 h 57"/>
                <a:gd name="T6" fmla="*/ 106299880 w 30"/>
                <a:gd name="T7" fmla="*/ 191948943 h 57"/>
                <a:gd name="T8" fmla="*/ 46771040 w 30"/>
                <a:gd name="T9" fmla="*/ 248659944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57">
                  <a:moveTo>
                    <a:pt x="11" y="57"/>
                  </a:moveTo>
                  <a:cubicBezTo>
                    <a:pt x="11" y="57"/>
                    <a:pt x="0" y="57"/>
                    <a:pt x="1" y="39"/>
                  </a:cubicBezTo>
                  <a:cubicBezTo>
                    <a:pt x="2" y="21"/>
                    <a:pt x="11" y="16"/>
                    <a:pt x="4" y="0"/>
                  </a:cubicBezTo>
                  <a:cubicBezTo>
                    <a:pt x="4" y="0"/>
                    <a:pt x="30" y="26"/>
                    <a:pt x="25" y="44"/>
                  </a:cubicBezTo>
                  <a:cubicBezTo>
                    <a:pt x="25" y="44"/>
                    <a:pt x="24" y="57"/>
                    <a:pt x="11"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19" name="Freeform 100"/>
            <p:cNvSpPr/>
            <p:nvPr/>
          </p:nvSpPr>
          <p:spPr bwMode="auto">
            <a:xfrm>
              <a:off x="9714945" y="5771583"/>
              <a:ext cx="70031" cy="70031"/>
            </a:xfrm>
            <a:custGeom>
              <a:avLst/>
              <a:gdLst>
                <a:gd name="T0" fmla="*/ 25454209 w 34"/>
                <a:gd name="T1" fmla="*/ 144245322 h 34"/>
                <a:gd name="T2" fmla="*/ 21213214 w 34"/>
                <a:gd name="T3" fmla="*/ 144245322 h 34"/>
                <a:gd name="T4" fmla="*/ 0 w 34"/>
                <a:gd name="T5" fmla="*/ 114548059 h 34"/>
                <a:gd name="T6" fmla="*/ 110305004 w 34"/>
                <a:gd name="T7" fmla="*/ 4243055 h 34"/>
                <a:gd name="T8" fmla="*/ 140002268 w 34"/>
                <a:gd name="T9" fmla="*/ 21213214 h 34"/>
                <a:gd name="T10" fmla="*/ 127275163 w 34"/>
                <a:gd name="T11" fmla="*/ 50910477 h 34"/>
                <a:gd name="T12" fmla="*/ 46667423 w 34"/>
                <a:gd name="T13" fmla="*/ 127275163 h 34"/>
                <a:gd name="T14" fmla="*/ 25454209 w 34"/>
                <a:gd name="T15" fmla="*/ 144245322 h 3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4" h="34">
                  <a:moveTo>
                    <a:pt x="6" y="34"/>
                  </a:moveTo>
                  <a:cubicBezTo>
                    <a:pt x="6" y="34"/>
                    <a:pt x="5" y="34"/>
                    <a:pt x="5" y="34"/>
                  </a:cubicBezTo>
                  <a:cubicBezTo>
                    <a:pt x="2" y="33"/>
                    <a:pt x="0" y="30"/>
                    <a:pt x="0" y="27"/>
                  </a:cubicBezTo>
                  <a:cubicBezTo>
                    <a:pt x="1" y="27"/>
                    <a:pt x="4" y="9"/>
                    <a:pt x="26" y="1"/>
                  </a:cubicBezTo>
                  <a:cubicBezTo>
                    <a:pt x="29" y="0"/>
                    <a:pt x="32" y="2"/>
                    <a:pt x="33" y="5"/>
                  </a:cubicBezTo>
                  <a:cubicBezTo>
                    <a:pt x="34" y="7"/>
                    <a:pt x="32" y="11"/>
                    <a:pt x="30" y="12"/>
                  </a:cubicBezTo>
                  <a:cubicBezTo>
                    <a:pt x="14" y="17"/>
                    <a:pt x="11" y="29"/>
                    <a:pt x="11" y="30"/>
                  </a:cubicBezTo>
                  <a:cubicBezTo>
                    <a:pt x="11" y="32"/>
                    <a:pt x="8" y="34"/>
                    <a:pt x="6"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20" name="Freeform 101"/>
            <p:cNvSpPr/>
            <p:nvPr/>
          </p:nvSpPr>
          <p:spPr bwMode="auto">
            <a:xfrm>
              <a:off x="9446492" y="5499628"/>
              <a:ext cx="106214" cy="105047"/>
            </a:xfrm>
            <a:custGeom>
              <a:avLst/>
              <a:gdLst>
                <a:gd name="T0" fmla="*/ 208191936 w 51"/>
                <a:gd name="T1" fmla="*/ 89094274 h 51"/>
                <a:gd name="T2" fmla="*/ 34698656 w 51"/>
                <a:gd name="T3" fmla="*/ 4243075 h 51"/>
                <a:gd name="T4" fmla="*/ 30360543 w 51"/>
                <a:gd name="T5" fmla="*/ 0 h 51"/>
                <a:gd name="T6" fmla="*/ 8674143 w 51"/>
                <a:gd name="T7" fmla="*/ 8484090 h 51"/>
                <a:gd name="T8" fmla="*/ 0 w 51"/>
                <a:gd name="T9" fmla="*/ 29697405 h 51"/>
                <a:gd name="T10" fmla="*/ 4338113 w 51"/>
                <a:gd name="T11" fmla="*/ 33940480 h 51"/>
                <a:gd name="T12" fmla="*/ 91083712 w 51"/>
                <a:gd name="T13" fmla="*/ 207885953 h 51"/>
                <a:gd name="T14" fmla="*/ 108434081 w 51"/>
                <a:gd name="T15" fmla="*/ 216370043 h 51"/>
                <a:gd name="T16" fmla="*/ 125782368 w 51"/>
                <a:gd name="T17" fmla="*/ 207885953 h 51"/>
                <a:gd name="T18" fmla="*/ 125782368 w 51"/>
                <a:gd name="T19" fmla="*/ 178186489 h 51"/>
                <a:gd name="T20" fmla="*/ 56385056 w 51"/>
                <a:gd name="T21" fmla="*/ 50910720 h 51"/>
                <a:gd name="T22" fmla="*/ 177831393 w 51"/>
                <a:gd name="T23" fmla="*/ 127275769 h 51"/>
                <a:gd name="T24" fmla="*/ 195179679 w 51"/>
                <a:gd name="T25" fmla="*/ 131518844 h 51"/>
                <a:gd name="T26" fmla="*/ 212530049 w 51"/>
                <a:gd name="T27" fmla="*/ 123034754 h 51"/>
                <a:gd name="T28" fmla="*/ 208191936 w 51"/>
                <a:gd name="T29" fmla="*/ 89094274 h 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1" h="51">
                  <a:moveTo>
                    <a:pt x="48" y="21"/>
                  </a:moveTo>
                  <a:cubicBezTo>
                    <a:pt x="46" y="19"/>
                    <a:pt x="24" y="1"/>
                    <a:pt x="8" y="1"/>
                  </a:cubicBezTo>
                  <a:cubicBezTo>
                    <a:pt x="8" y="0"/>
                    <a:pt x="7" y="0"/>
                    <a:pt x="7" y="0"/>
                  </a:cubicBezTo>
                  <a:cubicBezTo>
                    <a:pt x="5" y="0"/>
                    <a:pt x="4" y="1"/>
                    <a:pt x="2" y="2"/>
                  </a:cubicBezTo>
                  <a:cubicBezTo>
                    <a:pt x="1" y="3"/>
                    <a:pt x="0" y="5"/>
                    <a:pt x="0" y="7"/>
                  </a:cubicBezTo>
                  <a:cubicBezTo>
                    <a:pt x="1" y="7"/>
                    <a:pt x="1" y="7"/>
                    <a:pt x="1" y="8"/>
                  </a:cubicBezTo>
                  <a:cubicBezTo>
                    <a:pt x="1" y="24"/>
                    <a:pt x="19" y="46"/>
                    <a:pt x="21" y="49"/>
                  </a:cubicBezTo>
                  <a:cubicBezTo>
                    <a:pt x="22" y="50"/>
                    <a:pt x="23" y="51"/>
                    <a:pt x="25" y="51"/>
                  </a:cubicBezTo>
                  <a:cubicBezTo>
                    <a:pt x="26" y="51"/>
                    <a:pt x="28" y="50"/>
                    <a:pt x="29" y="49"/>
                  </a:cubicBezTo>
                  <a:cubicBezTo>
                    <a:pt x="31" y="48"/>
                    <a:pt x="31" y="44"/>
                    <a:pt x="29" y="42"/>
                  </a:cubicBezTo>
                  <a:cubicBezTo>
                    <a:pt x="23" y="34"/>
                    <a:pt x="15" y="22"/>
                    <a:pt x="13" y="12"/>
                  </a:cubicBezTo>
                  <a:cubicBezTo>
                    <a:pt x="22" y="15"/>
                    <a:pt x="34" y="24"/>
                    <a:pt x="41" y="30"/>
                  </a:cubicBezTo>
                  <a:cubicBezTo>
                    <a:pt x="42" y="30"/>
                    <a:pt x="43" y="31"/>
                    <a:pt x="45" y="31"/>
                  </a:cubicBezTo>
                  <a:cubicBezTo>
                    <a:pt x="46" y="31"/>
                    <a:pt x="48" y="30"/>
                    <a:pt x="49" y="29"/>
                  </a:cubicBezTo>
                  <a:cubicBezTo>
                    <a:pt x="51" y="27"/>
                    <a:pt x="50" y="23"/>
                    <a:pt x="4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21" name="Freeform 102"/>
            <p:cNvSpPr>
              <a:spLocks noEditPoints="1"/>
            </p:cNvSpPr>
            <p:nvPr/>
          </p:nvSpPr>
          <p:spPr bwMode="auto">
            <a:xfrm>
              <a:off x="8797537" y="5534644"/>
              <a:ext cx="165740" cy="141230"/>
            </a:xfrm>
            <a:custGeom>
              <a:avLst/>
              <a:gdLst>
                <a:gd name="T0" fmla="*/ 210315773 w 80"/>
                <a:gd name="T1" fmla="*/ 0 h 68"/>
                <a:gd name="T2" fmla="*/ 0 w 80"/>
                <a:gd name="T3" fmla="*/ 271753520 h 68"/>
                <a:gd name="T4" fmla="*/ 339079179 w 80"/>
                <a:gd name="T5" fmla="*/ 293322249 h 68"/>
                <a:gd name="T6" fmla="*/ 343371845 w 80"/>
                <a:gd name="T7" fmla="*/ 271753520 h 68"/>
                <a:gd name="T8" fmla="*/ 210315773 w 80"/>
                <a:gd name="T9" fmla="*/ 0 h 68"/>
                <a:gd name="T10" fmla="*/ 171685923 w 80"/>
                <a:gd name="T11" fmla="*/ 189796505 h 68"/>
                <a:gd name="T12" fmla="*/ 150224664 w 80"/>
                <a:gd name="T13" fmla="*/ 168229853 h 68"/>
                <a:gd name="T14" fmla="*/ 171685923 w 80"/>
                <a:gd name="T15" fmla="*/ 146661124 h 68"/>
                <a:gd name="T16" fmla="*/ 188854515 w 80"/>
                <a:gd name="T17" fmla="*/ 168229853 h 68"/>
                <a:gd name="T18" fmla="*/ 171685923 w 80"/>
                <a:gd name="T19" fmla="*/ 189796505 h 68"/>
                <a:gd name="T20" fmla="*/ 266114216 w 80"/>
                <a:gd name="T21" fmla="*/ 237245631 h 68"/>
                <a:gd name="T22" fmla="*/ 248945624 w 80"/>
                <a:gd name="T23" fmla="*/ 215678979 h 68"/>
                <a:gd name="T24" fmla="*/ 266114216 w 80"/>
                <a:gd name="T25" fmla="*/ 198423996 h 68"/>
                <a:gd name="T26" fmla="*/ 287573402 w 80"/>
                <a:gd name="T27" fmla="*/ 215678979 h 68"/>
                <a:gd name="T28" fmla="*/ 266114216 w 80"/>
                <a:gd name="T29" fmla="*/ 237245631 h 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68">
                  <a:moveTo>
                    <a:pt x="49" y="0"/>
                  </a:moveTo>
                  <a:cubicBezTo>
                    <a:pt x="0" y="63"/>
                    <a:pt x="0" y="63"/>
                    <a:pt x="0" y="63"/>
                  </a:cubicBezTo>
                  <a:cubicBezTo>
                    <a:pt x="79" y="68"/>
                    <a:pt x="79" y="68"/>
                    <a:pt x="79" y="68"/>
                  </a:cubicBezTo>
                  <a:cubicBezTo>
                    <a:pt x="79" y="66"/>
                    <a:pt x="80" y="65"/>
                    <a:pt x="80" y="63"/>
                  </a:cubicBezTo>
                  <a:cubicBezTo>
                    <a:pt x="80" y="37"/>
                    <a:pt x="68" y="15"/>
                    <a:pt x="49" y="0"/>
                  </a:cubicBezTo>
                  <a:close/>
                  <a:moveTo>
                    <a:pt x="40" y="44"/>
                  </a:moveTo>
                  <a:cubicBezTo>
                    <a:pt x="37" y="44"/>
                    <a:pt x="35" y="42"/>
                    <a:pt x="35" y="39"/>
                  </a:cubicBezTo>
                  <a:cubicBezTo>
                    <a:pt x="35" y="36"/>
                    <a:pt x="37" y="34"/>
                    <a:pt x="40" y="34"/>
                  </a:cubicBezTo>
                  <a:cubicBezTo>
                    <a:pt x="42" y="34"/>
                    <a:pt x="44" y="36"/>
                    <a:pt x="44" y="39"/>
                  </a:cubicBezTo>
                  <a:cubicBezTo>
                    <a:pt x="44" y="42"/>
                    <a:pt x="42" y="44"/>
                    <a:pt x="40" y="44"/>
                  </a:cubicBezTo>
                  <a:close/>
                  <a:moveTo>
                    <a:pt x="62" y="55"/>
                  </a:moveTo>
                  <a:cubicBezTo>
                    <a:pt x="60" y="55"/>
                    <a:pt x="58" y="53"/>
                    <a:pt x="58" y="50"/>
                  </a:cubicBezTo>
                  <a:cubicBezTo>
                    <a:pt x="58" y="48"/>
                    <a:pt x="60" y="46"/>
                    <a:pt x="62" y="46"/>
                  </a:cubicBezTo>
                  <a:cubicBezTo>
                    <a:pt x="65" y="46"/>
                    <a:pt x="67" y="48"/>
                    <a:pt x="67" y="50"/>
                  </a:cubicBezTo>
                  <a:cubicBezTo>
                    <a:pt x="67" y="53"/>
                    <a:pt x="65" y="55"/>
                    <a:pt x="62"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22" name="Freeform 103"/>
            <p:cNvSpPr>
              <a:spLocks noEditPoints="1"/>
            </p:cNvSpPr>
            <p:nvPr/>
          </p:nvSpPr>
          <p:spPr bwMode="auto">
            <a:xfrm>
              <a:off x="8565267" y="5528808"/>
              <a:ext cx="329147" cy="329147"/>
            </a:xfrm>
            <a:custGeom>
              <a:avLst/>
              <a:gdLst>
                <a:gd name="T0" fmla="*/ 338541145 w 159"/>
                <a:gd name="T1" fmla="*/ 342828337 h 159"/>
                <a:gd name="T2" fmla="*/ 552809632 w 159"/>
                <a:gd name="T3" fmla="*/ 72851203 h 159"/>
                <a:gd name="T4" fmla="*/ 338541145 w 159"/>
                <a:gd name="T5" fmla="*/ 0 h 159"/>
                <a:gd name="T6" fmla="*/ 0 w 159"/>
                <a:gd name="T7" fmla="*/ 342828337 h 159"/>
                <a:gd name="T8" fmla="*/ 338541145 w 159"/>
                <a:gd name="T9" fmla="*/ 681369482 h 159"/>
                <a:gd name="T10" fmla="*/ 681369482 w 159"/>
                <a:gd name="T11" fmla="*/ 364253943 h 159"/>
                <a:gd name="T12" fmla="*/ 338541145 w 159"/>
                <a:gd name="T13" fmla="*/ 342828337 h 159"/>
                <a:gd name="T14" fmla="*/ 167128012 w 159"/>
                <a:gd name="T15" fmla="*/ 449960510 h 159"/>
                <a:gd name="T16" fmla="*/ 149987527 w 159"/>
                <a:gd name="T17" fmla="*/ 428534903 h 159"/>
                <a:gd name="T18" fmla="*/ 167128012 w 159"/>
                <a:gd name="T19" fmla="*/ 411392348 h 159"/>
                <a:gd name="T20" fmla="*/ 188555689 w 159"/>
                <a:gd name="T21" fmla="*/ 428534903 h 159"/>
                <a:gd name="T22" fmla="*/ 167128012 w 159"/>
                <a:gd name="T23" fmla="*/ 449960510 h 159"/>
                <a:gd name="T24" fmla="*/ 209981295 w 159"/>
                <a:gd name="T25" fmla="*/ 269977134 h 159"/>
                <a:gd name="T26" fmla="*/ 188555689 w 159"/>
                <a:gd name="T27" fmla="*/ 248549457 h 159"/>
                <a:gd name="T28" fmla="*/ 209981295 w 159"/>
                <a:gd name="T29" fmla="*/ 227123851 h 159"/>
                <a:gd name="T30" fmla="*/ 227123851 w 159"/>
                <a:gd name="T31" fmla="*/ 248549457 h 159"/>
                <a:gd name="T32" fmla="*/ 209981295 w 159"/>
                <a:gd name="T33" fmla="*/ 269977134 h 159"/>
                <a:gd name="T34" fmla="*/ 312830417 w 159"/>
                <a:gd name="T35" fmla="*/ 102849122 h 159"/>
                <a:gd name="T36" fmla="*/ 347113458 w 159"/>
                <a:gd name="T37" fmla="*/ 68566081 h 159"/>
                <a:gd name="T38" fmla="*/ 377109307 w 159"/>
                <a:gd name="T39" fmla="*/ 102849122 h 159"/>
                <a:gd name="T40" fmla="*/ 347113458 w 159"/>
                <a:gd name="T41" fmla="*/ 137130093 h 159"/>
                <a:gd name="T42" fmla="*/ 312830417 w 159"/>
                <a:gd name="T43" fmla="*/ 102849122 h 159"/>
                <a:gd name="T44" fmla="*/ 377109307 w 159"/>
                <a:gd name="T45" fmla="*/ 591377794 h 159"/>
                <a:gd name="T46" fmla="*/ 325685781 w 159"/>
                <a:gd name="T47" fmla="*/ 539952198 h 159"/>
                <a:gd name="T48" fmla="*/ 377109307 w 159"/>
                <a:gd name="T49" fmla="*/ 488528672 h 159"/>
                <a:gd name="T50" fmla="*/ 428534903 w 159"/>
                <a:gd name="T51" fmla="*/ 539952198 h 159"/>
                <a:gd name="T52" fmla="*/ 377109307 w 159"/>
                <a:gd name="T53" fmla="*/ 591377794 h 15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9" h="159">
                  <a:moveTo>
                    <a:pt x="79" y="80"/>
                  </a:moveTo>
                  <a:cubicBezTo>
                    <a:pt x="129" y="17"/>
                    <a:pt x="129" y="17"/>
                    <a:pt x="129" y="17"/>
                  </a:cubicBezTo>
                  <a:cubicBezTo>
                    <a:pt x="115" y="6"/>
                    <a:pt x="98" y="0"/>
                    <a:pt x="79" y="0"/>
                  </a:cubicBezTo>
                  <a:cubicBezTo>
                    <a:pt x="35" y="0"/>
                    <a:pt x="0" y="36"/>
                    <a:pt x="0" y="80"/>
                  </a:cubicBezTo>
                  <a:cubicBezTo>
                    <a:pt x="0" y="124"/>
                    <a:pt x="35" y="159"/>
                    <a:pt x="79" y="159"/>
                  </a:cubicBezTo>
                  <a:cubicBezTo>
                    <a:pt x="121" y="159"/>
                    <a:pt x="156" y="127"/>
                    <a:pt x="159" y="85"/>
                  </a:cubicBezTo>
                  <a:lnTo>
                    <a:pt x="79" y="80"/>
                  </a:lnTo>
                  <a:close/>
                  <a:moveTo>
                    <a:pt x="39" y="105"/>
                  </a:moveTo>
                  <a:cubicBezTo>
                    <a:pt x="37" y="105"/>
                    <a:pt x="35" y="103"/>
                    <a:pt x="35" y="100"/>
                  </a:cubicBezTo>
                  <a:cubicBezTo>
                    <a:pt x="35" y="98"/>
                    <a:pt x="37" y="96"/>
                    <a:pt x="39" y="96"/>
                  </a:cubicBezTo>
                  <a:cubicBezTo>
                    <a:pt x="42" y="96"/>
                    <a:pt x="44" y="98"/>
                    <a:pt x="44" y="100"/>
                  </a:cubicBezTo>
                  <a:cubicBezTo>
                    <a:pt x="44" y="103"/>
                    <a:pt x="42" y="105"/>
                    <a:pt x="39" y="105"/>
                  </a:cubicBezTo>
                  <a:close/>
                  <a:moveTo>
                    <a:pt x="49" y="63"/>
                  </a:moveTo>
                  <a:cubicBezTo>
                    <a:pt x="46" y="63"/>
                    <a:pt x="44" y="61"/>
                    <a:pt x="44" y="58"/>
                  </a:cubicBezTo>
                  <a:cubicBezTo>
                    <a:pt x="44" y="55"/>
                    <a:pt x="46" y="53"/>
                    <a:pt x="49" y="53"/>
                  </a:cubicBezTo>
                  <a:cubicBezTo>
                    <a:pt x="51" y="53"/>
                    <a:pt x="53" y="55"/>
                    <a:pt x="53" y="58"/>
                  </a:cubicBezTo>
                  <a:cubicBezTo>
                    <a:pt x="53" y="61"/>
                    <a:pt x="51" y="63"/>
                    <a:pt x="49" y="63"/>
                  </a:cubicBezTo>
                  <a:close/>
                  <a:moveTo>
                    <a:pt x="73" y="24"/>
                  </a:moveTo>
                  <a:cubicBezTo>
                    <a:pt x="73" y="20"/>
                    <a:pt x="76" y="16"/>
                    <a:pt x="81" y="16"/>
                  </a:cubicBezTo>
                  <a:cubicBezTo>
                    <a:pt x="85" y="16"/>
                    <a:pt x="88" y="20"/>
                    <a:pt x="88" y="24"/>
                  </a:cubicBezTo>
                  <a:cubicBezTo>
                    <a:pt x="88" y="28"/>
                    <a:pt x="85" y="32"/>
                    <a:pt x="81" y="32"/>
                  </a:cubicBezTo>
                  <a:cubicBezTo>
                    <a:pt x="76" y="32"/>
                    <a:pt x="73" y="28"/>
                    <a:pt x="73" y="24"/>
                  </a:cubicBezTo>
                  <a:close/>
                  <a:moveTo>
                    <a:pt x="88" y="138"/>
                  </a:moveTo>
                  <a:cubicBezTo>
                    <a:pt x="81" y="138"/>
                    <a:pt x="76" y="133"/>
                    <a:pt x="76" y="126"/>
                  </a:cubicBezTo>
                  <a:cubicBezTo>
                    <a:pt x="76" y="120"/>
                    <a:pt x="81" y="114"/>
                    <a:pt x="88" y="114"/>
                  </a:cubicBezTo>
                  <a:cubicBezTo>
                    <a:pt x="94" y="114"/>
                    <a:pt x="100" y="120"/>
                    <a:pt x="100" y="126"/>
                  </a:cubicBezTo>
                  <a:cubicBezTo>
                    <a:pt x="100" y="133"/>
                    <a:pt x="94" y="138"/>
                    <a:pt x="88"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23" name="Freeform 104"/>
            <p:cNvSpPr/>
            <p:nvPr/>
          </p:nvSpPr>
          <p:spPr bwMode="auto">
            <a:xfrm>
              <a:off x="5146578" y="5652530"/>
              <a:ext cx="324478" cy="73533"/>
            </a:xfrm>
            <a:custGeom>
              <a:avLst/>
              <a:gdLst>
                <a:gd name="T0" fmla="*/ 674910080 w 156"/>
                <a:gd name="T1" fmla="*/ 75037275 h 35"/>
                <a:gd name="T2" fmla="*/ 337455040 w 156"/>
                <a:gd name="T3" fmla="*/ 154488631 h 35"/>
                <a:gd name="T4" fmla="*/ 211990213 w 156"/>
                <a:gd name="T5" fmla="*/ 150074550 h 35"/>
                <a:gd name="T6" fmla="*/ 0 w 156"/>
                <a:gd name="T7" fmla="*/ 75037275 h 35"/>
                <a:gd name="T8" fmla="*/ 337455040 w 156"/>
                <a:gd name="T9" fmla="*/ 0 h 35"/>
                <a:gd name="T10" fmla="*/ 674910080 w 156"/>
                <a:gd name="T11" fmla="*/ 75037275 h 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6" h="35">
                  <a:moveTo>
                    <a:pt x="156" y="17"/>
                  </a:moveTo>
                  <a:cubicBezTo>
                    <a:pt x="156" y="27"/>
                    <a:pt x="121" y="35"/>
                    <a:pt x="78" y="35"/>
                  </a:cubicBezTo>
                  <a:cubicBezTo>
                    <a:pt x="68" y="35"/>
                    <a:pt x="58" y="35"/>
                    <a:pt x="49" y="34"/>
                  </a:cubicBezTo>
                  <a:cubicBezTo>
                    <a:pt x="20" y="31"/>
                    <a:pt x="0" y="25"/>
                    <a:pt x="0" y="17"/>
                  </a:cubicBezTo>
                  <a:cubicBezTo>
                    <a:pt x="0" y="8"/>
                    <a:pt x="35" y="0"/>
                    <a:pt x="78" y="0"/>
                  </a:cubicBezTo>
                  <a:cubicBezTo>
                    <a:pt x="121" y="0"/>
                    <a:pt x="156" y="8"/>
                    <a:pt x="156" y="17"/>
                  </a:cubicBezTo>
                  <a:close/>
                </a:path>
              </a:pathLst>
            </a:custGeom>
            <a:grpFill/>
            <a:ln w="22225" cap="rnd">
              <a:solidFill>
                <a:srgbClr val="000000"/>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24" name="Freeform 105"/>
            <p:cNvSpPr/>
            <p:nvPr/>
          </p:nvSpPr>
          <p:spPr bwMode="auto">
            <a:xfrm>
              <a:off x="7693378" y="5561489"/>
              <a:ext cx="248611" cy="114384"/>
            </a:xfrm>
            <a:custGeom>
              <a:avLst/>
              <a:gdLst>
                <a:gd name="T0" fmla="*/ 467848610 w 120"/>
                <a:gd name="T1" fmla="*/ 129755130 h 55"/>
                <a:gd name="T2" fmla="*/ 236070647 w 120"/>
                <a:gd name="T3" fmla="*/ 56227015 h 55"/>
                <a:gd name="T4" fmla="*/ 0 w 120"/>
                <a:gd name="T5" fmla="*/ 38925915 h 55"/>
                <a:gd name="T6" fmla="*/ 0 w 120"/>
                <a:gd name="T7" fmla="*/ 47577505 h 55"/>
                <a:gd name="T8" fmla="*/ 270407969 w 120"/>
                <a:gd name="T9" fmla="*/ 237885445 h 55"/>
                <a:gd name="T10" fmla="*/ 515061911 w 120"/>
                <a:gd name="T11" fmla="*/ 125431415 h 55"/>
                <a:gd name="T12" fmla="*/ 467848610 w 120"/>
                <a:gd name="T13" fmla="*/ 129755130 h 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55">
                  <a:moveTo>
                    <a:pt x="109" y="30"/>
                  </a:moveTo>
                  <a:cubicBezTo>
                    <a:pt x="93" y="30"/>
                    <a:pt x="74" y="25"/>
                    <a:pt x="55" y="13"/>
                  </a:cubicBezTo>
                  <a:cubicBezTo>
                    <a:pt x="31" y="0"/>
                    <a:pt x="11" y="5"/>
                    <a:pt x="0" y="9"/>
                  </a:cubicBezTo>
                  <a:cubicBezTo>
                    <a:pt x="0" y="10"/>
                    <a:pt x="0" y="10"/>
                    <a:pt x="0" y="11"/>
                  </a:cubicBezTo>
                  <a:cubicBezTo>
                    <a:pt x="0" y="35"/>
                    <a:pt x="28" y="55"/>
                    <a:pt x="63" y="55"/>
                  </a:cubicBezTo>
                  <a:cubicBezTo>
                    <a:pt x="88" y="55"/>
                    <a:pt x="110" y="44"/>
                    <a:pt x="120" y="29"/>
                  </a:cubicBezTo>
                  <a:cubicBezTo>
                    <a:pt x="116" y="30"/>
                    <a:pt x="113" y="30"/>
                    <a:pt x="10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25" name="Freeform 106"/>
            <p:cNvSpPr/>
            <p:nvPr/>
          </p:nvSpPr>
          <p:spPr bwMode="auto">
            <a:xfrm>
              <a:off x="7701549" y="5494960"/>
              <a:ext cx="253279" cy="112050"/>
            </a:xfrm>
            <a:custGeom>
              <a:avLst/>
              <a:gdLst>
                <a:gd name="T0" fmla="*/ 241360355 w 122"/>
                <a:gd name="T1" fmla="*/ 150696875 h 54"/>
                <a:gd name="T2" fmla="*/ 521511841 w 122"/>
                <a:gd name="T3" fmla="*/ 202364375 h 54"/>
                <a:gd name="T4" fmla="*/ 525821736 w 122"/>
                <a:gd name="T5" fmla="*/ 185141875 h 54"/>
                <a:gd name="T6" fmla="*/ 254290040 w 122"/>
                <a:gd name="T7" fmla="*/ 0 h 54"/>
                <a:gd name="T8" fmla="*/ 0 w 122"/>
                <a:gd name="T9" fmla="*/ 116251875 h 54"/>
                <a:gd name="T10" fmla="*/ 241360355 w 122"/>
                <a:gd name="T11" fmla="*/ 150696875 h 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54">
                  <a:moveTo>
                    <a:pt x="56" y="35"/>
                  </a:moveTo>
                  <a:cubicBezTo>
                    <a:pt x="86" y="53"/>
                    <a:pt x="109" y="54"/>
                    <a:pt x="121" y="47"/>
                  </a:cubicBezTo>
                  <a:cubicBezTo>
                    <a:pt x="122" y="46"/>
                    <a:pt x="122" y="44"/>
                    <a:pt x="122" y="43"/>
                  </a:cubicBezTo>
                  <a:cubicBezTo>
                    <a:pt x="122" y="19"/>
                    <a:pt x="94" y="0"/>
                    <a:pt x="59" y="0"/>
                  </a:cubicBezTo>
                  <a:cubicBezTo>
                    <a:pt x="32" y="0"/>
                    <a:pt x="9" y="11"/>
                    <a:pt x="0" y="27"/>
                  </a:cubicBezTo>
                  <a:cubicBezTo>
                    <a:pt x="14" y="24"/>
                    <a:pt x="34" y="22"/>
                    <a:pt x="5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26" name="Freeform 107"/>
            <p:cNvSpPr/>
            <p:nvPr/>
          </p:nvSpPr>
          <p:spPr bwMode="auto">
            <a:xfrm>
              <a:off x="7861453" y="5651363"/>
              <a:ext cx="218264" cy="192586"/>
            </a:xfrm>
            <a:custGeom>
              <a:avLst/>
              <a:gdLst>
                <a:gd name="T0" fmla="*/ 216050179 w 105"/>
                <a:gd name="T1" fmla="*/ 248719642 h 93"/>
                <a:gd name="T2" fmla="*/ 453706416 w 105"/>
                <a:gd name="T3" fmla="*/ 81478374 h 93"/>
                <a:gd name="T4" fmla="*/ 445065240 w 105"/>
                <a:gd name="T5" fmla="*/ 72901049 h 93"/>
                <a:gd name="T6" fmla="*/ 125308480 w 105"/>
                <a:gd name="T7" fmla="*/ 128649519 h 93"/>
                <a:gd name="T8" fmla="*/ 17284430 w 105"/>
                <a:gd name="T9" fmla="*/ 398810402 h 93"/>
                <a:gd name="T10" fmla="*/ 216050179 w 105"/>
                <a:gd name="T11" fmla="*/ 248719642 h 9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5" h="93">
                  <a:moveTo>
                    <a:pt x="50" y="58"/>
                  </a:moveTo>
                  <a:cubicBezTo>
                    <a:pt x="84" y="49"/>
                    <a:pt x="101" y="33"/>
                    <a:pt x="105" y="19"/>
                  </a:cubicBezTo>
                  <a:cubicBezTo>
                    <a:pt x="104" y="19"/>
                    <a:pt x="104" y="18"/>
                    <a:pt x="103" y="17"/>
                  </a:cubicBezTo>
                  <a:cubicBezTo>
                    <a:pt x="88" y="0"/>
                    <a:pt x="54" y="5"/>
                    <a:pt x="29" y="30"/>
                  </a:cubicBezTo>
                  <a:cubicBezTo>
                    <a:pt x="9" y="49"/>
                    <a:pt x="0" y="74"/>
                    <a:pt x="4" y="93"/>
                  </a:cubicBezTo>
                  <a:cubicBezTo>
                    <a:pt x="11" y="80"/>
                    <a:pt x="25" y="64"/>
                    <a:pt x="5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27" name="Freeform 108"/>
            <p:cNvSpPr/>
            <p:nvPr/>
          </p:nvSpPr>
          <p:spPr bwMode="auto">
            <a:xfrm>
              <a:off x="7882463" y="5721394"/>
              <a:ext cx="213595" cy="186750"/>
            </a:xfrm>
            <a:custGeom>
              <a:avLst/>
              <a:gdLst>
                <a:gd name="T0" fmla="*/ 184917279 w 103"/>
                <a:gd name="T1" fmla="*/ 150696875 h 90"/>
                <a:gd name="T2" fmla="*/ 0 w 103"/>
                <a:gd name="T3" fmla="*/ 310005000 h 90"/>
                <a:gd name="T4" fmla="*/ 4300932 w 103"/>
                <a:gd name="T5" fmla="*/ 310005000 h 90"/>
                <a:gd name="T6" fmla="*/ 322528450 w 103"/>
                <a:gd name="T7" fmla="*/ 258337500 h 90"/>
                <a:gd name="T8" fmla="*/ 430039316 w 103"/>
                <a:gd name="T9" fmla="*/ 0 h 90"/>
                <a:gd name="T10" fmla="*/ 184917279 w 103"/>
                <a:gd name="T11" fmla="*/ 150696875 h 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3" h="90">
                  <a:moveTo>
                    <a:pt x="43" y="35"/>
                  </a:moveTo>
                  <a:cubicBezTo>
                    <a:pt x="16" y="42"/>
                    <a:pt x="4" y="61"/>
                    <a:pt x="0" y="72"/>
                  </a:cubicBezTo>
                  <a:cubicBezTo>
                    <a:pt x="0" y="72"/>
                    <a:pt x="0" y="72"/>
                    <a:pt x="1" y="72"/>
                  </a:cubicBezTo>
                  <a:cubicBezTo>
                    <a:pt x="16" y="90"/>
                    <a:pt x="49" y="84"/>
                    <a:pt x="75" y="60"/>
                  </a:cubicBezTo>
                  <a:cubicBezTo>
                    <a:pt x="94" y="42"/>
                    <a:pt x="103" y="18"/>
                    <a:pt x="100" y="0"/>
                  </a:cubicBezTo>
                  <a:cubicBezTo>
                    <a:pt x="91" y="15"/>
                    <a:pt x="70" y="28"/>
                    <a:pt x="4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28" name="Freeform 109"/>
            <p:cNvSpPr>
              <a:spLocks noEditPoints="1"/>
            </p:cNvSpPr>
            <p:nvPr/>
          </p:nvSpPr>
          <p:spPr bwMode="auto">
            <a:xfrm>
              <a:off x="6087330" y="5667703"/>
              <a:ext cx="64195" cy="85205"/>
            </a:xfrm>
            <a:custGeom>
              <a:avLst/>
              <a:gdLst>
                <a:gd name="T0" fmla="*/ 102917010 w 31"/>
                <a:gd name="T1" fmla="*/ 103650843 h 41"/>
                <a:gd name="T2" fmla="*/ 90053160 w 31"/>
                <a:gd name="T3" fmla="*/ 107969282 h 41"/>
                <a:gd name="T4" fmla="*/ 68612030 w 31"/>
                <a:gd name="T5" fmla="*/ 125245115 h 41"/>
                <a:gd name="T6" fmla="*/ 60034750 w 31"/>
                <a:gd name="T7" fmla="*/ 164113143 h 41"/>
                <a:gd name="T8" fmla="*/ 64323390 w 31"/>
                <a:gd name="T9" fmla="*/ 164113143 h 41"/>
                <a:gd name="T10" fmla="*/ 72900670 w 31"/>
                <a:gd name="T11" fmla="*/ 125245115 h 41"/>
                <a:gd name="T12" fmla="*/ 90053160 w 31"/>
                <a:gd name="T13" fmla="*/ 107969282 h 41"/>
                <a:gd name="T14" fmla="*/ 102917010 w 31"/>
                <a:gd name="T15" fmla="*/ 107969282 h 41"/>
                <a:gd name="T16" fmla="*/ 107205650 w 31"/>
                <a:gd name="T17" fmla="*/ 116608238 h 41"/>
                <a:gd name="T18" fmla="*/ 107205650 w 31"/>
                <a:gd name="T19" fmla="*/ 133881993 h 41"/>
                <a:gd name="T20" fmla="*/ 94341800 w 31"/>
                <a:gd name="T21" fmla="*/ 155476265 h 41"/>
                <a:gd name="T22" fmla="*/ 77189310 w 31"/>
                <a:gd name="T23" fmla="*/ 172752098 h 41"/>
                <a:gd name="T24" fmla="*/ 60034750 w 31"/>
                <a:gd name="T25" fmla="*/ 177070537 h 41"/>
                <a:gd name="T26" fmla="*/ 51459540 w 31"/>
                <a:gd name="T27" fmla="*/ 168433660 h 41"/>
                <a:gd name="T28" fmla="*/ 47170900 w 31"/>
                <a:gd name="T29" fmla="*/ 155476265 h 41"/>
                <a:gd name="T30" fmla="*/ 51459540 w 31"/>
                <a:gd name="T31" fmla="*/ 133881993 h 41"/>
                <a:gd name="T32" fmla="*/ 60034750 w 31"/>
                <a:gd name="T33" fmla="*/ 107969282 h 41"/>
                <a:gd name="T34" fmla="*/ 98630440 w 31"/>
                <a:gd name="T35" fmla="*/ 69101255 h 41"/>
                <a:gd name="T36" fmla="*/ 124358140 w 31"/>
                <a:gd name="T37" fmla="*/ 34549588 h 41"/>
                <a:gd name="T38" fmla="*/ 128646780 w 31"/>
                <a:gd name="T39" fmla="*/ 8636878 h 41"/>
                <a:gd name="T40" fmla="*/ 115782930 w 31"/>
                <a:gd name="T41" fmla="*/ 4318439 h 41"/>
                <a:gd name="T42" fmla="*/ 98630440 w 31"/>
                <a:gd name="T43" fmla="*/ 21594272 h 41"/>
                <a:gd name="T44" fmla="*/ 77189310 w 31"/>
                <a:gd name="T45" fmla="*/ 47506983 h 41"/>
                <a:gd name="T46" fmla="*/ 60034750 w 31"/>
                <a:gd name="T47" fmla="*/ 82056571 h 41"/>
                <a:gd name="T48" fmla="*/ 47170900 w 31"/>
                <a:gd name="T49" fmla="*/ 112287721 h 41"/>
                <a:gd name="T50" fmla="*/ 17152490 w 31"/>
                <a:gd name="T51" fmla="*/ 116608238 h 41"/>
                <a:gd name="T52" fmla="*/ 4288640 w 31"/>
                <a:gd name="T53" fmla="*/ 103650843 h 41"/>
                <a:gd name="T54" fmla="*/ 0 w 31"/>
                <a:gd name="T55" fmla="*/ 90695527 h 41"/>
                <a:gd name="T56" fmla="*/ 4288640 w 31"/>
                <a:gd name="T57" fmla="*/ 73419694 h 41"/>
                <a:gd name="T58" fmla="*/ 25729770 w 31"/>
                <a:gd name="T59" fmla="*/ 51825422 h 41"/>
                <a:gd name="T60" fmla="*/ 64323390 w 31"/>
                <a:gd name="T61" fmla="*/ 30231150 h 41"/>
                <a:gd name="T62" fmla="*/ 60034750 w 31"/>
                <a:gd name="T63" fmla="*/ 30231150 h 41"/>
                <a:gd name="T64" fmla="*/ 25729770 w 31"/>
                <a:gd name="T65" fmla="*/ 51825422 h 41"/>
                <a:gd name="T66" fmla="*/ 4288640 w 31"/>
                <a:gd name="T67" fmla="*/ 73419694 h 41"/>
                <a:gd name="T68" fmla="*/ 0 w 31"/>
                <a:gd name="T69" fmla="*/ 90695527 h 41"/>
                <a:gd name="T70" fmla="*/ 0 w 31"/>
                <a:gd name="T71" fmla="*/ 107969282 h 41"/>
                <a:gd name="T72" fmla="*/ 17152490 w 31"/>
                <a:gd name="T73" fmla="*/ 120926677 h 41"/>
                <a:gd name="T74" fmla="*/ 47170900 w 31"/>
                <a:gd name="T75" fmla="*/ 112287721 h 41"/>
                <a:gd name="T76" fmla="*/ 38593620 w 31"/>
                <a:gd name="T77" fmla="*/ 142520949 h 41"/>
                <a:gd name="T78" fmla="*/ 42882260 w 31"/>
                <a:gd name="T79" fmla="*/ 164113143 h 41"/>
                <a:gd name="T80" fmla="*/ 55746110 w 31"/>
                <a:gd name="T81" fmla="*/ 177070537 h 41"/>
                <a:gd name="T82" fmla="*/ 77189310 w 31"/>
                <a:gd name="T83" fmla="*/ 172752098 h 41"/>
                <a:gd name="T84" fmla="*/ 90053160 w 31"/>
                <a:gd name="T85" fmla="*/ 164113143 h 41"/>
                <a:gd name="T86" fmla="*/ 102917010 w 31"/>
                <a:gd name="T87" fmla="*/ 146839388 h 41"/>
                <a:gd name="T88" fmla="*/ 111494290 w 31"/>
                <a:gd name="T89" fmla="*/ 129563554 h 41"/>
                <a:gd name="T90" fmla="*/ 111494290 w 31"/>
                <a:gd name="T91" fmla="*/ 112287721 h 41"/>
                <a:gd name="T92" fmla="*/ 102917010 w 31"/>
                <a:gd name="T93" fmla="*/ 103650843 h 41"/>
                <a:gd name="T94" fmla="*/ 77189310 w 31"/>
                <a:gd name="T95" fmla="*/ 60462299 h 41"/>
                <a:gd name="T96" fmla="*/ 94341800 w 31"/>
                <a:gd name="T97" fmla="*/ 25912711 h 41"/>
                <a:gd name="T98" fmla="*/ 120071570 w 31"/>
                <a:gd name="T99" fmla="*/ 4318439 h 41"/>
                <a:gd name="T100" fmla="*/ 128646780 w 31"/>
                <a:gd name="T101" fmla="*/ 8636878 h 41"/>
                <a:gd name="T102" fmla="*/ 128646780 w 31"/>
                <a:gd name="T103" fmla="*/ 25912711 h 41"/>
                <a:gd name="T104" fmla="*/ 115782930 w 31"/>
                <a:gd name="T105" fmla="*/ 47506983 h 41"/>
                <a:gd name="T106" fmla="*/ 90053160 w 31"/>
                <a:gd name="T107" fmla="*/ 77738133 h 41"/>
                <a:gd name="T108" fmla="*/ 60034750 w 31"/>
                <a:gd name="T109" fmla="*/ 103650843 h 41"/>
                <a:gd name="T110" fmla="*/ 77189310 w 31"/>
                <a:gd name="T111" fmla="*/ 60462299 h 4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 h="41">
                  <a:moveTo>
                    <a:pt x="24" y="24"/>
                  </a:moveTo>
                  <a:cubicBezTo>
                    <a:pt x="23" y="24"/>
                    <a:pt x="22" y="24"/>
                    <a:pt x="21" y="25"/>
                  </a:cubicBezTo>
                  <a:cubicBezTo>
                    <a:pt x="19" y="25"/>
                    <a:pt x="18" y="27"/>
                    <a:pt x="16" y="29"/>
                  </a:cubicBezTo>
                  <a:cubicBezTo>
                    <a:pt x="15" y="31"/>
                    <a:pt x="15" y="34"/>
                    <a:pt x="14" y="38"/>
                  </a:cubicBezTo>
                  <a:cubicBezTo>
                    <a:pt x="15" y="38"/>
                    <a:pt x="15" y="38"/>
                    <a:pt x="15" y="38"/>
                  </a:cubicBezTo>
                  <a:cubicBezTo>
                    <a:pt x="15" y="34"/>
                    <a:pt x="16" y="31"/>
                    <a:pt x="17" y="29"/>
                  </a:cubicBezTo>
                  <a:cubicBezTo>
                    <a:pt x="18" y="27"/>
                    <a:pt x="20" y="26"/>
                    <a:pt x="21" y="25"/>
                  </a:cubicBezTo>
                  <a:cubicBezTo>
                    <a:pt x="22" y="25"/>
                    <a:pt x="23" y="25"/>
                    <a:pt x="24" y="25"/>
                  </a:cubicBezTo>
                  <a:cubicBezTo>
                    <a:pt x="24" y="25"/>
                    <a:pt x="25" y="26"/>
                    <a:pt x="25" y="27"/>
                  </a:cubicBezTo>
                  <a:cubicBezTo>
                    <a:pt x="26" y="28"/>
                    <a:pt x="26" y="29"/>
                    <a:pt x="25" y="31"/>
                  </a:cubicBezTo>
                  <a:cubicBezTo>
                    <a:pt x="25" y="33"/>
                    <a:pt x="24" y="35"/>
                    <a:pt x="22" y="36"/>
                  </a:cubicBezTo>
                  <a:cubicBezTo>
                    <a:pt x="21" y="38"/>
                    <a:pt x="19" y="39"/>
                    <a:pt x="18" y="40"/>
                  </a:cubicBezTo>
                  <a:cubicBezTo>
                    <a:pt x="16" y="41"/>
                    <a:pt x="15" y="41"/>
                    <a:pt x="14" y="41"/>
                  </a:cubicBezTo>
                  <a:cubicBezTo>
                    <a:pt x="13" y="40"/>
                    <a:pt x="12" y="40"/>
                    <a:pt x="12" y="39"/>
                  </a:cubicBezTo>
                  <a:cubicBezTo>
                    <a:pt x="11" y="38"/>
                    <a:pt x="11" y="37"/>
                    <a:pt x="11" y="36"/>
                  </a:cubicBezTo>
                  <a:cubicBezTo>
                    <a:pt x="11" y="34"/>
                    <a:pt x="11" y="33"/>
                    <a:pt x="12" y="31"/>
                  </a:cubicBezTo>
                  <a:cubicBezTo>
                    <a:pt x="12" y="29"/>
                    <a:pt x="13" y="27"/>
                    <a:pt x="14" y="25"/>
                  </a:cubicBezTo>
                  <a:cubicBezTo>
                    <a:pt x="17" y="22"/>
                    <a:pt x="20" y="19"/>
                    <a:pt x="23" y="16"/>
                  </a:cubicBezTo>
                  <a:cubicBezTo>
                    <a:pt x="26" y="13"/>
                    <a:pt x="28" y="10"/>
                    <a:pt x="29" y="8"/>
                  </a:cubicBezTo>
                  <a:cubicBezTo>
                    <a:pt x="30" y="5"/>
                    <a:pt x="31" y="3"/>
                    <a:pt x="30" y="2"/>
                  </a:cubicBezTo>
                  <a:cubicBezTo>
                    <a:pt x="30" y="1"/>
                    <a:pt x="29" y="0"/>
                    <a:pt x="27" y="1"/>
                  </a:cubicBezTo>
                  <a:cubicBezTo>
                    <a:pt x="26" y="2"/>
                    <a:pt x="24" y="3"/>
                    <a:pt x="23" y="5"/>
                  </a:cubicBezTo>
                  <a:cubicBezTo>
                    <a:pt x="21" y="6"/>
                    <a:pt x="20" y="9"/>
                    <a:pt x="18" y="11"/>
                  </a:cubicBezTo>
                  <a:cubicBezTo>
                    <a:pt x="17" y="13"/>
                    <a:pt x="15" y="16"/>
                    <a:pt x="14" y="19"/>
                  </a:cubicBezTo>
                  <a:cubicBezTo>
                    <a:pt x="13" y="21"/>
                    <a:pt x="12" y="24"/>
                    <a:pt x="11" y="26"/>
                  </a:cubicBezTo>
                  <a:cubicBezTo>
                    <a:pt x="8" y="27"/>
                    <a:pt x="6" y="28"/>
                    <a:pt x="4" y="27"/>
                  </a:cubicBezTo>
                  <a:cubicBezTo>
                    <a:pt x="3" y="27"/>
                    <a:pt x="2" y="26"/>
                    <a:pt x="1" y="24"/>
                  </a:cubicBezTo>
                  <a:cubicBezTo>
                    <a:pt x="0" y="24"/>
                    <a:pt x="0" y="23"/>
                    <a:pt x="0" y="21"/>
                  </a:cubicBezTo>
                  <a:cubicBezTo>
                    <a:pt x="0" y="20"/>
                    <a:pt x="1" y="19"/>
                    <a:pt x="1" y="17"/>
                  </a:cubicBezTo>
                  <a:cubicBezTo>
                    <a:pt x="2" y="16"/>
                    <a:pt x="4" y="14"/>
                    <a:pt x="6" y="12"/>
                  </a:cubicBezTo>
                  <a:cubicBezTo>
                    <a:pt x="8" y="10"/>
                    <a:pt x="11" y="9"/>
                    <a:pt x="15" y="7"/>
                  </a:cubicBezTo>
                  <a:cubicBezTo>
                    <a:pt x="14" y="7"/>
                    <a:pt x="14" y="7"/>
                    <a:pt x="14" y="7"/>
                  </a:cubicBezTo>
                  <a:cubicBezTo>
                    <a:pt x="11" y="8"/>
                    <a:pt x="8" y="10"/>
                    <a:pt x="6" y="12"/>
                  </a:cubicBezTo>
                  <a:cubicBezTo>
                    <a:pt x="4" y="13"/>
                    <a:pt x="2" y="15"/>
                    <a:pt x="1" y="17"/>
                  </a:cubicBezTo>
                  <a:cubicBezTo>
                    <a:pt x="0" y="18"/>
                    <a:pt x="0" y="20"/>
                    <a:pt x="0" y="21"/>
                  </a:cubicBezTo>
                  <a:cubicBezTo>
                    <a:pt x="0" y="22"/>
                    <a:pt x="0" y="24"/>
                    <a:pt x="0" y="25"/>
                  </a:cubicBezTo>
                  <a:cubicBezTo>
                    <a:pt x="1" y="26"/>
                    <a:pt x="2" y="27"/>
                    <a:pt x="4" y="28"/>
                  </a:cubicBezTo>
                  <a:cubicBezTo>
                    <a:pt x="6" y="28"/>
                    <a:pt x="8" y="28"/>
                    <a:pt x="11" y="26"/>
                  </a:cubicBezTo>
                  <a:cubicBezTo>
                    <a:pt x="10" y="29"/>
                    <a:pt x="10" y="31"/>
                    <a:pt x="9" y="33"/>
                  </a:cubicBezTo>
                  <a:cubicBezTo>
                    <a:pt x="9" y="35"/>
                    <a:pt x="10" y="36"/>
                    <a:pt x="10" y="38"/>
                  </a:cubicBezTo>
                  <a:cubicBezTo>
                    <a:pt x="11" y="40"/>
                    <a:pt x="12" y="41"/>
                    <a:pt x="13" y="41"/>
                  </a:cubicBezTo>
                  <a:cubicBezTo>
                    <a:pt x="15" y="41"/>
                    <a:pt x="16" y="41"/>
                    <a:pt x="18" y="40"/>
                  </a:cubicBezTo>
                  <a:cubicBezTo>
                    <a:pt x="19" y="40"/>
                    <a:pt x="20" y="39"/>
                    <a:pt x="21" y="38"/>
                  </a:cubicBezTo>
                  <a:cubicBezTo>
                    <a:pt x="23" y="37"/>
                    <a:pt x="24" y="35"/>
                    <a:pt x="24" y="34"/>
                  </a:cubicBezTo>
                  <a:cubicBezTo>
                    <a:pt x="25" y="33"/>
                    <a:pt x="26" y="31"/>
                    <a:pt x="26" y="30"/>
                  </a:cubicBezTo>
                  <a:cubicBezTo>
                    <a:pt x="26" y="28"/>
                    <a:pt x="26" y="27"/>
                    <a:pt x="26" y="26"/>
                  </a:cubicBezTo>
                  <a:cubicBezTo>
                    <a:pt x="25" y="25"/>
                    <a:pt x="25" y="25"/>
                    <a:pt x="24" y="24"/>
                  </a:cubicBezTo>
                  <a:close/>
                  <a:moveTo>
                    <a:pt x="18" y="14"/>
                  </a:moveTo>
                  <a:cubicBezTo>
                    <a:pt x="19" y="11"/>
                    <a:pt x="21" y="9"/>
                    <a:pt x="22" y="6"/>
                  </a:cubicBezTo>
                  <a:cubicBezTo>
                    <a:pt x="24" y="4"/>
                    <a:pt x="26" y="2"/>
                    <a:pt x="28" y="1"/>
                  </a:cubicBezTo>
                  <a:cubicBezTo>
                    <a:pt x="29" y="1"/>
                    <a:pt x="29" y="1"/>
                    <a:pt x="30" y="2"/>
                  </a:cubicBezTo>
                  <a:cubicBezTo>
                    <a:pt x="30" y="3"/>
                    <a:pt x="30" y="4"/>
                    <a:pt x="30" y="6"/>
                  </a:cubicBezTo>
                  <a:cubicBezTo>
                    <a:pt x="29" y="7"/>
                    <a:pt x="28" y="9"/>
                    <a:pt x="27" y="11"/>
                  </a:cubicBezTo>
                  <a:cubicBezTo>
                    <a:pt x="25" y="13"/>
                    <a:pt x="23" y="15"/>
                    <a:pt x="21" y="18"/>
                  </a:cubicBezTo>
                  <a:cubicBezTo>
                    <a:pt x="19" y="20"/>
                    <a:pt x="16" y="22"/>
                    <a:pt x="14" y="24"/>
                  </a:cubicBezTo>
                  <a:cubicBezTo>
                    <a:pt x="15" y="21"/>
                    <a:pt x="16" y="18"/>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29" name="Freeform 110"/>
            <p:cNvSpPr/>
            <p:nvPr/>
          </p:nvSpPr>
          <p:spPr bwMode="auto">
            <a:xfrm>
              <a:off x="6095500" y="5694549"/>
              <a:ext cx="16341" cy="21009"/>
            </a:xfrm>
            <a:custGeom>
              <a:avLst/>
              <a:gdLst>
                <a:gd name="T0" fmla="*/ 25034412 w 8"/>
                <a:gd name="T1" fmla="*/ 4413991 h 10"/>
                <a:gd name="T2" fmla="*/ 16690289 w 8"/>
                <a:gd name="T3" fmla="*/ 8827982 h 10"/>
                <a:gd name="T4" fmla="*/ 4173083 w 8"/>
                <a:gd name="T5" fmla="*/ 26481845 h 10"/>
                <a:gd name="T6" fmla="*/ 0 w 8"/>
                <a:gd name="T7" fmla="*/ 35309826 h 10"/>
                <a:gd name="T8" fmla="*/ 4173083 w 8"/>
                <a:gd name="T9" fmla="*/ 44137808 h 10"/>
                <a:gd name="T10" fmla="*/ 4173083 w 8"/>
                <a:gd name="T11" fmla="*/ 44137808 h 10"/>
                <a:gd name="T12" fmla="*/ 4173083 w 8"/>
                <a:gd name="T13" fmla="*/ 44137808 h 10"/>
                <a:gd name="T14" fmla="*/ 4173083 w 8"/>
                <a:gd name="T15" fmla="*/ 44137808 h 10"/>
                <a:gd name="T16" fmla="*/ 8344123 w 8"/>
                <a:gd name="T17" fmla="*/ 44137808 h 10"/>
                <a:gd name="T18" fmla="*/ 20861329 w 8"/>
                <a:gd name="T19" fmla="*/ 26481845 h 10"/>
                <a:gd name="T20" fmla="*/ 25034412 w 8"/>
                <a:gd name="T21" fmla="*/ 17655964 h 10"/>
                <a:gd name="T22" fmla="*/ 29205452 w 8"/>
                <a:gd name="T23" fmla="*/ 8827982 h 10"/>
                <a:gd name="T24" fmla="*/ 25034412 w 8"/>
                <a:gd name="T25" fmla="*/ 4413991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 h="10">
                  <a:moveTo>
                    <a:pt x="6" y="1"/>
                  </a:moveTo>
                  <a:cubicBezTo>
                    <a:pt x="6" y="1"/>
                    <a:pt x="6" y="1"/>
                    <a:pt x="4" y="2"/>
                  </a:cubicBezTo>
                  <a:cubicBezTo>
                    <a:pt x="2" y="4"/>
                    <a:pt x="1" y="5"/>
                    <a:pt x="1" y="6"/>
                  </a:cubicBezTo>
                  <a:cubicBezTo>
                    <a:pt x="0" y="7"/>
                    <a:pt x="0" y="8"/>
                    <a:pt x="0" y="8"/>
                  </a:cubicBezTo>
                  <a:cubicBezTo>
                    <a:pt x="0" y="9"/>
                    <a:pt x="1" y="10"/>
                    <a:pt x="1" y="10"/>
                  </a:cubicBezTo>
                  <a:cubicBezTo>
                    <a:pt x="1" y="10"/>
                    <a:pt x="1" y="10"/>
                    <a:pt x="1" y="10"/>
                  </a:cubicBezTo>
                  <a:cubicBezTo>
                    <a:pt x="1" y="10"/>
                    <a:pt x="1" y="10"/>
                    <a:pt x="1" y="10"/>
                  </a:cubicBezTo>
                  <a:cubicBezTo>
                    <a:pt x="1" y="10"/>
                    <a:pt x="1" y="10"/>
                    <a:pt x="1" y="10"/>
                  </a:cubicBezTo>
                  <a:cubicBezTo>
                    <a:pt x="2" y="10"/>
                    <a:pt x="2" y="10"/>
                    <a:pt x="2" y="10"/>
                  </a:cubicBezTo>
                  <a:cubicBezTo>
                    <a:pt x="3" y="10"/>
                    <a:pt x="5" y="8"/>
                    <a:pt x="5" y="6"/>
                  </a:cubicBezTo>
                  <a:cubicBezTo>
                    <a:pt x="5" y="6"/>
                    <a:pt x="5" y="6"/>
                    <a:pt x="6" y="4"/>
                  </a:cubicBezTo>
                  <a:cubicBezTo>
                    <a:pt x="7" y="2"/>
                    <a:pt x="7" y="2"/>
                    <a:pt x="7" y="2"/>
                  </a:cubicBezTo>
                  <a:cubicBezTo>
                    <a:pt x="8" y="1"/>
                    <a:pt x="7"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30" name="Freeform 111"/>
            <p:cNvSpPr/>
            <p:nvPr/>
          </p:nvSpPr>
          <p:spPr bwMode="auto">
            <a:xfrm>
              <a:off x="6128181" y="5731898"/>
              <a:ext cx="2334" cy="4669"/>
            </a:xfrm>
            <a:custGeom>
              <a:avLst/>
              <a:gdLst>
                <a:gd name="T0" fmla="*/ 5447556 w 1"/>
                <a:gd name="T1" fmla="*/ 0 h 2"/>
                <a:gd name="T2" fmla="*/ 5447556 w 1"/>
                <a:gd name="T3" fmla="*/ 0 h 2"/>
                <a:gd name="T4" fmla="*/ 0 w 1"/>
                <a:gd name="T5" fmla="*/ 5451058 h 2"/>
                <a:gd name="T6" fmla="*/ 0 w 1"/>
                <a:gd name="T7" fmla="*/ 5451058 h 2"/>
                <a:gd name="T8" fmla="*/ 5447556 w 1"/>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2">
                  <a:moveTo>
                    <a:pt x="1" y="0"/>
                  </a:moveTo>
                  <a:cubicBezTo>
                    <a:pt x="1" y="0"/>
                    <a:pt x="1" y="0"/>
                    <a:pt x="1" y="0"/>
                  </a:cubicBezTo>
                  <a:cubicBezTo>
                    <a:pt x="0" y="1"/>
                    <a:pt x="0" y="1"/>
                    <a:pt x="0" y="1"/>
                  </a:cubicBezTo>
                  <a:cubicBezTo>
                    <a:pt x="0" y="1"/>
                    <a:pt x="0" y="2"/>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31" name="Freeform 112"/>
            <p:cNvSpPr>
              <a:spLocks noEditPoints="1"/>
            </p:cNvSpPr>
            <p:nvPr/>
          </p:nvSpPr>
          <p:spPr bwMode="auto">
            <a:xfrm>
              <a:off x="6051147" y="5491458"/>
              <a:ext cx="199589" cy="398011"/>
            </a:xfrm>
            <a:custGeom>
              <a:avLst/>
              <a:gdLst>
                <a:gd name="T0" fmla="*/ 384699481 w 96"/>
                <a:gd name="T1" fmla="*/ 34378200 h 192"/>
                <a:gd name="T2" fmla="*/ 384699481 w 96"/>
                <a:gd name="T3" fmla="*/ 0 h 192"/>
                <a:gd name="T4" fmla="*/ 12967048 w 96"/>
                <a:gd name="T5" fmla="*/ 17189100 h 192"/>
                <a:gd name="T6" fmla="*/ 64837318 w 96"/>
                <a:gd name="T7" fmla="*/ 34378200 h 192"/>
                <a:gd name="T8" fmla="*/ 0 w 96"/>
                <a:gd name="T9" fmla="*/ 756310038 h 192"/>
                <a:gd name="T10" fmla="*/ 414955926 w 96"/>
                <a:gd name="T11" fmla="*/ 756310038 h 192"/>
                <a:gd name="T12" fmla="*/ 350118608 w 96"/>
                <a:gd name="T13" fmla="*/ 34378200 h 192"/>
                <a:gd name="T14" fmla="*/ 341473909 w 96"/>
                <a:gd name="T15" fmla="*/ 455504933 h 192"/>
                <a:gd name="T16" fmla="*/ 332829211 w 96"/>
                <a:gd name="T17" fmla="*/ 468396758 h 192"/>
                <a:gd name="T18" fmla="*/ 315539814 w 96"/>
                <a:gd name="T19" fmla="*/ 476991308 h 192"/>
                <a:gd name="T20" fmla="*/ 302572766 w 96"/>
                <a:gd name="T21" fmla="*/ 485585858 h 192"/>
                <a:gd name="T22" fmla="*/ 289603639 w 96"/>
                <a:gd name="T23" fmla="*/ 489883133 h 192"/>
                <a:gd name="T24" fmla="*/ 272314242 w 96"/>
                <a:gd name="T25" fmla="*/ 498477683 h 192"/>
                <a:gd name="T26" fmla="*/ 255024845 w 96"/>
                <a:gd name="T27" fmla="*/ 502774958 h 192"/>
                <a:gd name="T28" fmla="*/ 242057797 w 96"/>
                <a:gd name="T29" fmla="*/ 498477683 h 192"/>
                <a:gd name="T30" fmla="*/ 216123701 w 96"/>
                <a:gd name="T31" fmla="*/ 524261333 h 192"/>
                <a:gd name="T32" fmla="*/ 203154574 w 96"/>
                <a:gd name="T33" fmla="*/ 524261333 h 192"/>
                <a:gd name="T34" fmla="*/ 194509876 w 96"/>
                <a:gd name="T35" fmla="*/ 524261333 h 192"/>
                <a:gd name="T36" fmla="*/ 177220479 w 96"/>
                <a:gd name="T37" fmla="*/ 541450433 h 192"/>
                <a:gd name="T38" fmla="*/ 138319335 w 96"/>
                <a:gd name="T39" fmla="*/ 558639533 h 192"/>
                <a:gd name="T40" fmla="*/ 103738462 w 96"/>
                <a:gd name="T41" fmla="*/ 537153158 h 192"/>
                <a:gd name="T42" fmla="*/ 95093763 w 96"/>
                <a:gd name="T43" fmla="*/ 507072233 h 192"/>
                <a:gd name="T44" fmla="*/ 86449065 w 96"/>
                <a:gd name="T45" fmla="*/ 502774958 h 192"/>
                <a:gd name="T46" fmla="*/ 56192620 w 96"/>
                <a:gd name="T47" fmla="*/ 455504933 h 192"/>
                <a:gd name="T48" fmla="*/ 86449065 w 96"/>
                <a:gd name="T49" fmla="*/ 403939706 h 192"/>
                <a:gd name="T50" fmla="*/ 138319335 w 96"/>
                <a:gd name="T51" fmla="*/ 373858780 h 192"/>
                <a:gd name="T52" fmla="*/ 155608732 w 96"/>
                <a:gd name="T53" fmla="*/ 378156055 h 192"/>
                <a:gd name="T54" fmla="*/ 185865177 w 96"/>
                <a:gd name="T55" fmla="*/ 352372405 h 192"/>
                <a:gd name="T56" fmla="*/ 220446051 w 96"/>
                <a:gd name="T57" fmla="*/ 365264230 h 192"/>
                <a:gd name="T58" fmla="*/ 185865177 w 96"/>
                <a:gd name="T59" fmla="*/ 446910383 h 192"/>
                <a:gd name="T60" fmla="*/ 181542828 w 96"/>
                <a:gd name="T61" fmla="*/ 455504933 h 192"/>
                <a:gd name="T62" fmla="*/ 185865177 w 96"/>
                <a:gd name="T63" fmla="*/ 455504933 h 192"/>
                <a:gd name="T64" fmla="*/ 194509876 w 96"/>
                <a:gd name="T65" fmla="*/ 455504933 h 192"/>
                <a:gd name="T66" fmla="*/ 224768400 w 96"/>
                <a:gd name="T67" fmla="*/ 434018558 h 192"/>
                <a:gd name="T68" fmla="*/ 237735448 w 96"/>
                <a:gd name="T69" fmla="*/ 421126733 h 192"/>
                <a:gd name="T70" fmla="*/ 246380146 w 96"/>
                <a:gd name="T71" fmla="*/ 416829458 h 192"/>
                <a:gd name="T72" fmla="*/ 267991893 w 96"/>
                <a:gd name="T73" fmla="*/ 352372405 h 192"/>
                <a:gd name="T74" fmla="*/ 311217464 w 96"/>
                <a:gd name="T75" fmla="*/ 360966955 h 192"/>
                <a:gd name="T76" fmla="*/ 319862163 w 96"/>
                <a:gd name="T77" fmla="*/ 391047880 h 192"/>
                <a:gd name="T78" fmla="*/ 341473909 w 96"/>
                <a:gd name="T79" fmla="*/ 378156055 h 192"/>
                <a:gd name="T80" fmla="*/ 350118608 w 96"/>
                <a:gd name="T81" fmla="*/ 382453330 h 192"/>
                <a:gd name="T82" fmla="*/ 354440957 w 96"/>
                <a:gd name="T83" fmla="*/ 425424008 h 1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96" h="192">
                  <a:moveTo>
                    <a:pt x="81" y="8"/>
                  </a:moveTo>
                  <a:cubicBezTo>
                    <a:pt x="89" y="8"/>
                    <a:pt x="89" y="8"/>
                    <a:pt x="89" y="8"/>
                  </a:cubicBezTo>
                  <a:cubicBezTo>
                    <a:pt x="91" y="8"/>
                    <a:pt x="93" y="6"/>
                    <a:pt x="93" y="4"/>
                  </a:cubicBezTo>
                  <a:cubicBezTo>
                    <a:pt x="93" y="2"/>
                    <a:pt x="91" y="0"/>
                    <a:pt x="89" y="0"/>
                  </a:cubicBezTo>
                  <a:cubicBezTo>
                    <a:pt x="7" y="0"/>
                    <a:pt x="7" y="0"/>
                    <a:pt x="7" y="0"/>
                  </a:cubicBezTo>
                  <a:cubicBezTo>
                    <a:pt x="4" y="0"/>
                    <a:pt x="3" y="2"/>
                    <a:pt x="3" y="4"/>
                  </a:cubicBezTo>
                  <a:cubicBezTo>
                    <a:pt x="3" y="6"/>
                    <a:pt x="4" y="8"/>
                    <a:pt x="7" y="8"/>
                  </a:cubicBezTo>
                  <a:cubicBezTo>
                    <a:pt x="15" y="8"/>
                    <a:pt x="15" y="8"/>
                    <a:pt x="15" y="8"/>
                  </a:cubicBezTo>
                  <a:cubicBezTo>
                    <a:pt x="0" y="27"/>
                    <a:pt x="0" y="27"/>
                    <a:pt x="0" y="27"/>
                  </a:cubicBezTo>
                  <a:cubicBezTo>
                    <a:pt x="0" y="176"/>
                    <a:pt x="0" y="176"/>
                    <a:pt x="0" y="176"/>
                  </a:cubicBezTo>
                  <a:cubicBezTo>
                    <a:pt x="0" y="185"/>
                    <a:pt x="21" y="192"/>
                    <a:pt x="48" y="192"/>
                  </a:cubicBezTo>
                  <a:cubicBezTo>
                    <a:pt x="74" y="192"/>
                    <a:pt x="96" y="185"/>
                    <a:pt x="96" y="176"/>
                  </a:cubicBezTo>
                  <a:cubicBezTo>
                    <a:pt x="96" y="27"/>
                    <a:pt x="96" y="27"/>
                    <a:pt x="96" y="27"/>
                  </a:cubicBezTo>
                  <a:lnTo>
                    <a:pt x="81" y="8"/>
                  </a:lnTo>
                  <a:close/>
                  <a:moveTo>
                    <a:pt x="82" y="99"/>
                  </a:moveTo>
                  <a:cubicBezTo>
                    <a:pt x="82" y="100"/>
                    <a:pt x="80" y="103"/>
                    <a:pt x="79" y="106"/>
                  </a:cubicBezTo>
                  <a:cubicBezTo>
                    <a:pt x="79" y="106"/>
                    <a:pt x="79" y="106"/>
                    <a:pt x="78" y="107"/>
                  </a:cubicBezTo>
                  <a:cubicBezTo>
                    <a:pt x="77" y="109"/>
                    <a:pt x="77" y="109"/>
                    <a:pt x="77" y="109"/>
                  </a:cubicBezTo>
                  <a:cubicBezTo>
                    <a:pt x="76" y="110"/>
                    <a:pt x="74" y="111"/>
                    <a:pt x="74" y="111"/>
                  </a:cubicBezTo>
                  <a:cubicBezTo>
                    <a:pt x="74" y="111"/>
                    <a:pt x="73" y="111"/>
                    <a:pt x="73" y="111"/>
                  </a:cubicBezTo>
                  <a:cubicBezTo>
                    <a:pt x="73" y="111"/>
                    <a:pt x="72" y="111"/>
                    <a:pt x="72" y="111"/>
                  </a:cubicBezTo>
                  <a:cubicBezTo>
                    <a:pt x="72" y="111"/>
                    <a:pt x="71" y="112"/>
                    <a:pt x="70" y="113"/>
                  </a:cubicBezTo>
                  <a:cubicBezTo>
                    <a:pt x="70" y="113"/>
                    <a:pt x="70" y="113"/>
                    <a:pt x="69" y="113"/>
                  </a:cubicBezTo>
                  <a:cubicBezTo>
                    <a:pt x="68" y="114"/>
                    <a:pt x="67" y="114"/>
                    <a:pt x="67" y="114"/>
                  </a:cubicBezTo>
                  <a:cubicBezTo>
                    <a:pt x="66" y="114"/>
                    <a:pt x="66" y="114"/>
                    <a:pt x="66" y="114"/>
                  </a:cubicBezTo>
                  <a:cubicBezTo>
                    <a:pt x="65" y="114"/>
                    <a:pt x="64" y="115"/>
                    <a:pt x="63" y="116"/>
                  </a:cubicBezTo>
                  <a:cubicBezTo>
                    <a:pt x="63" y="116"/>
                    <a:pt x="63" y="116"/>
                    <a:pt x="61" y="117"/>
                  </a:cubicBezTo>
                  <a:cubicBezTo>
                    <a:pt x="60" y="117"/>
                    <a:pt x="60" y="117"/>
                    <a:pt x="59" y="117"/>
                  </a:cubicBezTo>
                  <a:cubicBezTo>
                    <a:pt x="58" y="117"/>
                    <a:pt x="58" y="117"/>
                    <a:pt x="57" y="117"/>
                  </a:cubicBezTo>
                  <a:cubicBezTo>
                    <a:pt x="56" y="116"/>
                    <a:pt x="56" y="116"/>
                    <a:pt x="56" y="116"/>
                  </a:cubicBezTo>
                  <a:cubicBezTo>
                    <a:pt x="56" y="116"/>
                    <a:pt x="54" y="118"/>
                    <a:pt x="52" y="121"/>
                  </a:cubicBezTo>
                  <a:cubicBezTo>
                    <a:pt x="52" y="121"/>
                    <a:pt x="52" y="121"/>
                    <a:pt x="50" y="122"/>
                  </a:cubicBezTo>
                  <a:cubicBezTo>
                    <a:pt x="49" y="122"/>
                    <a:pt x="49" y="122"/>
                    <a:pt x="49" y="122"/>
                  </a:cubicBezTo>
                  <a:cubicBezTo>
                    <a:pt x="48" y="122"/>
                    <a:pt x="47" y="122"/>
                    <a:pt x="47" y="122"/>
                  </a:cubicBezTo>
                  <a:cubicBezTo>
                    <a:pt x="47" y="122"/>
                    <a:pt x="47" y="122"/>
                    <a:pt x="47" y="122"/>
                  </a:cubicBezTo>
                  <a:cubicBezTo>
                    <a:pt x="47" y="122"/>
                    <a:pt x="46" y="122"/>
                    <a:pt x="45" y="122"/>
                  </a:cubicBezTo>
                  <a:cubicBezTo>
                    <a:pt x="45" y="122"/>
                    <a:pt x="44" y="123"/>
                    <a:pt x="43" y="125"/>
                  </a:cubicBezTo>
                  <a:cubicBezTo>
                    <a:pt x="43" y="125"/>
                    <a:pt x="43" y="125"/>
                    <a:pt x="41" y="126"/>
                  </a:cubicBezTo>
                  <a:cubicBezTo>
                    <a:pt x="40" y="127"/>
                    <a:pt x="38" y="128"/>
                    <a:pt x="36" y="129"/>
                  </a:cubicBezTo>
                  <a:cubicBezTo>
                    <a:pt x="35" y="130"/>
                    <a:pt x="33" y="130"/>
                    <a:pt x="32" y="130"/>
                  </a:cubicBezTo>
                  <a:cubicBezTo>
                    <a:pt x="31" y="130"/>
                    <a:pt x="30" y="130"/>
                    <a:pt x="29" y="130"/>
                  </a:cubicBezTo>
                  <a:cubicBezTo>
                    <a:pt x="27" y="129"/>
                    <a:pt x="25" y="128"/>
                    <a:pt x="24" y="125"/>
                  </a:cubicBezTo>
                  <a:cubicBezTo>
                    <a:pt x="23" y="122"/>
                    <a:pt x="22" y="120"/>
                    <a:pt x="22" y="118"/>
                  </a:cubicBezTo>
                  <a:cubicBezTo>
                    <a:pt x="22" y="118"/>
                    <a:pt x="22" y="118"/>
                    <a:pt x="22" y="118"/>
                  </a:cubicBezTo>
                  <a:cubicBezTo>
                    <a:pt x="22" y="117"/>
                    <a:pt x="22" y="117"/>
                    <a:pt x="21" y="117"/>
                  </a:cubicBezTo>
                  <a:cubicBezTo>
                    <a:pt x="21" y="117"/>
                    <a:pt x="21" y="117"/>
                    <a:pt x="20" y="117"/>
                  </a:cubicBezTo>
                  <a:cubicBezTo>
                    <a:pt x="17" y="116"/>
                    <a:pt x="15" y="114"/>
                    <a:pt x="14" y="111"/>
                  </a:cubicBezTo>
                  <a:cubicBezTo>
                    <a:pt x="13" y="110"/>
                    <a:pt x="13" y="108"/>
                    <a:pt x="13" y="106"/>
                  </a:cubicBezTo>
                  <a:cubicBezTo>
                    <a:pt x="13" y="104"/>
                    <a:pt x="14" y="102"/>
                    <a:pt x="15" y="100"/>
                  </a:cubicBezTo>
                  <a:cubicBezTo>
                    <a:pt x="16" y="98"/>
                    <a:pt x="18" y="96"/>
                    <a:pt x="20" y="94"/>
                  </a:cubicBezTo>
                  <a:cubicBezTo>
                    <a:pt x="23" y="92"/>
                    <a:pt x="23" y="92"/>
                    <a:pt x="23" y="92"/>
                  </a:cubicBezTo>
                  <a:cubicBezTo>
                    <a:pt x="27" y="90"/>
                    <a:pt x="31" y="88"/>
                    <a:pt x="32" y="87"/>
                  </a:cubicBezTo>
                  <a:cubicBezTo>
                    <a:pt x="33" y="87"/>
                    <a:pt x="34" y="87"/>
                    <a:pt x="34" y="88"/>
                  </a:cubicBezTo>
                  <a:cubicBezTo>
                    <a:pt x="35" y="89"/>
                    <a:pt x="35" y="89"/>
                    <a:pt x="36" y="88"/>
                  </a:cubicBezTo>
                  <a:cubicBezTo>
                    <a:pt x="36" y="88"/>
                    <a:pt x="36" y="88"/>
                    <a:pt x="37" y="87"/>
                  </a:cubicBezTo>
                  <a:cubicBezTo>
                    <a:pt x="39" y="85"/>
                    <a:pt x="41" y="83"/>
                    <a:pt x="43" y="82"/>
                  </a:cubicBezTo>
                  <a:cubicBezTo>
                    <a:pt x="44" y="82"/>
                    <a:pt x="45" y="82"/>
                    <a:pt x="46" y="82"/>
                  </a:cubicBezTo>
                  <a:cubicBezTo>
                    <a:pt x="48" y="82"/>
                    <a:pt x="50" y="83"/>
                    <a:pt x="51" y="85"/>
                  </a:cubicBezTo>
                  <a:cubicBezTo>
                    <a:pt x="52" y="88"/>
                    <a:pt x="52" y="91"/>
                    <a:pt x="50" y="95"/>
                  </a:cubicBezTo>
                  <a:cubicBezTo>
                    <a:pt x="48" y="98"/>
                    <a:pt x="46" y="101"/>
                    <a:pt x="43" y="104"/>
                  </a:cubicBezTo>
                  <a:cubicBezTo>
                    <a:pt x="43" y="104"/>
                    <a:pt x="43" y="104"/>
                    <a:pt x="43" y="104"/>
                  </a:cubicBezTo>
                  <a:cubicBezTo>
                    <a:pt x="42" y="105"/>
                    <a:pt x="42" y="105"/>
                    <a:pt x="42" y="106"/>
                  </a:cubicBezTo>
                  <a:cubicBezTo>
                    <a:pt x="42" y="106"/>
                    <a:pt x="42" y="106"/>
                    <a:pt x="42" y="106"/>
                  </a:cubicBezTo>
                  <a:cubicBezTo>
                    <a:pt x="43" y="106"/>
                    <a:pt x="43" y="106"/>
                    <a:pt x="43" y="106"/>
                  </a:cubicBezTo>
                  <a:cubicBezTo>
                    <a:pt x="43" y="106"/>
                    <a:pt x="44" y="106"/>
                    <a:pt x="44" y="106"/>
                  </a:cubicBezTo>
                  <a:cubicBezTo>
                    <a:pt x="44" y="106"/>
                    <a:pt x="44" y="106"/>
                    <a:pt x="45" y="106"/>
                  </a:cubicBezTo>
                  <a:cubicBezTo>
                    <a:pt x="46" y="104"/>
                    <a:pt x="48" y="103"/>
                    <a:pt x="49" y="102"/>
                  </a:cubicBezTo>
                  <a:cubicBezTo>
                    <a:pt x="50" y="101"/>
                    <a:pt x="51" y="101"/>
                    <a:pt x="52" y="101"/>
                  </a:cubicBezTo>
                  <a:cubicBezTo>
                    <a:pt x="53" y="101"/>
                    <a:pt x="53" y="101"/>
                    <a:pt x="53" y="101"/>
                  </a:cubicBezTo>
                  <a:cubicBezTo>
                    <a:pt x="53" y="101"/>
                    <a:pt x="54" y="100"/>
                    <a:pt x="55" y="98"/>
                  </a:cubicBezTo>
                  <a:cubicBezTo>
                    <a:pt x="55" y="96"/>
                    <a:pt x="56" y="95"/>
                    <a:pt x="56" y="96"/>
                  </a:cubicBezTo>
                  <a:cubicBezTo>
                    <a:pt x="56" y="97"/>
                    <a:pt x="57" y="97"/>
                    <a:pt x="57" y="97"/>
                  </a:cubicBezTo>
                  <a:cubicBezTo>
                    <a:pt x="57" y="96"/>
                    <a:pt x="58" y="93"/>
                    <a:pt x="59" y="90"/>
                  </a:cubicBezTo>
                  <a:cubicBezTo>
                    <a:pt x="61" y="86"/>
                    <a:pt x="62" y="83"/>
                    <a:pt x="62" y="82"/>
                  </a:cubicBezTo>
                  <a:cubicBezTo>
                    <a:pt x="63" y="81"/>
                    <a:pt x="65" y="79"/>
                    <a:pt x="69" y="77"/>
                  </a:cubicBezTo>
                  <a:cubicBezTo>
                    <a:pt x="72" y="76"/>
                    <a:pt x="73" y="79"/>
                    <a:pt x="72" y="84"/>
                  </a:cubicBezTo>
                  <a:cubicBezTo>
                    <a:pt x="70" y="89"/>
                    <a:pt x="70" y="93"/>
                    <a:pt x="70" y="93"/>
                  </a:cubicBezTo>
                  <a:cubicBezTo>
                    <a:pt x="70" y="93"/>
                    <a:pt x="72" y="92"/>
                    <a:pt x="74" y="91"/>
                  </a:cubicBezTo>
                  <a:cubicBezTo>
                    <a:pt x="77" y="89"/>
                    <a:pt x="79" y="88"/>
                    <a:pt x="79" y="88"/>
                  </a:cubicBezTo>
                  <a:cubicBezTo>
                    <a:pt x="79" y="88"/>
                    <a:pt x="79" y="88"/>
                    <a:pt x="79" y="88"/>
                  </a:cubicBezTo>
                  <a:cubicBezTo>
                    <a:pt x="79" y="88"/>
                    <a:pt x="80" y="88"/>
                    <a:pt x="80" y="87"/>
                  </a:cubicBezTo>
                  <a:cubicBezTo>
                    <a:pt x="81" y="87"/>
                    <a:pt x="81" y="88"/>
                    <a:pt x="81" y="89"/>
                  </a:cubicBezTo>
                  <a:cubicBezTo>
                    <a:pt x="81" y="90"/>
                    <a:pt x="81" y="93"/>
                    <a:pt x="82" y="95"/>
                  </a:cubicBezTo>
                  <a:cubicBezTo>
                    <a:pt x="83" y="96"/>
                    <a:pt x="83" y="98"/>
                    <a:pt x="82"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32" name="Freeform 113"/>
            <p:cNvSpPr>
              <a:spLocks noEditPoints="1"/>
            </p:cNvSpPr>
            <p:nvPr/>
          </p:nvSpPr>
          <p:spPr bwMode="auto">
            <a:xfrm>
              <a:off x="6144522" y="5660700"/>
              <a:ext cx="71198" cy="75867"/>
            </a:xfrm>
            <a:custGeom>
              <a:avLst/>
              <a:gdLst>
                <a:gd name="T0" fmla="*/ 135937923 w 34"/>
                <a:gd name="T1" fmla="*/ 93265832 h 36"/>
                <a:gd name="T2" fmla="*/ 122783045 w 34"/>
                <a:gd name="T3" fmla="*/ 111029247 h 36"/>
                <a:gd name="T4" fmla="*/ 127168004 w 34"/>
                <a:gd name="T5" fmla="*/ 79942744 h 36"/>
                <a:gd name="T6" fmla="*/ 131552963 w 34"/>
                <a:gd name="T7" fmla="*/ 62177221 h 36"/>
                <a:gd name="T8" fmla="*/ 122783045 w 34"/>
                <a:gd name="T9" fmla="*/ 62177221 h 36"/>
                <a:gd name="T10" fmla="*/ 118398086 w 34"/>
                <a:gd name="T11" fmla="*/ 71059983 h 36"/>
                <a:gd name="T12" fmla="*/ 118398086 w 34"/>
                <a:gd name="T13" fmla="*/ 71059983 h 36"/>
                <a:gd name="T14" fmla="*/ 109626073 w 34"/>
                <a:gd name="T15" fmla="*/ 66617548 h 36"/>
                <a:gd name="T16" fmla="*/ 87701278 w 34"/>
                <a:gd name="T17" fmla="*/ 88823398 h 36"/>
                <a:gd name="T18" fmla="*/ 78931359 w 34"/>
                <a:gd name="T19" fmla="*/ 111029247 h 36"/>
                <a:gd name="T20" fmla="*/ 61391523 w 34"/>
                <a:gd name="T21" fmla="*/ 137677531 h 36"/>
                <a:gd name="T22" fmla="*/ 65776482 w 34"/>
                <a:gd name="T23" fmla="*/ 111029247 h 36"/>
                <a:gd name="T24" fmla="*/ 92086237 w 34"/>
                <a:gd name="T25" fmla="*/ 4440327 h 36"/>
                <a:gd name="T26" fmla="*/ 70161441 w 34"/>
                <a:gd name="T27" fmla="*/ 71059983 h 36"/>
                <a:gd name="T28" fmla="*/ 48236645 w 34"/>
                <a:gd name="T29" fmla="*/ 111029247 h 36"/>
                <a:gd name="T30" fmla="*/ 39466727 w 34"/>
                <a:gd name="T31" fmla="*/ 124354443 h 36"/>
                <a:gd name="T32" fmla="*/ 26309755 w 34"/>
                <a:gd name="T33" fmla="*/ 106588920 h 36"/>
                <a:gd name="T34" fmla="*/ 0 w 34"/>
                <a:gd name="T35" fmla="*/ 137677531 h 36"/>
                <a:gd name="T36" fmla="*/ 4384959 w 34"/>
                <a:gd name="T37" fmla="*/ 159883380 h 36"/>
                <a:gd name="T38" fmla="*/ 13154878 w 34"/>
                <a:gd name="T39" fmla="*/ 159883380 h 36"/>
                <a:gd name="T40" fmla="*/ 39466727 w 34"/>
                <a:gd name="T41" fmla="*/ 124354443 h 36"/>
                <a:gd name="T42" fmla="*/ 48236645 w 34"/>
                <a:gd name="T43" fmla="*/ 115471681 h 36"/>
                <a:gd name="T44" fmla="*/ 65776482 w 34"/>
                <a:gd name="T45" fmla="*/ 84383071 h 36"/>
                <a:gd name="T46" fmla="*/ 57006563 w 34"/>
                <a:gd name="T47" fmla="*/ 119912008 h 36"/>
                <a:gd name="T48" fmla="*/ 61391523 w 34"/>
                <a:gd name="T49" fmla="*/ 137677531 h 36"/>
                <a:gd name="T50" fmla="*/ 74546400 w 34"/>
                <a:gd name="T51" fmla="*/ 124354443 h 36"/>
                <a:gd name="T52" fmla="*/ 83316318 w 34"/>
                <a:gd name="T53" fmla="*/ 115471681 h 36"/>
                <a:gd name="T54" fmla="*/ 96471196 w 34"/>
                <a:gd name="T55" fmla="*/ 119912008 h 36"/>
                <a:gd name="T56" fmla="*/ 118398086 w 34"/>
                <a:gd name="T57" fmla="*/ 111029247 h 36"/>
                <a:gd name="T58" fmla="*/ 131552963 w 34"/>
                <a:gd name="T59" fmla="*/ 102148593 h 36"/>
                <a:gd name="T60" fmla="*/ 149092800 w 34"/>
                <a:gd name="T61" fmla="*/ 71059983 h 36"/>
                <a:gd name="T62" fmla="*/ 140322882 w 34"/>
                <a:gd name="T63" fmla="*/ 75500310 h 36"/>
                <a:gd name="T64" fmla="*/ 26309755 w 34"/>
                <a:gd name="T65" fmla="*/ 146560292 h 36"/>
                <a:gd name="T66" fmla="*/ 8769918 w 34"/>
                <a:gd name="T67" fmla="*/ 159883380 h 36"/>
                <a:gd name="T68" fmla="*/ 8769918 w 34"/>
                <a:gd name="T69" fmla="*/ 142117858 h 36"/>
                <a:gd name="T70" fmla="*/ 26309755 w 34"/>
                <a:gd name="T71" fmla="*/ 106588920 h 36"/>
                <a:gd name="T72" fmla="*/ 35079673 w 34"/>
                <a:gd name="T73" fmla="*/ 106588920 h 36"/>
                <a:gd name="T74" fmla="*/ 118398086 w 34"/>
                <a:gd name="T75" fmla="*/ 84383071 h 36"/>
                <a:gd name="T76" fmla="*/ 96471196 w 34"/>
                <a:gd name="T77" fmla="*/ 119912008 h 36"/>
                <a:gd name="T78" fmla="*/ 92086237 w 34"/>
                <a:gd name="T79" fmla="*/ 119912008 h 36"/>
                <a:gd name="T80" fmla="*/ 100856155 w 34"/>
                <a:gd name="T81" fmla="*/ 79942744 h 36"/>
                <a:gd name="T82" fmla="*/ 118398086 w 34"/>
                <a:gd name="T83" fmla="*/ 71059983 h 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4" h="36">
                  <a:moveTo>
                    <a:pt x="32" y="17"/>
                  </a:moveTo>
                  <a:cubicBezTo>
                    <a:pt x="32" y="19"/>
                    <a:pt x="31" y="20"/>
                    <a:pt x="31" y="21"/>
                  </a:cubicBezTo>
                  <a:cubicBezTo>
                    <a:pt x="30" y="22"/>
                    <a:pt x="29" y="23"/>
                    <a:pt x="29" y="23"/>
                  </a:cubicBezTo>
                  <a:cubicBezTo>
                    <a:pt x="28" y="24"/>
                    <a:pt x="28" y="24"/>
                    <a:pt x="28" y="25"/>
                  </a:cubicBezTo>
                  <a:cubicBezTo>
                    <a:pt x="28" y="25"/>
                    <a:pt x="27" y="25"/>
                    <a:pt x="27" y="24"/>
                  </a:cubicBezTo>
                  <a:cubicBezTo>
                    <a:pt x="27" y="24"/>
                    <a:pt x="28" y="22"/>
                    <a:pt x="29" y="18"/>
                  </a:cubicBezTo>
                  <a:cubicBezTo>
                    <a:pt x="29" y="17"/>
                    <a:pt x="29" y="17"/>
                    <a:pt x="29" y="16"/>
                  </a:cubicBezTo>
                  <a:cubicBezTo>
                    <a:pt x="30" y="16"/>
                    <a:pt x="30" y="15"/>
                    <a:pt x="30" y="14"/>
                  </a:cubicBezTo>
                  <a:cubicBezTo>
                    <a:pt x="30" y="13"/>
                    <a:pt x="30" y="13"/>
                    <a:pt x="30" y="13"/>
                  </a:cubicBezTo>
                  <a:cubicBezTo>
                    <a:pt x="28" y="14"/>
                    <a:pt x="28" y="14"/>
                    <a:pt x="28" y="14"/>
                  </a:cubicBezTo>
                  <a:cubicBezTo>
                    <a:pt x="27" y="17"/>
                    <a:pt x="27" y="17"/>
                    <a:pt x="27" y="17"/>
                  </a:cubicBezTo>
                  <a:cubicBezTo>
                    <a:pt x="27" y="16"/>
                    <a:pt x="27" y="16"/>
                    <a:pt x="27" y="16"/>
                  </a:cubicBezTo>
                  <a:cubicBezTo>
                    <a:pt x="27" y="16"/>
                    <a:pt x="27" y="16"/>
                    <a:pt x="27" y="16"/>
                  </a:cubicBezTo>
                  <a:cubicBezTo>
                    <a:pt x="27" y="16"/>
                    <a:pt x="27" y="16"/>
                    <a:pt x="27" y="16"/>
                  </a:cubicBezTo>
                  <a:cubicBezTo>
                    <a:pt x="27" y="15"/>
                    <a:pt x="27" y="15"/>
                    <a:pt x="26" y="15"/>
                  </a:cubicBezTo>
                  <a:cubicBezTo>
                    <a:pt x="26" y="15"/>
                    <a:pt x="26" y="15"/>
                    <a:pt x="25" y="15"/>
                  </a:cubicBezTo>
                  <a:cubicBezTo>
                    <a:pt x="24" y="15"/>
                    <a:pt x="23" y="16"/>
                    <a:pt x="22" y="17"/>
                  </a:cubicBezTo>
                  <a:cubicBezTo>
                    <a:pt x="21" y="18"/>
                    <a:pt x="21" y="19"/>
                    <a:pt x="20" y="20"/>
                  </a:cubicBezTo>
                  <a:cubicBezTo>
                    <a:pt x="20" y="21"/>
                    <a:pt x="19" y="22"/>
                    <a:pt x="19" y="22"/>
                  </a:cubicBezTo>
                  <a:cubicBezTo>
                    <a:pt x="19" y="23"/>
                    <a:pt x="19" y="24"/>
                    <a:pt x="18" y="25"/>
                  </a:cubicBezTo>
                  <a:cubicBezTo>
                    <a:pt x="17" y="27"/>
                    <a:pt x="17" y="28"/>
                    <a:pt x="16" y="29"/>
                  </a:cubicBezTo>
                  <a:cubicBezTo>
                    <a:pt x="16" y="30"/>
                    <a:pt x="15" y="30"/>
                    <a:pt x="14" y="31"/>
                  </a:cubicBezTo>
                  <a:cubicBezTo>
                    <a:pt x="14" y="31"/>
                    <a:pt x="14" y="31"/>
                    <a:pt x="14" y="30"/>
                  </a:cubicBezTo>
                  <a:cubicBezTo>
                    <a:pt x="13" y="30"/>
                    <a:pt x="14" y="28"/>
                    <a:pt x="15" y="25"/>
                  </a:cubicBezTo>
                  <a:cubicBezTo>
                    <a:pt x="23" y="0"/>
                    <a:pt x="23" y="0"/>
                    <a:pt x="23" y="0"/>
                  </a:cubicBezTo>
                  <a:cubicBezTo>
                    <a:pt x="21" y="1"/>
                    <a:pt x="21" y="1"/>
                    <a:pt x="21" y="1"/>
                  </a:cubicBezTo>
                  <a:cubicBezTo>
                    <a:pt x="20" y="3"/>
                    <a:pt x="20" y="3"/>
                    <a:pt x="20" y="3"/>
                  </a:cubicBezTo>
                  <a:cubicBezTo>
                    <a:pt x="18" y="10"/>
                    <a:pt x="16" y="15"/>
                    <a:pt x="16" y="16"/>
                  </a:cubicBezTo>
                  <a:cubicBezTo>
                    <a:pt x="12" y="25"/>
                    <a:pt x="12" y="25"/>
                    <a:pt x="12" y="25"/>
                  </a:cubicBezTo>
                  <a:cubicBezTo>
                    <a:pt x="11" y="25"/>
                    <a:pt x="11" y="25"/>
                    <a:pt x="11" y="25"/>
                  </a:cubicBezTo>
                  <a:cubicBezTo>
                    <a:pt x="11" y="26"/>
                    <a:pt x="10" y="27"/>
                    <a:pt x="9" y="28"/>
                  </a:cubicBezTo>
                  <a:cubicBezTo>
                    <a:pt x="9" y="28"/>
                    <a:pt x="9" y="28"/>
                    <a:pt x="9" y="28"/>
                  </a:cubicBezTo>
                  <a:cubicBezTo>
                    <a:pt x="9" y="26"/>
                    <a:pt x="9" y="25"/>
                    <a:pt x="8" y="24"/>
                  </a:cubicBezTo>
                  <a:cubicBezTo>
                    <a:pt x="8" y="23"/>
                    <a:pt x="7" y="23"/>
                    <a:pt x="6" y="24"/>
                  </a:cubicBezTo>
                  <a:cubicBezTo>
                    <a:pt x="5" y="24"/>
                    <a:pt x="4" y="25"/>
                    <a:pt x="3" y="26"/>
                  </a:cubicBezTo>
                  <a:cubicBezTo>
                    <a:pt x="2" y="28"/>
                    <a:pt x="1" y="29"/>
                    <a:pt x="0" y="31"/>
                  </a:cubicBezTo>
                  <a:cubicBezTo>
                    <a:pt x="0" y="32"/>
                    <a:pt x="0" y="33"/>
                    <a:pt x="0" y="35"/>
                  </a:cubicBezTo>
                  <a:cubicBezTo>
                    <a:pt x="0" y="35"/>
                    <a:pt x="1" y="35"/>
                    <a:pt x="1" y="36"/>
                  </a:cubicBezTo>
                  <a:cubicBezTo>
                    <a:pt x="1" y="36"/>
                    <a:pt x="2" y="36"/>
                    <a:pt x="2" y="36"/>
                  </a:cubicBezTo>
                  <a:cubicBezTo>
                    <a:pt x="2" y="36"/>
                    <a:pt x="3" y="36"/>
                    <a:pt x="3" y="36"/>
                  </a:cubicBezTo>
                  <a:cubicBezTo>
                    <a:pt x="5" y="35"/>
                    <a:pt x="7" y="33"/>
                    <a:pt x="8" y="28"/>
                  </a:cubicBezTo>
                  <a:cubicBezTo>
                    <a:pt x="9" y="28"/>
                    <a:pt x="9" y="28"/>
                    <a:pt x="9" y="28"/>
                  </a:cubicBezTo>
                  <a:cubicBezTo>
                    <a:pt x="9" y="28"/>
                    <a:pt x="9" y="28"/>
                    <a:pt x="9" y="28"/>
                  </a:cubicBezTo>
                  <a:cubicBezTo>
                    <a:pt x="10" y="28"/>
                    <a:pt x="11" y="27"/>
                    <a:pt x="11" y="26"/>
                  </a:cubicBezTo>
                  <a:cubicBezTo>
                    <a:pt x="13" y="21"/>
                    <a:pt x="15" y="18"/>
                    <a:pt x="16" y="17"/>
                  </a:cubicBezTo>
                  <a:cubicBezTo>
                    <a:pt x="15" y="18"/>
                    <a:pt x="15" y="19"/>
                    <a:pt x="15" y="19"/>
                  </a:cubicBezTo>
                  <a:cubicBezTo>
                    <a:pt x="15" y="20"/>
                    <a:pt x="15" y="21"/>
                    <a:pt x="14" y="21"/>
                  </a:cubicBezTo>
                  <a:cubicBezTo>
                    <a:pt x="14" y="23"/>
                    <a:pt x="13" y="25"/>
                    <a:pt x="13" y="27"/>
                  </a:cubicBezTo>
                  <a:cubicBezTo>
                    <a:pt x="12" y="28"/>
                    <a:pt x="12" y="29"/>
                    <a:pt x="13" y="30"/>
                  </a:cubicBezTo>
                  <a:cubicBezTo>
                    <a:pt x="13" y="31"/>
                    <a:pt x="13" y="31"/>
                    <a:pt x="14" y="31"/>
                  </a:cubicBezTo>
                  <a:cubicBezTo>
                    <a:pt x="14" y="31"/>
                    <a:pt x="14" y="31"/>
                    <a:pt x="14" y="31"/>
                  </a:cubicBezTo>
                  <a:cubicBezTo>
                    <a:pt x="15" y="31"/>
                    <a:pt x="16" y="30"/>
                    <a:pt x="17" y="28"/>
                  </a:cubicBezTo>
                  <a:cubicBezTo>
                    <a:pt x="17" y="27"/>
                    <a:pt x="18" y="26"/>
                    <a:pt x="19" y="24"/>
                  </a:cubicBezTo>
                  <a:cubicBezTo>
                    <a:pt x="19" y="24"/>
                    <a:pt x="19" y="25"/>
                    <a:pt x="19" y="26"/>
                  </a:cubicBezTo>
                  <a:cubicBezTo>
                    <a:pt x="20" y="27"/>
                    <a:pt x="20" y="27"/>
                    <a:pt x="21" y="27"/>
                  </a:cubicBezTo>
                  <a:cubicBezTo>
                    <a:pt x="21" y="28"/>
                    <a:pt x="22" y="28"/>
                    <a:pt x="22" y="27"/>
                  </a:cubicBezTo>
                  <a:cubicBezTo>
                    <a:pt x="23" y="27"/>
                    <a:pt x="25" y="25"/>
                    <a:pt x="26" y="22"/>
                  </a:cubicBezTo>
                  <a:cubicBezTo>
                    <a:pt x="26" y="23"/>
                    <a:pt x="26" y="24"/>
                    <a:pt x="27" y="25"/>
                  </a:cubicBezTo>
                  <a:cubicBezTo>
                    <a:pt x="27" y="25"/>
                    <a:pt x="27" y="25"/>
                    <a:pt x="28" y="25"/>
                  </a:cubicBezTo>
                  <a:cubicBezTo>
                    <a:pt x="28" y="25"/>
                    <a:pt x="29" y="24"/>
                    <a:pt x="30" y="23"/>
                  </a:cubicBezTo>
                  <a:cubicBezTo>
                    <a:pt x="31" y="22"/>
                    <a:pt x="32" y="20"/>
                    <a:pt x="33" y="17"/>
                  </a:cubicBezTo>
                  <a:cubicBezTo>
                    <a:pt x="34" y="16"/>
                    <a:pt x="34" y="16"/>
                    <a:pt x="34" y="16"/>
                  </a:cubicBezTo>
                  <a:cubicBezTo>
                    <a:pt x="33" y="15"/>
                    <a:pt x="33" y="15"/>
                    <a:pt x="33" y="15"/>
                  </a:cubicBezTo>
                  <a:cubicBezTo>
                    <a:pt x="33" y="15"/>
                    <a:pt x="33" y="16"/>
                    <a:pt x="32" y="17"/>
                  </a:cubicBezTo>
                  <a:close/>
                  <a:moveTo>
                    <a:pt x="8" y="28"/>
                  </a:moveTo>
                  <a:cubicBezTo>
                    <a:pt x="7" y="30"/>
                    <a:pt x="7" y="31"/>
                    <a:pt x="6" y="33"/>
                  </a:cubicBezTo>
                  <a:cubicBezTo>
                    <a:pt x="5" y="34"/>
                    <a:pt x="4" y="35"/>
                    <a:pt x="3" y="35"/>
                  </a:cubicBezTo>
                  <a:cubicBezTo>
                    <a:pt x="3" y="36"/>
                    <a:pt x="2" y="36"/>
                    <a:pt x="2" y="36"/>
                  </a:cubicBezTo>
                  <a:cubicBezTo>
                    <a:pt x="2" y="36"/>
                    <a:pt x="2" y="35"/>
                    <a:pt x="1" y="35"/>
                  </a:cubicBezTo>
                  <a:cubicBezTo>
                    <a:pt x="1" y="35"/>
                    <a:pt x="1" y="34"/>
                    <a:pt x="2" y="32"/>
                  </a:cubicBezTo>
                  <a:cubicBezTo>
                    <a:pt x="2" y="30"/>
                    <a:pt x="3" y="29"/>
                    <a:pt x="4" y="27"/>
                  </a:cubicBezTo>
                  <a:cubicBezTo>
                    <a:pt x="4" y="25"/>
                    <a:pt x="5" y="24"/>
                    <a:pt x="6" y="24"/>
                  </a:cubicBezTo>
                  <a:cubicBezTo>
                    <a:pt x="7" y="24"/>
                    <a:pt x="7" y="24"/>
                    <a:pt x="7" y="24"/>
                  </a:cubicBezTo>
                  <a:cubicBezTo>
                    <a:pt x="8" y="24"/>
                    <a:pt x="8" y="24"/>
                    <a:pt x="8" y="24"/>
                  </a:cubicBezTo>
                  <a:cubicBezTo>
                    <a:pt x="8" y="25"/>
                    <a:pt x="8" y="26"/>
                    <a:pt x="8" y="28"/>
                  </a:cubicBezTo>
                  <a:close/>
                  <a:moveTo>
                    <a:pt x="27" y="19"/>
                  </a:moveTo>
                  <a:cubicBezTo>
                    <a:pt x="26" y="21"/>
                    <a:pt x="25" y="23"/>
                    <a:pt x="24" y="24"/>
                  </a:cubicBezTo>
                  <a:cubicBezTo>
                    <a:pt x="24" y="26"/>
                    <a:pt x="23" y="27"/>
                    <a:pt x="22" y="27"/>
                  </a:cubicBezTo>
                  <a:cubicBezTo>
                    <a:pt x="22" y="27"/>
                    <a:pt x="22" y="27"/>
                    <a:pt x="21" y="27"/>
                  </a:cubicBezTo>
                  <a:cubicBezTo>
                    <a:pt x="21" y="27"/>
                    <a:pt x="21" y="27"/>
                    <a:pt x="21" y="27"/>
                  </a:cubicBezTo>
                  <a:cubicBezTo>
                    <a:pt x="20" y="26"/>
                    <a:pt x="21" y="25"/>
                    <a:pt x="21" y="23"/>
                  </a:cubicBezTo>
                  <a:cubicBezTo>
                    <a:pt x="21" y="22"/>
                    <a:pt x="22" y="20"/>
                    <a:pt x="23" y="18"/>
                  </a:cubicBezTo>
                  <a:cubicBezTo>
                    <a:pt x="24" y="17"/>
                    <a:pt x="24" y="16"/>
                    <a:pt x="25" y="15"/>
                  </a:cubicBezTo>
                  <a:cubicBezTo>
                    <a:pt x="26" y="15"/>
                    <a:pt x="27" y="15"/>
                    <a:pt x="27" y="16"/>
                  </a:cubicBezTo>
                  <a:cubicBezTo>
                    <a:pt x="27" y="17"/>
                    <a:pt x="27" y="18"/>
                    <a:pt x="27"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33" name="Freeform 114"/>
            <p:cNvSpPr>
              <a:spLocks noEditPoints="1"/>
            </p:cNvSpPr>
            <p:nvPr/>
          </p:nvSpPr>
          <p:spPr bwMode="auto">
            <a:xfrm>
              <a:off x="5078881" y="4620737"/>
              <a:ext cx="398011" cy="399178"/>
            </a:xfrm>
            <a:custGeom>
              <a:avLst/>
              <a:gdLst>
                <a:gd name="T0" fmla="*/ 825066438 w 192"/>
                <a:gd name="T1" fmla="*/ 389021831 h 192"/>
                <a:gd name="T2" fmla="*/ 670366611 w 192"/>
                <a:gd name="T3" fmla="*/ 229090749 h 192"/>
                <a:gd name="T4" fmla="*/ 635988410 w 192"/>
                <a:gd name="T5" fmla="*/ 233413098 h 192"/>
                <a:gd name="T6" fmla="*/ 584421110 w 192"/>
                <a:gd name="T7" fmla="*/ 168575780 h 192"/>
                <a:gd name="T8" fmla="*/ 584421110 w 192"/>
                <a:gd name="T9" fmla="*/ 151286383 h 192"/>
                <a:gd name="T10" fmla="*/ 438315833 w 192"/>
                <a:gd name="T11" fmla="*/ 0 h 192"/>
                <a:gd name="T12" fmla="*/ 309399655 w 192"/>
                <a:gd name="T13" fmla="*/ 77804366 h 192"/>
                <a:gd name="T14" fmla="*/ 227753503 w 192"/>
                <a:gd name="T15" fmla="*/ 56192620 h 192"/>
                <a:gd name="T16" fmla="*/ 47270025 w 192"/>
                <a:gd name="T17" fmla="*/ 237735448 h 192"/>
                <a:gd name="T18" fmla="*/ 124618902 w 192"/>
                <a:gd name="T19" fmla="*/ 389021831 h 192"/>
                <a:gd name="T20" fmla="*/ 146105278 w 192"/>
                <a:gd name="T21" fmla="*/ 466826197 h 192"/>
                <a:gd name="T22" fmla="*/ 146105278 w 192"/>
                <a:gd name="T23" fmla="*/ 466826197 h 192"/>
                <a:gd name="T24" fmla="*/ 8594550 w 192"/>
                <a:gd name="T25" fmla="*/ 756429836 h 192"/>
                <a:gd name="T26" fmla="*/ 8594550 w 192"/>
                <a:gd name="T27" fmla="*/ 786686281 h 192"/>
                <a:gd name="T28" fmla="*/ 17189100 w 192"/>
                <a:gd name="T29" fmla="*/ 808300106 h 192"/>
                <a:gd name="T30" fmla="*/ 25783650 w 192"/>
                <a:gd name="T31" fmla="*/ 812622455 h 192"/>
                <a:gd name="T32" fmla="*/ 34378200 w 192"/>
                <a:gd name="T33" fmla="*/ 825589503 h 192"/>
                <a:gd name="T34" fmla="*/ 51567300 w 192"/>
                <a:gd name="T35" fmla="*/ 829911853 h 192"/>
                <a:gd name="T36" fmla="*/ 68756400 w 192"/>
                <a:gd name="T37" fmla="*/ 821267154 h 192"/>
                <a:gd name="T38" fmla="*/ 391047880 w 192"/>
                <a:gd name="T39" fmla="*/ 704559565 h 192"/>
                <a:gd name="T40" fmla="*/ 403939706 w 192"/>
                <a:gd name="T41" fmla="*/ 700237216 h 192"/>
                <a:gd name="T42" fmla="*/ 438315833 w 192"/>
                <a:gd name="T43" fmla="*/ 704559565 h 192"/>
                <a:gd name="T44" fmla="*/ 494180408 w 192"/>
                <a:gd name="T45" fmla="*/ 691592517 h 192"/>
                <a:gd name="T46" fmla="*/ 648880235 w 192"/>
                <a:gd name="T47" fmla="*/ 791010709 h 192"/>
                <a:gd name="T48" fmla="*/ 820769163 w 192"/>
                <a:gd name="T49" fmla="*/ 609465802 h 192"/>
                <a:gd name="T50" fmla="*/ 782093688 w 192"/>
                <a:gd name="T51" fmla="*/ 501404991 h 192"/>
                <a:gd name="T52" fmla="*/ 825066438 w 192"/>
                <a:gd name="T53" fmla="*/ 389021831 h 192"/>
                <a:gd name="T54" fmla="*/ 296507830 w 192"/>
                <a:gd name="T55" fmla="*/ 185865177 h 192"/>
                <a:gd name="T56" fmla="*/ 446910383 w 192"/>
                <a:gd name="T57" fmla="*/ 302572766 h 192"/>
                <a:gd name="T58" fmla="*/ 429721283 w 192"/>
                <a:gd name="T59" fmla="*/ 332829211 h 192"/>
                <a:gd name="T60" fmla="*/ 425424008 w 192"/>
                <a:gd name="T61" fmla="*/ 332829211 h 192"/>
                <a:gd name="T62" fmla="*/ 403939706 w 192"/>
                <a:gd name="T63" fmla="*/ 315539814 h 192"/>
                <a:gd name="T64" fmla="*/ 296507830 w 192"/>
                <a:gd name="T65" fmla="*/ 233413098 h 192"/>
                <a:gd name="T66" fmla="*/ 296507830 w 192"/>
                <a:gd name="T67" fmla="*/ 233413098 h 192"/>
                <a:gd name="T68" fmla="*/ 275021455 w 192"/>
                <a:gd name="T69" fmla="*/ 207479003 h 192"/>
                <a:gd name="T70" fmla="*/ 296507830 w 192"/>
                <a:gd name="T71" fmla="*/ 185865177 h 192"/>
                <a:gd name="T72" fmla="*/ 180483478 w 192"/>
                <a:gd name="T73" fmla="*/ 514372039 h 192"/>
                <a:gd name="T74" fmla="*/ 253535080 w 192"/>
                <a:gd name="T75" fmla="*/ 561919960 h 192"/>
                <a:gd name="T76" fmla="*/ 111727077 w 192"/>
                <a:gd name="T77" fmla="*/ 682947819 h 192"/>
                <a:gd name="T78" fmla="*/ 180483478 w 192"/>
                <a:gd name="T79" fmla="*/ 514372039 h 192"/>
                <a:gd name="T80" fmla="*/ 184780753 w 192"/>
                <a:gd name="T81" fmla="*/ 682947819 h 192"/>
                <a:gd name="T82" fmla="*/ 292210555 w 192"/>
                <a:gd name="T83" fmla="*/ 587854056 h 192"/>
                <a:gd name="T84" fmla="*/ 326588755 w 192"/>
                <a:gd name="T85" fmla="*/ 652691374 h 192"/>
                <a:gd name="T86" fmla="*/ 184780753 w 192"/>
                <a:gd name="T87" fmla="*/ 682947819 h 192"/>
                <a:gd name="T88" fmla="*/ 489883133 w 192"/>
                <a:gd name="T89" fmla="*/ 561919960 h 192"/>
                <a:gd name="T90" fmla="*/ 489883133 w 192"/>
                <a:gd name="T91" fmla="*/ 561919960 h 192"/>
                <a:gd name="T92" fmla="*/ 468396758 w 192"/>
                <a:gd name="T93" fmla="*/ 540308214 h 192"/>
                <a:gd name="T94" fmla="*/ 339480580 w 192"/>
                <a:gd name="T95" fmla="*/ 419278276 h 192"/>
                <a:gd name="T96" fmla="*/ 317994205 w 192"/>
                <a:gd name="T97" fmla="*/ 389021831 h 192"/>
                <a:gd name="T98" fmla="*/ 348075130 w 192"/>
                <a:gd name="T99" fmla="*/ 371730354 h 192"/>
                <a:gd name="T100" fmla="*/ 515666783 w 192"/>
                <a:gd name="T101" fmla="*/ 540308214 h 192"/>
                <a:gd name="T102" fmla="*/ 489883133 w 192"/>
                <a:gd name="T103" fmla="*/ 561919960 h 192"/>
                <a:gd name="T104" fmla="*/ 691852986 w 192"/>
                <a:gd name="T105" fmla="*/ 631079627 h 192"/>
                <a:gd name="T106" fmla="*/ 670366611 w 192"/>
                <a:gd name="T107" fmla="*/ 644046675 h 192"/>
                <a:gd name="T108" fmla="*/ 661772061 w 192"/>
                <a:gd name="T109" fmla="*/ 644046675 h 192"/>
                <a:gd name="T110" fmla="*/ 648880235 w 192"/>
                <a:gd name="T111" fmla="*/ 613788151 h 192"/>
                <a:gd name="T112" fmla="*/ 657474785 w 192"/>
                <a:gd name="T113" fmla="*/ 514372039 h 192"/>
                <a:gd name="T114" fmla="*/ 580123835 w 192"/>
                <a:gd name="T115" fmla="*/ 440890022 h 192"/>
                <a:gd name="T116" fmla="*/ 567234083 w 192"/>
                <a:gd name="T117" fmla="*/ 410633577 h 192"/>
                <a:gd name="T118" fmla="*/ 597312935 w 192"/>
                <a:gd name="T119" fmla="*/ 397666529 h 192"/>
                <a:gd name="T120" fmla="*/ 700447536 w 192"/>
                <a:gd name="T121" fmla="*/ 497082642 h 192"/>
                <a:gd name="T122" fmla="*/ 691852986 w 192"/>
                <a:gd name="T123" fmla="*/ 631079627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2" h="192">
                  <a:moveTo>
                    <a:pt x="192" y="90"/>
                  </a:moveTo>
                  <a:cubicBezTo>
                    <a:pt x="192" y="70"/>
                    <a:pt x="176" y="53"/>
                    <a:pt x="156" y="53"/>
                  </a:cubicBezTo>
                  <a:cubicBezTo>
                    <a:pt x="153" y="53"/>
                    <a:pt x="151" y="53"/>
                    <a:pt x="148" y="54"/>
                  </a:cubicBezTo>
                  <a:cubicBezTo>
                    <a:pt x="146" y="48"/>
                    <a:pt x="142" y="43"/>
                    <a:pt x="136" y="39"/>
                  </a:cubicBezTo>
                  <a:cubicBezTo>
                    <a:pt x="136" y="38"/>
                    <a:pt x="136" y="37"/>
                    <a:pt x="136" y="35"/>
                  </a:cubicBezTo>
                  <a:cubicBezTo>
                    <a:pt x="136" y="16"/>
                    <a:pt x="121" y="0"/>
                    <a:pt x="102" y="0"/>
                  </a:cubicBezTo>
                  <a:cubicBezTo>
                    <a:pt x="89" y="0"/>
                    <a:pt x="78" y="7"/>
                    <a:pt x="72" y="18"/>
                  </a:cubicBezTo>
                  <a:cubicBezTo>
                    <a:pt x="66" y="15"/>
                    <a:pt x="59" y="13"/>
                    <a:pt x="53" y="13"/>
                  </a:cubicBezTo>
                  <a:cubicBezTo>
                    <a:pt x="30" y="13"/>
                    <a:pt x="11" y="32"/>
                    <a:pt x="11" y="55"/>
                  </a:cubicBezTo>
                  <a:cubicBezTo>
                    <a:pt x="11" y="69"/>
                    <a:pt x="18" y="82"/>
                    <a:pt x="29" y="90"/>
                  </a:cubicBezTo>
                  <a:cubicBezTo>
                    <a:pt x="29" y="97"/>
                    <a:pt x="31" y="103"/>
                    <a:pt x="34" y="108"/>
                  </a:cubicBezTo>
                  <a:cubicBezTo>
                    <a:pt x="34" y="108"/>
                    <a:pt x="34" y="108"/>
                    <a:pt x="34" y="108"/>
                  </a:cubicBezTo>
                  <a:cubicBezTo>
                    <a:pt x="34" y="109"/>
                    <a:pt x="25" y="148"/>
                    <a:pt x="2" y="175"/>
                  </a:cubicBezTo>
                  <a:cubicBezTo>
                    <a:pt x="0" y="177"/>
                    <a:pt x="0" y="180"/>
                    <a:pt x="2" y="182"/>
                  </a:cubicBezTo>
                  <a:cubicBezTo>
                    <a:pt x="2" y="184"/>
                    <a:pt x="3" y="185"/>
                    <a:pt x="4" y="187"/>
                  </a:cubicBezTo>
                  <a:cubicBezTo>
                    <a:pt x="4" y="187"/>
                    <a:pt x="5" y="188"/>
                    <a:pt x="6" y="188"/>
                  </a:cubicBezTo>
                  <a:cubicBezTo>
                    <a:pt x="7" y="189"/>
                    <a:pt x="7" y="190"/>
                    <a:pt x="8" y="191"/>
                  </a:cubicBezTo>
                  <a:cubicBezTo>
                    <a:pt x="9" y="192"/>
                    <a:pt x="10" y="192"/>
                    <a:pt x="12" y="192"/>
                  </a:cubicBezTo>
                  <a:cubicBezTo>
                    <a:pt x="13" y="192"/>
                    <a:pt x="15" y="191"/>
                    <a:pt x="16" y="190"/>
                  </a:cubicBezTo>
                  <a:cubicBezTo>
                    <a:pt x="16" y="190"/>
                    <a:pt x="43" y="157"/>
                    <a:pt x="91" y="163"/>
                  </a:cubicBezTo>
                  <a:cubicBezTo>
                    <a:pt x="92" y="163"/>
                    <a:pt x="93" y="163"/>
                    <a:pt x="94" y="162"/>
                  </a:cubicBezTo>
                  <a:cubicBezTo>
                    <a:pt x="97" y="163"/>
                    <a:pt x="99" y="163"/>
                    <a:pt x="102" y="163"/>
                  </a:cubicBezTo>
                  <a:cubicBezTo>
                    <a:pt x="106" y="163"/>
                    <a:pt x="110" y="162"/>
                    <a:pt x="115" y="160"/>
                  </a:cubicBezTo>
                  <a:cubicBezTo>
                    <a:pt x="122" y="174"/>
                    <a:pt x="135" y="183"/>
                    <a:pt x="151" y="183"/>
                  </a:cubicBezTo>
                  <a:cubicBezTo>
                    <a:pt x="173" y="183"/>
                    <a:pt x="191" y="164"/>
                    <a:pt x="191" y="141"/>
                  </a:cubicBezTo>
                  <a:cubicBezTo>
                    <a:pt x="191" y="132"/>
                    <a:pt x="188" y="123"/>
                    <a:pt x="182" y="116"/>
                  </a:cubicBezTo>
                  <a:cubicBezTo>
                    <a:pt x="189" y="109"/>
                    <a:pt x="192" y="100"/>
                    <a:pt x="192" y="90"/>
                  </a:cubicBezTo>
                  <a:close/>
                  <a:moveTo>
                    <a:pt x="69" y="43"/>
                  </a:moveTo>
                  <a:cubicBezTo>
                    <a:pt x="79" y="43"/>
                    <a:pt x="100" y="48"/>
                    <a:pt x="104" y="70"/>
                  </a:cubicBezTo>
                  <a:cubicBezTo>
                    <a:pt x="105" y="73"/>
                    <a:pt x="103" y="76"/>
                    <a:pt x="100" y="77"/>
                  </a:cubicBezTo>
                  <a:cubicBezTo>
                    <a:pt x="100" y="77"/>
                    <a:pt x="100" y="77"/>
                    <a:pt x="99" y="77"/>
                  </a:cubicBezTo>
                  <a:cubicBezTo>
                    <a:pt x="97" y="77"/>
                    <a:pt x="94" y="75"/>
                    <a:pt x="94" y="73"/>
                  </a:cubicBezTo>
                  <a:cubicBezTo>
                    <a:pt x="90" y="54"/>
                    <a:pt x="70" y="54"/>
                    <a:pt x="69" y="54"/>
                  </a:cubicBezTo>
                  <a:cubicBezTo>
                    <a:pt x="69" y="54"/>
                    <a:pt x="69" y="54"/>
                    <a:pt x="69" y="54"/>
                  </a:cubicBezTo>
                  <a:cubicBezTo>
                    <a:pt x="66" y="54"/>
                    <a:pt x="64" y="51"/>
                    <a:pt x="64" y="48"/>
                  </a:cubicBezTo>
                  <a:cubicBezTo>
                    <a:pt x="64" y="45"/>
                    <a:pt x="66" y="43"/>
                    <a:pt x="69" y="43"/>
                  </a:cubicBezTo>
                  <a:close/>
                  <a:moveTo>
                    <a:pt x="42" y="119"/>
                  </a:moveTo>
                  <a:cubicBezTo>
                    <a:pt x="47" y="124"/>
                    <a:pt x="52" y="127"/>
                    <a:pt x="59" y="130"/>
                  </a:cubicBezTo>
                  <a:cubicBezTo>
                    <a:pt x="47" y="140"/>
                    <a:pt x="36" y="150"/>
                    <a:pt x="26" y="158"/>
                  </a:cubicBezTo>
                  <a:cubicBezTo>
                    <a:pt x="34" y="143"/>
                    <a:pt x="40" y="128"/>
                    <a:pt x="42" y="119"/>
                  </a:cubicBezTo>
                  <a:close/>
                  <a:moveTo>
                    <a:pt x="43" y="158"/>
                  </a:moveTo>
                  <a:cubicBezTo>
                    <a:pt x="51" y="151"/>
                    <a:pt x="59" y="143"/>
                    <a:pt x="68" y="136"/>
                  </a:cubicBezTo>
                  <a:cubicBezTo>
                    <a:pt x="69" y="142"/>
                    <a:pt x="72" y="147"/>
                    <a:pt x="76" y="151"/>
                  </a:cubicBezTo>
                  <a:cubicBezTo>
                    <a:pt x="63" y="152"/>
                    <a:pt x="52" y="154"/>
                    <a:pt x="43" y="158"/>
                  </a:cubicBezTo>
                  <a:close/>
                  <a:moveTo>
                    <a:pt x="114" y="130"/>
                  </a:moveTo>
                  <a:cubicBezTo>
                    <a:pt x="114" y="130"/>
                    <a:pt x="114" y="130"/>
                    <a:pt x="114" y="130"/>
                  </a:cubicBezTo>
                  <a:cubicBezTo>
                    <a:pt x="111" y="130"/>
                    <a:pt x="109" y="128"/>
                    <a:pt x="109" y="125"/>
                  </a:cubicBezTo>
                  <a:cubicBezTo>
                    <a:pt x="110" y="103"/>
                    <a:pt x="80" y="97"/>
                    <a:pt x="79" y="97"/>
                  </a:cubicBezTo>
                  <a:cubicBezTo>
                    <a:pt x="76" y="96"/>
                    <a:pt x="74" y="93"/>
                    <a:pt x="74" y="90"/>
                  </a:cubicBezTo>
                  <a:cubicBezTo>
                    <a:pt x="75" y="87"/>
                    <a:pt x="78" y="85"/>
                    <a:pt x="81" y="86"/>
                  </a:cubicBezTo>
                  <a:cubicBezTo>
                    <a:pt x="95" y="89"/>
                    <a:pt x="121" y="100"/>
                    <a:pt x="120" y="125"/>
                  </a:cubicBezTo>
                  <a:cubicBezTo>
                    <a:pt x="120" y="128"/>
                    <a:pt x="117" y="130"/>
                    <a:pt x="114" y="130"/>
                  </a:cubicBezTo>
                  <a:close/>
                  <a:moveTo>
                    <a:pt x="161" y="146"/>
                  </a:moveTo>
                  <a:cubicBezTo>
                    <a:pt x="161" y="148"/>
                    <a:pt x="159" y="149"/>
                    <a:pt x="156" y="149"/>
                  </a:cubicBezTo>
                  <a:cubicBezTo>
                    <a:pt x="156" y="149"/>
                    <a:pt x="155" y="149"/>
                    <a:pt x="154" y="149"/>
                  </a:cubicBezTo>
                  <a:cubicBezTo>
                    <a:pt x="151" y="148"/>
                    <a:pt x="150" y="144"/>
                    <a:pt x="151" y="142"/>
                  </a:cubicBezTo>
                  <a:cubicBezTo>
                    <a:pt x="155" y="133"/>
                    <a:pt x="156" y="126"/>
                    <a:pt x="153" y="119"/>
                  </a:cubicBezTo>
                  <a:cubicBezTo>
                    <a:pt x="148" y="108"/>
                    <a:pt x="135" y="102"/>
                    <a:pt x="135" y="102"/>
                  </a:cubicBezTo>
                  <a:cubicBezTo>
                    <a:pt x="132" y="101"/>
                    <a:pt x="131" y="98"/>
                    <a:pt x="132" y="95"/>
                  </a:cubicBezTo>
                  <a:cubicBezTo>
                    <a:pt x="133" y="92"/>
                    <a:pt x="136" y="91"/>
                    <a:pt x="139" y="92"/>
                  </a:cubicBezTo>
                  <a:cubicBezTo>
                    <a:pt x="139" y="92"/>
                    <a:pt x="157" y="99"/>
                    <a:pt x="163" y="115"/>
                  </a:cubicBezTo>
                  <a:cubicBezTo>
                    <a:pt x="167" y="124"/>
                    <a:pt x="166" y="135"/>
                    <a:pt x="161"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34" name="Freeform 115"/>
            <p:cNvSpPr/>
            <p:nvPr/>
          </p:nvSpPr>
          <p:spPr bwMode="auto">
            <a:xfrm>
              <a:off x="7053760" y="4684932"/>
              <a:ext cx="16341" cy="63028"/>
            </a:xfrm>
            <a:custGeom>
              <a:avLst/>
              <a:gdLst>
                <a:gd name="T0" fmla="*/ 16690289 w 8"/>
                <a:gd name="T1" fmla="*/ 132417626 h 30"/>
                <a:gd name="T2" fmla="*/ 33378535 w 8"/>
                <a:gd name="T3" fmla="*/ 114761382 h 30"/>
                <a:gd name="T4" fmla="*/ 33378535 w 8"/>
                <a:gd name="T5" fmla="*/ 17656244 h 30"/>
                <a:gd name="T6" fmla="*/ 16690289 w 8"/>
                <a:gd name="T7" fmla="*/ 0 h 30"/>
                <a:gd name="T8" fmla="*/ 0 w 8"/>
                <a:gd name="T9" fmla="*/ 17656244 h 30"/>
                <a:gd name="T10" fmla="*/ 0 w 8"/>
                <a:gd name="T11" fmla="*/ 114761382 h 30"/>
                <a:gd name="T12" fmla="*/ 16690289 w 8"/>
                <a:gd name="T13" fmla="*/ 13241762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0">
                  <a:moveTo>
                    <a:pt x="4" y="30"/>
                  </a:moveTo>
                  <a:cubicBezTo>
                    <a:pt x="6" y="30"/>
                    <a:pt x="8" y="28"/>
                    <a:pt x="8" y="26"/>
                  </a:cubicBezTo>
                  <a:cubicBezTo>
                    <a:pt x="8" y="4"/>
                    <a:pt x="8" y="4"/>
                    <a:pt x="8" y="4"/>
                  </a:cubicBezTo>
                  <a:cubicBezTo>
                    <a:pt x="8" y="2"/>
                    <a:pt x="6" y="0"/>
                    <a:pt x="4" y="0"/>
                  </a:cubicBezTo>
                  <a:cubicBezTo>
                    <a:pt x="2" y="0"/>
                    <a:pt x="0" y="2"/>
                    <a:pt x="0" y="4"/>
                  </a:cubicBezTo>
                  <a:cubicBezTo>
                    <a:pt x="0" y="26"/>
                    <a:pt x="0" y="26"/>
                    <a:pt x="0" y="26"/>
                  </a:cubicBezTo>
                  <a:cubicBezTo>
                    <a:pt x="0" y="28"/>
                    <a:pt x="2"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35" name="Freeform 116"/>
            <p:cNvSpPr/>
            <p:nvPr/>
          </p:nvSpPr>
          <p:spPr bwMode="auto">
            <a:xfrm>
              <a:off x="7012909" y="4662756"/>
              <a:ext cx="16341" cy="85205"/>
            </a:xfrm>
            <a:custGeom>
              <a:avLst/>
              <a:gdLst>
                <a:gd name="T0" fmla="*/ 16690289 w 8"/>
                <a:gd name="T1" fmla="*/ 177070537 h 41"/>
                <a:gd name="T2" fmla="*/ 33378535 w 8"/>
                <a:gd name="T3" fmla="*/ 159794704 h 41"/>
                <a:gd name="T4" fmla="*/ 33378535 w 8"/>
                <a:gd name="T5" fmla="*/ 17275833 h 41"/>
                <a:gd name="T6" fmla="*/ 16690289 w 8"/>
                <a:gd name="T7" fmla="*/ 0 h 41"/>
                <a:gd name="T8" fmla="*/ 0 w 8"/>
                <a:gd name="T9" fmla="*/ 17275833 h 41"/>
                <a:gd name="T10" fmla="*/ 0 w 8"/>
                <a:gd name="T11" fmla="*/ 159794704 h 41"/>
                <a:gd name="T12" fmla="*/ 16690289 w 8"/>
                <a:gd name="T13" fmla="*/ 177070537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1">
                  <a:moveTo>
                    <a:pt x="4" y="41"/>
                  </a:moveTo>
                  <a:cubicBezTo>
                    <a:pt x="7" y="41"/>
                    <a:pt x="8" y="39"/>
                    <a:pt x="8" y="37"/>
                  </a:cubicBezTo>
                  <a:cubicBezTo>
                    <a:pt x="8" y="4"/>
                    <a:pt x="8" y="4"/>
                    <a:pt x="8" y="4"/>
                  </a:cubicBezTo>
                  <a:cubicBezTo>
                    <a:pt x="8" y="2"/>
                    <a:pt x="7" y="0"/>
                    <a:pt x="4" y="0"/>
                  </a:cubicBezTo>
                  <a:cubicBezTo>
                    <a:pt x="2" y="0"/>
                    <a:pt x="0" y="2"/>
                    <a:pt x="0" y="4"/>
                  </a:cubicBezTo>
                  <a:cubicBezTo>
                    <a:pt x="0" y="37"/>
                    <a:pt x="0" y="37"/>
                    <a:pt x="0" y="37"/>
                  </a:cubicBezTo>
                  <a:cubicBezTo>
                    <a:pt x="0" y="39"/>
                    <a:pt x="2" y="41"/>
                    <a:pt x="4"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36" name="Freeform 117"/>
            <p:cNvSpPr/>
            <p:nvPr/>
          </p:nvSpPr>
          <p:spPr bwMode="auto">
            <a:xfrm>
              <a:off x="6973224" y="4684932"/>
              <a:ext cx="16341" cy="63028"/>
            </a:xfrm>
            <a:custGeom>
              <a:avLst/>
              <a:gdLst>
                <a:gd name="T0" fmla="*/ 16690289 w 8"/>
                <a:gd name="T1" fmla="*/ 132417626 h 30"/>
                <a:gd name="T2" fmla="*/ 33378535 w 8"/>
                <a:gd name="T3" fmla="*/ 114761382 h 30"/>
                <a:gd name="T4" fmla="*/ 33378535 w 8"/>
                <a:gd name="T5" fmla="*/ 17656244 h 30"/>
                <a:gd name="T6" fmla="*/ 16690289 w 8"/>
                <a:gd name="T7" fmla="*/ 0 h 30"/>
                <a:gd name="T8" fmla="*/ 0 w 8"/>
                <a:gd name="T9" fmla="*/ 17656244 h 30"/>
                <a:gd name="T10" fmla="*/ 0 w 8"/>
                <a:gd name="T11" fmla="*/ 114761382 h 30"/>
                <a:gd name="T12" fmla="*/ 16690289 w 8"/>
                <a:gd name="T13" fmla="*/ 13241762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0">
                  <a:moveTo>
                    <a:pt x="4" y="30"/>
                  </a:moveTo>
                  <a:cubicBezTo>
                    <a:pt x="6" y="30"/>
                    <a:pt x="8" y="28"/>
                    <a:pt x="8" y="26"/>
                  </a:cubicBezTo>
                  <a:cubicBezTo>
                    <a:pt x="8" y="4"/>
                    <a:pt x="8" y="4"/>
                    <a:pt x="8" y="4"/>
                  </a:cubicBezTo>
                  <a:cubicBezTo>
                    <a:pt x="8" y="2"/>
                    <a:pt x="6" y="0"/>
                    <a:pt x="4" y="0"/>
                  </a:cubicBezTo>
                  <a:cubicBezTo>
                    <a:pt x="2" y="0"/>
                    <a:pt x="0" y="2"/>
                    <a:pt x="0" y="4"/>
                  </a:cubicBezTo>
                  <a:cubicBezTo>
                    <a:pt x="0" y="26"/>
                    <a:pt x="0" y="26"/>
                    <a:pt x="0" y="26"/>
                  </a:cubicBezTo>
                  <a:cubicBezTo>
                    <a:pt x="0" y="28"/>
                    <a:pt x="2"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37" name="Freeform 118"/>
            <p:cNvSpPr/>
            <p:nvPr/>
          </p:nvSpPr>
          <p:spPr bwMode="auto">
            <a:xfrm>
              <a:off x="6864676" y="4955720"/>
              <a:ext cx="313973" cy="22177"/>
            </a:xfrm>
            <a:custGeom>
              <a:avLst/>
              <a:gdLst>
                <a:gd name="T0" fmla="*/ 631225043 w 151"/>
                <a:gd name="T1" fmla="*/ 0 h 11"/>
                <a:gd name="T2" fmla="*/ 21616313 w 151"/>
                <a:gd name="T3" fmla="*/ 0 h 11"/>
                <a:gd name="T4" fmla="*/ 0 w 151"/>
                <a:gd name="T5" fmla="*/ 24388652 h 11"/>
                <a:gd name="T6" fmla="*/ 21616313 w 151"/>
                <a:gd name="T7" fmla="*/ 44710848 h 11"/>
                <a:gd name="T8" fmla="*/ 631225043 w 151"/>
                <a:gd name="T9" fmla="*/ 44710848 h 11"/>
                <a:gd name="T10" fmla="*/ 652841356 w 151"/>
                <a:gd name="T11" fmla="*/ 24388652 h 11"/>
                <a:gd name="T12" fmla="*/ 631225043 w 151"/>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1" h="11">
                  <a:moveTo>
                    <a:pt x="146" y="0"/>
                  </a:moveTo>
                  <a:cubicBezTo>
                    <a:pt x="5" y="0"/>
                    <a:pt x="5" y="0"/>
                    <a:pt x="5" y="0"/>
                  </a:cubicBezTo>
                  <a:cubicBezTo>
                    <a:pt x="2" y="0"/>
                    <a:pt x="0" y="3"/>
                    <a:pt x="0" y="6"/>
                  </a:cubicBezTo>
                  <a:cubicBezTo>
                    <a:pt x="0" y="9"/>
                    <a:pt x="2" y="11"/>
                    <a:pt x="5" y="11"/>
                  </a:cubicBezTo>
                  <a:cubicBezTo>
                    <a:pt x="146" y="11"/>
                    <a:pt x="146" y="11"/>
                    <a:pt x="146" y="11"/>
                  </a:cubicBezTo>
                  <a:cubicBezTo>
                    <a:pt x="149" y="11"/>
                    <a:pt x="151" y="9"/>
                    <a:pt x="151" y="6"/>
                  </a:cubicBezTo>
                  <a:cubicBezTo>
                    <a:pt x="151" y="3"/>
                    <a:pt x="149"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38" name="Freeform 119"/>
            <p:cNvSpPr/>
            <p:nvPr/>
          </p:nvSpPr>
          <p:spPr bwMode="auto">
            <a:xfrm>
              <a:off x="6821490" y="4770137"/>
              <a:ext cx="398011" cy="154069"/>
            </a:xfrm>
            <a:custGeom>
              <a:avLst/>
              <a:gdLst>
                <a:gd name="T0" fmla="*/ 807877338 w 192"/>
                <a:gd name="T1" fmla="*/ 34678017 h 74"/>
                <a:gd name="T2" fmla="*/ 752012763 w 192"/>
                <a:gd name="T3" fmla="*/ 34678017 h 74"/>
                <a:gd name="T4" fmla="*/ 756310038 w 192"/>
                <a:gd name="T5" fmla="*/ 0 h 74"/>
                <a:gd name="T6" fmla="*/ 73053675 w 192"/>
                <a:gd name="T7" fmla="*/ 0 h 74"/>
                <a:gd name="T8" fmla="*/ 77350950 w 192"/>
                <a:gd name="T9" fmla="*/ 34678017 h 74"/>
                <a:gd name="T10" fmla="*/ 17189100 w 192"/>
                <a:gd name="T11" fmla="*/ 34678017 h 74"/>
                <a:gd name="T12" fmla="*/ 0 w 192"/>
                <a:gd name="T13" fmla="*/ 52017026 h 74"/>
                <a:gd name="T14" fmla="*/ 17189100 w 192"/>
                <a:gd name="T15" fmla="*/ 69356034 h 74"/>
                <a:gd name="T16" fmla="*/ 81648225 w 192"/>
                <a:gd name="T17" fmla="*/ 69356034 h 74"/>
                <a:gd name="T18" fmla="*/ 412534256 w 192"/>
                <a:gd name="T19" fmla="*/ 320773740 h 74"/>
                <a:gd name="T20" fmla="*/ 747715488 w 192"/>
                <a:gd name="T21" fmla="*/ 69356034 h 74"/>
                <a:gd name="T22" fmla="*/ 807877338 w 192"/>
                <a:gd name="T23" fmla="*/ 69356034 h 74"/>
                <a:gd name="T24" fmla="*/ 825066438 w 192"/>
                <a:gd name="T25" fmla="*/ 52017026 h 74"/>
                <a:gd name="T26" fmla="*/ 807877338 w 192"/>
                <a:gd name="T27" fmla="*/ 34678017 h 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92" h="74">
                  <a:moveTo>
                    <a:pt x="188" y="8"/>
                  </a:moveTo>
                  <a:cubicBezTo>
                    <a:pt x="175" y="8"/>
                    <a:pt x="175" y="8"/>
                    <a:pt x="175" y="8"/>
                  </a:cubicBezTo>
                  <a:cubicBezTo>
                    <a:pt x="175" y="5"/>
                    <a:pt x="176" y="3"/>
                    <a:pt x="176" y="0"/>
                  </a:cubicBezTo>
                  <a:cubicBezTo>
                    <a:pt x="17" y="0"/>
                    <a:pt x="17" y="0"/>
                    <a:pt x="17" y="0"/>
                  </a:cubicBezTo>
                  <a:cubicBezTo>
                    <a:pt x="17" y="3"/>
                    <a:pt x="17" y="5"/>
                    <a:pt x="18" y="8"/>
                  </a:cubicBezTo>
                  <a:cubicBezTo>
                    <a:pt x="4" y="8"/>
                    <a:pt x="4" y="8"/>
                    <a:pt x="4" y="8"/>
                  </a:cubicBezTo>
                  <a:cubicBezTo>
                    <a:pt x="2" y="8"/>
                    <a:pt x="0" y="10"/>
                    <a:pt x="0" y="12"/>
                  </a:cubicBezTo>
                  <a:cubicBezTo>
                    <a:pt x="0" y="14"/>
                    <a:pt x="2" y="16"/>
                    <a:pt x="4" y="16"/>
                  </a:cubicBezTo>
                  <a:cubicBezTo>
                    <a:pt x="19" y="16"/>
                    <a:pt x="19" y="16"/>
                    <a:pt x="19" y="16"/>
                  </a:cubicBezTo>
                  <a:cubicBezTo>
                    <a:pt x="27" y="49"/>
                    <a:pt x="59" y="74"/>
                    <a:pt x="96" y="74"/>
                  </a:cubicBezTo>
                  <a:cubicBezTo>
                    <a:pt x="134" y="74"/>
                    <a:pt x="166" y="49"/>
                    <a:pt x="174" y="16"/>
                  </a:cubicBezTo>
                  <a:cubicBezTo>
                    <a:pt x="188" y="16"/>
                    <a:pt x="188" y="16"/>
                    <a:pt x="188" y="16"/>
                  </a:cubicBezTo>
                  <a:cubicBezTo>
                    <a:pt x="191" y="16"/>
                    <a:pt x="192" y="14"/>
                    <a:pt x="192" y="12"/>
                  </a:cubicBezTo>
                  <a:cubicBezTo>
                    <a:pt x="192" y="10"/>
                    <a:pt x="191" y="8"/>
                    <a:pt x="1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39" name="Freeform 120"/>
            <p:cNvSpPr/>
            <p:nvPr/>
          </p:nvSpPr>
          <p:spPr bwMode="auto">
            <a:xfrm>
              <a:off x="8589778" y="4924206"/>
              <a:ext cx="346654" cy="93375"/>
            </a:xfrm>
            <a:custGeom>
              <a:avLst/>
              <a:gdLst>
                <a:gd name="T0" fmla="*/ 0 w 167"/>
                <a:gd name="T1" fmla="*/ 12916875 h 45"/>
                <a:gd name="T2" fmla="*/ 142190413 w 167"/>
                <a:gd name="T3" fmla="*/ 193753125 h 45"/>
                <a:gd name="T4" fmla="*/ 577384411 w 167"/>
                <a:gd name="T5" fmla="*/ 193753125 h 45"/>
                <a:gd name="T6" fmla="*/ 719574825 w 167"/>
                <a:gd name="T7" fmla="*/ 12916875 h 45"/>
                <a:gd name="T8" fmla="*/ 719574825 w 167"/>
                <a:gd name="T9" fmla="*/ 0 h 45"/>
                <a:gd name="T10" fmla="*/ 0 w 167"/>
                <a:gd name="T11" fmla="*/ 0 h 45"/>
                <a:gd name="T12" fmla="*/ 0 w 167"/>
                <a:gd name="T13" fmla="*/ 12916875 h 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7" h="45">
                  <a:moveTo>
                    <a:pt x="0" y="3"/>
                  </a:moveTo>
                  <a:cubicBezTo>
                    <a:pt x="0" y="26"/>
                    <a:pt x="15" y="45"/>
                    <a:pt x="33" y="45"/>
                  </a:cubicBezTo>
                  <a:cubicBezTo>
                    <a:pt x="134" y="45"/>
                    <a:pt x="134" y="45"/>
                    <a:pt x="134" y="45"/>
                  </a:cubicBezTo>
                  <a:cubicBezTo>
                    <a:pt x="152" y="45"/>
                    <a:pt x="167" y="26"/>
                    <a:pt x="167" y="3"/>
                  </a:cubicBezTo>
                  <a:cubicBezTo>
                    <a:pt x="167" y="0"/>
                    <a:pt x="167" y="0"/>
                    <a:pt x="167"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40" name="Freeform 121"/>
            <p:cNvSpPr/>
            <p:nvPr/>
          </p:nvSpPr>
          <p:spPr bwMode="auto">
            <a:xfrm>
              <a:off x="8560598" y="4791146"/>
              <a:ext cx="402679" cy="101545"/>
            </a:xfrm>
            <a:custGeom>
              <a:avLst/>
              <a:gdLst>
                <a:gd name="T0" fmla="*/ 831517605 w 194"/>
                <a:gd name="T1" fmla="*/ 90186466 h 49"/>
                <a:gd name="T2" fmla="*/ 784126023 w 194"/>
                <a:gd name="T3" fmla="*/ 42945246 h 49"/>
                <a:gd name="T4" fmla="*/ 719500195 w 194"/>
                <a:gd name="T5" fmla="*/ 64418905 h 49"/>
                <a:gd name="T6" fmla="*/ 659183447 w 194"/>
                <a:gd name="T7" fmla="*/ 98776344 h 49"/>
                <a:gd name="T8" fmla="*/ 624714955 w 194"/>
                <a:gd name="T9" fmla="*/ 55831099 h 49"/>
                <a:gd name="T10" fmla="*/ 594557619 w 194"/>
                <a:gd name="T11" fmla="*/ 51535124 h 49"/>
                <a:gd name="T12" fmla="*/ 577323373 w 194"/>
                <a:gd name="T13" fmla="*/ 64418905 h 49"/>
                <a:gd name="T14" fmla="*/ 547163961 w 194"/>
                <a:gd name="T15" fmla="*/ 64418905 h 49"/>
                <a:gd name="T16" fmla="*/ 529931791 w 194"/>
                <a:gd name="T17" fmla="*/ 85892564 h 49"/>
                <a:gd name="T18" fmla="*/ 491156294 w 194"/>
                <a:gd name="T19" fmla="*/ 34357440 h 49"/>
                <a:gd name="T20" fmla="*/ 379138884 w 194"/>
                <a:gd name="T21" fmla="*/ 68714880 h 49"/>
                <a:gd name="T22" fmla="*/ 366213718 w 194"/>
                <a:gd name="T23" fmla="*/ 103070247 h 49"/>
                <a:gd name="T24" fmla="*/ 331745226 w 194"/>
                <a:gd name="T25" fmla="*/ 81598661 h 49"/>
                <a:gd name="T26" fmla="*/ 275737559 w 194"/>
                <a:gd name="T27" fmla="*/ 73008783 h 49"/>
                <a:gd name="T28" fmla="*/ 249887227 w 194"/>
                <a:gd name="T29" fmla="*/ 25767562 h 49"/>
                <a:gd name="T30" fmla="*/ 206802650 w 194"/>
                <a:gd name="T31" fmla="*/ 8589878 h 49"/>
                <a:gd name="T32" fmla="*/ 124942576 w 194"/>
                <a:gd name="T33" fmla="*/ 30061465 h 49"/>
                <a:gd name="T34" fmla="*/ 90476159 w 194"/>
                <a:gd name="T35" fmla="*/ 42945246 h 49"/>
                <a:gd name="T36" fmla="*/ 51700663 w 194"/>
                <a:gd name="T37" fmla="*/ 34357440 h 49"/>
                <a:gd name="T38" fmla="*/ 8616085 w 194"/>
                <a:gd name="T39" fmla="*/ 120250003 h 49"/>
                <a:gd name="T40" fmla="*/ 51700663 w 194"/>
                <a:gd name="T41" fmla="*/ 176079030 h 49"/>
                <a:gd name="T42" fmla="*/ 116326491 w 194"/>
                <a:gd name="T43" fmla="*/ 171785127 h 49"/>
                <a:gd name="T44" fmla="*/ 245578147 w 194"/>
                <a:gd name="T45" fmla="*/ 180375005 h 49"/>
                <a:gd name="T46" fmla="*/ 271428478 w 194"/>
                <a:gd name="T47" fmla="*/ 167491224 h 49"/>
                <a:gd name="T48" fmla="*/ 310203975 w 194"/>
                <a:gd name="T49" fmla="*/ 167491224 h 49"/>
                <a:gd name="T50" fmla="*/ 383445889 w 194"/>
                <a:gd name="T51" fmla="*/ 180375005 h 49"/>
                <a:gd name="T52" fmla="*/ 409296220 w 194"/>
                <a:gd name="T53" fmla="*/ 163195249 h 49"/>
                <a:gd name="T54" fmla="*/ 452380797 w 194"/>
                <a:gd name="T55" fmla="*/ 176079030 h 49"/>
                <a:gd name="T56" fmla="*/ 508388464 w 194"/>
                <a:gd name="T57" fmla="*/ 184668908 h 49"/>
                <a:gd name="T58" fmla="*/ 538547876 w 194"/>
                <a:gd name="T59" fmla="*/ 171785127 h 49"/>
                <a:gd name="T60" fmla="*/ 603173704 w 194"/>
                <a:gd name="T61" fmla="*/ 188962811 h 49"/>
                <a:gd name="T62" fmla="*/ 672108613 w 194"/>
                <a:gd name="T63" fmla="*/ 180375005 h 49"/>
                <a:gd name="T64" fmla="*/ 814285435 w 194"/>
                <a:gd name="T65" fmla="*/ 167491224 h 49"/>
                <a:gd name="T66" fmla="*/ 831517605 w 194"/>
                <a:gd name="T67" fmla="*/ 90186466 h 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4" h="49">
                  <a:moveTo>
                    <a:pt x="193" y="21"/>
                  </a:moveTo>
                  <a:cubicBezTo>
                    <a:pt x="192" y="15"/>
                    <a:pt x="187" y="12"/>
                    <a:pt x="182" y="10"/>
                  </a:cubicBezTo>
                  <a:cubicBezTo>
                    <a:pt x="176" y="9"/>
                    <a:pt x="172" y="11"/>
                    <a:pt x="167" y="15"/>
                  </a:cubicBezTo>
                  <a:cubicBezTo>
                    <a:pt x="163" y="18"/>
                    <a:pt x="158" y="23"/>
                    <a:pt x="153" y="23"/>
                  </a:cubicBezTo>
                  <a:cubicBezTo>
                    <a:pt x="148" y="23"/>
                    <a:pt x="149" y="16"/>
                    <a:pt x="145" y="13"/>
                  </a:cubicBezTo>
                  <a:cubicBezTo>
                    <a:pt x="142" y="11"/>
                    <a:pt x="141" y="10"/>
                    <a:pt x="138" y="12"/>
                  </a:cubicBezTo>
                  <a:cubicBezTo>
                    <a:pt x="135" y="14"/>
                    <a:pt x="137" y="16"/>
                    <a:pt x="134" y="15"/>
                  </a:cubicBezTo>
                  <a:cubicBezTo>
                    <a:pt x="131" y="15"/>
                    <a:pt x="131" y="11"/>
                    <a:pt x="127" y="15"/>
                  </a:cubicBezTo>
                  <a:cubicBezTo>
                    <a:pt x="125" y="16"/>
                    <a:pt x="125" y="19"/>
                    <a:pt x="123" y="20"/>
                  </a:cubicBezTo>
                  <a:cubicBezTo>
                    <a:pt x="116" y="24"/>
                    <a:pt x="118" y="11"/>
                    <a:pt x="114" y="8"/>
                  </a:cubicBezTo>
                  <a:cubicBezTo>
                    <a:pt x="105" y="2"/>
                    <a:pt x="92" y="2"/>
                    <a:pt x="88" y="16"/>
                  </a:cubicBezTo>
                  <a:cubicBezTo>
                    <a:pt x="87" y="18"/>
                    <a:pt x="87" y="23"/>
                    <a:pt x="85" y="24"/>
                  </a:cubicBezTo>
                  <a:cubicBezTo>
                    <a:pt x="82" y="27"/>
                    <a:pt x="79" y="21"/>
                    <a:pt x="77" y="19"/>
                  </a:cubicBezTo>
                  <a:cubicBezTo>
                    <a:pt x="72" y="17"/>
                    <a:pt x="68" y="20"/>
                    <a:pt x="64" y="17"/>
                  </a:cubicBezTo>
                  <a:cubicBezTo>
                    <a:pt x="62" y="14"/>
                    <a:pt x="61" y="9"/>
                    <a:pt x="58" y="6"/>
                  </a:cubicBezTo>
                  <a:cubicBezTo>
                    <a:pt x="55" y="3"/>
                    <a:pt x="52" y="3"/>
                    <a:pt x="48" y="2"/>
                  </a:cubicBezTo>
                  <a:cubicBezTo>
                    <a:pt x="41" y="0"/>
                    <a:pt x="35" y="1"/>
                    <a:pt x="29" y="7"/>
                  </a:cubicBezTo>
                  <a:cubicBezTo>
                    <a:pt x="26" y="10"/>
                    <a:pt x="25" y="11"/>
                    <a:pt x="21" y="10"/>
                  </a:cubicBezTo>
                  <a:cubicBezTo>
                    <a:pt x="19" y="10"/>
                    <a:pt x="15" y="7"/>
                    <a:pt x="12" y="8"/>
                  </a:cubicBezTo>
                  <a:cubicBezTo>
                    <a:pt x="7" y="11"/>
                    <a:pt x="5" y="23"/>
                    <a:pt x="2" y="28"/>
                  </a:cubicBezTo>
                  <a:cubicBezTo>
                    <a:pt x="0" y="34"/>
                    <a:pt x="7" y="40"/>
                    <a:pt x="12" y="41"/>
                  </a:cubicBezTo>
                  <a:cubicBezTo>
                    <a:pt x="17" y="42"/>
                    <a:pt x="22" y="40"/>
                    <a:pt x="27" y="40"/>
                  </a:cubicBezTo>
                  <a:cubicBezTo>
                    <a:pt x="37" y="38"/>
                    <a:pt x="47" y="46"/>
                    <a:pt x="57" y="42"/>
                  </a:cubicBezTo>
                  <a:cubicBezTo>
                    <a:pt x="59" y="41"/>
                    <a:pt x="60" y="39"/>
                    <a:pt x="63" y="39"/>
                  </a:cubicBezTo>
                  <a:cubicBezTo>
                    <a:pt x="66" y="39"/>
                    <a:pt x="69" y="39"/>
                    <a:pt x="72" y="39"/>
                  </a:cubicBezTo>
                  <a:cubicBezTo>
                    <a:pt x="77" y="40"/>
                    <a:pt x="83" y="44"/>
                    <a:pt x="89" y="42"/>
                  </a:cubicBezTo>
                  <a:cubicBezTo>
                    <a:pt x="91" y="41"/>
                    <a:pt x="93" y="38"/>
                    <a:pt x="95" y="38"/>
                  </a:cubicBezTo>
                  <a:cubicBezTo>
                    <a:pt x="99" y="37"/>
                    <a:pt x="102" y="39"/>
                    <a:pt x="105" y="41"/>
                  </a:cubicBezTo>
                  <a:cubicBezTo>
                    <a:pt x="109" y="42"/>
                    <a:pt x="114" y="43"/>
                    <a:pt x="118" y="43"/>
                  </a:cubicBezTo>
                  <a:cubicBezTo>
                    <a:pt x="121" y="43"/>
                    <a:pt x="122" y="41"/>
                    <a:pt x="125" y="40"/>
                  </a:cubicBezTo>
                  <a:cubicBezTo>
                    <a:pt x="131" y="38"/>
                    <a:pt x="135" y="42"/>
                    <a:pt x="140" y="44"/>
                  </a:cubicBezTo>
                  <a:cubicBezTo>
                    <a:pt x="146" y="46"/>
                    <a:pt x="151" y="43"/>
                    <a:pt x="156" y="42"/>
                  </a:cubicBezTo>
                  <a:cubicBezTo>
                    <a:pt x="166" y="39"/>
                    <a:pt x="179" y="49"/>
                    <a:pt x="189" y="39"/>
                  </a:cubicBezTo>
                  <a:cubicBezTo>
                    <a:pt x="192" y="35"/>
                    <a:pt x="194" y="27"/>
                    <a:pt x="19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41" name="Freeform 122"/>
            <p:cNvSpPr/>
            <p:nvPr/>
          </p:nvSpPr>
          <p:spPr bwMode="auto">
            <a:xfrm>
              <a:off x="8589778" y="4618403"/>
              <a:ext cx="346654" cy="138895"/>
            </a:xfrm>
            <a:custGeom>
              <a:avLst/>
              <a:gdLst>
                <a:gd name="T0" fmla="*/ 448117758 w 167"/>
                <a:gd name="T1" fmla="*/ 12892358 h 67"/>
                <a:gd name="T2" fmla="*/ 448117758 w 167"/>
                <a:gd name="T3" fmla="*/ 12892358 h 67"/>
                <a:gd name="T4" fmla="*/ 448117758 w 167"/>
                <a:gd name="T5" fmla="*/ 12892358 h 67"/>
                <a:gd name="T6" fmla="*/ 361942064 w 167"/>
                <a:gd name="T7" fmla="*/ 0 h 67"/>
                <a:gd name="T8" fmla="*/ 0 w 167"/>
                <a:gd name="T9" fmla="*/ 287937627 h 67"/>
                <a:gd name="T10" fmla="*/ 719574825 w 167"/>
                <a:gd name="T11" fmla="*/ 287937627 h 67"/>
                <a:gd name="T12" fmla="*/ 448117758 w 167"/>
                <a:gd name="T13" fmla="*/ 12892358 h 6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7" h="67">
                  <a:moveTo>
                    <a:pt x="104" y="3"/>
                  </a:moveTo>
                  <a:cubicBezTo>
                    <a:pt x="104" y="3"/>
                    <a:pt x="104" y="3"/>
                    <a:pt x="104" y="3"/>
                  </a:cubicBezTo>
                  <a:cubicBezTo>
                    <a:pt x="104" y="3"/>
                    <a:pt x="104" y="3"/>
                    <a:pt x="104" y="3"/>
                  </a:cubicBezTo>
                  <a:cubicBezTo>
                    <a:pt x="97" y="1"/>
                    <a:pt x="90" y="0"/>
                    <a:pt x="84" y="0"/>
                  </a:cubicBezTo>
                  <a:cubicBezTo>
                    <a:pt x="45" y="0"/>
                    <a:pt x="12" y="28"/>
                    <a:pt x="0" y="67"/>
                  </a:cubicBezTo>
                  <a:cubicBezTo>
                    <a:pt x="167" y="67"/>
                    <a:pt x="167" y="67"/>
                    <a:pt x="167" y="67"/>
                  </a:cubicBezTo>
                  <a:cubicBezTo>
                    <a:pt x="157" y="35"/>
                    <a:pt x="133" y="11"/>
                    <a:pt x="10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42" name="Oval 123"/>
            <p:cNvSpPr>
              <a:spLocks noChangeArrowheads="1"/>
            </p:cNvSpPr>
            <p:nvPr/>
          </p:nvSpPr>
          <p:spPr bwMode="auto">
            <a:xfrm>
              <a:off x="7736564" y="4670926"/>
              <a:ext cx="108548" cy="10738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43" name="Freeform 124"/>
            <p:cNvSpPr/>
            <p:nvPr/>
          </p:nvSpPr>
          <p:spPr bwMode="auto">
            <a:xfrm>
              <a:off x="7936153" y="4679096"/>
              <a:ext cx="134226" cy="66530"/>
            </a:xfrm>
            <a:custGeom>
              <a:avLst/>
              <a:gdLst>
                <a:gd name="T0" fmla="*/ 140722538 w 65"/>
                <a:gd name="T1" fmla="*/ 0 h 32"/>
                <a:gd name="T2" fmla="*/ 0 w 65"/>
                <a:gd name="T3" fmla="*/ 138320028 h 32"/>
                <a:gd name="T4" fmla="*/ 277178755 w 65"/>
                <a:gd name="T5" fmla="*/ 138320028 h 32"/>
                <a:gd name="T6" fmla="*/ 140722538 w 65"/>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5" h="32">
                  <a:moveTo>
                    <a:pt x="33" y="0"/>
                  </a:moveTo>
                  <a:cubicBezTo>
                    <a:pt x="15" y="0"/>
                    <a:pt x="0" y="15"/>
                    <a:pt x="0" y="32"/>
                  </a:cubicBezTo>
                  <a:cubicBezTo>
                    <a:pt x="65" y="32"/>
                    <a:pt x="65" y="32"/>
                    <a:pt x="65" y="32"/>
                  </a:cubicBezTo>
                  <a:cubicBezTo>
                    <a:pt x="65" y="15"/>
                    <a:pt x="51"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44" name="Freeform 125"/>
            <p:cNvSpPr/>
            <p:nvPr/>
          </p:nvSpPr>
          <p:spPr bwMode="auto">
            <a:xfrm>
              <a:off x="7911642" y="4767803"/>
              <a:ext cx="186750" cy="23344"/>
            </a:xfrm>
            <a:custGeom>
              <a:avLst/>
              <a:gdLst>
                <a:gd name="T0" fmla="*/ 361672500 w 90"/>
                <a:gd name="T1" fmla="*/ 0 h 11"/>
                <a:gd name="T2" fmla="*/ 21528125 w 90"/>
                <a:gd name="T3" fmla="*/ 0 h 11"/>
                <a:gd name="T4" fmla="*/ 0 w 90"/>
                <a:gd name="T5" fmla="*/ 22518471 h 11"/>
                <a:gd name="T6" fmla="*/ 21528125 w 90"/>
                <a:gd name="T7" fmla="*/ 49540212 h 11"/>
                <a:gd name="T8" fmla="*/ 361672500 w 90"/>
                <a:gd name="T9" fmla="*/ 49540212 h 11"/>
                <a:gd name="T10" fmla="*/ 387506250 w 90"/>
                <a:gd name="T11" fmla="*/ 22518471 h 11"/>
                <a:gd name="T12" fmla="*/ 361672500 w 9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0" h="11">
                  <a:moveTo>
                    <a:pt x="84" y="0"/>
                  </a:moveTo>
                  <a:cubicBezTo>
                    <a:pt x="5" y="0"/>
                    <a:pt x="5" y="0"/>
                    <a:pt x="5" y="0"/>
                  </a:cubicBezTo>
                  <a:cubicBezTo>
                    <a:pt x="2" y="0"/>
                    <a:pt x="0" y="2"/>
                    <a:pt x="0" y="5"/>
                  </a:cubicBezTo>
                  <a:cubicBezTo>
                    <a:pt x="0" y="8"/>
                    <a:pt x="2" y="11"/>
                    <a:pt x="5" y="11"/>
                  </a:cubicBezTo>
                  <a:cubicBezTo>
                    <a:pt x="84" y="11"/>
                    <a:pt x="84" y="11"/>
                    <a:pt x="84" y="11"/>
                  </a:cubicBezTo>
                  <a:cubicBezTo>
                    <a:pt x="87" y="11"/>
                    <a:pt x="90" y="8"/>
                    <a:pt x="90" y="5"/>
                  </a:cubicBezTo>
                  <a:cubicBezTo>
                    <a:pt x="90" y="2"/>
                    <a:pt x="87"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45" name="Freeform 126"/>
            <p:cNvSpPr/>
            <p:nvPr/>
          </p:nvSpPr>
          <p:spPr bwMode="auto">
            <a:xfrm>
              <a:off x="7977005" y="4628907"/>
              <a:ext cx="54858" cy="35016"/>
            </a:xfrm>
            <a:custGeom>
              <a:avLst/>
              <a:gdLst>
                <a:gd name="T0" fmla="*/ 17807751 w 26"/>
                <a:gd name="T1" fmla="*/ 72124721 h 17"/>
                <a:gd name="T2" fmla="*/ 35613392 w 26"/>
                <a:gd name="T3" fmla="*/ 55154320 h 17"/>
                <a:gd name="T4" fmla="*/ 57873080 w 26"/>
                <a:gd name="T5" fmla="*/ 33940803 h 17"/>
                <a:gd name="T6" fmla="*/ 80132769 w 26"/>
                <a:gd name="T7" fmla="*/ 55154320 h 17"/>
                <a:gd name="T8" fmla="*/ 97938409 w 26"/>
                <a:gd name="T9" fmla="*/ 72124721 h 17"/>
                <a:gd name="T10" fmla="*/ 115746160 w 26"/>
                <a:gd name="T11" fmla="*/ 55154320 h 17"/>
                <a:gd name="T12" fmla="*/ 57873080 w 26"/>
                <a:gd name="T13" fmla="*/ 0 h 17"/>
                <a:gd name="T14" fmla="*/ 0 w 26"/>
                <a:gd name="T15" fmla="*/ 55154320 h 17"/>
                <a:gd name="T16" fmla="*/ 17807751 w 26"/>
                <a:gd name="T17" fmla="*/ 72124721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 h="17">
                  <a:moveTo>
                    <a:pt x="4" y="17"/>
                  </a:moveTo>
                  <a:cubicBezTo>
                    <a:pt x="6" y="17"/>
                    <a:pt x="8" y="15"/>
                    <a:pt x="8" y="13"/>
                  </a:cubicBezTo>
                  <a:cubicBezTo>
                    <a:pt x="8" y="10"/>
                    <a:pt x="10" y="8"/>
                    <a:pt x="13" y="8"/>
                  </a:cubicBezTo>
                  <a:cubicBezTo>
                    <a:pt x="15" y="8"/>
                    <a:pt x="18" y="10"/>
                    <a:pt x="18" y="13"/>
                  </a:cubicBezTo>
                  <a:cubicBezTo>
                    <a:pt x="18" y="15"/>
                    <a:pt x="19" y="17"/>
                    <a:pt x="22" y="17"/>
                  </a:cubicBezTo>
                  <a:cubicBezTo>
                    <a:pt x="24" y="17"/>
                    <a:pt x="26" y="15"/>
                    <a:pt x="26" y="13"/>
                  </a:cubicBezTo>
                  <a:cubicBezTo>
                    <a:pt x="26" y="6"/>
                    <a:pt x="20" y="0"/>
                    <a:pt x="13" y="0"/>
                  </a:cubicBezTo>
                  <a:cubicBezTo>
                    <a:pt x="6" y="0"/>
                    <a:pt x="0" y="6"/>
                    <a:pt x="0" y="13"/>
                  </a:cubicBezTo>
                  <a:cubicBezTo>
                    <a:pt x="0" y="15"/>
                    <a:pt x="1" y="17"/>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46" name="Freeform 127"/>
            <p:cNvSpPr/>
            <p:nvPr/>
          </p:nvSpPr>
          <p:spPr bwMode="auto">
            <a:xfrm>
              <a:off x="7699214" y="4799317"/>
              <a:ext cx="330314" cy="201923"/>
            </a:xfrm>
            <a:custGeom>
              <a:avLst/>
              <a:gdLst>
                <a:gd name="T0" fmla="*/ 664631239 w 159"/>
                <a:gd name="T1" fmla="*/ 13000094 h 97"/>
                <a:gd name="T2" fmla="*/ 608525641 w 159"/>
                <a:gd name="T3" fmla="*/ 21666130 h 97"/>
                <a:gd name="T4" fmla="*/ 500631377 w 159"/>
                <a:gd name="T5" fmla="*/ 169003306 h 97"/>
                <a:gd name="T6" fmla="*/ 319367934 w 159"/>
                <a:gd name="T7" fmla="*/ 30334247 h 97"/>
                <a:gd name="T8" fmla="*/ 241683898 w 159"/>
                <a:gd name="T9" fmla="*/ 8666036 h 97"/>
                <a:gd name="T10" fmla="*/ 138104491 w 159"/>
                <a:gd name="T11" fmla="*/ 8666036 h 97"/>
                <a:gd name="T12" fmla="*/ 0 w 159"/>
                <a:gd name="T13" fmla="*/ 151669153 h 97"/>
                <a:gd name="T14" fmla="*/ 0 w 159"/>
                <a:gd name="T15" fmla="*/ 368338777 h 97"/>
                <a:gd name="T16" fmla="*/ 0 w 159"/>
                <a:gd name="T17" fmla="*/ 420339154 h 97"/>
                <a:gd name="T18" fmla="*/ 384105323 w 159"/>
                <a:gd name="T19" fmla="*/ 420339154 h 97"/>
                <a:gd name="T20" fmla="*/ 384105323 w 159"/>
                <a:gd name="T21" fmla="*/ 420339154 h 97"/>
                <a:gd name="T22" fmla="*/ 384105323 w 159"/>
                <a:gd name="T23" fmla="*/ 186335377 h 97"/>
                <a:gd name="T24" fmla="*/ 483367796 w 159"/>
                <a:gd name="T25" fmla="*/ 264338024 h 97"/>
                <a:gd name="T26" fmla="*/ 509263168 w 159"/>
                <a:gd name="T27" fmla="*/ 273004059 h 97"/>
                <a:gd name="T28" fmla="*/ 513578024 w 159"/>
                <a:gd name="T29" fmla="*/ 273004059 h 97"/>
                <a:gd name="T30" fmla="*/ 543788252 w 159"/>
                <a:gd name="T31" fmla="*/ 255669907 h 97"/>
                <a:gd name="T32" fmla="*/ 673263030 w 159"/>
                <a:gd name="T33" fmla="*/ 73668588 h 97"/>
                <a:gd name="T34" fmla="*/ 664631239 w 159"/>
                <a:gd name="T35" fmla="*/ 13000094 h 9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9" h="97">
                  <a:moveTo>
                    <a:pt x="154" y="3"/>
                  </a:moveTo>
                  <a:cubicBezTo>
                    <a:pt x="150" y="0"/>
                    <a:pt x="144" y="1"/>
                    <a:pt x="141" y="5"/>
                  </a:cubicBezTo>
                  <a:cubicBezTo>
                    <a:pt x="116" y="39"/>
                    <a:pt x="116" y="39"/>
                    <a:pt x="116" y="39"/>
                  </a:cubicBezTo>
                  <a:cubicBezTo>
                    <a:pt x="74" y="7"/>
                    <a:pt x="74" y="7"/>
                    <a:pt x="74" y="7"/>
                  </a:cubicBezTo>
                  <a:cubicBezTo>
                    <a:pt x="73" y="6"/>
                    <a:pt x="61" y="2"/>
                    <a:pt x="56" y="2"/>
                  </a:cubicBezTo>
                  <a:cubicBezTo>
                    <a:pt x="32" y="2"/>
                    <a:pt x="32" y="2"/>
                    <a:pt x="32" y="2"/>
                  </a:cubicBezTo>
                  <a:cubicBezTo>
                    <a:pt x="14" y="2"/>
                    <a:pt x="0" y="17"/>
                    <a:pt x="0" y="35"/>
                  </a:cubicBezTo>
                  <a:cubicBezTo>
                    <a:pt x="0" y="85"/>
                    <a:pt x="0" y="85"/>
                    <a:pt x="0" y="85"/>
                  </a:cubicBezTo>
                  <a:cubicBezTo>
                    <a:pt x="0" y="85"/>
                    <a:pt x="0" y="97"/>
                    <a:pt x="0" y="97"/>
                  </a:cubicBezTo>
                  <a:cubicBezTo>
                    <a:pt x="89" y="97"/>
                    <a:pt x="89" y="97"/>
                    <a:pt x="89" y="97"/>
                  </a:cubicBezTo>
                  <a:cubicBezTo>
                    <a:pt x="89" y="97"/>
                    <a:pt x="89" y="97"/>
                    <a:pt x="89" y="97"/>
                  </a:cubicBezTo>
                  <a:cubicBezTo>
                    <a:pt x="89" y="43"/>
                    <a:pt x="89" y="43"/>
                    <a:pt x="89" y="43"/>
                  </a:cubicBezTo>
                  <a:cubicBezTo>
                    <a:pt x="112" y="61"/>
                    <a:pt x="112" y="61"/>
                    <a:pt x="112" y="61"/>
                  </a:cubicBezTo>
                  <a:cubicBezTo>
                    <a:pt x="114" y="62"/>
                    <a:pt x="116" y="63"/>
                    <a:pt x="118" y="63"/>
                  </a:cubicBezTo>
                  <a:cubicBezTo>
                    <a:pt x="118" y="63"/>
                    <a:pt x="119" y="63"/>
                    <a:pt x="119" y="63"/>
                  </a:cubicBezTo>
                  <a:cubicBezTo>
                    <a:pt x="122" y="62"/>
                    <a:pt x="124" y="61"/>
                    <a:pt x="126" y="59"/>
                  </a:cubicBezTo>
                  <a:cubicBezTo>
                    <a:pt x="156" y="17"/>
                    <a:pt x="156" y="17"/>
                    <a:pt x="156" y="17"/>
                  </a:cubicBezTo>
                  <a:cubicBezTo>
                    <a:pt x="159" y="13"/>
                    <a:pt x="159" y="7"/>
                    <a:pt x="15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47" name="Oval 128"/>
            <p:cNvSpPr>
              <a:spLocks noChangeArrowheads="1"/>
            </p:cNvSpPr>
            <p:nvPr/>
          </p:nvSpPr>
          <p:spPr bwMode="auto">
            <a:xfrm>
              <a:off x="1828267" y="5663034"/>
              <a:ext cx="12839" cy="1517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48" name="Oval 129"/>
            <p:cNvSpPr>
              <a:spLocks noChangeArrowheads="1"/>
            </p:cNvSpPr>
            <p:nvPr/>
          </p:nvSpPr>
          <p:spPr bwMode="auto">
            <a:xfrm>
              <a:off x="1795585" y="5684044"/>
              <a:ext cx="12839" cy="128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49" name="Oval 130"/>
            <p:cNvSpPr>
              <a:spLocks noChangeArrowheads="1"/>
            </p:cNvSpPr>
            <p:nvPr/>
          </p:nvSpPr>
          <p:spPr bwMode="auto">
            <a:xfrm>
              <a:off x="1820096" y="5692214"/>
              <a:ext cx="12839" cy="128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50" name="Oval 131"/>
            <p:cNvSpPr>
              <a:spLocks noChangeArrowheads="1"/>
            </p:cNvSpPr>
            <p:nvPr/>
          </p:nvSpPr>
          <p:spPr bwMode="auto">
            <a:xfrm>
              <a:off x="1799087" y="5654864"/>
              <a:ext cx="15173" cy="1517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51" name="Freeform 132"/>
            <p:cNvSpPr/>
            <p:nvPr/>
          </p:nvSpPr>
          <p:spPr bwMode="auto">
            <a:xfrm>
              <a:off x="1606501" y="5713224"/>
              <a:ext cx="379336" cy="138895"/>
            </a:xfrm>
            <a:custGeom>
              <a:avLst/>
              <a:gdLst>
                <a:gd name="T0" fmla="*/ 773424647 w 183"/>
                <a:gd name="T1" fmla="*/ 0 h 67"/>
                <a:gd name="T2" fmla="*/ 17186201 w 183"/>
                <a:gd name="T3" fmla="*/ 0 h 67"/>
                <a:gd name="T4" fmla="*/ 0 w 183"/>
                <a:gd name="T5" fmla="*/ 17189811 h 67"/>
                <a:gd name="T6" fmla="*/ 17186201 w 183"/>
                <a:gd name="T7" fmla="*/ 30082169 h 67"/>
                <a:gd name="T8" fmla="*/ 90232219 w 183"/>
                <a:gd name="T9" fmla="*/ 30082169 h 67"/>
                <a:gd name="T10" fmla="*/ 395305424 w 183"/>
                <a:gd name="T11" fmla="*/ 287937627 h 67"/>
                <a:gd name="T12" fmla="*/ 700380701 w 183"/>
                <a:gd name="T13" fmla="*/ 30082169 h 67"/>
                <a:gd name="T14" fmla="*/ 773424647 w 183"/>
                <a:gd name="T15" fmla="*/ 30082169 h 67"/>
                <a:gd name="T16" fmla="*/ 786315852 w 183"/>
                <a:gd name="T17" fmla="*/ 17189811 h 67"/>
                <a:gd name="T18" fmla="*/ 773424647 w 183"/>
                <a:gd name="T19" fmla="*/ 0 h 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83" h="67">
                  <a:moveTo>
                    <a:pt x="180" y="0"/>
                  </a:moveTo>
                  <a:cubicBezTo>
                    <a:pt x="4" y="0"/>
                    <a:pt x="4" y="0"/>
                    <a:pt x="4" y="0"/>
                  </a:cubicBezTo>
                  <a:cubicBezTo>
                    <a:pt x="2" y="0"/>
                    <a:pt x="0" y="2"/>
                    <a:pt x="0" y="4"/>
                  </a:cubicBezTo>
                  <a:cubicBezTo>
                    <a:pt x="0" y="6"/>
                    <a:pt x="2" y="7"/>
                    <a:pt x="4" y="7"/>
                  </a:cubicBezTo>
                  <a:cubicBezTo>
                    <a:pt x="21" y="7"/>
                    <a:pt x="21" y="7"/>
                    <a:pt x="21" y="7"/>
                  </a:cubicBezTo>
                  <a:cubicBezTo>
                    <a:pt x="23" y="41"/>
                    <a:pt x="54" y="67"/>
                    <a:pt x="92" y="67"/>
                  </a:cubicBezTo>
                  <a:cubicBezTo>
                    <a:pt x="130" y="67"/>
                    <a:pt x="161" y="41"/>
                    <a:pt x="163" y="7"/>
                  </a:cubicBezTo>
                  <a:cubicBezTo>
                    <a:pt x="180" y="7"/>
                    <a:pt x="180" y="7"/>
                    <a:pt x="180" y="7"/>
                  </a:cubicBezTo>
                  <a:cubicBezTo>
                    <a:pt x="182" y="7"/>
                    <a:pt x="183" y="6"/>
                    <a:pt x="183" y="4"/>
                  </a:cubicBezTo>
                  <a:cubicBezTo>
                    <a:pt x="183" y="2"/>
                    <a:pt x="182"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52" name="Freeform 133"/>
            <p:cNvSpPr/>
            <p:nvPr/>
          </p:nvSpPr>
          <p:spPr bwMode="auto">
            <a:xfrm>
              <a:off x="1710381" y="5870794"/>
              <a:ext cx="173911" cy="39684"/>
            </a:xfrm>
            <a:custGeom>
              <a:avLst/>
              <a:gdLst>
                <a:gd name="T0" fmla="*/ 308623703 w 84"/>
                <a:gd name="T1" fmla="*/ 4363151 h 19"/>
                <a:gd name="T2" fmla="*/ 291476906 w 84"/>
                <a:gd name="T3" fmla="*/ 0 h 19"/>
                <a:gd name="T4" fmla="*/ 180031011 w 84"/>
                <a:gd name="T5" fmla="*/ 0 h 19"/>
                <a:gd name="T6" fmla="*/ 64297381 w 84"/>
                <a:gd name="T7" fmla="*/ 0 h 19"/>
                <a:gd name="T8" fmla="*/ 51436249 w 84"/>
                <a:gd name="T9" fmla="*/ 4363151 h 19"/>
                <a:gd name="T10" fmla="*/ 8573398 w 84"/>
                <a:gd name="T11" fmla="*/ 43623159 h 19"/>
                <a:gd name="T12" fmla="*/ 8573398 w 84"/>
                <a:gd name="T13" fmla="*/ 78522104 h 19"/>
                <a:gd name="T14" fmla="*/ 25718124 w 84"/>
                <a:gd name="T15" fmla="*/ 82885256 h 19"/>
                <a:gd name="T16" fmla="*/ 42864921 w 84"/>
                <a:gd name="T17" fmla="*/ 78522104 h 19"/>
                <a:gd name="T18" fmla="*/ 77156443 w 84"/>
                <a:gd name="T19" fmla="*/ 43623159 h 19"/>
                <a:gd name="T20" fmla="*/ 180031011 w 84"/>
                <a:gd name="T21" fmla="*/ 43623159 h 19"/>
                <a:gd name="T22" fmla="*/ 282903508 w 84"/>
                <a:gd name="T23" fmla="*/ 43623159 h 19"/>
                <a:gd name="T24" fmla="*/ 317195031 w 84"/>
                <a:gd name="T25" fmla="*/ 78522104 h 19"/>
                <a:gd name="T26" fmla="*/ 334341827 w 84"/>
                <a:gd name="T27" fmla="*/ 82885256 h 19"/>
                <a:gd name="T28" fmla="*/ 351486553 w 84"/>
                <a:gd name="T29" fmla="*/ 78522104 h 19"/>
                <a:gd name="T30" fmla="*/ 351486553 w 84"/>
                <a:gd name="T31" fmla="*/ 43623159 h 19"/>
                <a:gd name="T32" fmla="*/ 308623703 w 84"/>
                <a:gd name="T33" fmla="*/ 436315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84" h="19">
                  <a:moveTo>
                    <a:pt x="72" y="1"/>
                  </a:moveTo>
                  <a:cubicBezTo>
                    <a:pt x="71" y="0"/>
                    <a:pt x="70" y="0"/>
                    <a:pt x="68" y="0"/>
                  </a:cubicBezTo>
                  <a:cubicBezTo>
                    <a:pt x="42" y="0"/>
                    <a:pt x="42" y="0"/>
                    <a:pt x="42" y="0"/>
                  </a:cubicBezTo>
                  <a:cubicBezTo>
                    <a:pt x="15" y="0"/>
                    <a:pt x="15" y="0"/>
                    <a:pt x="15" y="0"/>
                  </a:cubicBezTo>
                  <a:cubicBezTo>
                    <a:pt x="14" y="0"/>
                    <a:pt x="13" y="0"/>
                    <a:pt x="12" y="1"/>
                  </a:cubicBezTo>
                  <a:cubicBezTo>
                    <a:pt x="2" y="10"/>
                    <a:pt x="2" y="10"/>
                    <a:pt x="2" y="10"/>
                  </a:cubicBezTo>
                  <a:cubicBezTo>
                    <a:pt x="0" y="13"/>
                    <a:pt x="0" y="16"/>
                    <a:pt x="2" y="18"/>
                  </a:cubicBezTo>
                  <a:cubicBezTo>
                    <a:pt x="3" y="19"/>
                    <a:pt x="5" y="19"/>
                    <a:pt x="6" y="19"/>
                  </a:cubicBezTo>
                  <a:cubicBezTo>
                    <a:pt x="7" y="19"/>
                    <a:pt x="9" y="19"/>
                    <a:pt x="10" y="18"/>
                  </a:cubicBezTo>
                  <a:cubicBezTo>
                    <a:pt x="18" y="10"/>
                    <a:pt x="18" y="10"/>
                    <a:pt x="18" y="10"/>
                  </a:cubicBezTo>
                  <a:cubicBezTo>
                    <a:pt x="42" y="10"/>
                    <a:pt x="42" y="10"/>
                    <a:pt x="42" y="10"/>
                  </a:cubicBezTo>
                  <a:cubicBezTo>
                    <a:pt x="66" y="10"/>
                    <a:pt x="66" y="10"/>
                    <a:pt x="66" y="10"/>
                  </a:cubicBezTo>
                  <a:cubicBezTo>
                    <a:pt x="74" y="18"/>
                    <a:pt x="74" y="18"/>
                    <a:pt x="74" y="18"/>
                  </a:cubicBezTo>
                  <a:cubicBezTo>
                    <a:pt x="75" y="19"/>
                    <a:pt x="76" y="19"/>
                    <a:pt x="78" y="19"/>
                  </a:cubicBezTo>
                  <a:cubicBezTo>
                    <a:pt x="79" y="19"/>
                    <a:pt x="81" y="19"/>
                    <a:pt x="82" y="18"/>
                  </a:cubicBezTo>
                  <a:cubicBezTo>
                    <a:pt x="84" y="16"/>
                    <a:pt x="84" y="13"/>
                    <a:pt x="82" y="10"/>
                  </a:cubicBezTo>
                  <a:lnTo>
                    <a:pt x="7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53" name="Freeform 134"/>
            <p:cNvSpPr/>
            <p:nvPr/>
          </p:nvSpPr>
          <p:spPr bwMode="auto">
            <a:xfrm>
              <a:off x="1633347" y="5510133"/>
              <a:ext cx="170409" cy="149400"/>
            </a:xfrm>
            <a:custGeom>
              <a:avLst/>
              <a:gdLst>
                <a:gd name="T0" fmla="*/ 21594145 w 82"/>
                <a:gd name="T1" fmla="*/ 193753125 h 72"/>
                <a:gd name="T2" fmla="*/ 267762415 w 82"/>
                <a:gd name="T3" fmla="*/ 305699375 h 72"/>
                <a:gd name="T4" fmla="*/ 310948627 w 82"/>
                <a:gd name="T5" fmla="*/ 292782500 h 72"/>
                <a:gd name="T6" fmla="*/ 345500091 w 82"/>
                <a:gd name="T7" fmla="*/ 236809375 h 72"/>
                <a:gd name="T8" fmla="*/ 341181678 w 82"/>
                <a:gd name="T9" fmla="*/ 193753125 h 72"/>
                <a:gd name="T10" fmla="*/ 138199621 w 82"/>
                <a:gd name="T11" fmla="*/ 12916875 h 72"/>
                <a:gd name="T12" fmla="*/ 99331822 w 82"/>
                <a:gd name="T13" fmla="*/ 17222500 h 72"/>
                <a:gd name="T14" fmla="*/ 8636827 w 82"/>
                <a:gd name="T15" fmla="*/ 155002500 h 72"/>
                <a:gd name="T16" fmla="*/ 21594145 w 82"/>
                <a:gd name="T17" fmla="*/ 193753125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 h="72">
                  <a:moveTo>
                    <a:pt x="5" y="45"/>
                  </a:moveTo>
                  <a:cubicBezTo>
                    <a:pt x="62" y="71"/>
                    <a:pt x="62" y="71"/>
                    <a:pt x="62" y="71"/>
                  </a:cubicBezTo>
                  <a:cubicBezTo>
                    <a:pt x="65" y="72"/>
                    <a:pt x="70" y="71"/>
                    <a:pt x="72" y="68"/>
                  </a:cubicBezTo>
                  <a:cubicBezTo>
                    <a:pt x="80" y="55"/>
                    <a:pt x="80" y="55"/>
                    <a:pt x="80" y="55"/>
                  </a:cubicBezTo>
                  <a:cubicBezTo>
                    <a:pt x="82" y="52"/>
                    <a:pt x="82" y="47"/>
                    <a:pt x="79" y="45"/>
                  </a:cubicBezTo>
                  <a:cubicBezTo>
                    <a:pt x="32" y="3"/>
                    <a:pt x="32" y="3"/>
                    <a:pt x="32" y="3"/>
                  </a:cubicBezTo>
                  <a:cubicBezTo>
                    <a:pt x="30" y="0"/>
                    <a:pt x="25" y="1"/>
                    <a:pt x="23" y="4"/>
                  </a:cubicBezTo>
                  <a:cubicBezTo>
                    <a:pt x="2" y="36"/>
                    <a:pt x="2" y="36"/>
                    <a:pt x="2" y="36"/>
                  </a:cubicBezTo>
                  <a:cubicBezTo>
                    <a:pt x="0" y="39"/>
                    <a:pt x="1" y="43"/>
                    <a:pt x="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54" name="Freeform 135"/>
            <p:cNvSpPr/>
            <p:nvPr/>
          </p:nvSpPr>
          <p:spPr bwMode="auto">
            <a:xfrm>
              <a:off x="9456997" y="4726951"/>
              <a:ext cx="352490" cy="285961"/>
            </a:xfrm>
            <a:custGeom>
              <a:avLst/>
              <a:gdLst>
                <a:gd name="T0" fmla="*/ 584702118 w 170"/>
                <a:gd name="T1" fmla="*/ 0 h 138"/>
                <a:gd name="T2" fmla="*/ 554607766 w 170"/>
                <a:gd name="T3" fmla="*/ 0 h 138"/>
                <a:gd name="T4" fmla="*/ 528811718 w 170"/>
                <a:gd name="T5" fmla="*/ 8587119 h 138"/>
                <a:gd name="T6" fmla="*/ 610498166 w 170"/>
                <a:gd name="T7" fmla="*/ 98760154 h 138"/>
                <a:gd name="T8" fmla="*/ 657789883 w 170"/>
                <a:gd name="T9" fmla="*/ 167463320 h 138"/>
                <a:gd name="T10" fmla="*/ 576103436 w 170"/>
                <a:gd name="T11" fmla="*/ 150287011 h 138"/>
                <a:gd name="T12" fmla="*/ 485818306 w 170"/>
                <a:gd name="T13" fmla="*/ 141699892 h 138"/>
                <a:gd name="T14" fmla="*/ 464322636 w 170"/>
                <a:gd name="T15" fmla="*/ 141699892 h 138"/>
                <a:gd name="T16" fmla="*/ 391234871 w 170"/>
                <a:gd name="T17" fmla="*/ 287693343 h 138"/>
                <a:gd name="T18" fmla="*/ 374037506 w 170"/>
                <a:gd name="T19" fmla="*/ 300576094 h 138"/>
                <a:gd name="T20" fmla="*/ 356840141 w 170"/>
                <a:gd name="T21" fmla="*/ 291986903 h 138"/>
                <a:gd name="T22" fmla="*/ 257956329 w 170"/>
                <a:gd name="T23" fmla="*/ 206109499 h 138"/>
                <a:gd name="T24" fmla="*/ 180570260 w 170"/>
                <a:gd name="T25" fmla="*/ 218990177 h 138"/>
                <a:gd name="T26" fmla="*/ 137576847 w 170"/>
                <a:gd name="T27" fmla="*/ 210403058 h 138"/>
                <a:gd name="T28" fmla="*/ 111780799 w 170"/>
                <a:gd name="T29" fmla="*/ 201815940 h 138"/>
                <a:gd name="T30" fmla="*/ 111780799 w 170"/>
                <a:gd name="T31" fmla="*/ 176050439 h 138"/>
                <a:gd name="T32" fmla="*/ 159072517 w 170"/>
                <a:gd name="T33" fmla="*/ 60116048 h 138"/>
                <a:gd name="T34" fmla="*/ 124679860 w 170"/>
                <a:gd name="T35" fmla="*/ 12882750 h 138"/>
                <a:gd name="T36" fmla="*/ 0 w 170"/>
                <a:gd name="T37" fmla="*/ 261929915 h 138"/>
                <a:gd name="T38" fmla="*/ 365438824 w 170"/>
                <a:gd name="T39" fmla="*/ 592562997 h 138"/>
                <a:gd name="T40" fmla="*/ 730877648 w 170"/>
                <a:gd name="T41" fmla="*/ 261929915 h 138"/>
                <a:gd name="T42" fmla="*/ 584702118 w 170"/>
                <a:gd name="T43" fmla="*/ 0 h 13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0" h="138">
                  <a:moveTo>
                    <a:pt x="136" y="0"/>
                  </a:moveTo>
                  <a:cubicBezTo>
                    <a:pt x="129" y="0"/>
                    <a:pt x="129" y="0"/>
                    <a:pt x="129" y="0"/>
                  </a:cubicBezTo>
                  <a:cubicBezTo>
                    <a:pt x="129" y="0"/>
                    <a:pt x="126" y="0"/>
                    <a:pt x="123" y="2"/>
                  </a:cubicBezTo>
                  <a:cubicBezTo>
                    <a:pt x="129" y="6"/>
                    <a:pt x="136" y="12"/>
                    <a:pt x="142" y="23"/>
                  </a:cubicBezTo>
                  <a:cubicBezTo>
                    <a:pt x="153" y="39"/>
                    <a:pt x="153" y="39"/>
                    <a:pt x="153" y="39"/>
                  </a:cubicBezTo>
                  <a:cubicBezTo>
                    <a:pt x="134" y="35"/>
                    <a:pt x="134" y="35"/>
                    <a:pt x="134" y="35"/>
                  </a:cubicBezTo>
                  <a:cubicBezTo>
                    <a:pt x="134" y="35"/>
                    <a:pt x="123" y="33"/>
                    <a:pt x="113" y="33"/>
                  </a:cubicBezTo>
                  <a:cubicBezTo>
                    <a:pt x="111" y="33"/>
                    <a:pt x="109" y="33"/>
                    <a:pt x="108" y="33"/>
                  </a:cubicBezTo>
                  <a:cubicBezTo>
                    <a:pt x="107" y="41"/>
                    <a:pt x="104" y="54"/>
                    <a:pt x="91" y="67"/>
                  </a:cubicBezTo>
                  <a:cubicBezTo>
                    <a:pt x="87" y="70"/>
                    <a:pt x="87" y="70"/>
                    <a:pt x="87" y="70"/>
                  </a:cubicBezTo>
                  <a:cubicBezTo>
                    <a:pt x="83" y="68"/>
                    <a:pt x="83" y="68"/>
                    <a:pt x="83" y="68"/>
                  </a:cubicBezTo>
                  <a:cubicBezTo>
                    <a:pt x="82" y="68"/>
                    <a:pt x="66" y="62"/>
                    <a:pt x="60" y="48"/>
                  </a:cubicBezTo>
                  <a:cubicBezTo>
                    <a:pt x="55" y="49"/>
                    <a:pt x="49" y="51"/>
                    <a:pt x="42" y="51"/>
                  </a:cubicBezTo>
                  <a:cubicBezTo>
                    <a:pt x="39" y="51"/>
                    <a:pt x="35" y="50"/>
                    <a:pt x="32" y="49"/>
                  </a:cubicBezTo>
                  <a:cubicBezTo>
                    <a:pt x="26" y="47"/>
                    <a:pt x="26" y="47"/>
                    <a:pt x="26" y="47"/>
                  </a:cubicBezTo>
                  <a:cubicBezTo>
                    <a:pt x="26" y="41"/>
                    <a:pt x="26" y="41"/>
                    <a:pt x="26" y="41"/>
                  </a:cubicBezTo>
                  <a:cubicBezTo>
                    <a:pt x="26" y="40"/>
                    <a:pt x="28" y="26"/>
                    <a:pt x="37" y="14"/>
                  </a:cubicBezTo>
                  <a:cubicBezTo>
                    <a:pt x="35" y="11"/>
                    <a:pt x="32" y="7"/>
                    <a:pt x="29" y="3"/>
                  </a:cubicBezTo>
                  <a:cubicBezTo>
                    <a:pt x="11" y="17"/>
                    <a:pt x="0" y="38"/>
                    <a:pt x="0" y="61"/>
                  </a:cubicBezTo>
                  <a:cubicBezTo>
                    <a:pt x="0" y="103"/>
                    <a:pt x="38" y="138"/>
                    <a:pt x="85" y="138"/>
                  </a:cubicBezTo>
                  <a:cubicBezTo>
                    <a:pt x="132" y="138"/>
                    <a:pt x="170" y="103"/>
                    <a:pt x="170" y="61"/>
                  </a:cubicBezTo>
                  <a:cubicBezTo>
                    <a:pt x="170" y="36"/>
                    <a:pt x="157" y="14"/>
                    <a:pt x="1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55" name="Freeform 136"/>
            <p:cNvSpPr/>
            <p:nvPr/>
          </p:nvSpPr>
          <p:spPr bwMode="auto">
            <a:xfrm>
              <a:off x="9528195" y="4612567"/>
              <a:ext cx="211261" cy="240440"/>
            </a:xfrm>
            <a:custGeom>
              <a:avLst/>
              <a:gdLst>
                <a:gd name="T0" fmla="*/ 68637042 w 102"/>
                <a:gd name="T1" fmla="*/ 287854353 h 116"/>
                <a:gd name="T2" fmla="*/ 0 w 102"/>
                <a:gd name="T3" fmla="*/ 416744703 h 116"/>
                <a:gd name="T4" fmla="*/ 132984657 w 102"/>
                <a:gd name="T5" fmla="*/ 395262632 h 116"/>
                <a:gd name="T6" fmla="*/ 218779406 w 102"/>
                <a:gd name="T7" fmla="*/ 498374083 h 116"/>
                <a:gd name="T8" fmla="*/ 283127021 w 102"/>
                <a:gd name="T9" fmla="*/ 352298492 h 116"/>
                <a:gd name="T10" fmla="*/ 437560884 w 102"/>
                <a:gd name="T11" fmla="*/ 352298492 h 116"/>
                <a:gd name="T12" fmla="*/ 326025431 w 102"/>
                <a:gd name="T13" fmla="*/ 253483870 h 116"/>
                <a:gd name="T14" fmla="*/ 403243398 w 102"/>
                <a:gd name="T15" fmla="*/ 201928145 h 116"/>
                <a:gd name="T16" fmla="*/ 214489979 w 102"/>
                <a:gd name="T17" fmla="*/ 176149246 h 116"/>
                <a:gd name="T18" fmla="*/ 265969314 w 102"/>
                <a:gd name="T19" fmla="*/ 42964141 h 116"/>
                <a:gd name="T20" fmla="*/ 265969314 w 102"/>
                <a:gd name="T21" fmla="*/ 8593657 h 116"/>
                <a:gd name="T22" fmla="*/ 231649758 w 102"/>
                <a:gd name="T23" fmla="*/ 8593657 h 116"/>
                <a:gd name="T24" fmla="*/ 163012716 w 102"/>
                <a:gd name="T25" fmla="*/ 180446074 h 116"/>
                <a:gd name="T26" fmla="*/ 0 w 102"/>
                <a:gd name="T27" fmla="*/ 210519729 h 116"/>
                <a:gd name="T28" fmla="*/ 68637042 w 102"/>
                <a:gd name="T29" fmla="*/ 287854353 h 1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2" h="116">
                  <a:moveTo>
                    <a:pt x="16" y="67"/>
                  </a:moveTo>
                  <a:cubicBezTo>
                    <a:pt x="2" y="79"/>
                    <a:pt x="0" y="97"/>
                    <a:pt x="0" y="97"/>
                  </a:cubicBezTo>
                  <a:cubicBezTo>
                    <a:pt x="14" y="100"/>
                    <a:pt x="31" y="92"/>
                    <a:pt x="31" y="92"/>
                  </a:cubicBezTo>
                  <a:cubicBezTo>
                    <a:pt x="31" y="108"/>
                    <a:pt x="51" y="116"/>
                    <a:pt x="51" y="116"/>
                  </a:cubicBezTo>
                  <a:cubicBezTo>
                    <a:pt x="69" y="99"/>
                    <a:pt x="66" y="82"/>
                    <a:pt x="66" y="82"/>
                  </a:cubicBezTo>
                  <a:cubicBezTo>
                    <a:pt x="74" y="77"/>
                    <a:pt x="102" y="82"/>
                    <a:pt x="102" y="82"/>
                  </a:cubicBezTo>
                  <a:cubicBezTo>
                    <a:pt x="89" y="63"/>
                    <a:pt x="76" y="59"/>
                    <a:pt x="76" y="59"/>
                  </a:cubicBezTo>
                  <a:cubicBezTo>
                    <a:pt x="82" y="48"/>
                    <a:pt x="94" y="47"/>
                    <a:pt x="94" y="47"/>
                  </a:cubicBezTo>
                  <a:cubicBezTo>
                    <a:pt x="73" y="34"/>
                    <a:pt x="58" y="37"/>
                    <a:pt x="50" y="41"/>
                  </a:cubicBezTo>
                  <a:cubicBezTo>
                    <a:pt x="51" y="22"/>
                    <a:pt x="62" y="11"/>
                    <a:pt x="62" y="10"/>
                  </a:cubicBezTo>
                  <a:cubicBezTo>
                    <a:pt x="64" y="8"/>
                    <a:pt x="64" y="4"/>
                    <a:pt x="62" y="2"/>
                  </a:cubicBezTo>
                  <a:cubicBezTo>
                    <a:pt x="60" y="0"/>
                    <a:pt x="56" y="0"/>
                    <a:pt x="54" y="2"/>
                  </a:cubicBezTo>
                  <a:cubicBezTo>
                    <a:pt x="54" y="3"/>
                    <a:pt x="40" y="17"/>
                    <a:pt x="38" y="42"/>
                  </a:cubicBezTo>
                  <a:cubicBezTo>
                    <a:pt x="21" y="36"/>
                    <a:pt x="0" y="49"/>
                    <a:pt x="0" y="49"/>
                  </a:cubicBezTo>
                  <a:cubicBezTo>
                    <a:pt x="5" y="63"/>
                    <a:pt x="16" y="67"/>
                    <a:pt x="1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56" name="Freeform 137"/>
            <p:cNvSpPr>
              <a:spLocks noEditPoints="1"/>
            </p:cNvSpPr>
            <p:nvPr/>
          </p:nvSpPr>
          <p:spPr bwMode="auto">
            <a:xfrm>
              <a:off x="6012630" y="3744180"/>
              <a:ext cx="275456" cy="399178"/>
            </a:xfrm>
            <a:custGeom>
              <a:avLst/>
              <a:gdLst>
                <a:gd name="T0" fmla="*/ 549050083 w 133"/>
                <a:gd name="T1" fmla="*/ 453857070 h 192"/>
                <a:gd name="T2" fmla="*/ 463261072 w 133"/>
                <a:gd name="T3" fmla="*/ 354440957 h 192"/>
                <a:gd name="T4" fmla="*/ 441812784 w 133"/>
                <a:gd name="T5" fmla="*/ 298250417 h 192"/>
                <a:gd name="T6" fmla="*/ 338866800 w 133"/>
                <a:gd name="T7" fmla="*/ 25934096 h 192"/>
                <a:gd name="T8" fmla="*/ 102945984 w 133"/>
                <a:gd name="T9" fmla="*/ 259347194 h 192"/>
                <a:gd name="T10" fmla="*/ 102945984 w 133"/>
                <a:gd name="T11" fmla="*/ 259347194 h 192"/>
                <a:gd name="T12" fmla="*/ 77210524 w 133"/>
                <a:gd name="T13" fmla="*/ 276636591 h 192"/>
                <a:gd name="T14" fmla="*/ 17156974 w 133"/>
                <a:gd name="T15" fmla="*/ 389021831 h 192"/>
                <a:gd name="T16" fmla="*/ 12867730 w 133"/>
                <a:gd name="T17" fmla="*/ 401988878 h 192"/>
                <a:gd name="T18" fmla="*/ 4289243 w 133"/>
                <a:gd name="T19" fmla="*/ 458181498 h 192"/>
                <a:gd name="T20" fmla="*/ 12867730 w 133"/>
                <a:gd name="T21" fmla="*/ 501404991 h 192"/>
                <a:gd name="T22" fmla="*/ 51472992 w 133"/>
                <a:gd name="T23" fmla="*/ 466826197 h 192"/>
                <a:gd name="T24" fmla="*/ 72921280 w 133"/>
                <a:gd name="T25" fmla="*/ 436567673 h 192"/>
                <a:gd name="T26" fmla="*/ 81499767 w 133"/>
                <a:gd name="T27" fmla="*/ 497082642 h 192"/>
                <a:gd name="T28" fmla="*/ 150129733 w 133"/>
                <a:gd name="T29" fmla="*/ 743462788 h 192"/>
                <a:gd name="T30" fmla="*/ 231629501 w 133"/>
                <a:gd name="T31" fmla="*/ 799655408 h 192"/>
                <a:gd name="T32" fmla="*/ 240207987 w 133"/>
                <a:gd name="T33" fmla="*/ 825589503 h 192"/>
                <a:gd name="T34" fmla="*/ 274524006 w 133"/>
                <a:gd name="T35" fmla="*/ 829911853 h 192"/>
                <a:gd name="T36" fmla="*/ 300261538 w 133"/>
                <a:gd name="T37" fmla="*/ 829911853 h 192"/>
                <a:gd name="T38" fmla="*/ 343156043 w 133"/>
                <a:gd name="T39" fmla="*/ 812622455 h 192"/>
                <a:gd name="T40" fmla="*/ 338866800 w 133"/>
                <a:gd name="T41" fmla="*/ 786686281 h 192"/>
                <a:gd name="T42" fmla="*/ 381761305 w 133"/>
                <a:gd name="T43" fmla="*/ 782363931 h 192"/>
                <a:gd name="T44" fmla="*/ 458969758 w 133"/>
                <a:gd name="T45" fmla="*/ 639724326 h 192"/>
                <a:gd name="T46" fmla="*/ 467550316 w 133"/>
                <a:gd name="T47" fmla="*/ 579209357 h 192"/>
                <a:gd name="T48" fmla="*/ 484707290 w 133"/>
                <a:gd name="T49" fmla="*/ 497082642 h 192"/>
                <a:gd name="T50" fmla="*/ 519023308 w 133"/>
                <a:gd name="T51" fmla="*/ 510049690 h 192"/>
                <a:gd name="T52" fmla="*/ 549050083 w 133"/>
                <a:gd name="T53" fmla="*/ 523016737 h 192"/>
                <a:gd name="T54" fmla="*/ 566207057 w 133"/>
                <a:gd name="T55" fmla="*/ 501404991 h 192"/>
                <a:gd name="T56" fmla="*/ 253077789 w 133"/>
                <a:gd name="T57" fmla="*/ 423600625 h 192"/>
                <a:gd name="T58" fmla="*/ 308840025 w 133"/>
                <a:gd name="T59" fmla="*/ 393344180 h 192"/>
                <a:gd name="T60" fmla="*/ 270234763 w 133"/>
                <a:gd name="T61" fmla="*/ 471148546 h 192"/>
                <a:gd name="T62" fmla="*/ 235918744 w 133"/>
                <a:gd name="T63" fmla="*/ 276636591 h 192"/>
                <a:gd name="T64" fmla="*/ 308840025 w 133"/>
                <a:gd name="T65" fmla="*/ 358763307 h 192"/>
                <a:gd name="T66" fmla="*/ 158710291 w 133"/>
                <a:gd name="T67" fmla="*/ 159931082 h 192"/>
                <a:gd name="T68" fmla="*/ 201604797 w 133"/>
                <a:gd name="T69" fmla="*/ 242057797 h 192"/>
                <a:gd name="T70" fmla="*/ 158710291 w 133"/>
                <a:gd name="T71" fmla="*/ 159931082 h 192"/>
                <a:gd name="T72" fmla="*/ 308840025 w 133"/>
                <a:gd name="T73" fmla="*/ 159931082 h 192"/>
                <a:gd name="T74" fmla="*/ 235918744 w 133"/>
                <a:gd name="T75" fmla="*/ 242057797 h 192"/>
                <a:gd name="T76" fmla="*/ 403207522 w 133"/>
                <a:gd name="T77" fmla="*/ 242057797 h 192"/>
                <a:gd name="T78" fmla="*/ 343156043 w 133"/>
                <a:gd name="T79" fmla="*/ 159931082 h 192"/>
                <a:gd name="T80" fmla="*/ 403207522 w 133"/>
                <a:gd name="T81" fmla="*/ 242057797 h 192"/>
                <a:gd name="T82" fmla="*/ 403207522 w 133"/>
                <a:gd name="T83" fmla="*/ 276636591 h 192"/>
                <a:gd name="T84" fmla="*/ 403207522 w 133"/>
                <a:gd name="T85" fmla="*/ 358763307 h 192"/>
                <a:gd name="T86" fmla="*/ 343156043 w 133"/>
                <a:gd name="T87" fmla="*/ 276636591 h 192"/>
                <a:gd name="T88" fmla="*/ 343156043 w 133"/>
                <a:gd name="T89" fmla="*/ 125352287 h 192"/>
                <a:gd name="T90" fmla="*/ 373182818 w 133"/>
                <a:gd name="T91" fmla="*/ 125352287 h 192"/>
                <a:gd name="T92" fmla="*/ 308840025 w 133"/>
                <a:gd name="T93" fmla="*/ 125352287 h 192"/>
                <a:gd name="T94" fmla="*/ 235918744 w 133"/>
                <a:gd name="T95" fmla="*/ 47547921 h 192"/>
                <a:gd name="T96" fmla="*/ 308840025 w 133"/>
                <a:gd name="T97" fmla="*/ 47547921 h 192"/>
                <a:gd name="T98" fmla="*/ 201604797 w 133"/>
                <a:gd name="T99" fmla="*/ 125352287 h 192"/>
                <a:gd name="T100" fmla="*/ 201604797 w 133"/>
                <a:gd name="T101" fmla="*/ 77804366 h 192"/>
                <a:gd name="T102" fmla="*/ 137262003 w 133"/>
                <a:gd name="T103" fmla="*/ 293928067 h 192"/>
                <a:gd name="T104" fmla="*/ 201604797 w 133"/>
                <a:gd name="T105" fmla="*/ 276636591 h 192"/>
                <a:gd name="T106" fmla="*/ 162999535 w 133"/>
                <a:gd name="T107" fmla="*/ 306895115 h 192"/>
                <a:gd name="T108" fmla="*/ 300261538 w 133"/>
                <a:gd name="T109" fmla="*/ 561919960 h 192"/>
                <a:gd name="T110" fmla="*/ 295972294 w 133"/>
                <a:gd name="T111" fmla="*/ 570564658 h 192"/>
                <a:gd name="T112" fmla="*/ 308840025 w 133"/>
                <a:gd name="T113" fmla="*/ 505727340 h 192"/>
                <a:gd name="T114" fmla="*/ 300261538 w 133"/>
                <a:gd name="T115" fmla="*/ 561919960 h 192"/>
                <a:gd name="T116" fmla="*/ 343156043 w 133"/>
                <a:gd name="T117" fmla="*/ 393344180 h 192"/>
                <a:gd name="T118" fmla="*/ 343156043 w 133"/>
                <a:gd name="T119" fmla="*/ 440890022 h 1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33" h="192">
                  <a:moveTo>
                    <a:pt x="132" y="116"/>
                  </a:moveTo>
                  <a:cubicBezTo>
                    <a:pt x="131" y="112"/>
                    <a:pt x="130" y="108"/>
                    <a:pt x="128" y="105"/>
                  </a:cubicBezTo>
                  <a:cubicBezTo>
                    <a:pt x="128" y="102"/>
                    <a:pt x="127" y="100"/>
                    <a:pt x="126" y="98"/>
                  </a:cubicBezTo>
                  <a:cubicBezTo>
                    <a:pt x="123" y="89"/>
                    <a:pt x="116" y="83"/>
                    <a:pt x="108" y="82"/>
                  </a:cubicBezTo>
                  <a:cubicBezTo>
                    <a:pt x="106" y="82"/>
                    <a:pt x="104" y="82"/>
                    <a:pt x="102" y="82"/>
                  </a:cubicBezTo>
                  <a:cubicBezTo>
                    <a:pt x="102" y="78"/>
                    <a:pt x="103" y="74"/>
                    <a:pt x="103" y="69"/>
                  </a:cubicBezTo>
                  <a:cubicBezTo>
                    <a:pt x="103" y="41"/>
                    <a:pt x="93" y="17"/>
                    <a:pt x="79" y="6"/>
                  </a:cubicBezTo>
                  <a:cubicBezTo>
                    <a:pt x="79" y="6"/>
                    <a:pt x="79" y="6"/>
                    <a:pt x="79" y="6"/>
                  </a:cubicBezTo>
                  <a:cubicBezTo>
                    <a:pt x="74" y="2"/>
                    <a:pt x="69" y="0"/>
                    <a:pt x="63" y="0"/>
                  </a:cubicBezTo>
                  <a:cubicBezTo>
                    <a:pt x="43" y="0"/>
                    <a:pt x="27" y="26"/>
                    <a:pt x="24" y="60"/>
                  </a:cubicBezTo>
                  <a:cubicBezTo>
                    <a:pt x="24" y="60"/>
                    <a:pt x="24" y="60"/>
                    <a:pt x="24" y="60"/>
                  </a:cubicBezTo>
                  <a:cubicBezTo>
                    <a:pt x="24" y="60"/>
                    <a:pt x="24" y="60"/>
                    <a:pt x="24" y="60"/>
                  </a:cubicBezTo>
                  <a:cubicBezTo>
                    <a:pt x="24" y="61"/>
                    <a:pt x="24" y="63"/>
                    <a:pt x="24" y="64"/>
                  </a:cubicBezTo>
                  <a:cubicBezTo>
                    <a:pt x="22" y="64"/>
                    <a:pt x="20" y="64"/>
                    <a:pt x="18" y="64"/>
                  </a:cubicBezTo>
                  <a:cubicBezTo>
                    <a:pt x="15" y="65"/>
                    <a:pt x="13" y="67"/>
                    <a:pt x="11" y="71"/>
                  </a:cubicBezTo>
                  <a:cubicBezTo>
                    <a:pt x="8" y="77"/>
                    <a:pt x="6" y="84"/>
                    <a:pt x="4" y="90"/>
                  </a:cubicBezTo>
                  <a:cubicBezTo>
                    <a:pt x="4" y="91"/>
                    <a:pt x="4" y="91"/>
                    <a:pt x="4" y="91"/>
                  </a:cubicBezTo>
                  <a:cubicBezTo>
                    <a:pt x="4" y="92"/>
                    <a:pt x="3" y="92"/>
                    <a:pt x="3" y="93"/>
                  </a:cubicBezTo>
                  <a:cubicBezTo>
                    <a:pt x="2" y="95"/>
                    <a:pt x="2" y="98"/>
                    <a:pt x="1" y="101"/>
                  </a:cubicBezTo>
                  <a:cubicBezTo>
                    <a:pt x="1" y="102"/>
                    <a:pt x="1" y="104"/>
                    <a:pt x="1" y="106"/>
                  </a:cubicBezTo>
                  <a:cubicBezTo>
                    <a:pt x="1" y="108"/>
                    <a:pt x="1" y="110"/>
                    <a:pt x="1" y="112"/>
                  </a:cubicBezTo>
                  <a:cubicBezTo>
                    <a:pt x="0" y="114"/>
                    <a:pt x="1" y="115"/>
                    <a:pt x="3" y="116"/>
                  </a:cubicBezTo>
                  <a:cubicBezTo>
                    <a:pt x="4" y="117"/>
                    <a:pt x="6" y="117"/>
                    <a:pt x="7" y="116"/>
                  </a:cubicBezTo>
                  <a:cubicBezTo>
                    <a:pt x="10" y="114"/>
                    <a:pt x="11" y="111"/>
                    <a:pt x="12" y="108"/>
                  </a:cubicBezTo>
                  <a:cubicBezTo>
                    <a:pt x="13" y="107"/>
                    <a:pt x="13" y="106"/>
                    <a:pt x="14" y="105"/>
                  </a:cubicBezTo>
                  <a:cubicBezTo>
                    <a:pt x="15" y="103"/>
                    <a:pt x="16" y="102"/>
                    <a:pt x="17" y="101"/>
                  </a:cubicBezTo>
                  <a:cubicBezTo>
                    <a:pt x="17" y="101"/>
                    <a:pt x="17" y="102"/>
                    <a:pt x="17" y="102"/>
                  </a:cubicBezTo>
                  <a:cubicBezTo>
                    <a:pt x="18" y="106"/>
                    <a:pt x="18" y="111"/>
                    <a:pt x="19" y="115"/>
                  </a:cubicBezTo>
                  <a:cubicBezTo>
                    <a:pt x="20" y="125"/>
                    <a:pt x="21" y="135"/>
                    <a:pt x="23" y="145"/>
                  </a:cubicBezTo>
                  <a:cubicBezTo>
                    <a:pt x="25" y="154"/>
                    <a:pt x="27" y="164"/>
                    <a:pt x="35" y="172"/>
                  </a:cubicBezTo>
                  <a:cubicBezTo>
                    <a:pt x="40" y="177"/>
                    <a:pt x="47" y="181"/>
                    <a:pt x="55" y="182"/>
                  </a:cubicBezTo>
                  <a:cubicBezTo>
                    <a:pt x="55" y="183"/>
                    <a:pt x="54" y="184"/>
                    <a:pt x="54" y="185"/>
                  </a:cubicBezTo>
                  <a:cubicBezTo>
                    <a:pt x="53" y="187"/>
                    <a:pt x="53" y="189"/>
                    <a:pt x="55" y="191"/>
                  </a:cubicBezTo>
                  <a:cubicBezTo>
                    <a:pt x="55" y="191"/>
                    <a:pt x="56" y="191"/>
                    <a:pt x="56" y="191"/>
                  </a:cubicBezTo>
                  <a:cubicBezTo>
                    <a:pt x="56" y="191"/>
                    <a:pt x="56" y="191"/>
                    <a:pt x="56" y="191"/>
                  </a:cubicBezTo>
                  <a:cubicBezTo>
                    <a:pt x="58" y="192"/>
                    <a:pt x="61" y="192"/>
                    <a:pt x="64" y="192"/>
                  </a:cubicBezTo>
                  <a:cubicBezTo>
                    <a:pt x="65" y="192"/>
                    <a:pt x="65" y="192"/>
                    <a:pt x="66" y="192"/>
                  </a:cubicBezTo>
                  <a:cubicBezTo>
                    <a:pt x="67" y="192"/>
                    <a:pt x="69" y="192"/>
                    <a:pt x="70" y="192"/>
                  </a:cubicBezTo>
                  <a:cubicBezTo>
                    <a:pt x="72" y="192"/>
                    <a:pt x="74" y="192"/>
                    <a:pt x="76" y="192"/>
                  </a:cubicBezTo>
                  <a:cubicBezTo>
                    <a:pt x="78" y="192"/>
                    <a:pt x="80" y="190"/>
                    <a:pt x="80" y="188"/>
                  </a:cubicBezTo>
                  <a:cubicBezTo>
                    <a:pt x="80" y="187"/>
                    <a:pt x="80" y="186"/>
                    <a:pt x="80" y="184"/>
                  </a:cubicBezTo>
                  <a:cubicBezTo>
                    <a:pt x="79" y="184"/>
                    <a:pt x="79" y="183"/>
                    <a:pt x="79" y="182"/>
                  </a:cubicBezTo>
                  <a:cubicBezTo>
                    <a:pt x="80" y="182"/>
                    <a:pt x="82" y="182"/>
                    <a:pt x="83" y="182"/>
                  </a:cubicBezTo>
                  <a:cubicBezTo>
                    <a:pt x="85" y="181"/>
                    <a:pt x="87" y="181"/>
                    <a:pt x="89" y="181"/>
                  </a:cubicBezTo>
                  <a:cubicBezTo>
                    <a:pt x="92" y="179"/>
                    <a:pt x="96" y="176"/>
                    <a:pt x="99" y="173"/>
                  </a:cubicBezTo>
                  <a:cubicBezTo>
                    <a:pt x="104" y="166"/>
                    <a:pt x="105" y="156"/>
                    <a:pt x="107" y="148"/>
                  </a:cubicBezTo>
                  <a:cubicBezTo>
                    <a:pt x="107" y="147"/>
                    <a:pt x="107" y="145"/>
                    <a:pt x="108" y="144"/>
                  </a:cubicBezTo>
                  <a:cubicBezTo>
                    <a:pt x="108" y="141"/>
                    <a:pt x="109" y="137"/>
                    <a:pt x="109" y="134"/>
                  </a:cubicBezTo>
                  <a:cubicBezTo>
                    <a:pt x="110" y="128"/>
                    <a:pt x="111" y="123"/>
                    <a:pt x="113" y="117"/>
                  </a:cubicBezTo>
                  <a:cubicBezTo>
                    <a:pt x="113" y="117"/>
                    <a:pt x="113" y="116"/>
                    <a:pt x="113" y="115"/>
                  </a:cubicBezTo>
                  <a:cubicBezTo>
                    <a:pt x="113" y="115"/>
                    <a:pt x="113" y="114"/>
                    <a:pt x="114" y="113"/>
                  </a:cubicBezTo>
                  <a:cubicBezTo>
                    <a:pt x="116" y="114"/>
                    <a:pt x="120" y="117"/>
                    <a:pt x="121" y="118"/>
                  </a:cubicBezTo>
                  <a:cubicBezTo>
                    <a:pt x="122" y="118"/>
                    <a:pt x="122" y="118"/>
                    <a:pt x="123" y="119"/>
                  </a:cubicBezTo>
                  <a:cubicBezTo>
                    <a:pt x="124" y="120"/>
                    <a:pt x="126" y="121"/>
                    <a:pt x="128" y="121"/>
                  </a:cubicBezTo>
                  <a:cubicBezTo>
                    <a:pt x="130" y="122"/>
                    <a:pt x="131" y="121"/>
                    <a:pt x="132" y="120"/>
                  </a:cubicBezTo>
                  <a:cubicBezTo>
                    <a:pt x="133" y="119"/>
                    <a:pt x="133" y="117"/>
                    <a:pt x="132" y="116"/>
                  </a:cubicBezTo>
                  <a:close/>
                  <a:moveTo>
                    <a:pt x="63" y="109"/>
                  </a:moveTo>
                  <a:cubicBezTo>
                    <a:pt x="62" y="106"/>
                    <a:pt x="61" y="102"/>
                    <a:pt x="59" y="98"/>
                  </a:cubicBezTo>
                  <a:cubicBezTo>
                    <a:pt x="59" y="96"/>
                    <a:pt x="57" y="93"/>
                    <a:pt x="56" y="91"/>
                  </a:cubicBezTo>
                  <a:cubicBezTo>
                    <a:pt x="72" y="91"/>
                    <a:pt x="72" y="91"/>
                    <a:pt x="72" y="91"/>
                  </a:cubicBezTo>
                  <a:cubicBezTo>
                    <a:pt x="72" y="109"/>
                    <a:pt x="72" y="109"/>
                    <a:pt x="72" y="109"/>
                  </a:cubicBezTo>
                  <a:lnTo>
                    <a:pt x="63" y="109"/>
                  </a:lnTo>
                  <a:close/>
                  <a:moveTo>
                    <a:pt x="55" y="83"/>
                  </a:moveTo>
                  <a:cubicBezTo>
                    <a:pt x="55" y="64"/>
                    <a:pt x="55" y="64"/>
                    <a:pt x="55" y="64"/>
                  </a:cubicBezTo>
                  <a:cubicBezTo>
                    <a:pt x="72" y="64"/>
                    <a:pt x="72" y="64"/>
                    <a:pt x="72" y="64"/>
                  </a:cubicBezTo>
                  <a:cubicBezTo>
                    <a:pt x="72" y="83"/>
                    <a:pt x="72" y="83"/>
                    <a:pt x="72" y="83"/>
                  </a:cubicBezTo>
                  <a:lnTo>
                    <a:pt x="55" y="83"/>
                  </a:lnTo>
                  <a:close/>
                  <a:moveTo>
                    <a:pt x="37" y="37"/>
                  </a:moveTo>
                  <a:cubicBezTo>
                    <a:pt x="47" y="37"/>
                    <a:pt x="47" y="37"/>
                    <a:pt x="47" y="37"/>
                  </a:cubicBezTo>
                  <a:cubicBezTo>
                    <a:pt x="47" y="56"/>
                    <a:pt x="47" y="56"/>
                    <a:pt x="47" y="56"/>
                  </a:cubicBezTo>
                  <a:cubicBezTo>
                    <a:pt x="33" y="56"/>
                    <a:pt x="33" y="56"/>
                    <a:pt x="33" y="56"/>
                  </a:cubicBezTo>
                  <a:cubicBezTo>
                    <a:pt x="33" y="49"/>
                    <a:pt x="35" y="43"/>
                    <a:pt x="37" y="37"/>
                  </a:cubicBezTo>
                  <a:close/>
                  <a:moveTo>
                    <a:pt x="55" y="37"/>
                  </a:moveTo>
                  <a:cubicBezTo>
                    <a:pt x="72" y="37"/>
                    <a:pt x="72" y="37"/>
                    <a:pt x="72" y="37"/>
                  </a:cubicBezTo>
                  <a:cubicBezTo>
                    <a:pt x="72" y="56"/>
                    <a:pt x="72" y="56"/>
                    <a:pt x="72" y="56"/>
                  </a:cubicBezTo>
                  <a:cubicBezTo>
                    <a:pt x="55" y="56"/>
                    <a:pt x="55" y="56"/>
                    <a:pt x="55" y="56"/>
                  </a:cubicBezTo>
                  <a:lnTo>
                    <a:pt x="55" y="37"/>
                  </a:lnTo>
                  <a:close/>
                  <a:moveTo>
                    <a:pt x="94" y="56"/>
                  </a:moveTo>
                  <a:cubicBezTo>
                    <a:pt x="80" y="56"/>
                    <a:pt x="80" y="56"/>
                    <a:pt x="80" y="56"/>
                  </a:cubicBezTo>
                  <a:cubicBezTo>
                    <a:pt x="80" y="37"/>
                    <a:pt x="80" y="37"/>
                    <a:pt x="80" y="37"/>
                  </a:cubicBezTo>
                  <a:cubicBezTo>
                    <a:pt x="90" y="37"/>
                    <a:pt x="90" y="37"/>
                    <a:pt x="90" y="37"/>
                  </a:cubicBezTo>
                  <a:cubicBezTo>
                    <a:pt x="92" y="43"/>
                    <a:pt x="93" y="49"/>
                    <a:pt x="94" y="56"/>
                  </a:cubicBezTo>
                  <a:close/>
                  <a:moveTo>
                    <a:pt x="80" y="64"/>
                  </a:moveTo>
                  <a:cubicBezTo>
                    <a:pt x="94" y="64"/>
                    <a:pt x="94" y="64"/>
                    <a:pt x="94" y="64"/>
                  </a:cubicBezTo>
                  <a:cubicBezTo>
                    <a:pt x="95" y="66"/>
                    <a:pt x="95" y="68"/>
                    <a:pt x="95" y="69"/>
                  </a:cubicBezTo>
                  <a:cubicBezTo>
                    <a:pt x="95" y="74"/>
                    <a:pt x="94" y="78"/>
                    <a:pt x="94" y="83"/>
                  </a:cubicBezTo>
                  <a:cubicBezTo>
                    <a:pt x="80" y="83"/>
                    <a:pt x="80" y="83"/>
                    <a:pt x="80" y="83"/>
                  </a:cubicBezTo>
                  <a:lnTo>
                    <a:pt x="80" y="64"/>
                  </a:lnTo>
                  <a:close/>
                  <a:moveTo>
                    <a:pt x="87" y="29"/>
                  </a:moveTo>
                  <a:cubicBezTo>
                    <a:pt x="80" y="29"/>
                    <a:pt x="80" y="29"/>
                    <a:pt x="80" y="29"/>
                  </a:cubicBezTo>
                  <a:cubicBezTo>
                    <a:pt x="80" y="19"/>
                    <a:pt x="80" y="19"/>
                    <a:pt x="80" y="19"/>
                  </a:cubicBezTo>
                  <a:cubicBezTo>
                    <a:pt x="83" y="22"/>
                    <a:pt x="85" y="25"/>
                    <a:pt x="87" y="29"/>
                  </a:cubicBezTo>
                  <a:close/>
                  <a:moveTo>
                    <a:pt x="72" y="11"/>
                  </a:moveTo>
                  <a:cubicBezTo>
                    <a:pt x="72" y="29"/>
                    <a:pt x="72" y="29"/>
                    <a:pt x="72" y="29"/>
                  </a:cubicBezTo>
                  <a:cubicBezTo>
                    <a:pt x="55" y="29"/>
                    <a:pt x="55" y="29"/>
                    <a:pt x="55" y="29"/>
                  </a:cubicBezTo>
                  <a:cubicBezTo>
                    <a:pt x="55" y="11"/>
                    <a:pt x="55" y="11"/>
                    <a:pt x="55" y="11"/>
                  </a:cubicBezTo>
                  <a:cubicBezTo>
                    <a:pt x="57" y="9"/>
                    <a:pt x="60" y="8"/>
                    <a:pt x="63" y="8"/>
                  </a:cubicBezTo>
                  <a:cubicBezTo>
                    <a:pt x="66" y="8"/>
                    <a:pt x="69" y="9"/>
                    <a:pt x="72" y="11"/>
                  </a:cubicBezTo>
                  <a:close/>
                  <a:moveTo>
                    <a:pt x="47" y="18"/>
                  </a:moveTo>
                  <a:cubicBezTo>
                    <a:pt x="47" y="29"/>
                    <a:pt x="47" y="29"/>
                    <a:pt x="47" y="29"/>
                  </a:cubicBezTo>
                  <a:cubicBezTo>
                    <a:pt x="40" y="29"/>
                    <a:pt x="40" y="29"/>
                    <a:pt x="40" y="29"/>
                  </a:cubicBezTo>
                  <a:cubicBezTo>
                    <a:pt x="42" y="25"/>
                    <a:pt x="44" y="21"/>
                    <a:pt x="47" y="18"/>
                  </a:cubicBezTo>
                  <a:close/>
                  <a:moveTo>
                    <a:pt x="34" y="69"/>
                  </a:moveTo>
                  <a:cubicBezTo>
                    <a:pt x="33" y="68"/>
                    <a:pt x="33" y="68"/>
                    <a:pt x="32" y="68"/>
                  </a:cubicBezTo>
                  <a:cubicBezTo>
                    <a:pt x="32" y="66"/>
                    <a:pt x="32" y="65"/>
                    <a:pt x="32" y="64"/>
                  </a:cubicBezTo>
                  <a:cubicBezTo>
                    <a:pt x="47" y="64"/>
                    <a:pt x="47" y="64"/>
                    <a:pt x="47" y="64"/>
                  </a:cubicBezTo>
                  <a:cubicBezTo>
                    <a:pt x="47" y="77"/>
                    <a:pt x="47" y="77"/>
                    <a:pt x="47" y="77"/>
                  </a:cubicBezTo>
                  <a:cubicBezTo>
                    <a:pt x="44" y="74"/>
                    <a:pt x="41" y="73"/>
                    <a:pt x="38" y="71"/>
                  </a:cubicBezTo>
                  <a:cubicBezTo>
                    <a:pt x="37" y="70"/>
                    <a:pt x="35" y="70"/>
                    <a:pt x="34" y="69"/>
                  </a:cubicBezTo>
                  <a:close/>
                  <a:moveTo>
                    <a:pt x="70" y="130"/>
                  </a:moveTo>
                  <a:cubicBezTo>
                    <a:pt x="70" y="131"/>
                    <a:pt x="69" y="132"/>
                    <a:pt x="69" y="133"/>
                  </a:cubicBezTo>
                  <a:cubicBezTo>
                    <a:pt x="69" y="133"/>
                    <a:pt x="69" y="132"/>
                    <a:pt x="69" y="132"/>
                  </a:cubicBezTo>
                  <a:cubicBezTo>
                    <a:pt x="68" y="127"/>
                    <a:pt x="67" y="122"/>
                    <a:pt x="65" y="117"/>
                  </a:cubicBezTo>
                  <a:cubicBezTo>
                    <a:pt x="72" y="117"/>
                    <a:pt x="72" y="117"/>
                    <a:pt x="72" y="117"/>
                  </a:cubicBezTo>
                  <a:cubicBezTo>
                    <a:pt x="72" y="122"/>
                    <a:pt x="72" y="122"/>
                    <a:pt x="72" y="122"/>
                  </a:cubicBezTo>
                  <a:cubicBezTo>
                    <a:pt x="72" y="125"/>
                    <a:pt x="71" y="127"/>
                    <a:pt x="70" y="130"/>
                  </a:cubicBezTo>
                  <a:close/>
                  <a:moveTo>
                    <a:pt x="80" y="102"/>
                  </a:moveTo>
                  <a:cubicBezTo>
                    <a:pt x="80" y="91"/>
                    <a:pt x="80" y="91"/>
                    <a:pt x="80" y="91"/>
                  </a:cubicBezTo>
                  <a:cubicBezTo>
                    <a:pt x="87" y="91"/>
                    <a:pt x="87" y="91"/>
                    <a:pt x="87" y="91"/>
                  </a:cubicBezTo>
                  <a:cubicBezTo>
                    <a:pt x="85" y="94"/>
                    <a:pt x="82" y="98"/>
                    <a:pt x="80"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57" name="Freeform 138"/>
            <p:cNvSpPr/>
            <p:nvPr/>
          </p:nvSpPr>
          <p:spPr bwMode="auto">
            <a:xfrm>
              <a:off x="6018466" y="1219556"/>
              <a:ext cx="261450" cy="234604"/>
            </a:xfrm>
            <a:custGeom>
              <a:avLst/>
              <a:gdLst>
                <a:gd name="T0" fmla="*/ 0 w 126"/>
                <a:gd name="T1" fmla="*/ 0 h 113"/>
                <a:gd name="T2" fmla="*/ 0 w 126"/>
                <a:gd name="T3" fmla="*/ 245690596 h 113"/>
                <a:gd name="T4" fmla="*/ 232503750 w 126"/>
                <a:gd name="T5" fmla="*/ 487071122 h 113"/>
                <a:gd name="T6" fmla="*/ 310005000 w 126"/>
                <a:gd name="T7" fmla="*/ 487071122 h 113"/>
                <a:gd name="T8" fmla="*/ 542508750 w 126"/>
                <a:gd name="T9" fmla="*/ 245690596 h 113"/>
                <a:gd name="T10" fmla="*/ 542508750 w 126"/>
                <a:gd name="T11" fmla="*/ 0 h 113"/>
                <a:gd name="T12" fmla="*/ 0 w 126"/>
                <a:gd name="T13" fmla="*/ 0 h 11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6" h="113">
                  <a:moveTo>
                    <a:pt x="0" y="0"/>
                  </a:moveTo>
                  <a:cubicBezTo>
                    <a:pt x="0" y="57"/>
                    <a:pt x="0" y="57"/>
                    <a:pt x="0" y="57"/>
                  </a:cubicBezTo>
                  <a:cubicBezTo>
                    <a:pt x="0" y="88"/>
                    <a:pt x="25" y="113"/>
                    <a:pt x="54" y="113"/>
                  </a:cubicBezTo>
                  <a:cubicBezTo>
                    <a:pt x="72" y="113"/>
                    <a:pt x="72" y="113"/>
                    <a:pt x="72" y="113"/>
                  </a:cubicBezTo>
                  <a:cubicBezTo>
                    <a:pt x="102" y="113"/>
                    <a:pt x="126" y="88"/>
                    <a:pt x="126" y="57"/>
                  </a:cubicBezTo>
                  <a:cubicBezTo>
                    <a:pt x="126" y="0"/>
                    <a:pt x="126" y="0"/>
                    <a:pt x="12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58" name="Freeform 139"/>
            <p:cNvSpPr>
              <a:spLocks noEditPoints="1"/>
            </p:cNvSpPr>
            <p:nvPr/>
          </p:nvSpPr>
          <p:spPr bwMode="auto">
            <a:xfrm>
              <a:off x="6271745" y="1230061"/>
              <a:ext cx="82870" cy="122555"/>
            </a:xfrm>
            <a:custGeom>
              <a:avLst/>
              <a:gdLst>
                <a:gd name="T0" fmla="*/ 85842961 w 40"/>
                <a:gd name="T1" fmla="*/ 254571661 h 59"/>
                <a:gd name="T2" fmla="*/ 0 w 40"/>
                <a:gd name="T3" fmla="*/ 163961972 h 59"/>
                <a:gd name="T4" fmla="*/ 0 w 40"/>
                <a:gd name="T5" fmla="*/ 90609689 h 59"/>
                <a:gd name="T6" fmla="*/ 85842961 w 40"/>
                <a:gd name="T7" fmla="*/ 0 h 59"/>
                <a:gd name="T8" fmla="*/ 171685923 w 40"/>
                <a:gd name="T9" fmla="*/ 90609689 h 59"/>
                <a:gd name="T10" fmla="*/ 171685923 w 40"/>
                <a:gd name="T11" fmla="*/ 163961972 h 59"/>
                <a:gd name="T12" fmla="*/ 85842961 w 40"/>
                <a:gd name="T13" fmla="*/ 254571661 h 59"/>
                <a:gd name="T14" fmla="*/ 85842961 w 40"/>
                <a:gd name="T15" fmla="*/ 34518966 h 59"/>
                <a:gd name="T16" fmla="*/ 34337185 w 40"/>
                <a:gd name="T17" fmla="*/ 90609689 h 59"/>
                <a:gd name="T18" fmla="*/ 34337185 w 40"/>
                <a:gd name="T19" fmla="*/ 163961972 h 59"/>
                <a:gd name="T20" fmla="*/ 85842961 w 40"/>
                <a:gd name="T21" fmla="*/ 220052696 h 59"/>
                <a:gd name="T22" fmla="*/ 137348738 w 40"/>
                <a:gd name="T23" fmla="*/ 163961972 h 59"/>
                <a:gd name="T24" fmla="*/ 137348738 w 40"/>
                <a:gd name="T25" fmla="*/ 90609689 h 59"/>
                <a:gd name="T26" fmla="*/ 85842961 w 40"/>
                <a:gd name="T27" fmla="*/ 34518966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0" h="59">
                  <a:moveTo>
                    <a:pt x="20" y="59"/>
                  </a:moveTo>
                  <a:cubicBezTo>
                    <a:pt x="9" y="59"/>
                    <a:pt x="0" y="50"/>
                    <a:pt x="0" y="38"/>
                  </a:cubicBezTo>
                  <a:cubicBezTo>
                    <a:pt x="0" y="21"/>
                    <a:pt x="0" y="21"/>
                    <a:pt x="0" y="21"/>
                  </a:cubicBezTo>
                  <a:cubicBezTo>
                    <a:pt x="0" y="9"/>
                    <a:pt x="9" y="0"/>
                    <a:pt x="20" y="0"/>
                  </a:cubicBezTo>
                  <a:cubicBezTo>
                    <a:pt x="31" y="0"/>
                    <a:pt x="40" y="9"/>
                    <a:pt x="40" y="21"/>
                  </a:cubicBezTo>
                  <a:cubicBezTo>
                    <a:pt x="40" y="38"/>
                    <a:pt x="40" y="38"/>
                    <a:pt x="40" y="38"/>
                  </a:cubicBezTo>
                  <a:cubicBezTo>
                    <a:pt x="40" y="50"/>
                    <a:pt x="31" y="59"/>
                    <a:pt x="20" y="59"/>
                  </a:cubicBezTo>
                  <a:close/>
                  <a:moveTo>
                    <a:pt x="20" y="8"/>
                  </a:moveTo>
                  <a:cubicBezTo>
                    <a:pt x="13" y="8"/>
                    <a:pt x="8" y="14"/>
                    <a:pt x="8" y="21"/>
                  </a:cubicBezTo>
                  <a:cubicBezTo>
                    <a:pt x="8" y="38"/>
                    <a:pt x="8" y="38"/>
                    <a:pt x="8" y="38"/>
                  </a:cubicBezTo>
                  <a:cubicBezTo>
                    <a:pt x="8" y="45"/>
                    <a:pt x="13" y="51"/>
                    <a:pt x="20" y="51"/>
                  </a:cubicBezTo>
                  <a:cubicBezTo>
                    <a:pt x="26" y="51"/>
                    <a:pt x="32" y="45"/>
                    <a:pt x="32" y="38"/>
                  </a:cubicBezTo>
                  <a:cubicBezTo>
                    <a:pt x="32" y="21"/>
                    <a:pt x="32" y="21"/>
                    <a:pt x="32" y="21"/>
                  </a:cubicBezTo>
                  <a:cubicBezTo>
                    <a:pt x="32" y="14"/>
                    <a:pt x="26" y="8"/>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59" name="Freeform 140"/>
            <p:cNvSpPr/>
            <p:nvPr/>
          </p:nvSpPr>
          <p:spPr bwMode="auto">
            <a:xfrm>
              <a:off x="6181872" y="1144856"/>
              <a:ext cx="17508" cy="59527"/>
            </a:xfrm>
            <a:custGeom>
              <a:avLst/>
              <a:gdLst>
                <a:gd name="T0" fmla="*/ 19158129 w 8"/>
                <a:gd name="T1" fmla="*/ 122188404 h 29"/>
                <a:gd name="T2" fmla="*/ 0 w 8"/>
                <a:gd name="T3" fmla="*/ 105334053 h 29"/>
                <a:gd name="T4" fmla="*/ 0 w 8"/>
                <a:gd name="T5" fmla="*/ 16854352 h 29"/>
                <a:gd name="T6" fmla="*/ 19158129 w 8"/>
                <a:gd name="T7" fmla="*/ 0 h 29"/>
                <a:gd name="T8" fmla="*/ 38316258 w 8"/>
                <a:gd name="T9" fmla="*/ 16854352 h 29"/>
                <a:gd name="T10" fmla="*/ 38316258 w 8"/>
                <a:gd name="T11" fmla="*/ 105334053 h 29"/>
                <a:gd name="T12" fmla="*/ 19158129 w 8"/>
                <a:gd name="T13" fmla="*/ 12218840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9">
                  <a:moveTo>
                    <a:pt x="4" y="29"/>
                  </a:moveTo>
                  <a:cubicBezTo>
                    <a:pt x="2" y="29"/>
                    <a:pt x="0" y="28"/>
                    <a:pt x="0" y="25"/>
                  </a:cubicBezTo>
                  <a:cubicBezTo>
                    <a:pt x="0" y="4"/>
                    <a:pt x="0" y="4"/>
                    <a:pt x="0" y="4"/>
                  </a:cubicBezTo>
                  <a:cubicBezTo>
                    <a:pt x="0" y="2"/>
                    <a:pt x="2" y="0"/>
                    <a:pt x="4" y="0"/>
                  </a:cubicBezTo>
                  <a:cubicBezTo>
                    <a:pt x="6" y="0"/>
                    <a:pt x="8" y="2"/>
                    <a:pt x="8" y="4"/>
                  </a:cubicBezTo>
                  <a:cubicBezTo>
                    <a:pt x="8" y="25"/>
                    <a:pt x="8" y="25"/>
                    <a:pt x="8" y="25"/>
                  </a:cubicBezTo>
                  <a:cubicBezTo>
                    <a:pt x="8" y="28"/>
                    <a:pt x="6" y="29"/>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60" name="Freeform 141"/>
            <p:cNvSpPr/>
            <p:nvPr/>
          </p:nvSpPr>
          <p:spPr bwMode="auto">
            <a:xfrm>
              <a:off x="6141020" y="1116844"/>
              <a:ext cx="16341" cy="87539"/>
            </a:xfrm>
            <a:custGeom>
              <a:avLst/>
              <a:gdLst>
                <a:gd name="T0" fmla="*/ 16690289 w 8"/>
                <a:gd name="T1" fmla="*/ 182454203 h 42"/>
                <a:gd name="T2" fmla="*/ 0 w 8"/>
                <a:gd name="T3" fmla="*/ 165077711 h 42"/>
                <a:gd name="T4" fmla="*/ 0 w 8"/>
                <a:gd name="T5" fmla="*/ 17376492 h 42"/>
                <a:gd name="T6" fmla="*/ 16690289 w 8"/>
                <a:gd name="T7" fmla="*/ 0 h 42"/>
                <a:gd name="T8" fmla="*/ 33378535 w 8"/>
                <a:gd name="T9" fmla="*/ 17376492 h 42"/>
                <a:gd name="T10" fmla="*/ 33378535 w 8"/>
                <a:gd name="T11" fmla="*/ 165077711 h 42"/>
                <a:gd name="T12" fmla="*/ 16690289 w 8"/>
                <a:gd name="T13" fmla="*/ 182454203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2">
                  <a:moveTo>
                    <a:pt x="4" y="42"/>
                  </a:moveTo>
                  <a:cubicBezTo>
                    <a:pt x="2" y="42"/>
                    <a:pt x="0" y="41"/>
                    <a:pt x="0" y="38"/>
                  </a:cubicBezTo>
                  <a:cubicBezTo>
                    <a:pt x="0" y="4"/>
                    <a:pt x="0" y="4"/>
                    <a:pt x="0" y="4"/>
                  </a:cubicBezTo>
                  <a:cubicBezTo>
                    <a:pt x="0" y="1"/>
                    <a:pt x="2" y="0"/>
                    <a:pt x="4" y="0"/>
                  </a:cubicBezTo>
                  <a:cubicBezTo>
                    <a:pt x="6" y="0"/>
                    <a:pt x="8" y="1"/>
                    <a:pt x="8" y="4"/>
                  </a:cubicBezTo>
                  <a:cubicBezTo>
                    <a:pt x="8" y="38"/>
                    <a:pt x="8" y="38"/>
                    <a:pt x="8" y="38"/>
                  </a:cubicBezTo>
                  <a:cubicBezTo>
                    <a:pt x="8" y="41"/>
                    <a:pt x="6" y="42"/>
                    <a:pt x="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61" name="Freeform 142"/>
            <p:cNvSpPr/>
            <p:nvPr/>
          </p:nvSpPr>
          <p:spPr bwMode="auto">
            <a:xfrm>
              <a:off x="6099002" y="1144856"/>
              <a:ext cx="17508" cy="59527"/>
            </a:xfrm>
            <a:custGeom>
              <a:avLst/>
              <a:gdLst>
                <a:gd name="T0" fmla="*/ 19158129 w 8"/>
                <a:gd name="T1" fmla="*/ 122188404 h 29"/>
                <a:gd name="T2" fmla="*/ 0 w 8"/>
                <a:gd name="T3" fmla="*/ 105334053 h 29"/>
                <a:gd name="T4" fmla="*/ 0 w 8"/>
                <a:gd name="T5" fmla="*/ 16854352 h 29"/>
                <a:gd name="T6" fmla="*/ 19158129 w 8"/>
                <a:gd name="T7" fmla="*/ 0 h 29"/>
                <a:gd name="T8" fmla="*/ 38316258 w 8"/>
                <a:gd name="T9" fmla="*/ 16854352 h 29"/>
                <a:gd name="T10" fmla="*/ 38316258 w 8"/>
                <a:gd name="T11" fmla="*/ 105334053 h 29"/>
                <a:gd name="T12" fmla="*/ 19158129 w 8"/>
                <a:gd name="T13" fmla="*/ 12218840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9">
                  <a:moveTo>
                    <a:pt x="4" y="29"/>
                  </a:moveTo>
                  <a:cubicBezTo>
                    <a:pt x="2" y="29"/>
                    <a:pt x="0" y="28"/>
                    <a:pt x="0" y="25"/>
                  </a:cubicBezTo>
                  <a:cubicBezTo>
                    <a:pt x="0" y="4"/>
                    <a:pt x="0" y="4"/>
                    <a:pt x="0" y="4"/>
                  </a:cubicBezTo>
                  <a:cubicBezTo>
                    <a:pt x="0" y="2"/>
                    <a:pt x="2" y="0"/>
                    <a:pt x="4" y="0"/>
                  </a:cubicBezTo>
                  <a:cubicBezTo>
                    <a:pt x="6" y="0"/>
                    <a:pt x="8" y="2"/>
                    <a:pt x="8" y="4"/>
                  </a:cubicBezTo>
                  <a:cubicBezTo>
                    <a:pt x="8" y="25"/>
                    <a:pt x="8" y="25"/>
                    <a:pt x="8" y="25"/>
                  </a:cubicBezTo>
                  <a:cubicBezTo>
                    <a:pt x="8" y="28"/>
                    <a:pt x="6" y="29"/>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62" name="Freeform 143"/>
            <p:cNvSpPr/>
            <p:nvPr/>
          </p:nvSpPr>
          <p:spPr bwMode="auto">
            <a:xfrm>
              <a:off x="5956605" y="1406306"/>
              <a:ext cx="385172" cy="109716"/>
            </a:xfrm>
            <a:custGeom>
              <a:avLst/>
              <a:gdLst>
                <a:gd name="T0" fmla="*/ 664684694 w 186"/>
                <a:gd name="T1" fmla="*/ 0 h 53"/>
                <a:gd name="T2" fmla="*/ 437404222 w 186"/>
                <a:gd name="T3" fmla="*/ 132847445 h 53"/>
                <a:gd name="T4" fmla="*/ 360216582 w 186"/>
                <a:gd name="T5" fmla="*/ 132847445 h 53"/>
                <a:gd name="T6" fmla="*/ 132936110 w 186"/>
                <a:gd name="T7" fmla="*/ 0 h 53"/>
                <a:gd name="T8" fmla="*/ 0 w 186"/>
                <a:gd name="T9" fmla="*/ 94277096 h 53"/>
                <a:gd name="T10" fmla="*/ 398810402 w 186"/>
                <a:gd name="T11" fmla="*/ 227124541 h 53"/>
                <a:gd name="T12" fmla="*/ 797620804 w 186"/>
                <a:gd name="T13" fmla="*/ 94277096 h 53"/>
                <a:gd name="T14" fmla="*/ 664684694 w 186"/>
                <a:gd name="T15" fmla="*/ 0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6" h="53">
                  <a:moveTo>
                    <a:pt x="155" y="0"/>
                  </a:moveTo>
                  <a:cubicBezTo>
                    <a:pt x="144" y="18"/>
                    <a:pt x="125" y="31"/>
                    <a:pt x="102" y="31"/>
                  </a:cubicBezTo>
                  <a:cubicBezTo>
                    <a:pt x="84" y="31"/>
                    <a:pt x="84" y="31"/>
                    <a:pt x="84" y="31"/>
                  </a:cubicBezTo>
                  <a:cubicBezTo>
                    <a:pt x="62" y="31"/>
                    <a:pt x="42" y="18"/>
                    <a:pt x="31" y="0"/>
                  </a:cubicBezTo>
                  <a:cubicBezTo>
                    <a:pt x="12" y="5"/>
                    <a:pt x="0" y="13"/>
                    <a:pt x="0" y="22"/>
                  </a:cubicBezTo>
                  <a:cubicBezTo>
                    <a:pt x="0" y="39"/>
                    <a:pt x="42" y="53"/>
                    <a:pt x="93" y="53"/>
                  </a:cubicBezTo>
                  <a:cubicBezTo>
                    <a:pt x="145" y="53"/>
                    <a:pt x="186" y="39"/>
                    <a:pt x="186" y="22"/>
                  </a:cubicBezTo>
                  <a:cubicBezTo>
                    <a:pt x="186" y="13"/>
                    <a:pt x="174" y="5"/>
                    <a:pt x="1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63" name="Freeform 144"/>
            <p:cNvSpPr/>
            <p:nvPr/>
          </p:nvSpPr>
          <p:spPr bwMode="auto">
            <a:xfrm>
              <a:off x="4452102" y="1129683"/>
              <a:ext cx="43186" cy="56025"/>
            </a:xfrm>
            <a:custGeom>
              <a:avLst/>
              <a:gdLst>
                <a:gd name="T0" fmla="*/ 84582866 w 21"/>
                <a:gd name="T1" fmla="*/ 116251875 h 27"/>
                <a:gd name="T2" fmla="*/ 84582866 w 21"/>
                <a:gd name="T3" fmla="*/ 8611250 h 27"/>
                <a:gd name="T4" fmla="*/ 88810981 w 21"/>
                <a:gd name="T5" fmla="*/ 0 h 27"/>
                <a:gd name="T6" fmla="*/ 0 w 21"/>
                <a:gd name="T7" fmla="*/ 38750625 h 27"/>
                <a:gd name="T8" fmla="*/ 8458287 w 21"/>
                <a:gd name="T9" fmla="*/ 43056250 h 27"/>
                <a:gd name="T10" fmla="*/ 84582866 w 21"/>
                <a:gd name="T11" fmla="*/ 116251875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27">
                  <a:moveTo>
                    <a:pt x="20" y="27"/>
                  </a:moveTo>
                  <a:cubicBezTo>
                    <a:pt x="20" y="2"/>
                    <a:pt x="20" y="2"/>
                    <a:pt x="20" y="2"/>
                  </a:cubicBezTo>
                  <a:cubicBezTo>
                    <a:pt x="20" y="1"/>
                    <a:pt x="20" y="0"/>
                    <a:pt x="21" y="0"/>
                  </a:cubicBezTo>
                  <a:cubicBezTo>
                    <a:pt x="13" y="0"/>
                    <a:pt x="5" y="4"/>
                    <a:pt x="0" y="9"/>
                  </a:cubicBezTo>
                  <a:cubicBezTo>
                    <a:pt x="1" y="9"/>
                    <a:pt x="1" y="9"/>
                    <a:pt x="2" y="10"/>
                  </a:cubicBezTo>
                  <a:lnTo>
                    <a:pt x="2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64" name="Freeform 145"/>
            <p:cNvSpPr/>
            <p:nvPr/>
          </p:nvSpPr>
          <p:spPr bwMode="auto">
            <a:xfrm>
              <a:off x="4508127" y="1129683"/>
              <a:ext cx="43186" cy="56025"/>
            </a:xfrm>
            <a:custGeom>
              <a:avLst/>
              <a:gdLst>
                <a:gd name="T0" fmla="*/ 4228115 w 21"/>
                <a:gd name="T1" fmla="*/ 116251875 h 27"/>
                <a:gd name="T2" fmla="*/ 80352694 w 21"/>
                <a:gd name="T3" fmla="*/ 43056250 h 27"/>
                <a:gd name="T4" fmla="*/ 88810981 w 21"/>
                <a:gd name="T5" fmla="*/ 38750625 h 27"/>
                <a:gd name="T6" fmla="*/ 0 w 21"/>
                <a:gd name="T7" fmla="*/ 0 h 27"/>
                <a:gd name="T8" fmla="*/ 4228115 w 21"/>
                <a:gd name="T9" fmla="*/ 8611250 h 27"/>
                <a:gd name="T10" fmla="*/ 4228115 w 21"/>
                <a:gd name="T11" fmla="*/ 116251875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27">
                  <a:moveTo>
                    <a:pt x="1" y="27"/>
                  </a:moveTo>
                  <a:cubicBezTo>
                    <a:pt x="19" y="10"/>
                    <a:pt x="19" y="10"/>
                    <a:pt x="19" y="10"/>
                  </a:cubicBezTo>
                  <a:cubicBezTo>
                    <a:pt x="20" y="9"/>
                    <a:pt x="21" y="9"/>
                    <a:pt x="21" y="9"/>
                  </a:cubicBezTo>
                  <a:cubicBezTo>
                    <a:pt x="16" y="4"/>
                    <a:pt x="8" y="0"/>
                    <a:pt x="0" y="0"/>
                  </a:cubicBezTo>
                  <a:cubicBezTo>
                    <a:pt x="1" y="0"/>
                    <a:pt x="1" y="1"/>
                    <a:pt x="1" y="2"/>
                  </a:cubicBezTo>
                  <a:lnTo>
                    <a:pt x="1"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65" name="Freeform 146"/>
            <p:cNvSpPr/>
            <p:nvPr/>
          </p:nvSpPr>
          <p:spPr bwMode="auto">
            <a:xfrm>
              <a:off x="4524467" y="1211386"/>
              <a:ext cx="53691" cy="38517"/>
            </a:xfrm>
            <a:custGeom>
              <a:avLst/>
              <a:gdLst>
                <a:gd name="T0" fmla="*/ 102345371 w 26"/>
                <a:gd name="T1" fmla="*/ 4109156 h 19"/>
                <a:gd name="T2" fmla="*/ 0 w 26"/>
                <a:gd name="T3" fmla="*/ 4109156 h 19"/>
                <a:gd name="T4" fmla="*/ 76759545 w 26"/>
                <a:gd name="T5" fmla="*/ 73972912 h 19"/>
                <a:gd name="T6" fmla="*/ 81023849 w 26"/>
                <a:gd name="T7" fmla="*/ 78082068 h 19"/>
                <a:gd name="T8" fmla="*/ 110873980 w 26"/>
                <a:gd name="T9" fmla="*/ 0 h 19"/>
                <a:gd name="T10" fmla="*/ 102345371 w 26"/>
                <a:gd name="T11" fmla="*/ 4109156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9">
                  <a:moveTo>
                    <a:pt x="24" y="1"/>
                  </a:moveTo>
                  <a:cubicBezTo>
                    <a:pt x="0" y="1"/>
                    <a:pt x="0" y="1"/>
                    <a:pt x="0" y="1"/>
                  </a:cubicBezTo>
                  <a:cubicBezTo>
                    <a:pt x="18" y="18"/>
                    <a:pt x="18" y="18"/>
                    <a:pt x="18" y="18"/>
                  </a:cubicBezTo>
                  <a:cubicBezTo>
                    <a:pt x="19" y="18"/>
                    <a:pt x="19" y="19"/>
                    <a:pt x="19" y="19"/>
                  </a:cubicBezTo>
                  <a:cubicBezTo>
                    <a:pt x="23" y="14"/>
                    <a:pt x="25" y="7"/>
                    <a:pt x="26" y="0"/>
                  </a:cubicBezTo>
                  <a:cubicBezTo>
                    <a:pt x="25" y="1"/>
                    <a:pt x="25" y="1"/>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66" name="Freeform 147"/>
            <p:cNvSpPr/>
            <p:nvPr/>
          </p:nvSpPr>
          <p:spPr bwMode="auto">
            <a:xfrm>
              <a:off x="4522133" y="1156528"/>
              <a:ext cx="56025" cy="42019"/>
            </a:xfrm>
            <a:custGeom>
              <a:avLst/>
              <a:gdLst>
                <a:gd name="T0" fmla="*/ 107640625 w 27"/>
                <a:gd name="T1" fmla="*/ 83865722 h 20"/>
                <a:gd name="T2" fmla="*/ 116251875 w 27"/>
                <a:gd name="T3" fmla="*/ 88279818 h 20"/>
                <a:gd name="T4" fmla="*/ 81806875 w 27"/>
                <a:gd name="T5" fmla="*/ 0 h 20"/>
                <a:gd name="T6" fmla="*/ 77501250 w 27"/>
                <a:gd name="T7" fmla="*/ 13242288 h 20"/>
                <a:gd name="T8" fmla="*/ 0 w 27"/>
                <a:gd name="T9" fmla="*/ 83865722 h 20"/>
                <a:gd name="T10" fmla="*/ 107640625 w 27"/>
                <a:gd name="T11" fmla="*/ 83865722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 h="20">
                  <a:moveTo>
                    <a:pt x="25" y="19"/>
                  </a:moveTo>
                  <a:cubicBezTo>
                    <a:pt x="26" y="19"/>
                    <a:pt x="26" y="19"/>
                    <a:pt x="27" y="20"/>
                  </a:cubicBezTo>
                  <a:cubicBezTo>
                    <a:pt x="26" y="12"/>
                    <a:pt x="23" y="6"/>
                    <a:pt x="19" y="0"/>
                  </a:cubicBezTo>
                  <a:cubicBezTo>
                    <a:pt x="19" y="1"/>
                    <a:pt x="18" y="2"/>
                    <a:pt x="18" y="3"/>
                  </a:cubicBezTo>
                  <a:cubicBezTo>
                    <a:pt x="0" y="19"/>
                    <a:pt x="0" y="19"/>
                    <a:pt x="0" y="19"/>
                  </a:cubicBezTo>
                  <a:lnTo>
                    <a:pt x="25"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67" name="Freeform 148"/>
            <p:cNvSpPr>
              <a:spLocks noEditPoints="1"/>
            </p:cNvSpPr>
            <p:nvPr/>
          </p:nvSpPr>
          <p:spPr bwMode="auto">
            <a:xfrm>
              <a:off x="4231503" y="1119178"/>
              <a:ext cx="322143" cy="401512"/>
            </a:xfrm>
            <a:custGeom>
              <a:avLst/>
              <a:gdLst>
                <a:gd name="T0" fmla="*/ 578814072 w 155"/>
                <a:gd name="T1" fmla="*/ 216398325 h 193"/>
                <a:gd name="T2" fmla="*/ 578814072 w 155"/>
                <a:gd name="T3" fmla="*/ 181774676 h 193"/>
                <a:gd name="T4" fmla="*/ 561534737 w 155"/>
                <a:gd name="T5" fmla="*/ 168791068 h 193"/>
                <a:gd name="T6" fmla="*/ 526980224 w 155"/>
                <a:gd name="T7" fmla="*/ 168791068 h 193"/>
                <a:gd name="T8" fmla="*/ 444908580 w 155"/>
                <a:gd name="T9" fmla="*/ 90887338 h 193"/>
                <a:gd name="T10" fmla="*/ 440589785 w 155"/>
                <a:gd name="T11" fmla="*/ 77903730 h 193"/>
                <a:gd name="T12" fmla="*/ 401714399 w 155"/>
                <a:gd name="T13" fmla="*/ 168791068 h 193"/>
                <a:gd name="T14" fmla="*/ 177099673 w 155"/>
                <a:gd name="T15" fmla="*/ 168791068 h 193"/>
                <a:gd name="T16" fmla="*/ 30235718 w 155"/>
                <a:gd name="T17" fmla="*/ 8656432 h 193"/>
                <a:gd name="T18" fmla="*/ 4318795 w 155"/>
                <a:gd name="T19" fmla="*/ 8656432 h 193"/>
                <a:gd name="T20" fmla="*/ 4318795 w 155"/>
                <a:gd name="T21" fmla="*/ 30296473 h 193"/>
                <a:gd name="T22" fmla="*/ 129584620 w 155"/>
                <a:gd name="T23" fmla="*/ 168791068 h 193"/>
                <a:gd name="T24" fmla="*/ 17277257 w 155"/>
                <a:gd name="T25" fmla="*/ 168791068 h 193"/>
                <a:gd name="T26" fmla="*/ 4318795 w 155"/>
                <a:gd name="T27" fmla="*/ 181774676 h 193"/>
                <a:gd name="T28" fmla="*/ 0 w 155"/>
                <a:gd name="T29" fmla="*/ 216398325 h 193"/>
                <a:gd name="T30" fmla="*/ 8639667 w 155"/>
                <a:gd name="T31" fmla="*/ 294299975 h 193"/>
                <a:gd name="T32" fmla="*/ 263490112 w 155"/>
                <a:gd name="T33" fmla="*/ 536665516 h 193"/>
                <a:gd name="T34" fmla="*/ 263490112 w 155"/>
                <a:gd name="T35" fmla="*/ 800671098 h 193"/>
                <a:gd name="T36" fmla="*/ 159822416 w 155"/>
                <a:gd name="T37" fmla="*/ 800671098 h 193"/>
                <a:gd name="T38" fmla="*/ 142543082 w 155"/>
                <a:gd name="T39" fmla="*/ 817983963 h 193"/>
                <a:gd name="T40" fmla="*/ 159822416 w 155"/>
                <a:gd name="T41" fmla="*/ 835294747 h 193"/>
                <a:gd name="T42" fmla="*/ 418991656 w 155"/>
                <a:gd name="T43" fmla="*/ 835294747 h 193"/>
                <a:gd name="T44" fmla="*/ 436270991 w 155"/>
                <a:gd name="T45" fmla="*/ 817983963 h 193"/>
                <a:gd name="T46" fmla="*/ 418991656 w 155"/>
                <a:gd name="T47" fmla="*/ 800671098 h 193"/>
                <a:gd name="T48" fmla="*/ 315323960 w 155"/>
                <a:gd name="T49" fmla="*/ 800671098 h 193"/>
                <a:gd name="T50" fmla="*/ 315323960 w 155"/>
                <a:gd name="T51" fmla="*/ 536665516 h 193"/>
                <a:gd name="T52" fmla="*/ 557215943 w 155"/>
                <a:gd name="T53" fmla="*/ 341907232 h 193"/>
                <a:gd name="T54" fmla="*/ 669523306 w 155"/>
                <a:gd name="T55" fmla="*/ 298629231 h 193"/>
                <a:gd name="T56" fmla="*/ 665204512 w 155"/>
                <a:gd name="T57" fmla="*/ 294299975 h 193"/>
                <a:gd name="T58" fmla="*/ 578814072 w 155"/>
                <a:gd name="T59" fmla="*/ 216398325 h 193"/>
                <a:gd name="T60" fmla="*/ 224614726 w 155"/>
                <a:gd name="T61" fmla="*/ 272662014 h 193"/>
                <a:gd name="T62" fmla="*/ 203016597 w 155"/>
                <a:gd name="T63" fmla="*/ 276989190 h 193"/>
                <a:gd name="T64" fmla="*/ 198697802 w 155"/>
                <a:gd name="T65" fmla="*/ 276989190 h 193"/>
                <a:gd name="T66" fmla="*/ 172780878 w 155"/>
                <a:gd name="T67" fmla="*/ 281316366 h 193"/>
                <a:gd name="T68" fmla="*/ 168460006 w 155"/>
                <a:gd name="T69" fmla="*/ 285645623 h 193"/>
                <a:gd name="T70" fmla="*/ 95030107 w 155"/>
                <a:gd name="T71" fmla="*/ 298629231 h 193"/>
                <a:gd name="T72" fmla="*/ 90709234 w 155"/>
                <a:gd name="T73" fmla="*/ 298629231 h 193"/>
                <a:gd name="T74" fmla="*/ 56152642 w 155"/>
                <a:gd name="T75" fmla="*/ 285645623 h 193"/>
                <a:gd name="T76" fmla="*/ 51833848 w 155"/>
                <a:gd name="T77" fmla="*/ 281316366 h 193"/>
                <a:gd name="T78" fmla="*/ 43194180 w 155"/>
                <a:gd name="T79" fmla="*/ 276989190 h 193"/>
                <a:gd name="T80" fmla="*/ 43194180 w 155"/>
                <a:gd name="T81" fmla="*/ 276989190 h 193"/>
                <a:gd name="T82" fmla="*/ 34556591 w 155"/>
                <a:gd name="T83" fmla="*/ 216398325 h 193"/>
                <a:gd name="T84" fmla="*/ 34556591 w 155"/>
                <a:gd name="T85" fmla="*/ 203414717 h 193"/>
                <a:gd name="T86" fmla="*/ 159822416 w 155"/>
                <a:gd name="T87" fmla="*/ 203414717 h 193"/>
                <a:gd name="T88" fmla="*/ 224614726 w 155"/>
                <a:gd name="T89" fmla="*/ 272662014 h 193"/>
                <a:gd name="T90" fmla="*/ 224614726 w 155"/>
                <a:gd name="T91" fmla="*/ 272662014 h 193"/>
                <a:gd name="T92" fmla="*/ 535617814 w 155"/>
                <a:gd name="T93" fmla="*/ 294299975 h 193"/>
                <a:gd name="T94" fmla="*/ 518340557 w 155"/>
                <a:gd name="T95" fmla="*/ 289972799 h 193"/>
                <a:gd name="T96" fmla="*/ 518340557 w 155"/>
                <a:gd name="T97" fmla="*/ 289972799 h 193"/>
                <a:gd name="T98" fmla="*/ 488104839 w 155"/>
                <a:gd name="T99" fmla="*/ 289972799 h 193"/>
                <a:gd name="T100" fmla="*/ 483783966 w 155"/>
                <a:gd name="T101" fmla="*/ 289972799 h 193"/>
                <a:gd name="T102" fmla="*/ 466506709 w 155"/>
                <a:gd name="T103" fmla="*/ 289972799 h 193"/>
                <a:gd name="T104" fmla="*/ 423312529 w 155"/>
                <a:gd name="T105" fmla="*/ 302956407 h 193"/>
                <a:gd name="T106" fmla="*/ 349880551 w 155"/>
                <a:gd name="T107" fmla="*/ 311612839 h 193"/>
                <a:gd name="T108" fmla="*/ 328282422 w 155"/>
                <a:gd name="T109" fmla="*/ 298629231 h 193"/>
                <a:gd name="T110" fmla="*/ 276448574 w 155"/>
                <a:gd name="T111" fmla="*/ 276989190 h 193"/>
                <a:gd name="T112" fmla="*/ 207335391 w 155"/>
                <a:gd name="T113" fmla="*/ 203414717 h 193"/>
                <a:gd name="T114" fmla="*/ 544257481 w 155"/>
                <a:gd name="T115" fmla="*/ 203414717 h 193"/>
                <a:gd name="T116" fmla="*/ 544257481 w 155"/>
                <a:gd name="T117" fmla="*/ 216398325 h 193"/>
                <a:gd name="T118" fmla="*/ 535617814 w 155"/>
                <a:gd name="T119" fmla="*/ 294299975 h 1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55" h="193">
                  <a:moveTo>
                    <a:pt x="134" y="50"/>
                  </a:moveTo>
                  <a:cubicBezTo>
                    <a:pt x="134" y="47"/>
                    <a:pt x="134" y="45"/>
                    <a:pt x="134" y="42"/>
                  </a:cubicBezTo>
                  <a:cubicBezTo>
                    <a:pt x="134" y="40"/>
                    <a:pt x="132" y="39"/>
                    <a:pt x="130" y="39"/>
                  </a:cubicBezTo>
                  <a:cubicBezTo>
                    <a:pt x="122" y="39"/>
                    <a:pt x="122" y="39"/>
                    <a:pt x="122" y="39"/>
                  </a:cubicBezTo>
                  <a:cubicBezTo>
                    <a:pt x="103" y="21"/>
                    <a:pt x="103" y="21"/>
                    <a:pt x="103" y="21"/>
                  </a:cubicBezTo>
                  <a:cubicBezTo>
                    <a:pt x="102" y="20"/>
                    <a:pt x="102" y="19"/>
                    <a:pt x="102" y="18"/>
                  </a:cubicBezTo>
                  <a:cubicBezTo>
                    <a:pt x="97" y="24"/>
                    <a:pt x="94" y="31"/>
                    <a:pt x="93" y="39"/>
                  </a:cubicBezTo>
                  <a:cubicBezTo>
                    <a:pt x="41" y="39"/>
                    <a:pt x="41" y="39"/>
                    <a:pt x="41" y="39"/>
                  </a:cubicBezTo>
                  <a:cubicBezTo>
                    <a:pt x="7" y="2"/>
                    <a:pt x="7" y="2"/>
                    <a:pt x="7" y="2"/>
                  </a:cubicBezTo>
                  <a:cubicBezTo>
                    <a:pt x="6" y="0"/>
                    <a:pt x="3" y="0"/>
                    <a:pt x="1" y="2"/>
                  </a:cubicBezTo>
                  <a:cubicBezTo>
                    <a:pt x="0" y="3"/>
                    <a:pt x="0" y="6"/>
                    <a:pt x="1" y="7"/>
                  </a:cubicBezTo>
                  <a:cubicBezTo>
                    <a:pt x="30" y="39"/>
                    <a:pt x="30" y="39"/>
                    <a:pt x="30" y="39"/>
                  </a:cubicBezTo>
                  <a:cubicBezTo>
                    <a:pt x="4" y="39"/>
                    <a:pt x="4" y="39"/>
                    <a:pt x="4" y="39"/>
                  </a:cubicBezTo>
                  <a:cubicBezTo>
                    <a:pt x="2" y="39"/>
                    <a:pt x="1" y="40"/>
                    <a:pt x="1" y="42"/>
                  </a:cubicBezTo>
                  <a:cubicBezTo>
                    <a:pt x="0" y="45"/>
                    <a:pt x="0" y="47"/>
                    <a:pt x="0" y="50"/>
                  </a:cubicBezTo>
                  <a:cubicBezTo>
                    <a:pt x="0" y="56"/>
                    <a:pt x="1" y="62"/>
                    <a:pt x="2" y="68"/>
                  </a:cubicBezTo>
                  <a:cubicBezTo>
                    <a:pt x="9" y="99"/>
                    <a:pt x="33" y="121"/>
                    <a:pt x="61" y="124"/>
                  </a:cubicBezTo>
                  <a:cubicBezTo>
                    <a:pt x="61" y="185"/>
                    <a:pt x="61" y="185"/>
                    <a:pt x="61" y="185"/>
                  </a:cubicBezTo>
                  <a:cubicBezTo>
                    <a:pt x="37" y="185"/>
                    <a:pt x="37" y="185"/>
                    <a:pt x="37" y="185"/>
                  </a:cubicBezTo>
                  <a:cubicBezTo>
                    <a:pt x="35" y="185"/>
                    <a:pt x="33" y="186"/>
                    <a:pt x="33" y="189"/>
                  </a:cubicBezTo>
                  <a:cubicBezTo>
                    <a:pt x="33" y="191"/>
                    <a:pt x="35" y="193"/>
                    <a:pt x="37" y="193"/>
                  </a:cubicBezTo>
                  <a:cubicBezTo>
                    <a:pt x="97" y="193"/>
                    <a:pt x="97" y="193"/>
                    <a:pt x="97" y="193"/>
                  </a:cubicBezTo>
                  <a:cubicBezTo>
                    <a:pt x="99" y="193"/>
                    <a:pt x="101" y="191"/>
                    <a:pt x="101" y="189"/>
                  </a:cubicBezTo>
                  <a:cubicBezTo>
                    <a:pt x="101" y="186"/>
                    <a:pt x="99" y="185"/>
                    <a:pt x="97" y="185"/>
                  </a:cubicBezTo>
                  <a:cubicBezTo>
                    <a:pt x="73" y="185"/>
                    <a:pt x="73" y="185"/>
                    <a:pt x="73" y="185"/>
                  </a:cubicBezTo>
                  <a:cubicBezTo>
                    <a:pt x="73" y="124"/>
                    <a:pt x="73" y="124"/>
                    <a:pt x="73" y="124"/>
                  </a:cubicBezTo>
                  <a:cubicBezTo>
                    <a:pt x="98" y="122"/>
                    <a:pt x="119" y="104"/>
                    <a:pt x="129" y="79"/>
                  </a:cubicBezTo>
                  <a:cubicBezTo>
                    <a:pt x="139" y="79"/>
                    <a:pt x="149" y="75"/>
                    <a:pt x="155" y="69"/>
                  </a:cubicBezTo>
                  <a:cubicBezTo>
                    <a:pt x="155" y="69"/>
                    <a:pt x="154" y="68"/>
                    <a:pt x="154" y="68"/>
                  </a:cubicBezTo>
                  <a:lnTo>
                    <a:pt x="134" y="50"/>
                  </a:lnTo>
                  <a:close/>
                  <a:moveTo>
                    <a:pt x="52" y="63"/>
                  </a:moveTo>
                  <a:cubicBezTo>
                    <a:pt x="50" y="63"/>
                    <a:pt x="49" y="64"/>
                    <a:pt x="47" y="64"/>
                  </a:cubicBezTo>
                  <a:cubicBezTo>
                    <a:pt x="47" y="64"/>
                    <a:pt x="46" y="64"/>
                    <a:pt x="46" y="64"/>
                  </a:cubicBezTo>
                  <a:cubicBezTo>
                    <a:pt x="44" y="64"/>
                    <a:pt x="42" y="65"/>
                    <a:pt x="40" y="65"/>
                  </a:cubicBezTo>
                  <a:cubicBezTo>
                    <a:pt x="39" y="66"/>
                    <a:pt x="39" y="66"/>
                    <a:pt x="39" y="66"/>
                  </a:cubicBezTo>
                  <a:cubicBezTo>
                    <a:pt x="33" y="67"/>
                    <a:pt x="28" y="69"/>
                    <a:pt x="22" y="69"/>
                  </a:cubicBezTo>
                  <a:cubicBezTo>
                    <a:pt x="21" y="69"/>
                    <a:pt x="21" y="69"/>
                    <a:pt x="21" y="69"/>
                  </a:cubicBezTo>
                  <a:cubicBezTo>
                    <a:pt x="18" y="69"/>
                    <a:pt x="16" y="68"/>
                    <a:pt x="13" y="66"/>
                  </a:cubicBezTo>
                  <a:cubicBezTo>
                    <a:pt x="13" y="66"/>
                    <a:pt x="12" y="66"/>
                    <a:pt x="12" y="65"/>
                  </a:cubicBezTo>
                  <a:cubicBezTo>
                    <a:pt x="11" y="65"/>
                    <a:pt x="10" y="65"/>
                    <a:pt x="10" y="64"/>
                  </a:cubicBezTo>
                  <a:cubicBezTo>
                    <a:pt x="10" y="64"/>
                    <a:pt x="10" y="64"/>
                    <a:pt x="10" y="64"/>
                  </a:cubicBezTo>
                  <a:cubicBezTo>
                    <a:pt x="9" y="59"/>
                    <a:pt x="8" y="55"/>
                    <a:pt x="8" y="50"/>
                  </a:cubicBezTo>
                  <a:cubicBezTo>
                    <a:pt x="8" y="49"/>
                    <a:pt x="8" y="48"/>
                    <a:pt x="8" y="47"/>
                  </a:cubicBezTo>
                  <a:cubicBezTo>
                    <a:pt x="37" y="47"/>
                    <a:pt x="37" y="47"/>
                    <a:pt x="37" y="47"/>
                  </a:cubicBezTo>
                  <a:cubicBezTo>
                    <a:pt x="52" y="63"/>
                    <a:pt x="52" y="63"/>
                    <a:pt x="52" y="63"/>
                  </a:cubicBezTo>
                  <a:cubicBezTo>
                    <a:pt x="52" y="63"/>
                    <a:pt x="52" y="63"/>
                    <a:pt x="52" y="63"/>
                  </a:cubicBezTo>
                  <a:close/>
                  <a:moveTo>
                    <a:pt x="124" y="68"/>
                  </a:moveTo>
                  <a:cubicBezTo>
                    <a:pt x="123" y="68"/>
                    <a:pt x="122" y="68"/>
                    <a:pt x="120" y="67"/>
                  </a:cubicBezTo>
                  <a:cubicBezTo>
                    <a:pt x="120" y="67"/>
                    <a:pt x="120" y="67"/>
                    <a:pt x="120" y="67"/>
                  </a:cubicBezTo>
                  <a:cubicBezTo>
                    <a:pt x="118" y="67"/>
                    <a:pt x="116" y="67"/>
                    <a:pt x="113" y="67"/>
                  </a:cubicBezTo>
                  <a:cubicBezTo>
                    <a:pt x="113" y="67"/>
                    <a:pt x="112" y="67"/>
                    <a:pt x="112" y="67"/>
                  </a:cubicBezTo>
                  <a:cubicBezTo>
                    <a:pt x="111" y="67"/>
                    <a:pt x="109" y="67"/>
                    <a:pt x="108" y="67"/>
                  </a:cubicBezTo>
                  <a:cubicBezTo>
                    <a:pt x="104" y="68"/>
                    <a:pt x="101" y="69"/>
                    <a:pt x="98" y="70"/>
                  </a:cubicBezTo>
                  <a:cubicBezTo>
                    <a:pt x="92" y="72"/>
                    <a:pt x="86" y="74"/>
                    <a:pt x="81" y="72"/>
                  </a:cubicBezTo>
                  <a:cubicBezTo>
                    <a:pt x="80" y="71"/>
                    <a:pt x="78" y="70"/>
                    <a:pt x="76" y="69"/>
                  </a:cubicBezTo>
                  <a:cubicBezTo>
                    <a:pt x="72" y="67"/>
                    <a:pt x="68" y="65"/>
                    <a:pt x="64" y="64"/>
                  </a:cubicBezTo>
                  <a:cubicBezTo>
                    <a:pt x="48" y="47"/>
                    <a:pt x="48" y="47"/>
                    <a:pt x="48" y="47"/>
                  </a:cubicBezTo>
                  <a:cubicBezTo>
                    <a:pt x="126" y="47"/>
                    <a:pt x="126" y="47"/>
                    <a:pt x="126" y="47"/>
                  </a:cubicBezTo>
                  <a:cubicBezTo>
                    <a:pt x="126" y="48"/>
                    <a:pt x="126" y="49"/>
                    <a:pt x="126" y="50"/>
                  </a:cubicBezTo>
                  <a:cubicBezTo>
                    <a:pt x="126" y="56"/>
                    <a:pt x="125" y="62"/>
                    <a:pt x="12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68" name="Freeform 149"/>
            <p:cNvSpPr/>
            <p:nvPr/>
          </p:nvSpPr>
          <p:spPr bwMode="auto">
            <a:xfrm>
              <a:off x="6821490" y="1422646"/>
              <a:ext cx="398011" cy="58359"/>
            </a:xfrm>
            <a:custGeom>
              <a:avLst/>
              <a:gdLst>
                <a:gd name="T0" fmla="*/ 0 w 341"/>
                <a:gd name="T1" fmla="*/ 0 h 50"/>
                <a:gd name="T2" fmla="*/ 84464704 w 341"/>
                <a:gd name="T3" fmla="*/ 68115458 h 50"/>
                <a:gd name="T4" fmla="*/ 382814216 w 341"/>
                <a:gd name="T5" fmla="*/ 68115458 h 50"/>
                <a:gd name="T6" fmla="*/ 464553537 w 341"/>
                <a:gd name="T7" fmla="*/ 0 h 50"/>
                <a:gd name="T8" fmla="*/ 0 w 341"/>
                <a:gd name="T9" fmla="*/ 0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1" h="50">
                  <a:moveTo>
                    <a:pt x="0" y="0"/>
                  </a:moveTo>
                  <a:lnTo>
                    <a:pt x="62" y="50"/>
                  </a:lnTo>
                  <a:lnTo>
                    <a:pt x="281" y="50"/>
                  </a:lnTo>
                  <a:lnTo>
                    <a:pt x="341"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69" name="Freeform 150"/>
            <p:cNvSpPr/>
            <p:nvPr/>
          </p:nvSpPr>
          <p:spPr bwMode="auto">
            <a:xfrm>
              <a:off x="7014076" y="1146023"/>
              <a:ext cx="191419" cy="226434"/>
            </a:xfrm>
            <a:custGeom>
              <a:avLst/>
              <a:gdLst>
                <a:gd name="T0" fmla="*/ 64936815 w 92"/>
                <a:gd name="T1" fmla="*/ 384077766 h 109"/>
                <a:gd name="T2" fmla="*/ 268402728 w 92"/>
                <a:gd name="T3" fmla="*/ 332292934 h 109"/>
                <a:gd name="T4" fmla="*/ 294377454 w 92"/>
                <a:gd name="T5" fmla="*/ 142410367 h 109"/>
                <a:gd name="T6" fmla="*/ 376629366 w 92"/>
                <a:gd name="T7" fmla="*/ 120834738 h 109"/>
                <a:gd name="T8" fmla="*/ 380957100 w 92"/>
                <a:gd name="T9" fmla="*/ 77679326 h 109"/>
                <a:gd name="T10" fmla="*/ 337667277 w 92"/>
                <a:gd name="T11" fmla="*/ 64733118 h 109"/>
                <a:gd name="T12" fmla="*/ 290047640 w 92"/>
                <a:gd name="T13" fmla="*/ 12946208 h 109"/>
                <a:gd name="T14" fmla="*/ 268402728 w 92"/>
                <a:gd name="T15" fmla="*/ 73362539 h 109"/>
                <a:gd name="T16" fmla="*/ 186150816 w 92"/>
                <a:gd name="T17" fmla="*/ 151041865 h 109"/>
                <a:gd name="T18" fmla="*/ 64936815 w 92"/>
                <a:gd name="T19" fmla="*/ 384077766 h 1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2" h="109">
                  <a:moveTo>
                    <a:pt x="15" y="89"/>
                  </a:moveTo>
                  <a:cubicBezTo>
                    <a:pt x="27" y="109"/>
                    <a:pt x="56" y="96"/>
                    <a:pt x="62" y="77"/>
                  </a:cubicBezTo>
                  <a:cubicBezTo>
                    <a:pt x="68" y="60"/>
                    <a:pt x="62" y="39"/>
                    <a:pt x="68" y="33"/>
                  </a:cubicBezTo>
                  <a:cubicBezTo>
                    <a:pt x="74" y="26"/>
                    <a:pt x="83" y="29"/>
                    <a:pt x="87" y="28"/>
                  </a:cubicBezTo>
                  <a:cubicBezTo>
                    <a:pt x="91" y="27"/>
                    <a:pt x="92" y="21"/>
                    <a:pt x="88" y="18"/>
                  </a:cubicBezTo>
                  <a:cubicBezTo>
                    <a:pt x="84" y="15"/>
                    <a:pt x="78" y="15"/>
                    <a:pt x="78" y="15"/>
                  </a:cubicBezTo>
                  <a:cubicBezTo>
                    <a:pt x="77" y="13"/>
                    <a:pt x="73" y="0"/>
                    <a:pt x="67" y="3"/>
                  </a:cubicBezTo>
                  <a:cubicBezTo>
                    <a:pt x="61" y="6"/>
                    <a:pt x="63" y="12"/>
                    <a:pt x="62" y="17"/>
                  </a:cubicBezTo>
                  <a:cubicBezTo>
                    <a:pt x="61" y="22"/>
                    <a:pt x="64" y="25"/>
                    <a:pt x="43" y="35"/>
                  </a:cubicBezTo>
                  <a:cubicBezTo>
                    <a:pt x="22" y="46"/>
                    <a:pt x="0" y="65"/>
                    <a:pt x="1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70" name="Freeform 151"/>
            <p:cNvSpPr/>
            <p:nvPr/>
          </p:nvSpPr>
          <p:spPr bwMode="auto">
            <a:xfrm>
              <a:off x="6846001" y="1214887"/>
              <a:ext cx="348989" cy="191419"/>
            </a:xfrm>
            <a:custGeom>
              <a:avLst/>
              <a:gdLst>
                <a:gd name="T0" fmla="*/ 642970686 w 168"/>
                <a:gd name="T1" fmla="*/ 199138179 h 92"/>
                <a:gd name="T2" fmla="*/ 487622803 w 168"/>
                <a:gd name="T3" fmla="*/ 316022366 h 92"/>
                <a:gd name="T4" fmla="*/ 487622803 w 168"/>
                <a:gd name="T5" fmla="*/ 316022366 h 92"/>
                <a:gd name="T6" fmla="*/ 388370747 w 168"/>
                <a:gd name="T7" fmla="*/ 259743099 h 92"/>
                <a:gd name="T8" fmla="*/ 371110333 w 168"/>
                <a:gd name="T9" fmla="*/ 138531179 h 92"/>
                <a:gd name="T10" fmla="*/ 453099897 w 168"/>
                <a:gd name="T11" fmla="*/ 25974726 h 92"/>
                <a:gd name="T12" fmla="*/ 271860354 w 168"/>
                <a:gd name="T13" fmla="*/ 77924178 h 92"/>
                <a:gd name="T14" fmla="*/ 0 w 168"/>
                <a:gd name="T15" fmla="*/ 242428002 h 92"/>
                <a:gd name="T16" fmla="*/ 4314584 w 168"/>
                <a:gd name="T17" fmla="*/ 298705188 h 92"/>
                <a:gd name="T18" fmla="*/ 155347883 w 168"/>
                <a:gd name="T19" fmla="*/ 398274278 h 92"/>
                <a:gd name="T20" fmla="*/ 159664545 w 168"/>
                <a:gd name="T21" fmla="*/ 398274278 h 92"/>
                <a:gd name="T22" fmla="*/ 159664545 w 168"/>
                <a:gd name="T23" fmla="*/ 398274278 h 92"/>
                <a:gd name="T24" fmla="*/ 673176931 w 168"/>
                <a:gd name="T25" fmla="*/ 398274278 h 92"/>
                <a:gd name="T26" fmla="*/ 655916516 w 168"/>
                <a:gd name="T27" fmla="*/ 147188727 h 92"/>
                <a:gd name="T28" fmla="*/ 642970686 w 168"/>
                <a:gd name="T29" fmla="*/ 199138179 h 9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68" h="92">
                  <a:moveTo>
                    <a:pt x="149" y="46"/>
                  </a:moveTo>
                  <a:cubicBezTo>
                    <a:pt x="145" y="61"/>
                    <a:pt x="129" y="73"/>
                    <a:pt x="113" y="73"/>
                  </a:cubicBezTo>
                  <a:cubicBezTo>
                    <a:pt x="113" y="73"/>
                    <a:pt x="113" y="73"/>
                    <a:pt x="113" y="73"/>
                  </a:cubicBezTo>
                  <a:cubicBezTo>
                    <a:pt x="104" y="73"/>
                    <a:pt x="96" y="68"/>
                    <a:pt x="90" y="60"/>
                  </a:cubicBezTo>
                  <a:cubicBezTo>
                    <a:pt x="85" y="51"/>
                    <a:pt x="83" y="41"/>
                    <a:pt x="86" y="32"/>
                  </a:cubicBezTo>
                  <a:cubicBezTo>
                    <a:pt x="89" y="21"/>
                    <a:pt x="97" y="13"/>
                    <a:pt x="105" y="6"/>
                  </a:cubicBezTo>
                  <a:cubicBezTo>
                    <a:pt x="84" y="0"/>
                    <a:pt x="63" y="18"/>
                    <a:pt x="63" y="18"/>
                  </a:cubicBezTo>
                  <a:cubicBezTo>
                    <a:pt x="16" y="60"/>
                    <a:pt x="0" y="56"/>
                    <a:pt x="0" y="56"/>
                  </a:cubicBezTo>
                  <a:cubicBezTo>
                    <a:pt x="1" y="69"/>
                    <a:pt x="1" y="69"/>
                    <a:pt x="1" y="69"/>
                  </a:cubicBezTo>
                  <a:cubicBezTo>
                    <a:pt x="1" y="69"/>
                    <a:pt x="38" y="72"/>
                    <a:pt x="36" y="92"/>
                  </a:cubicBezTo>
                  <a:cubicBezTo>
                    <a:pt x="37" y="92"/>
                    <a:pt x="37" y="92"/>
                    <a:pt x="37" y="92"/>
                  </a:cubicBezTo>
                  <a:cubicBezTo>
                    <a:pt x="37" y="92"/>
                    <a:pt x="37" y="92"/>
                    <a:pt x="37" y="92"/>
                  </a:cubicBezTo>
                  <a:cubicBezTo>
                    <a:pt x="156" y="92"/>
                    <a:pt x="156" y="92"/>
                    <a:pt x="156" y="92"/>
                  </a:cubicBezTo>
                  <a:cubicBezTo>
                    <a:pt x="168" y="68"/>
                    <a:pt x="159" y="45"/>
                    <a:pt x="152" y="34"/>
                  </a:cubicBezTo>
                  <a:cubicBezTo>
                    <a:pt x="151" y="38"/>
                    <a:pt x="151" y="42"/>
                    <a:pt x="14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71" name="Freeform 152"/>
            <p:cNvSpPr/>
            <p:nvPr/>
          </p:nvSpPr>
          <p:spPr bwMode="auto">
            <a:xfrm>
              <a:off x="2470219" y="2869957"/>
              <a:ext cx="398011" cy="266118"/>
            </a:xfrm>
            <a:custGeom>
              <a:avLst/>
              <a:gdLst>
                <a:gd name="T0" fmla="*/ 623096585 w 192"/>
                <a:gd name="T1" fmla="*/ 121027556 h 128"/>
                <a:gd name="T2" fmla="*/ 571531358 w 192"/>
                <a:gd name="T3" fmla="*/ 129672233 h 128"/>
                <a:gd name="T4" fmla="*/ 408236981 w 192"/>
                <a:gd name="T5" fmla="*/ 0 h 128"/>
                <a:gd name="T6" fmla="*/ 249237805 w 192"/>
                <a:gd name="T7" fmla="*/ 129672233 h 128"/>
                <a:gd name="T8" fmla="*/ 197672578 w 192"/>
                <a:gd name="T9" fmla="*/ 121027556 h 128"/>
                <a:gd name="T10" fmla="*/ 0 w 192"/>
                <a:gd name="T11" fmla="*/ 311214606 h 128"/>
                <a:gd name="T12" fmla="*/ 197672578 w 192"/>
                <a:gd name="T13" fmla="*/ 501401656 h 128"/>
                <a:gd name="T14" fmla="*/ 275021455 w 192"/>
                <a:gd name="T15" fmla="*/ 488434640 h 128"/>
                <a:gd name="T16" fmla="*/ 408236981 w 192"/>
                <a:gd name="T17" fmla="*/ 553271796 h 128"/>
                <a:gd name="T18" fmla="*/ 545747708 w 192"/>
                <a:gd name="T19" fmla="*/ 488434640 h 128"/>
                <a:gd name="T20" fmla="*/ 623096585 w 192"/>
                <a:gd name="T21" fmla="*/ 501401656 h 128"/>
                <a:gd name="T22" fmla="*/ 825066438 w 192"/>
                <a:gd name="T23" fmla="*/ 311214606 h 128"/>
                <a:gd name="T24" fmla="*/ 623096585 w 192"/>
                <a:gd name="T25" fmla="*/ 121027556 h 1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2" h="128">
                  <a:moveTo>
                    <a:pt x="145" y="28"/>
                  </a:moveTo>
                  <a:cubicBezTo>
                    <a:pt x="141" y="28"/>
                    <a:pt x="137" y="29"/>
                    <a:pt x="133" y="30"/>
                  </a:cubicBezTo>
                  <a:cubicBezTo>
                    <a:pt x="130" y="13"/>
                    <a:pt x="114" y="0"/>
                    <a:pt x="95" y="0"/>
                  </a:cubicBezTo>
                  <a:cubicBezTo>
                    <a:pt x="77" y="0"/>
                    <a:pt x="61" y="13"/>
                    <a:pt x="58" y="30"/>
                  </a:cubicBezTo>
                  <a:cubicBezTo>
                    <a:pt x="54" y="29"/>
                    <a:pt x="50" y="28"/>
                    <a:pt x="46" y="28"/>
                  </a:cubicBezTo>
                  <a:cubicBezTo>
                    <a:pt x="20" y="28"/>
                    <a:pt x="0" y="48"/>
                    <a:pt x="0" y="72"/>
                  </a:cubicBezTo>
                  <a:cubicBezTo>
                    <a:pt x="0" y="96"/>
                    <a:pt x="20" y="116"/>
                    <a:pt x="46" y="116"/>
                  </a:cubicBezTo>
                  <a:cubicBezTo>
                    <a:pt x="52" y="116"/>
                    <a:pt x="58" y="115"/>
                    <a:pt x="64" y="113"/>
                  </a:cubicBezTo>
                  <a:cubicBezTo>
                    <a:pt x="71" y="122"/>
                    <a:pt x="82" y="128"/>
                    <a:pt x="95" y="128"/>
                  </a:cubicBezTo>
                  <a:cubicBezTo>
                    <a:pt x="109" y="128"/>
                    <a:pt x="120" y="122"/>
                    <a:pt x="127" y="113"/>
                  </a:cubicBezTo>
                  <a:cubicBezTo>
                    <a:pt x="133" y="115"/>
                    <a:pt x="139" y="116"/>
                    <a:pt x="145" y="116"/>
                  </a:cubicBezTo>
                  <a:cubicBezTo>
                    <a:pt x="171" y="116"/>
                    <a:pt x="192" y="96"/>
                    <a:pt x="192" y="72"/>
                  </a:cubicBezTo>
                  <a:cubicBezTo>
                    <a:pt x="192" y="48"/>
                    <a:pt x="171" y="28"/>
                    <a:pt x="145"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72" name="Freeform 153"/>
            <p:cNvSpPr/>
            <p:nvPr/>
          </p:nvSpPr>
          <p:spPr bwMode="auto">
            <a:xfrm>
              <a:off x="2507569" y="3117401"/>
              <a:ext cx="320976" cy="151734"/>
            </a:xfrm>
            <a:custGeom>
              <a:avLst/>
              <a:gdLst>
                <a:gd name="T0" fmla="*/ 484574361 w 155"/>
                <a:gd name="T1" fmla="*/ 21602349 h 73"/>
                <a:gd name="T2" fmla="*/ 330197330 w 155"/>
                <a:gd name="T3" fmla="*/ 86407317 h 73"/>
                <a:gd name="T4" fmla="*/ 180106881 w 155"/>
                <a:gd name="T5" fmla="*/ 21602349 h 73"/>
                <a:gd name="T6" fmla="*/ 120071945 w 155"/>
                <a:gd name="T7" fmla="*/ 30242873 h 73"/>
                <a:gd name="T8" fmla="*/ 0 w 155"/>
                <a:gd name="T9" fmla="*/ 0 h 73"/>
                <a:gd name="T10" fmla="*/ 68612244 w 155"/>
                <a:gd name="T11" fmla="*/ 315386394 h 73"/>
                <a:gd name="T12" fmla="*/ 596068999 w 155"/>
                <a:gd name="T13" fmla="*/ 315386394 h 73"/>
                <a:gd name="T14" fmla="*/ 664681242 w 155"/>
                <a:gd name="T15" fmla="*/ 0 h 73"/>
                <a:gd name="T16" fmla="*/ 544609298 w 155"/>
                <a:gd name="T17" fmla="*/ 30242873 h 73"/>
                <a:gd name="T18" fmla="*/ 484574361 w 155"/>
                <a:gd name="T19" fmla="*/ 21602349 h 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5" h="73">
                  <a:moveTo>
                    <a:pt x="113" y="5"/>
                  </a:moveTo>
                  <a:cubicBezTo>
                    <a:pt x="104" y="14"/>
                    <a:pt x="91" y="20"/>
                    <a:pt x="77" y="20"/>
                  </a:cubicBezTo>
                  <a:cubicBezTo>
                    <a:pt x="64" y="20"/>
                    <a:pt x="51" y="14"/>
                    <a:pt x="42" y="5"/>
                  </a:cubicBezTo>
                  <a:cubicBezTo>
                    <a:pt x="38" y="7"/>
                    <a:pt x="33" y="7"/>
                    <a:pt x="28" y="7"/>
                  </a:cubicBezTo>
                  <a:cubicBezTo>
                    <a:pt x="18" y="7"/>
                    <a:pt x="9" y="5"/>
                    <a:pt x="0" y="0"/>
                  </a:cubicBezTo>
                  <a:cubicBezTo>
                    <a:pt x="16" y="73"/>
                    <a:pt x="16" y="73"/>
                    <a:pt x="16" y="73"/>
                  </a:cubicBezTo>
                  <a:cubicBezTo>
                    <a:pt x="139" y="73"/>
                    <a:pt x="139" y="73"/>
                    <a:pt x="139" y="73"/>
                  </a:cubicBezTo>
                  <a:cubicBezTo>
                    <a:pt x="155" y="0"/>
                    <a:pt x="155" y="0"/>
                    <a:pt x="155" y="0"/>
                  </a:cubicBezTo>
                  <a:cubicBezTo>
                    <a:pt x="146" y="5"/>
                    <a:pt x="137" y="7"/>
                    <a:pt x="127" y="7"/>
                  </a:cubicBezTo>
                  <a:cubicBezTo>
                    <a:pt x="122" y="7"/>
                    <a:pt x="117" y="7"/>
                    <a:pt x="1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73" name="Freeform 154"/>
            <p:cNvSpPr>
              <a:spLocks noEditPoints="1"/>
            </p:cNvSpPr>
            <p:nvPr/>
          </p:nvSpPr>
          <p:spPr bwMode="auto">
            <a:xfrm>
              <a:off x="2441040" y="2033085"/>
              <a:ext cx="325645" cy="317475"/>
            </a:xfrm>
            <a:custGeom>
              <a:avLst/>
              <a:gdLst>
                <a:gd name="T0" fmla="*/ 490450408 w 157"/>
                <a:gd name="T1" fmla="*/ 51667500 h 153"/>
                <a:gd name="T2" fmla="*/ 120461686 w 157"/>
                <a:gd name="T3" fmla="*/ 73195625 h 153"/>
                <a:gd name="T4" fmla="*/ 103252281 w 157"/>
                <a:gd name="T5" fmla="*/ 223892500 h 153"/>
                <a:gd name="T6" fmla="*/ 103252281 w 157"/>
                <a:gd name="T7" fmla="*/ 546814375 h 153"/>
                <a:gd name="T8" fmla="*/ 163484161 w 157"/>
                <a:gd name="T9" fmla="*/ 615704375 h 153"/>
                <a:gd name="T10" fmla="*/ 460333431 w 157"/>
                <a:gd name="T11" fmla="*/ 650149375 h 153"/>
                <a:gd name="T12" fmla="*/ 520565311 w 157"/>
                <a:gd name="T13" fmla="*/ 581259375 h 153"/>
                <a:gd name="T14" fmla="*/ 507657739 w 157"/>
                <a:gd name="T15" fmla="*/ 266948750 h 153"/>
                <a:gd name="T16" fmla="*/ 490450408 w 157"/>
                <a:gd name="T17" fmla="*/ 51667500 h 153"/>
                <a:gd name="T18" fmla="*/ 219412134 w 157"/>
                <a:gd name="T19" fmla="*/ 516675000 h 153"/>
                <a:gd name="T20" fmla="*/ 189297231 w 157"/>
                <a:gd name="T21" fmla="*/ 486535625 h 153"/>
                <a:gd name="T22" fmla="*/ 219412134 w 157"/>
                <a:gd name="T23" fmla="*/ 460701875 h 153"/>
                <a:gd name="T24" fmla="*/ 249527037 w 157"/>
                <a:gd name="T25" fmla="*/ 486535625 h 153"/>
                <a:gd name="T26" fmla="*/ 219412134 w 157"/>
                <a:gd name="T27" fmla="*/ 516675000 h 153"/>
                <a:gd name="T28" fmla="*/ 228015799 w 157"/>
                <a:gd name="T29" fmla="*/ 254031875 h 153"/>
                <a:gd name="T30" fmla="*/ 197900896 w 157"/>
                <a:gd name="T31" fmla="*/ 228198125 h 153"/>
                <a:gd name="T32" fmla="*/ 228015799 w 157"/>
                <a:gd name="T33" fmla="*/ 198058750 h 153"/>
                <a:gd name="T34" fmla="*/ 258130702 w 157"/>
                <a:gd name="T35" fmla="*/ 228198125 h 153"/>
                <a:gd name="T36" fmla="*/ 228015799 w 157"/>
                <a:gd name="T37" fmla="*/ 254031875 h 153"/>
                <a:gd name="T38" fmla="*/ 369988723 w 157"/>
                <a:gd name="T39" fmla="*/ 409034375 h 153"/>
                <a:gd name="T40" fmla="*/ 339873820 w 157"/>
                <a:gd name="T41" fmla="*/ 378895000 h 153"/>
                <a:gd name="T42" fmla="*/ 369988723 w 157"/>
                <a:gd name="T43" fmla="*/ 348755625 h 153"/>
                <a:gd name="T44" fmla="*/ 400103626 w 157"/>
                <a:gd name="T45" fmla="*/ 378895000 h 153"/>
                <a:gd name="T46" fmla="*/ 369988723 w 157"/>
                <a:gd name="T47" fmla="*/ 409034375 h 15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57" h="153">
                  <a:moveTo>
                    <a:pt x="114" y="12"/>
                  </a:moveTo>
                  <a:cubicBezTo>
                    <a:pt x="72" y="0"/>
                    <a:pt x="38" y="14"/>
                    <a:pt x="28" y="17"/>
                  </a:cubicBezTo>
                  <a:cubicBezTo>
                    <a:pt x="25" y="18"/>
                    <a:pt x="0" y="31"/>
                    <a:pt x="24" y="52"/>
                  </a:cubicBezTo>
                  <a:cubicBezTo>
                    <a:pt x="24" y="127"/>
                    <a:pt x="24" y="127"/>
                    <a:pt x="24" y="127"/>
                  </a:cubicBezTo>
                  <a:cubicBezTo>
                    <a:pt x="24" y="127"/>
                    <a:pt x="21" y="140"/>
                    <a:pt x="38" y="143"/>
                  </a:cubicBezTo>
                  <a:cubicBezTo>
                    <a:pt x="55" y="146"/>
                    <a:pt x="107" y="151"/>
                    <a:pt x="107" y="151"/>
                  </a:cubicBezTo>
                  <a:cubicBezTo>
                    <a:pt x="107" y="151"/>
                    <a:pt x="121" y="153"/>
                    <a:pt x="121" y="135"/>
                  </a:cubicBezTo>
                  <a:cubicBezTo>
                    <a:pt x="121" y="116"/>
                    <a:pt x="118" y="62"/>
                    <a:pt x="118" y="62"/>
                  </a:cubicBezTo>
                  <a:cubicBezTo>
                    <a:pt x="118" y="62"/>
                    <a:pt x="157" y="25"/>
                    <a:pt x="114" y="12"/>
                  </a:cubicBezTo>
                  <a:close/>
                  <a:moveTo>
                    <a:pt x="51" y="120"/>
                  </a:moveTo>
                  <a:cubicBezTo>
                    <a:pt x="47" y="120"/>
                    <a:pt x="44" y="117"/>
                    <a:pt x="44" y="113"/>
                  </a:cubicBezTo>
                  <a:cubicBezTo>
                    <a:pt x="44" y="110"/>
                    <a:pt x="47" y="107"/>
                    <a:pt x="51" y="107"/>
                  </a:cubicBezTo>
                  <a:cubicBezTo>
                    <a:pt x="55" y="107"/>
                    <a:pt x="58" y="110"/>
                    <a:pt x="58" y="113"/>
                  </a:cubicBezTo>
                  <a:cubicBezTo>
                    <a:pt x="58" y="117"/>
                    <a:pt x="55" y="120"/>
                    <a:pt x="51" y="120"/>
                  </a:cubicBezTo>
                  <a:close/>
                  <a:moveTo>
                    <a:pt x="53" y="59"/>
                  </a:moveTo>
                  <a:cubicBezTo>
                    <a:pt x="49" y="59"/>
                    <a:pt x="46" y="56"/>
                    <a:pt x="46" y="53"/>
                  </a:cubicBezTo>
                  <a:cubicBezTo>
                    <a:pt x="46" y="49"/>
                    <a:pt x="49" y="46"/>
                    <a:pt x="53" y="46"/>
                  </a:cubicBezTo>
                  <a:cubicBezTo>
                    <a:pt x="57" y="46"/>
                    <a:pt x="60" y="49"/>
                    <a:pt x="60" y="53"/>
                  </a:cubicBezTo>
                  <a:cubicBezTo>
                    <a:pt x="60" y="56"/>
                    <a:pt x="57" y="59"/>
                    <a:pt x="53" y="59"/>
                  </a:cubicBezTo>
                  <a:close/>
                  <a:moveTo>
                    <a:pt x="86" y="95"/>
                  </a:moveTo>
                  <a:cubicBezTo>
                    <a:pt x="82" y="95"/>
                    <a:pt x="79" y="92"/>
                    <a:pt x="79" y="88"/>
                  </a:cubicBezTo>
                  <a:cubicBezTo>
                    <a:pt x="79" y="84"/>
                    <a:pt x="82" y="81"/>
                    <a:pt x="86" y="81"/>
                  </a:cubicBezTo>
                  <a:cubicBezTo>
                    <a:pt x="90" y="81"/>
                    <a:pt x="93" y="84"/>
                    <a:pt x="93" y="88"/>
                  </a:cubicBezTo>
                  <a:cubicBezTo>
                    <a:pt x="93" y="92"/>
                    <a:pt x="90" y="95"/>
                    <a:pt x="8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74" name="Freeform 155"/>
            <p:cNvSpPr/>
            <p:nvPr/>
          </p:nvSpPr>
          <p:spPr bwMode="auto">
            <a:xfrm>
              <a:off x="2700155" y="2043590"/>
              <a:ext cx="207759" cy="301134"/>
            </a:xfrm>
            <a:custGeom>
              <a:avLst/>
              <a:gdLst>
                <a:gd name="T0" fmla="*/ 250349595 w 100"/>
                <a:gd name="T1" fmla="*/ 21565348 h 145"/>
                <a:gd name="T2" fmla="*/ 0 w 100"/>
                <a:gd name="T3" fmla="*/ 0 h 145"/>
                <a:gd name="T4" fmla="*/ 82010788 w 100"/>
                <a:gd name="T5" fmla="*/ 90574877 h 145"/>
                <a:gd name="T6" fmla="*/ 17264773 w 100"/>
                <a:gd name="T7" fmla="*/ 263095584 h 145"/>
                <a:gd name="T8" fmla="*/ 30214391 w 100"/>
                <a:gd name="T9" fmla="*/ 560694894 h 145"/>
                <a:gd name="T10" fmla="*/ 12949618 w 100"/>
                <a:gd name="T11" fmla="*/ 625390938 h 145"/>
                <a:gd name="T12" fmla="*/ 254666827 w 100"/>
                <a:gd name="T13" fmla="*/ 595198620 h 145"/>
                <a:gd name="T14" fmla="*/ 315095610 w 100"/>
                <a:gd name="T15" fmla="*/ 521877683 h 145"/>
                <a:gd name="T16" fmla="*/ 302145991 w 100"/>
                <a:gd name="T17" fmla="*/ 211339995 h 145"/>
                <a:gd name="T18" fmla="*/ 250349595 w 100"/>
                <a:gd name="T19" fmla="*/ 21565348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0" h="145">
                  <a:moveTo>
                    <a:pt x="58" y="5"/>
                  </a:moveTo>
                  <a:cubicBezTo>
                    <a:pt x="41" y="0"/>
                    <a:pt x="20" y="0"/>
                    <a:pt x="0" y="0"/>
                  </a:cubicBezTo>
                  <a:cubicBezTo>
                    <a:pt x="13" y="6"/>
                    <a:pt x="17" y="14"/>
                    <a:pt x="19" y="21"/>
                  </a:cubicBezTo>
                  <a:cubicBezTo>
                    <a:pt x="23" y="37"/>
                    <a:pt x="10" y="53"/>
                    <a:pt x="4" y="61"/>
                  </a:cubicBezTo>
                  <a:cubicBezTo>
                    <a:pt x="5" y="74"/>
                    <a:pt x="7" y="114"/>
                    <a:pt x="7" y="130"/>
                  </a:cubicBezTo>
                  <a:cubicBezTo>
                    <a:pt x="7" y="136"/>
                    <a:pt x="5" y="141"/>
                    <a:pt x="3" y="145"/>
                  </a:cubicBezTo>
                  <a:cubicBezTo>
                    <a:pt x="22" y="143"/>
                    <a:pt x="47" y="140"/>
                    <a:pt x="59" y="138"/>
                  </a:cubicBezTo>
                  <a:cubicBezTo>
                    <a:pt x="64" y="137"/>
                    <a:pt x="73" y="133"/>
                    <a:pt x="73" y="121"/>
                  </a:cubicBezTo>
                  <a:cubicBezTo>
                    <a:pt x="73" y="103"/>
                    <a:pt x="70" y="49"/>
                    <a:pt x="70" y="49"/>
                  </a:cubicBezTo>
                  <a:cubicBezTo>
                    <a:pt x="70" y="49"/>
                    <a:pt x="100" y="18"/>
                    <a:pt x="5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75" name="Freeform 156"/>
            <p:cNvSpPr>
              <a:spLocks noEditPoints="1"/>
            </p:cNvSpPr>
            <p:nvPr/>
          </p:nvSpPr>
          <p:spPr bwMode="auto">
            <a:xfrm>
              <a:off x="5956605" y="2006240"/>
              <a:ext cx="312806" cy="333815"/>
            </a:xfrm>
            <a:custGeom>
              <a:avLst/>
              <a:gdLst>
                <a:gd name="T0" fmla="*/ 557878107 w 151"/>
                <a:gd name="T1" fmla="*/ 348212586 h 161"/>
                <a:gd name="T2" fmla="*/ 557878107 w 151"/>
                <a:gd name="T3" fmla="*/ 348212586 h 161"/>
                <a:gd name="T4" fmla="*/ 326144794 w 151"/>
                <a:gd name="T5" fmla="*/ 0 h 161"/>
                <a:gd name="T6" fmla="*/ 90119201 w 151"/>
                <a:gd name="T7" fmla="*/ 348212586 h 161"/>
                <a:gd name="T8" fmla="*/ 90119201 w 151"/>
                <a:gd name="T9" fmla="*/ 348212586 h 161"/>
                <a:gd name="T10" fmla="*/ 0 w 151"/>
                <a:gd name="T11" fmla="*/ 606147912 h 161"/>
                <a:gd name="T12" fmla="*/ 8582485 w 151"/>
                <a:gd name="T13" fmla="*/ 674930389 h 161"/>
                <a:gd name="T14" fmla="*/ 25747455 w 151"/>
                <a:gd name="T15" fmla="*/ 692127045 h 161"/>
                <a:gd name="T16" fmla="*/ 626540060 w 151"/>
                <a:gd name="T17" fmla="*/ 692127045 h 161"/>
                <a:gd name="T18" fmla="*/ 643705030 w 151"/>
                <a:gd name="T19" fmla="*/ 674930389 h 161"/>
                <a:gd name="T20" fmla="*/ 647997309 w 151"/>
                <a:gd name="T21" fmla="*/ 606147912 h 161"/>
                <a:gd name="T22" fmla="*/ 557878107 w 151"/>
                <a:gd name="T23" fmla="*/ 348212586 h 161"/>
                <a:gd name="T24" fmla="*/ 296105060 w 151"/>
                <a:gd name="T25" fmla="*/ 206347431 h 161"/>
                <a:gd name="T26" fmla="*/ 326144794 w 151"/>
                <a:gd name="T27" fmla="*/ 180554521 h 161"/>
                <a:gd name="T28" fmla="*/ 351892249 w 151"/>
                <a:gd name="T29" fmla="*/ 206347431 h 161"/>
                <a:gd name="T30" fmla="*/ 334727279 w 151"/>
                <a:gd name="T31" fmla="*/ 232142415 h 161"/>
                <a:gd name="T32" fmla="*/ 326144794 w 151"/>
                <a:gd name="T33" fmla="*/ 232142415 h 161"/>
                <a:gd name="T34" fmla="*/ 317562308 w 151"/>
                <a:gd name="T35" fmla="*/ 232142415 h 161"/>
                <a:gd name="T36" fmla="*/ 296105060 w 151"/>
                <a:gd name="T37" fmla="*/ 206347431 h 161"/>
                <a:gd name="T38" fmla="*/ 381931983 w 151"/>
                <a:gd name="T39" fmla="*/ 240740743 h 161"/>
                <a:gd name="T40" fmla="*/ 390514468 w 151"/>
                <a:gd name="T41" fmla="*/ 206347431 h 161"/>
                <a:gd name="T42" fmla="*/ 326144794 w 151"/>
                <a:gd name="T43" fmla="*/ 141865155 h 161"/>
                <a:gd name="T44" fmla="*/ 261773048 w 151"/>
                <a:gd name="T45" fmla="*/ 206347431 h 161"/>
                <a:gd name="T46" fmla="*/ 270355533 w 151"/>
                <a:gd name="T47" fmla="*/ 240740743 h 161"/>
                <a:gd name="T48" fmla="*/ 128741420 w 151"/>
                <a:gd name="T49" fmla="*/ 309523220 h 161"/>
                <a:gd name="T50" fmla="*/ 326144794 w 151"/>
                <a:gd name="T51" fmla="*/ 34391239 h 161"/>
                <a:gd name="T52" fmla="*/ 523548167 w 151"/>
                <a:gd name="T53" fmla="*/ 309523220 h 161"/>
                <a:gd name="T54" fmla="*/ 381931983 w 151"/>
                <a:gd name="T55" fmla="*/ 240740743 h 1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51" h="161">
                  <a:moveTo>
                    <a:pt x="130" y="81"/>
                  </a:moveTo>
                  <a:cubicBezTo>
                    <a:pt x="130" y="81"/>
                    <a:pt x="130" y="81"/>
                    <a:pt x="130" y="81"/>
                  </a:cubicBezTo>
                  <a:cubicBezTo>
                    <a:pt x="130" y="42"/>
                    <a:pt x="126" y="0"/>
                    <a:pt x="76" y="0"/>
                  </a:cubicBezTo>
                  <a:cubicBezTo>
                    <a:pt x="28" y="0"/>
                    <a:pt x="21" y="39"/>
                    <a:pt x="21" y="81"/>
                  </a:cubicBezTo>
                  <a:cubicBezTo>
                    <a:pt x="21" y="81"/>
                    <a:pt x="21" y="81"/>
                    <a:pt x="21" y="81"/>
                  </a:cubicBezTo>
                  <a:cubicBezTo>
                    <a:pt x="8" y="97"/>
                    <a:pt x="0" y="118"/>
                    <a:pt x="0" y="141"/>
                  </a:cubicBezTo>
                  <a:cubicBezTo>
                    <a:pt x="0" y="147"/>
                    <a:pt x="1" y="152"/>
                    <a:pt x="2" y="157"/>
                  </a:cubicBezTo>
                  <a:cubicBezTo>
                    <a:pt x="2" y="159"/>
                    <a:pt x="4" y="161"/>
                    <a:pt x="6" y="161"/>
                  </a:cubicBezTo>
                  <a:cubicBezTo>
                    <a:pt x="146" y="161"/>
                    <a:pt x="146" y="161"/>
                    <a:pt x="146" y="161"/>
                  </a:cubicBezTo>
                  <a:cubicBezTo>
                    <a:pt x="148" y="161"/>
                    <a:pt x="149" y="159"/>
                    <a:pt x="150" y="157"/>
                  </a:cubicBezTo>
                  <a:cubicBezTo>
                    <a:pt x="151" y="152"/>
                    <a:pt x="151" y="147"/>
                    <a:pt x="151" y="141"/>
                  </a:cubicBezTo>
                  <a:cubicBezTo>
                    <a:pt x="151" y="118"/>
                    <a:pt x="143" y="97"/>
                    <a:pt x="130" y="81"/>
                  </a:cubicBezTo>
                  <a:close/>
                  <a:moveTo>
                    <a:pt x="69" y="48"/>
                  </a:moveTo>
                  <a:cubicBezTo>
                    <a:pt x="69" y="44"/>
                    <a:pt x="72" y="42"/>
                    <a:pt x="76" y="42"/>
                  </a:cubicBezTo>
                  <a:cubicBezTo>
                    <a:pt x="79" y="42"/>
                    <a:pt x="82" y="44"/>
                    <a:pt x="82" y="48"/>
                  </a:cubicBezTo>
                  <a:cubicBezTo>
                    <a:pt x="82" y="51"/>
                    <a:pt x="80" y="54"/>
                    <a:pt x="78" y="54"/>
                  </a:cubicBezTo>
                  <a:cubicBezTo>
                    <a:pt x="77" y="54"/>
                    <a:pt x="76" y="54"/>
                    <a:pt x="76" y="54"/>
                  </a:cubicBezTo>
                  <a:cubicBezTo>
                    <a:pt x="75" y="54"/>
                    <a:pt x="74" y="54"/>
                    <a:pt x="74" y="54"/>
                  </a:cubicBezTo>
                  <a:cubicBezTo>
                    <a:pt x="71" y="54"/>
                    <a:pt x="69" y="51"/>
                    <a:pt x="69" y="48"/>
                  </a:cubicBezTo>
                  <a:close/>
                  <a:moveTo>
                    <a:pt x="89" y="56"/>
                  </a:moveTo>
                  <a:cubicBezTo>
                    <a:pt x="90" y="53"/>
                    <a:pt x="91" y="51"/>
                    <a:pt x="91" y="48"/>
                  </a:cubicBezTo>
                  <a:cubicBezTo>
                    <a:pt x="91" y="40"/>
                    <a:pt x="84" y="33"/>
                    <a:pt x="76" y="33"/>
                  </a:cubicBezTo>
                  <a:cubicBezTo>
                    <a:pt x="67" y="33"/>
                    <a:pt x="61" y="40"/>
                    <a:pt x="61" y="48"/>
                  </a:cubicBezTo>
                  <a:cubicBezTo>
                    <a:pt x="61" y="51"/>
                    <a:pt x="62" y="53"/>
                    <a:pt x="63" y="56"/>
                  </a:cubicBezTo>
                  <a:cubicBezTo>
                    <a:pt x="51" y="58"/>
                    <a:pt x="39" y="64"/>
                    <a:pt x="30" y="72"/>
                  </a:cubicBezTo>
                  <a:cubicBezTo>
                    <a:pt x="31" y="34"/>
                    <a:pt x="40" y="8"/>
                    <a:pt x="76" y="8"/>
                  </a:cubicBezTo>
                  <a:cubicBezTo>
                    <a:pt x="112" y="8"/>
                    <a:pt x="121" y="32"/>
                    <a:pt x="122" y="72"/>
                  </a:cubicBezTo>
                  <a:cubicBezTo>
                    <a:pt x="112" y="64"/>
                    <a:pt x="101" y="58"/>
                    <a:pt x="89"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76" name="Line 157"/>
            <p:cNvSpPr>
              <a:spLocks noChangeShapeType="1"/>
            </p:cNvSpPr>
            <p:nvPr/>
          </p:nvSpPr>
          <p:spPr bwMode="auto">
            <a:xfrm>
              <a:off x="5951936" y="2376238"/>
              <a:ext cx="324478" cy="0"/>
            </a:xfrm>
            <a:prstGeom prst="line">
              <a:avLst/>
            </a:prstGeom>
            <a:grpFill/>
            <a:ln w="30163" cap="rnd">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77" name="Freeform 158"/>
            <p:cNvSpPr/>
            <p:nvPr/>
          </p:nvSpPr>
          <p:spPr bwMode="auto">
            <a:xfrm>
              <a:off x="6277581" y="2139299"/>
              <a:ext cx="73533" cy="168075"/>
            </a:xfrm>
            <a:custGeom>
              <a:avLst/>
              <a:gdLst>
                <a:gd name="T0" fmla="*/ 154488631 w 35"/>
                <a:gd name="T1" fmla="*/ 64584375 h 81"/>
                <a:gd name="T2" fmla="*/ 141246388 w 35"/>
                <a:gd name="T3" fmla="*/ 0 h 81"/>
                <a:gd name="T4" fmla="*/ 26484486 w 35"/>
                <a:gd name="T5" fmla="*/ 129168750 h 81"/>
                <a:gd name="T6" fmla="*/ 0 w 35"/>
                <a:gd name="T7" fmla="*/ 198058750 h 81"/>
                <a:gd name="T8" fmla="*/ 17656324 w 35"/>
                <a:gd name="T9" fmla="*/ 331533125 h 81"/>
                <a:gd name="T10" fmla="*/ 17656324 w 35"/>
                <a:gd name="T11" fmla="*/ 348755625 h 81"/>
                <a:gd name="T12" fmla="*/ 83865437 w 35"/>
                <a:gd name="T13" fmla="*/ 202364375 h 81"/>
                <a:gd name="T14" fmla="*/ 154488631 w 35"/>
                <a:gd name="T15" fmla="*/ 64584375 h 8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 h="81">
                  <a:moveTo>
                    <a:pt x="35" y="15"/>
                  </a:moveTo>
                  <a:cubicBezTo>
                    <a:pt x="32" y="0"/>
                    <a:pt x="32" y="0"/>
                    <a:pt x="32" y="0"/>
                  </a:cubicBezTo>
                  <a:cubicBezTo>
                    <a:pt x="32" y="0"/>
                    <a:pt x="9" y="9"/>
                    <a:pt x="6" y="30"/>
                  </a:cubicBezTo>
                  <a:cubicBezTo>
                    <a:pt x="5" y="38"/>
                    <a:pt x="2" y="43"/>
                    <a:pt x="0" y="46"/>
                  </a:cubicBezTo>
                  <a:cubicBezTo>
                    <a:pt x="3" y="56"/>
                    <a:pt x="4" y="66"/>
                    <a:pt x="4" y="77"/>
                  </a:cubicBezTo>
                  <a:cubicBezTo>
                    <a:pt x="4" y="79"/>
                    <a:pt x="4" y="80"/>
                    <a:pt x="4" y="81"/>
                  </a:cubicBezTo>
                  <a:cubicBezTo>
                    <a:pt x="13" y="78"/>
                    <a:pt x="21" y="69"/>
                    <a:pt x="19" y="47"/>
                  </a:cubicBezTo>
                  <a:cubicBezTo>
                    <a:pt x="15" y="22"/>
                    <a:pt x="35" y="15"/>
                    <a:pt x="3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78" name="Freeform 159"/>
            <p:cNvSpPr/>
            <p:nvPr/>
          </p:nvSpPr>
          <p:spPr bwMode="auto">
            <a:xfrm>
              <a:off x="8565267" y="2869957"/>
              <a:ext cx="398011" cy="399178"/>
            </a:xfrm>
            <a:custGeom>
              <a:avLst/>
              <a:gdLst>
                <a:gd name="T0" fmla="*/ 825066438 w 192"/>
                <a:gd name="T1" fmla="*/ 250702495 h 192"/>
                <a:gd name="T2" fmla="*/ 593015660 w 192"/>
                <a:gd name="T3" fmla="*/ 0 h 192"/>
                <a:gd name="T4" fmla="*/ 412534256 w 192"/>
                <a:gd name="T5" fmla="*/ 95093763 h 192"/>
                <a:gd name="T6" fmla="*/ 227753503 w 192"/>
                <a:gd name="T7" fmla="*/ 0 h 192"/>
                <a:gd name="T8" fmla="*/ 0 w 192"/>
                <a:gd name="T9" fmla="*/ 250702495 h 192"/>
                <a:gd name="T10" fmla="*/ 116024352 w 192"/>
                <a:gd name="T11" fmla="*/ 471148546 h 192"/>
                <a:gd name="T12" fmla="*/ 206267128 w 192"/>
                <a:gd name="T13" fmla="*/ 484115594 h 192"/>
                <a:gd name="T14" fmla="*/ 317994205 w 192"/>
                <a:gd name="T15" fmla="*/ 462503847 h 192"/>
                <a:gd name="T16" fmla="*/ 343777855 w 192"/>
                <a:gd name="T17" fmla="*/ 466826197 h 192"/>
                <a:gd name="T18" fmla="*/ 335183305 w 192"/>
                <a:gd name="T19" fmla="*/ 492760292 h 192"/>
                <a:gd name="T20" fmla="*/ 206267128 w 192"/>
                <a:gd name="T21" fmla="*/ 518694388 h 192"/>
                <a:gd name="T22" fmla="*/ 150402553 w 192"/>
                <a:gd name="T23" fmla="*/ 514372039 h 192"/>
                <a:gd name="T24" fmla="*/ 150402553 w 192"/>
                <a:gd name="T25" fmla="*/ 829911853 h 192"/>
                <a:gd name="T26" fmla="*/ 653177510 w 192"/>
                <a:gd name="T27" fmla="*/ 829911853 h 192"/>
                <a:gd name="T28" fmla="*/ 653177510 w 192"/>
                <a:gd name="T29" fmla="*/ 492760292 h 192"/>
                <a:gd name="T30" fmla="*/ 657474785 w 192"/>
                <a:gd name="T31" fmla="*/ 492760292 h 192"/>
                <a:gd name="T32" fmla="*/ 825066438 w 192"/>
                <a:gd name="T33" fmla="*/ 250702495 h 1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2" h="192">
                  <a:moveTo>
                    <a:pt x="192" y="58"/>
                  </a:moveTo>
                  <a:cubicBezTo>
                    <a:pt x="192" y="26"/>
                    <a:pt x="167" y="0"/>
                    <a:pt x="138" y="0"/>
                  </a:cubicBezTo>
                  <a:cubicBezTo>
                    <a:pt x="121" y="0"/>
                    <a:pt x="105" y="8"/>
                    <a:pt x="96" y="22"/>
                  </a:cubicBezTo>
                  <a:cubicBezTo>
                    <a:pt x="86" y="8"/>
                    <a:pt x="70" y="0"/>
                    <a:pt x="53" y="0"/>
                  </a:cubicBezTo>
                  <a:cubicBezTo>
                    <a:pt x="24" y="0"/>
                    <a:pt x="0" y="26"/>
                    <a:pt x="0" y="58"/>
                  </a:cubicBezTo>
                  <a:cubicBezTo>
                    <a:pt x="0" y="80"/>
                    <a:pt x="11" y="99"/>
                    <a:pt x="27" y="109"/>
                  </a:cubicBezTo>
                  <a:cubicBezTo>
                    <a:pt x="34" y="111"/>
                    <a:pt x="40" y="112"/>
                    <a:pt x="48" y="112"/>
                  </a:cubicBezTo>
                  <a:cubicBezTo>
                    <a:pt x="57" y="112"/>
                    <a:pt x="66" y="110"/>
                    <a:pt x="74" y="107"/>
                  </a:cubicBezTo>
                  <a:cubicBezTo>
                    <a:pt x="76" y="106"/>
                    <a:pt x="79" y="106"/>
                    <a:pt x="80" y="108"/>
                  </a:cubicBezTo>
                  <a:cubicBezTo>
                    <a:pt x="82" y="110"/>
                    <a:pt x="81" y="113"/>
                    <a:pt x="78" y="114"/>
                  </a:cubicBezTo>
                  <a:cubicBezTo>
                    <a:pt x="69" y="118"/>
                    <a:pt x="58" y="120"/>
                    <a:pt x="48" y="120"/>
                  </a:cubicBezTo>
                  <a:cubicBezTo>
                    <a:pt x="43" y="120"/>
                    <a:pt x="39" y="120"/>
                    <a:pt x="35" y="119"/>
                  </a:cubicBezTo>
                  <a:cubicBezTo>
                    <a:pt x="35" y="192"/>
                    <a:pt x="35" y="192"/>
                    <a:pt x="35" y="192"/>
                  </a:cubicBezTo>
                  <a:cubicBezTo>
                    <a:pt x="152" y="192"/>
                    <a:pt x="152" y="192"/>
                    <a:pt x="152" y="192"/>
                  </a:cubicBezTo>
                  <a:cubicBezTo>
                    <a:pt x="152" y="114"/>
                    <a:pt x="152" y="114"/>
                    <a:pt x="152" y="114"/>
                  </a:cubicBezTo>
                  <a:cubicBezTo>
                    <a:pt x="153" y="114"/>
                    <a:pt x="153" y="114"/>
                    <a:pt x="153" y="114"/>
                  </a:cubicBezTo>
                  <a:cubicBezTo>
                    <a:pt x="175" y="107"/>
                    <a:pt x="192" y="84"/>
                    <a:pt x="19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79" name="Freeform 160"/>
            <p:cNvSpPr>
              <a:spLocks noEditPoints="1"/>
            </p:cNvSpPr>
            <p:nvPr/>
          </p:nvSpPr>
          <p:spPr bwMode="auto">
            <a:xfrm>
              <a:off x="5949602" y="2896803"/>
              <a:ext cx="415518" cy="280125"/>
            </a:xfrm>
            <a:custGeom>
              <a:avLst/>
              <a:gdLst>
                <a:gd name="T0" fmla="*/ 548180432 w 200"/>
                <a:gd name="T1" fmla="*/ 34445000 h 135"/>
                <a:gd name="T2" fmla="*/ 392791243 w 200"/>
                <a:gd name="T3" fmla="*/ 0 h 135"/>
                <a:gd name="T4" fmla="*/ 82010788 w 200"/>
                <a:gd name="T5" fmla="*/ 146391250 h 135"/>
                <a:gd name="T6" fmla="*/ 77695633 w 200"/>
                <a:gd name="T7" fmla="*/ 155002500 h 135"/>
                <a:gd name="T8" fmla="*/ 4317232 w 200"/>
                <a:gd name="T9" fmla="*/ 331533125 h 135"/>
                <a:gd name="T10" fmla="*/ 25899237 w 200"/>
                <a:gd name="T11" fmla="*/ 387506250 h 135"/>
                <a:gd name="T12" fmla="*/ 112225179 w 200"/>
                <a:gd name="T13" fmla="*/ 400423125 h 135"/>
                <a:gd name="T14" fmla="*/ 233084822 w 200"/>
                <a:gd name="T15" fmla="*/ 391811875 h 135"/>
                <a:gd name="T16" fmla="*/ 340994847 w 200"/>
                <a:gd name="T17" fmla="*/ 383200625 h 135"/>
                <a:gd name="T18" fmla="*/ 410056016 w 200"/>
                <a:gd name="T19" fmla="*/ 396117500 h 135"/>
                <a:gd name="T20" fmla="*/ 509333654 w 200"/>
                <a:gd name="T21" fmla="*/ 473618750 h 135"/>
                <a:gd name="T22" fmla="*/ 599976828 w 200"/>
                <a:gd name="T23" fmla="*/ 555425625 h 135"/>
                <a:gd name="T24" fmla="*/ 690620002 w 200"/>
                <a:gd name="T25" fmla="*/ 581259375 h 135"/>
                <a:gd name="T26" fmla="*/ 690620002 w 200"/>
                <a:gd name="T27" fmla="*/ 581259375 h 135"/>
                <a:gd name="T28" fmla="*/ 824429264 w 200"/>
                <a:gd name="T29" fmla="*/ 503758125 h 135"/>
                <a:gd name="T30" fmla="*/ 548180432 w 200"/>
                <a:gd name="T31" fmla="*/ 34445000 h 135"/>
                <a:gd name="T32" fmla="*/ 336677615 w 200"/>
                <a:gd name="T33" fmla="*/ 189447500 h 135"/>
                <a:gd name="T34" fmla="*/ 332360383 w 200"/>
                <a:gd name="T35" fmla="*/ 202364375 h 135"/>
                <a:gd name="T36" fmla="*/ 328045228 w 200"/>
                <a:gd name="T37" fmla="*/ 232503750 h 135"/>
                <a:gd name="T38" fmla="*/ 328045228 w 200"/>
                <a:gd name="T39" fmla="*/ 241115000 h 135"/>
                <a:gd name="T40" fmla="*/ 306463223 w 200"/>
                <a:gd name="T41" fmla="*/ 279865625 h 135"/>
                <a:gd name="T42" fmla="*/ 263299213 w 200"/>
                <a:gd name="T43" fmla="*/ 301393750 h 135"/>
                <a:gd name="T44" fmla="*/ 263299213 w 200"/>
                <a:gd name="T45" fmla="*/ 301393750 h 135"/>
                <a:gd name="T46" fmla="*/ 233084822 w 200"/>
                <a:gd name="T47" fmla="*/ 292782500 h 135"/>
                <a:gd name="T48" fmla="*/ 220135204 w 200"/>
                <a:gd name="T49" fmla="*/ 288476875 h 135"/>
                <a:gd name="T50" fmla="*/ 207185585 w 200"/>
                <a:gd name="T51" fmla="*/ 288476875 h 135"/>
                <a:gd name="T52" fmla="*/ 120859643 w 200"/>
                <a:gd name="T53" fmla="*/ 241115000 h 135"/>
                <a:gd name="T54" fmla="*/ 125174798 w 200"/>
                <a:gd name="T55" fmla="*/ 185141875 h 135"/>
                <a:gd name="T56" fmla="*/ 181288426 w 200"/>
                <a:gd name="T57" fmla="*/ 146391250 h 135"/>
                <a:gd name="T58" fmla="*/ 181288426 w 200"/>
                <a:gd name="T59" fmla="*/ 146391250 h 135"/>
                <a:gd name="T60" fmla="*/ 185603580 w 200"/>
                <a:gd name="T61" fmla="*/ 146391250 h 135"/>
                <a:gd name="T62" fmla="*/ 194238044 w 200"/>
                <a:gd name="T63" fmla="*/ 146391250 h 135"/>
                <a:gd name="T64" fmla="*/ 198553199 w 200"/>
                <a:gd name="T65" fmla="*/ 142085625 h 135"/>
                <a:gd name="T66" fmla="*/ 250349595 w 200"/>
                <a:gd name="T67" fmla="*/ 116251875 h 135"/>
                <a:gd name="T68" fmla="*/ 280563986 w 200"/>
                <a:gd name="T69" fmla="*/ 116251875 h 135"/>
                <a:gd name="T70" fmla="*/ 284881218 w 200"/>
                <a:gd name="T71" fmla="*/ 120557500 h 135"/>
                <a:gd name="T72" fmla="*/ 315095610 w 200"/>
                <a:gd name="T73" fmla="*/ 129168750 h 135"/>
                <a:gd name="T74" fmla="*/ 336677615 w 200"/>
                <a:gd name="T75" fmla="*/ 189447500 h 13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0" h="135">
                  <a:moveTo>
                    <a:pt x="127" y="8"/>
                  </a:moveTo>
                  <a:cubicBezTo>
                    <a:pt x="115" y="3"/>
                    <a:pt x="103" y="0"/>
                    <a:pt x="91" y="0"/>
                  </a:cubicBezTo>
                  <a:cubicBezTo>
                    <a:pt x="48" y="0"/>
                    <a:pt x="19" y="34"/>
                    <a:pt x="19" y="34"/>
                  </a:cubicBezTo>
                  <a:cubicBezTo>
                    <a:pt x="18" y="36"/>
                    <a:pt x="18" y="36"/>
                    <a:pt x="18" y="36"/>
                  </a:cubicBezTo>
                  <a:cubicBezTo>
                    <a:pt x="7" y="45"/>
                    <a:pt x="0" y="63"/>
                    <a:pt x="1" y="77"/>
                  </a:cubicBezTo>
                  <a:cubicBezTo>
                    <a:pt x="1" y="82"/>
                    <a:pt x="2" y="87"/>
                    <a:pt x="6" y="90"/>
                  </a:cubicBezTo>
                  <a:cubicBezTo>
                    <a:pt x="9" y="91"/>
                    <a:pt x="14" y="93"/>
                    <a:pt x="26" y="93"/>
                  </a:cubicBezTo>
                  <a:cubicBezTo>
                    <a:pt x="34" y="93"/>
                    <a:pt x="44" y="92"/>
                    <a:pt x="54" y="91"/>
                  </a:cubicBezTo>
                  <a:cubicBezTo>
                    <a:pt x="63" y="90"/>
                    <a:pt x="72" y="89"/>
                    <a:pt x="79" y="89"/>
                  </a:cubicBezTo>
                  <a:cubicBezTo>
                    <a:pt x="86" y="89"/>
                    <a:pt x="91" y="90"/>
                    <a:pt x="95" y="92"/>
                  </a:cubicBezTo>
                  <a:cubicBezTo>
                    <a:pt x="107" y="96"/>
                    <a:pt x="113" y="103"/>
                    <a:pt x="118" y="110"/>
                  </a:cubicBezTo>
                  <a:cubicBezTo>
                    <a:pt x="122" y="115"/>
                    <a:pt x="127" y="122"/>
                    <a:pt x="139" y="129"/>
                  </a:cubicBezTo>
                  <a:cubicBezTo>
                    <a:pt x="145" y="133"/>
                    <a:pt x="152" y="135"/>
                    <a:pt x="160" y="135"/>
                  </a:cubicBezTo>
                  <a:cubicBezTo>
                    <a:pt x="160" y="135"/>
                    <a:pt x="160" y="135"/>
                    <a:pt x="160" y="135"/>
                  </a:cubicBezTo>
                  <a:cubicBezTo>
                    <a:pt x="176" y="135"/>
                    <a:pt x="190" y="127"/>
                    <a:pt x="191" y="117"/>
                  </a:cubicBezTo>
                  <a:cubicBezTo>
                    <a:pt x="194" y="95"/>
                    <a:pt x="200" y="41"/>
                    <a:pt x="127" y="8"/>
                  </a:cubicBezTo>
                  <a:close/>
                  <a:moveTo>
                    <a:pt x="78" y="44"/>
                  </a:moveTo>
                  <a:cubicBezTo>
                    <a:pt x="78" y="45"/>
                    <a:pt x="78" y="46"/>
                    <a:pt x="77" y="47"/>
                  </a:cubicBezTo>
                  <a:cubicBezTo>
                    <a:pt x="77" y="49"/>
                    <a:pt x="77" y="52"/>
                    <a:pt x="76" y="54"/>
                  </a:cubicBezTo>
                  <a:cubicBezTo>
                    <a:pt x="76" y="55"/>
                    <a:pt x="76" y="56"/>
                    <a:pt x="76" y="56"/>
                  </a:cubicBezTo>
                  <a:cubicBezTo>
                    <a:pt x="75" y="59"/>
                    <a:pt x="74" y="63"/>
                    <a:pt x="71" y="65"/>
                  </a:cubicBezTo>
                  <a:cubicBezTo>
                    <a:pt x="69" y="68"/>
                    <a:pt x="65" y="70"/>
                    <a:pt x="61" y="70"/>
                  </a:cubicBezTo>
                  <a:cubicBezTo>
                    <a:pt x="61" y="70"/>
                    <a:pt x="61" y="70"/>
                    <a:pt x="61" y="70"/>
                  </a:cubicBezTo>
                  <a:cubicBezTo>
                    <a:pt x="58" y="70"/>
                    <a:pt x="56" y="69"/>
                    <a:pt x="54" y="68"/>
                  </a:cubicBezTo>
                  <a:cubicBezTo>
                    <a:pt x="53" y="68"/>
                    <a:pt x="52" y="67"/>
                    <a:pt x="51" y="67"/>
                  </a:cubicBezTo>
                  <a:cubicBezTo>
                    <a:pt x="50" y="67"/>
                    <a:pt x="49" y="67"/>
                    <a:pt x="48" y="67"/>
                  </a:cubicBezTo>
                  <a:cubicBezTo>
                    <a:pt x="41" y="67"/>
                    <a:pt x="31" y="67"/>
                    <a:pt x="28" y="56"/>
                  </a:cubicBezTo>
                  <a:cubicBezTo>
                    <a:pt x="27" y="53"/>
                    <a:pt x="27" y="46"/>
                    <a:pt x="29" y="43"/>
                  </a:cubicBezTo>
                  <a:cubicBezTo>
                    <a:pt x="30" y="40"/>
                    <a:pt x="38" y="34"/>
                    <a:pt x="42" y="34"/>
                  </a:cubicBezTo>
                  <a:cubicBezTo>
                    <a:pt x="42" y="34"/>
                    <a:pt x="42" y="34"/>
                    <a:pt x="42" y="34"/>
                  </a:cubicBezTo>
                  <a:cubicBezTo>
                    <a:pt x="43" y="34"/>
                    <a:pt x="43" y="34"/>
                    <a:pt x="43" y="34"/>
                  </a:cubicBezTo>
                  <a:cubicBezTo>
                    <a:pt x="44" y="34"/>
                    <a:pt x="45" y="34"/>
                    <a:pt x="45" y="34"/>
                  </a:cubicBezTo>
                  <a:cubicBezTo>
                    <a:pt x="45" y="34"/>
                    <a:pt x="45" y="33"/>
                    <a:pt x="46" y="33"/>
                  </a:cubicBezTo>
                  <a:cubicBezTo>
                    <a:pt x="49" y="28"/>
                    <a:pt x="55" y="27"/>
                    <a:pt x="58" y="27"/>
                  </a:cubicBezTo>
                  <a:cubicBezTo>
                    <a:pt x="61" y="27"/>
                    <a:pt x="63" y="27"/>
                    <a:pt x="65" y="27"/>
                  </a:cubicBezTo>
                  <a:cubicBezTo>
                    <a:pt x="65" y="27"/>
                    <a:pt x="66" y="28"/>
                    <a:pt x="66" y="28"/>
                  </a:cubicBezTo>
                  <a:cubicBezTo>
                    <a:pt x="69" y="28"/>
                    <a:pt x="71" y="28"/>
                    <a:pt x="73" y="30"/>
                  </a:cubicBezTo>
                  <a:cubicBezTo>
                    <a:pt x="79" y="33"/>
                    <a:pt x="78" y="40"/>
                    <a:pt x="7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80" name="Freeform 161"/>
            <p:cNvSpPr/>
            <p:nvPr/>
          </p:nvSpPr>
          <p:spPr bwMode="auto">
            <a:xfrm>
              <a:off x="5954271" y="3098726"/>
              <a:ext cx="394509" cy="162239"/>
            </a:xfrm>
            <a:custGeom>
              <a:avLst/>
              <a:gdLst>
                <a:gd name="T0" fmla="*/ 681182079 w 190"/>
                <a:gd name="T1" fmla="*/ 199011093 h 78"/>
                <a:gd name="T2" fmla="*/ 573400144 w 190"/>
                <a:gd name="T3" fmla="*/ 168728560 h 78"/>
                <a:gd name="T4" fmla="*/ 469930815 w 190"/>
                <a:gd name="T5" fmla="*/ 77874720 h 78"/>
                <a:gd name="T6" fmla="*/ 388016212 w 190"/>
                <a:gd name="T7" fmla="*/ 8652747 h 78"/>
                <a:gd name="T8" fmla="*/ 331968942 w 190"/>
                <a:gd name="T9" fmla="*/ 4326373 h 78"/>
                <a:gd name="T10" fmla="*/ 228497536 w 190"/>
                <a:gd name="T11" fmla="*/ 12979120 h 78"/>
                <a:gd name="T12" fmla="*/ 103471405 w 190"/>
                <a:gd name="T13" fmla="*/ 21631867 h 78"/>
                <a:gd name="T14" fmla="*/ 0 w 190"/>
                <a:gd name="T15" fmla="*/ 0 h 78"/>
                <a:gd name="T16" fmla="*/ 38800998 w 190"/>
                <a:gd name="T17" fmla="*/ 95180213 h 78"/>
                <a:gd name="T18" fmla="*/ 388016212 w 190"/>
                <a:gd name="T19" fmla="*/ 108159333 h 78"/>
                <a:gd name="T20" fmla="*/ 543222282 w 190"/>
                <a:gd name="T21" fmla="*/ 268233067 h 78"/>
                <a:gd name="T22" fmla="*/ 819143953 w 190"/>
                <a:gd name="T23" fmla="*/ 177379227 h 78"/>
                <a:gd name="T24" fmla="*/ 819143953 w 190"/>
                <a:gd name="T25" fmla="*/ 151423067 h 78"/>
                <a:gd name="T26" fmla="*/ 681182079 w 190"/>
                <a:gd name="T27" fmla="*/ 199011093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90" h="78">
                  <a:moveTo>
                    <a:pt x="158" y="46"/>
                  </a:moveTo>
                  <a:cubicBezTo>
                    <a:pt x="149" y="46"/>
                    <a:pt x="140" y="44"/>
                    <a:pt x="133" y="39"/>
                  </a:cubicBezTo>
                  <a:cubicBezTo>
                    <a:pt x="120" y="31"/>
                    <a:pt x="114" y="24"/>
                    <a:pt x="109" y="18"/>
                  </a:cubicBezTo>
                  <a:cubicBezTo>
                    <a:pt x="104" y="12"/>
                    <a:pt x="100" y="6"/>
                    <a:pt x="90" y="2"/>
                  </a:cubicBezTo>
                  <a:cubicBezTo>
                    <a:pt x="87" y="1"/>
                    <a:pt x="83" y="1"/>
                    <a:pt x="77" y="1"/>
                  </a:cubicBezTo>
                  <a:cubicBezTo>
                    <a:pt x="70" y="1"/>
                    <a:pt x="62" y="2"/>
                    <a:pt x="53" y="3"/>
                  </a:cubicBezTo>
                  <a:cubicBezTo>
                    <a:pt x="43" y="4"/>
                    <a:pt x="33" y="5"/>
                    <a:pt x="24" y="5"/>
                  </a:cubicBezTo>
                  <a:cubicBezTo>
                    <a:pt x="12" y="5"/>
                    <a:pt x="5" y="3"/>
                    <a:pt x="0" y="0"/>
                  </a:cubicBezTo>
                  <a:cubicBezTo>
                    <a:pt x="1" y="10"/>
                    <a:pt x="4" y="18"/>
                    <a:pt x="9" y="22"/>
                  </a:cubicBezTo>
                  <a:cubicBezTo>
                    <a:pt x="27" y="36"/>
                    <a:pt x="74" y="20"/>
                    <a:pt x="90" y="25"/>
                  </a:cubicBezTo>
                  <a:cubicBezTo>
                    <a:pt x="105" y="31"/>
                    <a:pt x="103" y="45"/>
                    <a:pt x="126" y="62"/>
                  </a:cubicBezTo>
                  <a:cubicBezTo>
                    <a:pt x="150" y="78"/>
                    <a:pt x="187" y="66"/>
                    <a:pt x="190" y="41"/>
                  </a:cubicBezTo>
                  <a:cubicBezTo>
                    <a:pt x="190" y="39"/>
                    <a:pt x="190" y="37"/>
                    <a:pt x="190" y="35"/>
                  </a:cubicBezTo>
                  <a:cubicBezTo>
                    <a:pt x="183" y="42"/>
                    <a:pt x="171" y="46"/>
                    <a:pt x="158"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81" name="Freeform 162"/>
            <p:cNvSpPr/>
            <p:nvPr/>
          </p:nvSpPr>
          <p:spPr bwMode="auto">
            <a:xfrm>
              <a:off x="1681201" y="3744180"/>
              <a:ext cx="232270" cy="178580"/>
            </a:xfrm>
            <a:custGeom>
              <a:avLst/>
              <a:gdLst>
                <a:gd name="T0" fmla="*/ 382772665 w 112"/>
                <a:gd name="T1" fmla="*/ 94861281 h 86"/>
                <a:gd name="T2" fmla="*/ 275252393 w 112"/>
                <a:gd name="T3" fmla="*/ 0 h 86"/>
                <a:gd name="T4" fmla="*/ 172033264 w 112"/>
                <a:gd name="T5" fmla="*/ 81926690 h 86"/>
                <a:gd name="T6" fmla="*/ 124722768 w 112"/>
                <a:gd name="T7" fmla="*/ 64679184 h 86"/>
                <a:gd name="T8" fmla="*/ 38708210 w 112"/>
                <a:gd name="T9" fmla="*/ 150916712 h 86"/>
                <a:gd name="T10" fmla="*/ 51609564 w 112"/>
                <a:gd name="T11" fmla="*/ 194035476 h 86"/>
                <a:gd name="T12" fmla="*/ 0 w 112"/>
                <a:gd name="T13" fmla="*/ 275962166 h 86"/>
                <a:gd name="T14" fmla="*/ 90317775 w 112"/>
                <a:gd name="T15" fmla="*/ 370823447 h 86"/>
                <a:gd name="T16" fmla="*/ 150527551 w 112"/>
                <a:gd name="T17" fmla="*/ 344952188 h 86"/>
                <a:gd name="T18" fmla="*/ 210739401 w 112"/>
                <a:gd name="T19" fmla="*/ 362199694 h 86"/>
                <a:gd name="T20" fmla="*/ 292454890 w 112"/>
                <a:gd name="T21" fmla="*/ 327704683 h 86"/>
                <a:gd name="T22" fmla="*/ 356967882 w 112"/>
                <a:gd name="T23" fmla="*/ 344952188 h 86"/>
                <a:gd name="T24" fmla="*/ 481690651 w 112"/>
                <a:gd name="T25" fmla="*/ 219906734 h 86"/>
                <a:gd name="T26" fmla="*/ 382772665 w 112"/>
                <a:gd name="T27" fmla="*/ 94861281 h 8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12" h="86">
                  <a:moveTo>
                    <a:pt x="89" y="22"/>
                  </a:moveTo>
                  <a:cubicBezTo>
                    <a:pt x="88" y="10"/>
                    <a:pt x="77" y="0"/>
                    <a:pt x="64" y="0"/>
                  </a:cubicBezTo>
                  <a:cubicBezTo>
                    <a:pt x="53" y="0"/>
                    <a:pt x="43" y="8"/>
                    <a:pt x="40" y="19"/>
                  </a:cubicBezTo>
                  <a:cubicBezTo>
                    <a:pt x="37" y="16"/>
                    <a:pt x="33" y="15"/>
                    <a:pt x="29" y="15"/>
                  </a:cubicBezTo>
                  <a:cubicBezTo>
                    <a:pt x="18" y="15"/>
                    <a:pt x="9" y="24"/>
                    <a:pt x="9" y="35"/>
                  </a:cubicBezTo>
                  <a:cubicBezTo>
                    <a:pt x="9" y="39"/>
                    <a:pt x="10" y="42"/>
                    <a:pt x="12" y="45"/>
                  </a:cubicBezTo>
                  <a:cubicBezTo>
                    <a:pt x="4" y="49"/>
                    <a:pt x="0" y="56"/>
                    <a:pt x="0" y="64"/>
                  </a:cubicBezTo>
                  <a:cubicBezTo>
                    <a:pt x="0" y="76"/>
                    <a:pt x="9" y="86"/>
                    <a:pt x="21" y="86"/>
                  </a:cubicBezTo>
                  <a:cubicBezTo>
                    <a:pt x="26" y="86"/>
                    <a:pt x="31" y="83"/>
                    <a:pt x="35" y="80"/>
                  </a:cubicBezTo>
                  <a:cubicBezTo>
                    <a:pt x="39" y="83"/>
                    <a:pt x="44" y="84"/>
                    <a:pt x="49" y="84"/>
                  </a:cubicBezTo>
                  <a:cubicBezTo>
                    <a:pt x="56" y="84"/>
                    <a:pt x="63" y="81"/>
                    <a:pt x="68" y="76"/>
                  </a:cubicBezTo>
                  <a:cubicBezTo>
                    <a:pt x="72" y="78"/>
                    <a:pt x="77" y="80"/>
                    <a:pt x="83" y="80"/>
                  </a:cubicBezTo>
                  <a:cubicBezTo>
                    <a:pt x="99" y="80"/>
                    <a:pt x="112" y="67"/>
                    <a:pt x="112" y="51"/>
                  </a:cubicBezTo>
                  <a:cubicBezTo>
                    <a:pt x="112" y="37"/>
                    <a:pt x="102" y="25"/>
                    <a:pt x="89"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82" name="Freeform 163"/>
            <p:cNvSpPr/>
            <p:nvPr/>
          </p:nvSpPr>
          <p:spPr bwMode="auto">
            <a:xfrm>
              <a:off x="1734892" y="3941435"/>
              <a:ext cx="114384" cy="71198"/>
            </a:xfrm>
            <a:custGeom>
              <a:avLst/>
              <a:gdLst>
                <a:gd name="T0" fmla="*/ 47577505 w 55"/>
                <a:gd name="T1" fmla="*/ 105241114 h 34"/>
                <a:gd name="T2" fmla="*/ 203283245 w 55"/>
                <a:gd name="T3" fmla="*/ 149092800 h 34"/>
                <a:gd name="T4" fmla="*/ 211934835 w 55"/>
                <a:gd name="T5" fmla="*/ 149092800 h 34"/>
                <a:gd name="T6" fmla="*/ 237885445 w 55"/>
                <a:gd name="T7" fmla="*/ 74546400 h 34"/>
                <a:gd name="T8" fmla="*/ 229235935 w 55"/>
                <a:gd name="T9" fmla="*/ 74546400 h 34"/>
                <a:gd name="T10" fmla="*/ 4325795 w 55"/>
                <a:gd name="T11" fmla="*/ 0 h 34"/>
                <a:gd name="T12" fmla="*/ 0 w 55"/>
                <a:gd name="T13" fmla="*/ 0 h 34"/>
                <a:gd name="T14" fmla="*/ 30276405 w 55"/>
                <a:gd name="T15" fmla="*/ 100856155 h 34"/>
                <a:gd name="T16" fmla="*/ 47577505 w 55"/>
                <a:gd name="T17" fmla="*/ 105241114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5" h="34">
                  <a:moveTo>
                    <a:pt x="11" y="24"/>
                  </a:moveTo>
                  <a:cubicBezTo>
                    <a:pt x="20" y="30"/>
                    <a:pt x="33" y="33"/>
                    <a:pt x="47" y="34"/>
                  </a:cubicBezTo>
                  <a:cubicBezTo>
                    <a:pt x="48" y="34"/>
                    <a:pt x="49" y="34"/>
                    <a:pt x="49" y="34"/>
                  </a:cubicBezTo>
                  <a:cubicBezTo>
                    <a:pt x="55" y="17"/>
                    <a:pt x="55" y="17"/>
                    <a:pt x="55" y="17"/>
                  </a:cubicBezTo>
                  <a:cubicBezTo>
                    <a:pt x="54" y="17"/>
                    <a:pt x="54" y="17"/>
                    <a:pt x="53" y="17"/>
                  </a:cubicBezTo>
                  <a:cubicBezTo>
                    <a:pt x="25" y="17"/>
                    <a:pt x="9" y="7"/>
                    <a:pt x="1" y="0"/>
                  </a:cubicBezTo>
                  <a:cubicBezTo>
                    <a:pt x="1" y="0"/>
                    <a:pt x="1" y="0"/>
                    <a:pt x="0" y="0"/>
                  </a:cubicBezTo>
                  <a:cubicBezTo>
                    <a:pt x="7" y="23"/>
                    <a:pt x="7" y="23"/>
                    <a:pt x="7" y="23"/>
                  </a:cubicBezTo>
                  <a:cubicBezTo>
                    <a:pt x="9" y="23"/>
                    <a:pt x="10" y="23"/>
                    <a:pt x="1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83" name="Freeform 164"/>
            <p:cNvSpPr/>
            <p:nvPr/>
          </p:nvSpPr>
          <p:spPr bwMode="auto">
            <a:xfrm>
              <a:off x="1755901" y="3927428"/>
              <a:ext cx="106214" cy="32681"/>
            </a:xfrm>
            <a:custGeom>
              <a:avLst/>
              <a:gdLst>
                <a:gd name="T0" fmla="*/ 195179679 w 51"/>
                <a:gd name="T1" fmla="*/ 62580030 h 16"/>
                <a:gd name="T2" fmla="*/ 203853823 w 51"/>
                <a:gd name="T3" fmla="*/ 66752985 h 16"/>
                <a:gd name="T4" fmla="*/ 221204192 w 51"/>
                <a:gd name="T5" fmla="*/ 8343868 h 16"/>
                <a:gd name="T6" fmla="*/ 203853823 w 51"/>
                <a:gd name="T7" fmla="*/ 8343868 h 16"/>
                <a:gd name="T8" fmla="*/ 143132737 w 51"/>
                <a:gd name="T9" fmla="*/ 0 h 16"/>
                <a:gd name="T10" fmla="*/ 56385056 w 51"/>
                <a:gd name="T11" fmla="*/ 25031603 h 16"/>
                <a:gd name="T12" fmla="*/ 0 w 51"/>
                <a:gd name="T13" fmla="*/ 16687736 h 16"/>
                <a:gd name="T14" fmla="*/ 195179679 w 51"/>
                <a:gd name="T15" fmla="*/ 62580030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1" h="16">
                  <a:moveTo>
                    <a:pt x="45" y="15"/>
                  </a:moveTo>
                  <a:cubicBezTo>
                    <a:pt x="46" y="15"/>
                    <a:pt x="46" y="16"/>
                    <a:pt x="47" y="16"/>
                  </a:cubicBezTo>
                  <a:cubicBezTo>
                    <a:pt x="51" y="2"/>
                    <a:pt x="51" y="2"/>
                    <a:pt x="51" y="2"/>
                  </a:cubicBezTo>
                  <a:cubicBezTo>
                    <a:pt x="50" y="2"/>
                    <a:pt x="48" y="2"/>
                    <a:pt x="47" y="2"/>
                  </a:cubicBezTo>
                  <a:cubicBezTo>
                    <a:pt x="42" y="2"/>
                    <a:pt x="38" y="2"/>
                    <a:pt x="33" y="0"/>
                  </a:cubicBezTo>
                  <a:cubicBezTo>
                    <a:pt x="27" y="4"/>
                    <a:pt x="20" y="6"/>
                    <a:pt x="13" y="6"/>
                  </a:cubicBezTo>
                  <a:cubicBezTo>
                    <a:pt x="8" y="6"/>
                    <a:pt x="4" y="6"/>
                    <a:pt x="0" y="4"/>
                  </a:cubicBezTo>
                  <a:cubicBezTo>
                    <a:pt x="8" y="10"/>
                    <a:pt x="22" y="16"/>
                    <a:pt x="4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84" name="Freeform 165"/>
            <p:cNvSpPr/>
            <p:nvPr/>
          </p:nvSpPr>
          <p:spPr bwMode="auto">
            <a:xfrm>
              <a:off x="1776910" y="4074494"/>
              <a:ext cx="39684" cy="68864"/>
            </a:xfrm>
            <a:custGeom>
              <a:avLst/>
              <a:gdLst>
                <a:gd name="T0" fmla="*/ 0 w 19"/>
                <a:gd name="T1" fmla="*/ 0 h 33"/>
                <a:gd name="T2" fmla="*/ 43623159 w 19"/>
                <a:gd name="T3" fmla="*/ 143704560 h 33"/>
                <a:gd name="T4" fmla="*/ 82885256 w 19"/>
                <a:gd name="T5" fmla="*/ 17418418 h 33"/>
                <a:gd name="T6" fmla="*/ 0 w 19"/>
                <a:gd name="T7" fmla="*/ 0 h 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33">
                  <a:moveTo>
                    <a:pt x="0" y="0"/>
                  </a:moveTo>
                  <a:cubicBezTo>
                    <a:pt x="10" y="33"/>
                    <a:pt x="10" y="33"/>
                    <a:pt x="10" y="33"/>
                  </a:cubicBezTo>
                  <a:cubicBezTo>
                    <a:pt x="19" y="4"/>
                    <a:pt x="19" y="4"/>
                    <a:pt x="19" y="4"/>
                  </a:cubicBezTo>
                  <a:cubicBezTo>
                    <a:pt x="12" y="4"/>
                    <a:pt x="5"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85" name="Freeform 166"/>
            <p:cNvSpPr/>
            <p:nvPr/>
          </p:nvSpPr>
          <p:spPr bwMode="auto">
            <a:xfrm>
              <a:off x="1755901" y="4010299"/>
              <a:ext cx="77034" cy="56025"/>
            </a:xfrm>
            <a:custGeom>
              <a:avLst/>
              <a:gdLst>
                <a:gd name="T0" fmla="*/ 0 w 37"/>
                <a:gd name="T1" fmla="*/ 0 h 27"/>
                <a:gd name="T2" fmla="*/ 30343068 w 37"/>
                <a:gd name="T3" fmla="*/ 90418125 h 27"/>
                <a:gd name="T4" fmla="*/ 39012516 w 37"/>
                <a:gd name="T5" fmla="*/ 94723750 h 27"/>
                <a:gd name="T6" fmla="*/ 134376444 w 37"/>
                <a:gd name="T7" fmla="*/ 116251875 h 27"/>
                <a:gd name="T8" fmla="*/ 134376444 w 37"/>
                <a:gd name="T9" fmla="*/ 116251875 h 27"/>
                <a:gd name="T10" fmla="*/ 160384788 w 37"/>
                <a:gd name="T11" fmla="*/ 38750625 h 27"/>
                <a:gd name="T12" fmla="*/ 0 w 37"/>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 h="27">
                  <a:moveTo>
                    <a:pt x="0" y="0"/>
                  </a:moveTo>
                  <a:cubicBezTo>
                    <a:pt x="7" y="21"/>
                    <a:pt x="7" y="21"/>
                    <a:pt x="7" y="21"/>
                  </a:cubicBezTo>
                  <a:cubicBezTo>
                    <a:pt x="8" y="21"/>
                    <a:pt x="9" y="21"/>
                    <a:pt x="9" y="22"/>
                  </a:cubicBezTo>
                  <a:cubicBezTo>
                    <a:pt x="15" y="25"/>
                    <a:pt x="22" y="27"/>
                    <a:pt x="31" y="27"/>
                  </a:cubicBezTo>
                  <a:cubicBezTo>
                    <a:pt x="31" y="27"/>
                    <a:pt x="31" y="27"/>
                    <a:pt x="31" y="27"/>
                  </a:cubicBezTo>
                  <a:cubicBezTo>
                    <a:pt x="37" y="9"/>
                    <a:pt x="37" y="9"/>
                    <a:pt x="37" y="9"/>
                  </a:cubicBezTo>
                  <a:cubicBezTo>
                    <a:pt x="22" y="8"/>
                    <a:pt x="10"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86" name="Rectangle 167"/>
            <p:cNvSpPr>
              <a:spLocks noChangeArrowheads="1"/>
            </p:cNvSpPr>
            <p:nvPr/>
          </p:nvSpPr>
          <p:spPr bwMode="auto">
            <a:xfrm>
              <a:off x="3511349" y="3744180"/>
              <a:ext cx="54858" cy="3384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Arial" panose="020B0604020202020204" pitchFamily="34" charset="0"/>
                <a:ea typeface="宋体" panose="02010600030101010101" pitchFamily="2" charset="-122"/>
                <a:cs typeface="+mn-cs"/>
              </a:endParaRPr>
            </a:p>
          </p:txBody>
        </p:sp>
        <p:sp>
          <p:nvSpPr>
            <p:cNvPr id="30887" name="Freeform 168"/>
            <p:cNvSpPr/>
            <p:nvPr/>
          </p:nvSpPr>
          <p:spPr bwMode="auto">
            <a:xfrm>
              <a:off x="3473999" y="3789700"/>
              <a:ext cx="129558" cy="353657"/>
            </a:xfrm>
            <a:custGeom>
              <a:avLst/>
              <a:gdLst>
                <a:gd name="T0" fmla="*/ 222697664 w 62"/>
                <a:gd name="T1" fmla="*/ 190423491 h 170"/>
                <a:gd name="T2" fmla="*/ 179030349 w 62"/>
                <a:gd name="T3" fmla="*/ 142817098 h 170"/>
                <a:gd name="T4" fmla="*/ 179030349 w 62"/>
                <a:gd name="T5" fmla="*/ 0 h 170"/>
                <a:gd name="T6" fmla="*/ 91699899 w 62"/>
                <a:gd name="T7" fmla="*/ 0 h 170"/>
                <a:gd name="T8" fmla="*/ 91699899 w 62"/>
                <a:gd name="T9" fmla="*/ 142817098 h 170"/>
                <a:gd name="T10" fmla="*/ 48032584 w 62"/>
                <a:gd name="T11" fmla="*/ 190423491 h 170"/>
                <a:gd name="T12" fmla="*/ 0 w 62"/>
                <a:gd name="T13" fmla="*/ 255340354 h 170"/>
                <a:gd name="T14" fmla="*/ 0 w 62"/>
                <a:gd name="T15" fmla="*/ 255340354 h 170"/>
                <a:gd name="T16" fmla="*/ 0 w 62"/>
                <a:gd name="T17" fmla="*/ 735725139 h 170"/>
                <a:gd name="T18" fmla="*/ 270730248 w 62"/>
                <a:gd name="T19" fmla="*/ 735725139 h 170"/>
                <a:gd name="T20" fmla="*/ 270730248 w 62"/>
                <a:gd name="T21" fmla="*/ 255340354 h 170"/>
                <a:gd name="T22" fmla="*/ 270730248 w 62"/>
                <a:gd name="T23" fmla="*/ 255340354 h 170"/>
                <a:gd name="T24" fmla="*/ 222697664 w 62"/>
                <a:gd name="T25" fmla="*/ 190423491 h 1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2" h="170">
                  <a:moveTo>
                    <a:pt x="51" y="44"/>
                  </a:moveTo>
                  <a:cubicBezTo>
                    <a:pt x="40" y="35"/>
                    <a:pt x="41" y="36"/>
                    <a:pt x="41" y="33"/>
                  </a:cubicBezTo>
                  <a:cubicBezTo>
                    <a:pt x="41" y="0"/>
                    <a:pt x="41" y="0"/>
                    <a:pt x="41" y="0"/>
                  </a:cubicBezTo>
                  <a:cubicBezTo>
                    <a:pt x="21" y="0"/>
                    <a:pt x="21" y="0"/>
                    <a:pt x="21" y="0"/>
                  </a:cubicBezTo>
                  <a:cubicBezTo>
                    <a:pt x="21" y="33"/>
                    <a:pt x="21" y="33"/>
                    <a:pt x="21" y="33"/>
                  </a:cubicBezTo>
                  <a:cubicBezTo>
                    <a:pt x="21" y="36"/>
                    <a:pt x="22" y="35"/>
                    <a:pt x="11" y="44"/>
                  </a:cubicBezTo>
                  <a:cubicBezTo>
                    <a:pt x="0" y="52"/>
                    <a:pt x="0" y="59"/>
                    <a:pt x="0" y="59"/>
                  </a:cubicBezTo>
                  <a:cubicBezTo>
                    <a:pt x="0" y="59"/>
                    <a:pt x="0" y="59"/>
                    <a:pt x="0" y="59"/>
                  </a:cubicBezTo>
                  <a:cubicBezTo>
                    <a:pt x="0" y="170"/>
                    <a:pt x="0" y="170"/>
                    <a:pt x="0" y="170"/>
                  </a:cubicBezTo>
                  <a:cubicBezTo>
                    <a:pt x="62" y="170"/>
                    <a:pt x="62" y="170"/>
                    <a:pt x="62" y="170"/>
                  </a:cubicBezTo>
                  <a:cubicBezTo>
                    <a:pt x="62" y="59"/>
                    <a:pt x="62" y="59"/>
                    <a:pt x="62" y="59"/>
                  </a:cubicBezTo>
                  <a:cubicBezTo>
                    <a:pt x="62" y="59"/>
                    <a:pt x="62" y="59"/>
                    <a:pt x="62" y="59"/>
                  </a:cubicBezTo>
                  <a:cubicBezTo>
                    <a:pt x="62" y="59"/>
                    <a:pt x="62" y="52"/>
                    <a:pt x="51"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88" name="Freeform 169"/>
            <p:cNvSpPr>
              <a:spLocks noEditPoints="1"/>
            </p:cNvSpPr>
            <p:nvPr/>
          </p:nvSpPr>
          <p:spPr bwMode="auto">
            <a:xfrm>
              <a:off x="4210494" y="3746514"/>
              <a:ext cx="399178" cy="386339"/>
            </a:xfrm>
            <a:custGeom>
              <a:avLst/>
              <a:gdLst>
                <a:gd name="T0" fmla="*/ 812622455 w 192"/>
                <a:gd name="T1" fmla="*/ 129429796 h 186"/>
                <a:gd name="T2" fmla="*/ 505727340 w 192"/>
                <a:gd name="T3" fmla="*/ 129429796 h 186"/>
                <a:gd name="T4" fmla="*/ 414955926 w 192"/>
                <a:gd name="T5" fmla="*/ 8628238 h 186"/>
                <a:gd name="T6" fmla="*/ 393344180 w 192"/>
                <a:gd name="T7" fmla="*/ 4314119 h 186"/>
                <a:gd name="T8" fmla="*/ 389021831 w 192"/>
                <a:gd name="T9" fmla="*/ 30200909 h 186"/>
                <a:gd name="T10" fmla="*/ 462503847 w 192"/>
                <a:gd name="T11" fmla="*/ 129429796 h 186"/>
                <a:gd name="T12" fmla="*/ 345796259 w 192"/>
                <a:gd name="T13" fmla="*/ 129429796 h 186"/>
                <a:gd name="T14" fmla="*/ 328506862 w 192"/>
                <a:gd name="T15" fmla="*/ 146686272 h 186"/>
                <a:gd name="T16" fmla="*/ 345796259 w 192"/>
                <a:gd name="T17" fmla="*/ 163942747 h 186"/>
                <a:gd name="T18" fmla="*/ 401988878 w 192"/>
                <a:gd name="T19" fmla="*/ 163942747 h 186"/>
                <a:gd name="T20" fmla="*/ 423600625 w 192"/>
                <a:gd name="T21" fmla="*/ 375344955 h 186"/>
                <a:gd name="T22" fmla="*/ 445212371 w 192"/>
                <a:gd name="T23" fmla="*/ 375344955 h 186"/>
                <a:gd name="T24" fmla="*/ 635401977 w 192"/>
                <a:gd name="T25" fmla="*/ 526345346 h 186"/>
                <a:gd name="T26" fmla="*/ 635401977 w 192"/>
                <a:gd name="T27" fmla="*/ 526345346 h 186"/>
                <a:gd name="T28" fmla="*/ 600821103 w 192"/>
                <a:gd name="T29" fmla="*/ 517717108 h 186"/>
                <a:gd name="T30" fmla="*/ 445212371 w 192"/>
                <a:gd name="T31" fmla="*/ 405545864 h 186"/>
                <a:gd name="T32" fmla="*/ 237735448 w 192"/>
                <a:gd name="T33" fmla="*/ 405545864 h 186"/>
                <a:gd name="T34" fmla="*/ 86449065 w 192"/>
                <a:gd name="T35" fmla="*/ 517717108 h 186"/>
                <a:gd name="T36" fmla="*/ 0 w 192"/>
                <a:gd name="T37" fmla="*/ 608317758 h 186"/>
                <a:gd name="T38" fmla="*/ 86449065 w 192"/>
                <a:gd name="T39" fmla="*/ 694604289 h 186"/>
                <a:gd name="T40" fmla="*/ 237735448 w 192"/>
                <a:gd name="T41" fmla="*/ 802461414 h 186"/>
                <a:gd name="T42" fmla="*/ 445212371 w 192"/>
                <a:gd name="T43" fmla="*/ 802461414 h 186"/>
                <a:gd name="T44" fmla="*/ 596498754 w 192"/>
                <a:gd name="T45" fmla="*/ 694604289 h 186"/>
                <a:gd name="T46" fmla="*/ 635401977 w 192"/>
                <a:gd name="T47" fmla="*/ 685976051 h 186"/>
                <a:gd name="T48" fmla="*/ 557597611 w 192"/>
                <a:gd name="T49" fmla="*/ 802461414 h 186"/>
                <a:gd name="T50" fmla="*/ 695914867 w 192"/>
                <a:gd name="T51" fmla="*/ 802461414 h 186"/>
                <a:gd name="T52" fmla="*/ 752107486 w 192"/>
                <a:gd name="T53" fmla="*/ 163942747 h 186"/>
                <a:gd name="T54" fmla="*/ 812622455 w 192"/>
                <a:gd name="T55" fmla="*/ 163942747 h 186"/>
                <a:gd name="T56" fmla="*/ 829911853 w 192"/>
                <a:gd name="T57" fmla="*/ 146686272 h 186"/>
                <a:gd name="T58" fmla="*/ 812622455 w 192"/>
                <a:gd name="T59" fmla="*/ 129429796 h 186"/>
                <a:gd name="T60" fmla="*/ 596498754 w 192"/>
                <a:gd name="T61" fmla="*/ 660089261 h 186"/>
                <a:gd name="T62" fmla="*/ 86449065 w 192"/>
                <a:gd name="T63" fmla="*/ 660089261 h 186"/>
                <a:gd name="T64" fmla="*/ 34578794 w 192"/>
                <a:gd name="T65" fmla="*/ 608317758 h 186"/>
                <a:gd name="T66" fmla="*/ 86449065 w 192"/>
                <a:gd name="T67" fmla="*/ 552232136 h 186"/>
                <a:gd name="T68" fmla="*/ 596498754 w 192"/>
                <a:gd name="T69" fmla="*/ 552232136 h 186"/>
                <a:gd name="T70" fmla="*/ 652691374 w 192"/>
                <a:gd name="T71" fmla="*/ 608317758 h 186"/>
                <a:gd name="T72" fmla="*/ 596498754 w 192"/>
                <a:gd name="T73" fmla="*/ 660089261 h 18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2" h="186">
                  <a:moveTo>
                    <a:pt x="188" y="30"/>
                  </a:moveTo>
                  <a:cubicBezTo>
                    <a:pt x="117" y="30"/>
                    <a:pt x="117" y="30"/>
                    <a:pt x="117" y="30"/>
                  </a:cubicBezTo>
                  <a:cubicBezTo>
                    <a:pt x="96" y="2"/>
                    <a:pt x="96" y="2"/>
                    <a:pt x="96" y="2"/>
                  </a:cubicBezTo>
                  <a:cubicBezTo>
                    <a:pt x="95" y="0"/>
                    <a:pt x="92" y="0"/>
                    <a:pt x="91" y="1"/>
                  </a:cubicBezTo>
                  <a:cubicBezTo>
                    <a:pt x="89" y="2"/>
                    <a:pt x="88" y="5"/>
                    <a:pt x="90" y="7"/>
                  </a:cubicBezTo>
                  <a:cubicBezTo>
                    <a:pt x="107" y="30"/>
                    <a:pt x="107" y="30"/>
                    <a:pt x="107" y="30"/>
                  </a:cubicBezTo>
                  <a:cubicBezTo>
                    <a:pt x="80" y="30"/>
                    <a:pt x="80" y="30"/>
                    <a:pt x="80" y="30"/>
                  </a:cubicBezTo>
                  <a:cubicBezTo>
                    <a:pt x="78" y="30"/>
                    <a:pt x="76" y="32"/>
                    <a:pt x="76" y="34"/>
                  </a:cubicBezTo>
                  <a:cubicBezTo>
                    <a:pt x="76" y="36"/>
                    <a:pt x="78" y="38"/>
                    <a:pt x="80" y="38"/>
                  </a:cubicBezTo>
                  <a:cubicBezTo>
                    <a:pt x="93" y="38"/>
                    <a:pt x="93" y="38"/>
                    <a:pt x="93" y="38"/>
                  </a:cubicBezTo>
                  <a:cubicBezTo>
                    <a:pt x="98" y="87"/>
                    <a:pt x="98" y="87"/>
                    <a:pt x="98" y="87"/>
                  </a:cubicBezTo>
                  <a:cubicBezTo>
                    <a:pt x="103" y="87"/>
                    <a:pt x="103" y="87"/>
                    <a:pt x="103" y="87"/>
                  </a:cubicBezTo>
                  <a:cubicBezTo>
                    <a:pt x="125" y="87"/>
                    <a:pt x="143" y="102"/>
                    <a:pt x="147" y="122"/>
                  </a:cubicBezTo>
                  <a:cubicBezTo>
                    <a:pt x="147" y="122"/>
                    <a:pt x="147" y="122"/>
                    <a:pt x="147" y="122"/>
                  </a:cubicBezTo>
                  <a:cubicBezTo>
                    <a:pt x="145" y="121"/>
                    <a:pt x="142" y="120"/>
                    <a:pt x="139" y="120"/>
                  </a:cubicBezTo>
                  <a:cubicBezTo>
                    <a:pt x="134" y="105"/>
                    <a:pt x="120" y="94"/>
                    <a:pt x="103" y="94"/>
                  </a:cubicBezTo>
                  <a:cubicBezTo>
                    <a:pt x="55" y="94"/>
                    <a:pt x="55" y="94"/>
                    <a:pt x="55" y="94"/>
                  </a:cubicBezTo>
                  <a:cubicBezTo>
                    <a:pt x="38" y="94"/>
                    <a:pt x="24" y="105"/>
                    <a:pt x="20" y="120"/>
                  </a:cubicBezTo>
                  <a:cubicBezTo>
                    <a:pt x="9" y="120"/>
                    <a:pt x="0" y="129"/>
                    <a:pt x="0" y="141"/>
                  </a:cubicBezTo>
                  <a:cubicBezTo>
                    <a:pt x="0" y="152"/>
                    <a:pt x="9" y="161"/>
                    <a:pt x="20" y="161"/>
                  </a:cubicBezTo>
                  <a:cubicBezTo>
                    <a:pt x="25" y="176"/>
                    <a:pt x="39" y="186"/>
                    <a:pt x="55" y="186"/>
                  </a:cubicBezTo>
                  <a:cubicBezTo>
                    <a:pt x="103" y="186"/>
                    <a:pt x="103" y="186"/>
                    <a:pt x="103" y="186"/>
                  </a:cubicBezTo>
                  <a:cubicBezTo>
                    <a:pt x="120" y="186"/>
                    <a:pt x="134" y="176"/>
                    <a:pt x="138" y="161"/>
                  </a:cubicBezTo>
                  <a:cubicBezTo>
                    <a:pt x="142" y="161"/>
                    <a:pt x="145" y="160"/>
                    <a:pt x="147" y="159"/>
                  </a:cubicBezTo>
                  <a:cubicBezTo>
                    <a:pt x="145" y="170"/>
                    <a:pt x="138" y="180"/>
                    <a:pt x="129" y="186"/>
                  </a:cubicBezTo>
                  <a:cubicBezTo>
                    <a:pt x="161" y="186"/>
                    <a:pt x="161" y="186"/>
                    <a:pt x="161" y="186"/>
                  </a:cubicBezTo>
                  <a:cubicBezTo>
                    <a:pt x="174" y="38"/>
                    <a:pt x="174" y="38"/>
                    <a:pt x="174" y="38"/>
                  </a:cubicBezTo>
                  <a:cubicBezTo>
                    <a:pt x="188" y="38"/>
                    <a:pt x="188" y="38"/>
                    <a:pt x="188" y="38"/>
                  </a:cubicBezTo>
                  <a:cubicBezTo>
                    <a:pt x="190" y="38"/>
                    <a:pt x="192" y="36"/>
                    <a:pt x="192" y="34"/>
                  </a:cubicBezTo>
                  <a:cubicBezTo>
                    <a:pt x="192" y="32"/>
                    <a:pt x="190" y="30"/>
                    <a:pt x="188" y="30"/>
                  </a:cubicBezTo>
                  <a:close/>
                  <a:moveTo>
                    <a:pt x="138" y="153"/>
                  </a:moveTo>
                  <a:cubicBezTo>
                    <a:pt x="20" y="153"/>
                    <a:pt x="20" y="153"/>
                    <a:pt x="20" y="153"/>
                  </a:cubicBezTo>
                  <a:cubicBezTo>
                    <a:pt x="13" y="153"/>
                    <a:pt x="8" y="148"/>
                    <a:pt x="8" y="141"/>
                  </a:cubicBezTo>
                  <a:cubicBezTo>
                    <a:pt x="8" y="134"/>
                    <a:pt x="13" y="128"/>
                    <a:pt x="20" y="128"/>
                  </a:cubicBezTo>
                  <a:cubicBezTo>
                    <a:pt x="138" y="128"/>
                    <a:pt x="138" y="128"/>
                    <a:pt x="138" y="128"/>
                  </a:cubicBezTo>
                  <a:cubicBezTo>
                    <a:pt x="145" y="128"/>
                    <a:pt x="151" y="134"/>
                    <a:pt x="151" y="141"/>
                  </a:cubicBezTo>
                  <a:cubicBezTo>
                    <a:pt x="151" y="148"/>
                    <a:pt x="145" y="153"/>
                    <a:pt x="138" y="1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89" name="Freeform 170"/>
            <p:cNvSpPr/>
            <p:nvPr/>
          </p:nvSpPr>
          <p:spPr bwMode="auto">
            <a:xfrm>
              <a:off x="5194432" y="4061655"/>
              <a:ext cx="172744" cy="52523"/>
            </a:xfrm>
            <a:custGeom>
              <a:avLst/>
              <a:gdLst>
                <a:gd name="T0" fmla="*/ 324871108 w 83"/>
                <a:gd name="T1" fmla="*/ 13242099 h 25"/>
                <a:gd name="T2" fmla="*/ 303213589 w 83"/>
                <a:gd name="T3" fmla="*/ 0 h 25"/>
                <a:gd name="T4" fmla="*/ 194921832 w 83"/>
                <a:gd name="T5" fmla="*/ 0 h 25"/>
                <a:gd name="T6" fmla="*/ 160268969 w 83"/>
                <a:gd name="T7" fmla="*/ 0 h 25"/>
                <a:gd name="T8" fmla="*/ 51979294 w 83"/>
                <a:gd name="T9" fmla="*/ 0 h 25"/>
                <a:gd name="T10" fmla="*/ 30321775 w 83"/>
                <a:gd name="T11" fmla="*/ 13242099 h 25"/>
                <a:gd name="T12" fmla="*/ 4331088 w 83"/>
                <a:gd name="T13" fmla="*/ 75036459 h 25"/>
                <a:gd name="T14" fmla="*/ 17326431 w 83"/>
                <a:gd name="T15" fmla="*/ 110346621 h 25"/>
                <a:gd name="T16" fmla="*/ 25990688 w 83"/>
                <a:gd name="T17" fmla="*/ 110346621 h 25"/>
                <a:gd name="T18" fmla="*/ 47648206 w 83"/>
                <a:gd name="T19" fmla="*/ 97104522 h 25"/>
                <a:gd name="T20" fmla="*/ 69305725 w 83"/>
                <a:gd name="T21" fmla="*/ 48552261 h 25"/>
                <a:gd name="T22" fmla="*/ 160268969 w 83"/>
                <a:gd name="T23" fmla="*/ 48552261 h 25"/>
                <a:gd name="T24" fmla="*/ 194921832 w 83"/>
                <a:gd name="T25" fmla="*/ 48552261 h 25"/>
                <a:gd name="T26" fmla="*/ 290218245 w 83"/>
                <a:gd name="T27" fmla="*/ 48552261 h 25"/>
                <a:gd name="T28" fmla="*/ 311875764 w 83"/>
                <a:gd name="T29" fmla="*/ 97104522 h 25"/>
                <a:gd name="T30" fmla="*/ 333533283 w 83"/>
                <a:gd name="T31" fmla="*/ 110346621 h 25"/>
                <a:gd name="T32" fmla="*/ 342197539 w 83"/>
                <a:gd name="T33" fmla="*/ 110346621 h 25"/>
                <a:gd name="T34" fmla="*/ 355192883 w 83"/>
                <a:gd name="T35" fmla="*/ 75036459 h 25"/>
                <a:gd name="T36" fmla="*/ 324871108 w 83"/>
                <a:gd name="T37" fmla="*/ 13242099 h 2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3" h="25">
                  <a:moveTo>
                    <a:pt x="75" y="3"/>
                  </a:moveTo>
                  <a:cubicBezTo>
                    <a:pt x="74" y="1"/>
                    <a:pt x="72" y="0"/>
                    <a:pt x="70" y="0"/>
                  </a:cubicBezTo>
                  <a:cubicBezTo>
                    <a:pt x="45" y="0"/>
                    <a:pt x="45" y="0"/>
                    <a:pt x="45" y="0"/>
                  </a:cubicBezTo>
                  <a:cubicBezTo>
                    <a:pt x="37" y="0"/>
                    <a:pt x="37" y="0"/>
                    <a:pt x="37" y="0"/>
                  </a:cubicBezTo>
                  <a:cubicBezTo>
                    <a:pt x="12" y="0"/>
                    <a:pt x="12" y="0"/>
                    <a:pt x="12" y="0"/>
                  </a:cubicBezTo>
                  <a:cubicBezTo>
                    <a:pt x="10" y="0"/>
                    <a:pt x="8" y="1"/>
                    <a:pt x="7" y="3"/>
                  </a:cubicBezTo>
                  <a:cubicBezTo>
                    <a:pt x="1" y="17"/>
                    <a:pt x="1" y="17"/>
                    <a:pt x="1" y="17"/>
                  </a:cubicBezTo>
                  <a:cubicBezTo>
                    <a:pt x="0" y="20"/>
                    <a:pt x="1" y="24"/>
                    <a:pt x="4" y="25"/>
                  </a:cubicBezTo>
                  <a:cubicBezTo>
                    <a:pt x="4" y="25"/>
                    <a:pt x="5" y="25"/>
                    <a:pt x="6" y="25"/>
                  </a:cubicBezTo>
                  <a:cubicBezTo>
                    <a:pt x="8" y="25"/>
                    <a:pt x="10" y="24"/>
                    <a:pt x="11" y="22"/>
                  </a:cubicBezTo>
                  <a:cubicBezTo>
                    <a:pt x="16" y="11"/>
                    <a:pt x="16" y="11"/>
                    <a:pt x="16" y="11"/>
                  </a:cubicBezTo>
                  <a:cubicBezTo>
                    <a:pt x="37" y="11"/>
                    <a:pt x="37" y="11"/>
                    <a:pt x="37" y="11"/>
                  </a:cubicBezTo>
                  <a:cubicBezTo>
                    <a:pt x="45" y="11"/>
                    <a:pt x="45" y="11"/>
                    <a:pt x="45" y="11"/>
                  </a:cubicBezTo>
                  <a:cubicBezTo>
                    <a:pt x="67" y="11"/>
                    <a:pt x="67" y="11"/>
                    <a:pt x="67" y="11"/>
                  </a:cubicBezTo>
                  <a:cubicBezTo>
                    <a:pt x="72" y="22"/>
                    <a:pt x="72" y="22"/>
                    <a:pt x="72" y="22"/>
                  </a:cubicBezTo>
                  <a:cubicBezTo>
                    <a:pt x="72" y="24"/>
                    <a:pt x="74" y="25"/>
                    <a:pt x="77" y="25"/>
                  </a:cubicBezTo>
                  <a:cubicBezTo>
                    <a:pt x="77" y="25"/>
                    <a:pt x="78" y="25"/>
                    <a:pt x="79" y="25"/>
                  </a:cubicBezTo>
                  <a:cubicBezTo>
                    <a:pt x="82" y="24"/>
                    <a:pt x="83" y="20"/>
                    <a:pt x="82" y="17"/>
                  </a:cubicBezTo>
                  <a:lnTo>
                    <a:pt x="75"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90" name="Freeform 171"/>
            <p:cNvSpPr/>
            <p:nvPr/>
          </p:nvSpPr>
          <p:spPr bwMode="auto">
            <a:xfrm>
              <a:off x="5271467" y="3855063"/>
              <a:ext cx="16341" cy="59527"/>
            </a:xfrm>
            <a:custGeom>
              <a:avLst/>
              <a:gdLst>
                <a:gd name="T0" fmla="*/ 16690289 w 8"/>
                <a:gd name="T1" fmla="*/ 0 h 29"/>
                <a:gd name="T2" fmla="*/ 0 w 8"/>
                <a:gd name="T3" fmla="*/ 16854352 h 29"/>
                <a:gd name="T4" fmla="*/ 0 w 8"/>
                <a:gd name="T5" fmla="*/ 105334053 h 29"/>
                <a:gd name="T6" fmla="*/ 16690289 w 8"/>
                <a:gd name="T7" fmla="*/ 122188404 h 29"/>
                <a:gd name="T8" fmla="*/ 33378535 w 8"/>
                <a:gd name="T9" fmla="*/ 105334053 h 29"/>
                <a:gd name="T10" fmla="*/ 33378535 w 8"/>
                <a:gd name="T11" fmla="*/ 16854352 h 29"/>
                <a:gd name="T12" fmla="*/ 16690289 w 8"/>
                <a:gd name="T13" fmla="*/ 0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9">
                  <a:moveTo>
                    <a:pt x="4" y="0"/>
                  </a:moveTo>
                  <a:cubicBezTo>
                    <a:pt x="2" y="0"/>
                    <a:pt x="0" y="2"/>
                    <a:pt x="0" y="4"/>
                  </a:cubicBezTo>
                  <a:cubicBezTo>
                    <a:pt x="0" y="25"/>
                    <a:pt x="0" y="25"/>
                    <a:pt x="0" y="25"/>
                  </a:cubicBezTo>
                  <a:cubicBezTo>
                    <a:pt x="0" y="27"/>
                    <a:pt x="2" y="29"/>
                    <a:pt x="4" y="29"/>
                  </a:cubicBezTo>
                  <a:cubicBezTo>
                    <a:pt x="6" y="29"/>
                    <a:pt x="8" y="27"/>
                    <a:pt x="8" y="25"/>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91" name="Freeform 172"/>
            <p:cNvSpPr/>
            <p:nvPr/>
          </p:nvSpPr>
          <p:spPr bwMode="auto">
            <a:xfrm>
              <a:off x="5239953" y="3855063"/>
              <a:ext cx="17508" cy="59527"/>
            </a:xfrm>
            <a:custGeom>
              <a:avLst/>
              <a:gdLst>
                <a:gd name="T0" fmla="*/ 19158129 w 8"/>
                <a:gd name="T1" fmla="*/ 0 h 29"/>
                <a:gd name="T2" fmla="*/ 0 w 8"/>
                <a:gd name="T3" fmla="*/ 16854352 h 29"/>
                <a:gd name="T4" fmla="*/ 0 w 8"/>
                <a:gd name="T5" fmla="*/ 105334053 h 29"/>
                <a:gd name="T6" fmla="*/ 19158129 w 8"/>
                <a:gd name="T7" fmla="*/ 122188404 h 29"/>
                <a:gd name="T8" fmla="*/ 38316258 w 8"/>
                <a:gd name="T9" fmla="*/ 105334053 h 29"/>
                <a:gd name="T10" fmla="*/ 38316258 w 8"/>
                <a:gd name="T11" fmla="*/ 16854352 h 29"/>
                <a:gd name="T12" fmla="*/ 19158129 w 8"/>
                <a:gd name="T13" fmla="*/ 0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9">
                  <a:moveTo>
                    <a:pt x="4" y="0"/>
                  </a:moveTo>
                  <a:cubicBezTo>
                    <a:pt x="1" y="0"/>
                    <a:pt x="0" y="2"/>
                    <a:pt x="0" y="4"/>
                  </a:cubicBezTo>
                  <a:cubicBezTo>
                    <a:pt x="0" y="25"/>
                    <a:pt x="0" y="25"/>
                    <a:pt x="0" y="25"/>
                  </a:cubicBezTo>
                  <a:cubicBezTo>
                    <a:pt x="0" y="27"/>
                    <a:pt x="1" y="29"/>
                    <a:pt x="4" y="29"/>
                  </a:cubicBezTo>
                  <a:cubicBezTo>
                    <a:pt x="6" y="29"/>
                    <a:pt x="8" y="27"/>
                    <a:pt x="8" y="25"/>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92" name="Freeform 173"/>
            <p:cNvSpPr/>
            <p:nvPr/>
          </p:nvSpPr>
          <p:spPr bwMode="auto">
            <a:xfrm>
              <a:off x="5207271" y="3858564"/>
              <a:ext cx="16341" cy="52523"/>
            </a:xfrm>
            <a:custGeom>
              <a:avLst/>
              <a:gdLst>
                <a:gd name="T0" fmla="*/ 16690289 w 8"/>
                <a:gd name="T1" fmla="*/ 0 h 25"/>
                <a:gd name="T2" fmla="*/ 0 w 8"/>
                <a:gd name="T3" fmla="*/ 17656132 h 25"/>
                <a:gd name="T4" fmla="*/ 0 w 8"/>
                <a:gd name="T5" fmla="*/ 92690489 h 25"/>
                <a:gd name="T6" fmla="*/ 16690289 w 8"/>
                <a:gd name="T7" fmla="*/ 110346621 h 25"/>
                <a:gd name="T8" fmla="*/ 33378535 w 8"/>
                <a:gd name="T9" fmla="*/ 92690489 h 25"/>
                <a:gd name="T10" fmla="*/ 33378535 w 8"/>
                <a:gd name="T11" fmla="*/ 17656132 h 25"/>
                <a:gd name="T12" fmla="*/ 16690289 w 8"/>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5">
                  <a:moveTo>
                    <a:pt x="4" y="0"/>
                  </a:moveTo>
                  <a:cubicBezTo>
                    <a:pt x="2" y="0"/>
                    <a:pt x="0" y="1"/>
                    <a:pt x="0" y="4"/>
                  </a:cubicBezTo>
                  <a:cubicBezTo>
                    <a:pt x="0" y="21"/>
                    <a:pt x="0" y="21"/>
                    <a:pt x="0" y="21"/>
                  </a:cubicBezTo>
                  <a:cubicBezTo>
                    <a:pt x="0" y="23"/>
                    <a:pt x="2" y="25"/>
                    <a:pt x="4" y="25"/>
                  </a:cubicBezTo>
                  <a:cubicBezTo>
                    <a:pt x="6" y="25"/>
                    <a:pt x="8" y="23"/>
                    <a:pt x="8" y="21"/>
                  </a:cubicBezTo>
                  <a:cubicBezTo>
                    <a:pt x="8" y="4"/>
                    <a:pt x="8" y="4"/>
                    <a:pt x="8" y="4"/>
                  </a:cubicBezTo>
                  <a:cubicBezTo>
                    <a:pt x="8" y="1"/>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93" name="Freeform 174"/>
            <p:cNvSpPr/>
            <p:nvPr/>
          </p:nvSpPr>
          <p:spPr bwMode="auto">
            <a:xfrm>
              <a:off x="5173423" y="3863233"/>
              <a:ext cx="17508" cy="43186"/>
            </a:xfrm>
            <a:custGeom>
              <a:avLst/>
              <a:gdLst>
                <a:gd name="T0" fmla="*/ 19158129 w 8"/>
                <a:gd name="T1" fmla="*/ 0 h 21"/>
                <a:gd name="T2" fmla="*/ 0 w 8"/>
                <a:gd name="T3" fmla="*/ 16916573 h 21"/>
                <a:gd name="T4" fmla="*/ 0 w 8"/>
                <a:gd name="T5" fmla="*/ 71894408 h 21"/>
                <a:gd name="T6" fmla="*/ 19158129 w 8"/>
                <a:gd name="T7" fmla="*/ 88810981 h 21"/>
                <a:gd name="T8" fmla="*/ 38316258 w 8"/>
                <a:gd name="T9" fmla="*/ 71894408 h 21"/>
                <a:gd name="T10" fmla="*/ 38316258 w 8"/>
                <a:gd name="T11" fmla="*/ 16916573 h 21"/>
                <a:gd name="T12" fmla="*/ 19158129 w 8"/>
                <a:gd name="T13" fmla="*/ 0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1">
                  <a:moveTo>
                    <a:pt x="4" y="0"/>
                  </a:moveTo>
                  <a:cubicBezTo>
                    <a:pt x="2" y="0"/>
                    <a:pt x="0" y="2"/>
                    <a:pt x="0" y="4"/>
                  </a:cubicBezTo>
                  <a:cubicBezTo>
                    <a:pt x="0" y="17"/>
                    <a:pt x="0" y="17"/>
                    <a:pt x="0" y="17"/>
                  </a:cubicBezTo>
                  <a:cubicBezTo>
                    <a:pt x="0" y="19"/>
                    <a:pt x="2" y="21"/>
                    <a:pt x="4" y="21"/>
                  </a:cubicBezTo>
                  <a:cubicBezTo>
                    <a:pt x="7" y="21"/>
                    <a:pt x="8" y="19"/>
                    <a:pt x="8" y="17"/>
                  </a:cubicBezTo>
                  <a:cubicBezTo>
                    <a:pt x="8" y="4"/>
                    <a:pt x="8" y="4"/>
                    <a:pt x="8" y="4"/>
                  </a:cubicBezTo>
                  <a:cubicBezTo>
                    <a:pt x="8" y="2"/>
                    <a:pt x="7"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94" name="Freeform 175"/>
            <p:cNvSpPr/>
            <p:nvPr/>
          </p:nvSpPr>
          <p:spPr bwMode="auto">
            <a:xfrm>
              <a:off x="5304148" y="3855063"/>
              <a:ext cx="17508" cy="59527"/>
            </a:xfrm>
            <a:custGeom>
              <a:avLst/>
              <a:gdLst>
                <a:gd name="T0" fmla="*/ 19158129 w 8"/>
                <a:gd name="T1" fmla="*/ 0 h 29"/>
                <a:gd name="T2" fmla="*/ 0 w 8"/>
                <a:gd name="T3" fmla="*/ 16854352 h 29"/>
                <a:gd name="T4" fmla="*/ 0 w 8"/>
                <a:gd name="T5" fmla="*/ 105334053 h 29"/>
                <a:gd name="T6" fmla="*/ 19158129 w 8"/>
                <a:gd name="T7" fmla="*/ 122188404 h 29"/>
                <a:gd name="T8" fmla="*/ 38316258 w 8"/>
                <a:gd name="T9" fmla="*/ 105334053 h 29"/>
                <a:gd name="T10" fmla="*/ 38316258 w 8"/>
                <a:gd name="T11" fmla="*/ 16854352 h 29"/>
                <a:gd name="T12" fmla="*/ 19158129 w 8"/>
                <a:gd name="T13" fmla="*/ 0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9">
                  <a:moveTo>
                    <a:pt x="4" y="0"/>
                  </a:moveTo>
                  <a:cubicBezTo>
                    <a:pt x="2" y="0"/>
                    <a:pt x="0" y="2"/>
                    <a:pt x="0" y="4"/>
                  </a:cubicBezTo>
                  <a:cubicBezTo>
                    <a:pt x="0" y="25"/>
                    <a:pt x="0" y="25"/>
                    <a:pt x="0" y="25"/>
                  </a:cubicBezTo>
                  <a:cubicBezTo>
                    <a:pt x="0" y="27"/>
                    <a:pt x="2" y="29"/>
                    <a:pt x="4" y="29"/>
                  </a:cubicBezTo>
                  <a:cubicBezTo>
                    <a:pt x="6" y="29"/>
                    <a:pt x="8" y="27"/>
                    <a:pt x="8" y="25"/>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95" name="Freeform 176"/>
            <p:cNvSpPr/>
            <p:nvPr/>
          </p:nvSpPr>
          <p:spPr bwMode="auto">
            <a:xfrm>
              <a:off x="5335662" y="3858564"/>
              <a:ext cx="16341" cy="52523"/>
            </a:xfrm>
            <a:custGeom>
              <a:avLst/>
              <a:gdLst>
                <a:gd name="T0" fmla="*/ 16690289 w 8"/>
                <a:gd name="T1" fmla="*/ 0 h 25"/>
                <a:gd name="T2" fmla="*/ 0 w 8"/>
                <a:gd name="T3" fmla="*/ 17656132 h 25"/>
                <a:gd name="T4" fmla="*/ 0 w 8"/>
                <a:gd name="T5" fmla="*/ 92690489 h 25"/>
                <a:gd name="T6" fmla="*/ 16690289 w 8"/>
                <a:gd name="T7" fmla="*/ 110346621 h 25"/>
                <a:gd name="T8" fmla="*/ 33378535 w 8"/>
                <a:gd name="T9" fmla="*/ 92690489 h 25"/>
                <a:gd name="T10" fmla="*/ 33378535 w 8"/>
                <a:gd name="T11" fmla="*/ 17656132 h 25"/>
                <a:gd name="T12" fmla="*/ 16690289 w 8"/>
                <a:gd name="T13" fmla="*/ 0 h 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5">
                  <a:moveTo>
                    <a:pt x="4" y="0"/>
                  </a:moveTo>
                  <a:cubicBezTo>
                    <a:pt x="2" y="0"/>
                    <a:pt x="0" y="1"/>
                    <a:pt x="0" y="4"/>
                  </a:cubicBezTo>
                  <a:cubicBezTo>
                    <a:pt x="0" y="21"/>
                    <a:pt x="0" y="21"/>
                    <a:pt x="0" y="21"/>
                  </a:cubicBezTo>
                  <a:cubicBezTo>
                    <a:pt x="0" y="23"/>
                    <a:pt x="2" y="25"/>
                    <a:pt x="4" y="25"/>
                  </a:cubicBezTo>
                  <a:cubicBezTo>
                    <a:pt x="7" y="25"/>
                    <a:pt x="8" y="23"/>
                    <a:pt x="8" y="21"/>
                  </a:cubicBezTo>
                  <a:cubicBezTo>
                    <a:pt x="8" y="4"/>
                    <a:pt x="8" y="4"/>
                    <a:pt x="8" y="4"/>
                  </a:cubicBezTo>
                  <a:cubicBezTo>
                    <a:pt x="8" y="1"/>
                    <a:pt x="7"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96" name="Freeform 177"/>
            <p:cNvSpPr/>
            <p:nvPr/>
          </p:nvSpPr>
          <p:spPr bwMode="auto">
            <a:xfrm>
              <a:off x="5369510" y="3863233"/>
              <a:ext cx="16341" cy="43186"/>
            </a:xfrm>
            <a:custGeom>
              <a:avLst/>
              <a:gdLst>
                <a:gd name="T0" fmla="*/ 16690289 w 8"/>
                <a:gd name="T1" fmla="*/ 0 h 21"/>
                <a:gd name="T2" fmla="*/ 0 w 8"/>
                <a:gd name="T3" fmla="*/ 16916573 h 21"/>
                <a:gd name="T4" fmla="*/ 0 w 8"/>
                <a:gd name="T5" fmla="*/ 71894408 h 21"/>
                <a:gd name="T6" fmla="*/ 16690289 w 8"/>
                <a:gd name="T7" fmla="*/ 88810981 h 21"/>
                <a:gd name="T8" fmla="*/ 33378535 w 8"/>
                <a:gd name="T9" fmla="*/ 71894408 h 21"/>
                <a:gd name="T10" fmla="*/ 33378535 w 8"/>
                <a:gd name="T11" fmla="*/ 16916573 h 21"/>
                <a:gd name="T12" fmla="*/ 16690289 w 8"/>
                <a:gd name="T13" fmla="*/ 0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1">
                  <a:moveTo>
                    <a:pt x="4" y="0"/>
                  </a:moveTo>
                  <a:cubicBezTo>
                    <a:pt x="2" y="0"/>
                    <a:pt x="0" y="2"/>
                    <a:pt x="0" y="4"/>
                  </a:cubicBezTo>
                  <a:cubicBezTo>
                    <a:pt x="0" y="17"/>
                    <a:pt x="0" y="17"/>
                    <a:pt x="0" y="17"/>
                  </a:cubicBezTo>
                  <a:cubicBezTo>
                    <a:pt x="0" y="19"/>
                    <a:pt x="2" y="21"/>
                    <a:pt x="4" y="21"/>
                  </a:cubicBezTo>
                  <a:cubicBezTo>
                    <a:pt x="6" y="21"/>
                    <a:pt x="8" y="19"/>
                    <a:pt x="8" y="17"/>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97" name="Freeform 178"/>
            <p:cNvSpPr/>
            <p:nvPr/>
          </p:nvSpPr>
          <p:spPr bwMode="auto">
            <a:xfrm>
              <a:off x="5304148" y="3757019"/>
              <a:ext cx="17508" cy="53691"/>
            </a:xfrm>
            <a:custGeom>
              <a:avLst/>
              <a:gdLst>
                <a:gd name="T0" fmla="*/ 19158129 w 8"/>
                <a:gd name="T1" fmla="*/ 110873980 h 26"/>
                <a:gd name="T2" fmla="*/ 38316258 w 8"/>
                <a:gd name="T3" fmla="*/ 93816762 h 26"/>
                <a:gd name="T4" fmla="*/ 38316258 w 8"/>
                <a:gd name="T5" fmla="*/ 17057218 h 26"/>
                <a:gd name="T6" fmla="*/ 19158129 w 8"/>
                <a:gd name="T7" fmla="*/ 0 h 26"/>
                <a:gd name="T8" fmla="*/ 0 w 8"/>
                <a:gd name="T9" fmla="*/ 17057218 h 26"/>
                <a:gd name="T10" fmla="*/ 0 w 8"/>
                <a:gd name="T11" fmla="*/ 93816762 h 26"/>
                <a:gd name="T12" fmla="*/ 19158129 w 8"/>
                <a:gd name="T13" fmla="*/ 110873980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6">
                  <a:moveTo>
                    <a:pt x="4" y="26"/>
                  </a:moveTo>
                  <a:cubicBezTo>
                    <a:pt x="6" y="26"/>
                    <a:pt x="8" y="24"/>
                    <a:pt x="8" y="22"/>
                  </a:cubicBezTo>
                  <a:cubicBezTo>
                    <a:pt x="8" y="4"/>
                    <a:pt x="8" y="4"/>
                    <a:pt x="8" y="4"/>
                  </a:cubicBezTo>
                  <a:cubicBezTo>
                    <a:pt x="8" y="2"/>
                    <a:pt x="6" y="0"/>
                    <a:pt x="4" y="0"/>
                  </a:cubicBezTo>
                  <a:cubicBezTo>
                    <a:pt x="2" y="0"/>
                    <a:pt x="0" y="2"/>
                    <a:pt x="0" y="4"/>
                  </a:cubicBezTo>
                  <a:cubicBezTo>
                    <a:pt x="0" y="22"/>
                    <a:pt x="0" y="22"/>
                    <a:pt x="0" y="22"/>
                  </a:cubicBezTo>
                  <a:cubicBezTo>
                    <a:pt x="0" y="24"/>
                    <a:pt x="2"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98" name="Freeform 179"/>
            <p:cNvSpPr/>
            <p:nvPr/>
          </p:nvSpPr>
          <p:spPr bwMode="auto">
            <a:xfrm>
              <a:off x="5271467" y="3736010"/>
              <a:ext cx="16341" cy="74700"/>
            </a:xfrm>
            <a:custGeom>
              <a:avLst/>
              <a:gdLst>
                <a:gd name="T0" fmla="*/ 16690289 w 8"/>
                <a:gd name="T1" fmla="*/ 155002500 h 36"/>
                <a:gd name="T2" fmla="*/ 33378535 w 8"/>
                <a:gd name="T3" fmla="*/ 137780000 h 36"/>
                <a:gd name="T4" fmla="*/ 33378535 w 8"/>
                <a:gd name="T5" fmla="*/ 17222500 h 36"/>
                <a:gd name="T6" fmla="*/ 16690289 w 8"/>
                <a:gd name="T7" fmla="*/ 0 h 36"/>
                <a:gd name="T8" fmla="*/ 0 w 8"/>
                <a:gd name="T9" fmla="*/ 17222500 h 36"/>
                <a:gd name="T10" fmla="*/ 0 w 8"/>
                <a:gd name="T11" fmla="*/ 137780000 h 36"/>
                <a:gd name="T12" fmla="*/ 16690289 w 8"/>
                <a:gd name="T13" fmla="*/ 15500250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6">
                  <a:moveTo>
                    <a:pt x="4" y="36"/>
                  </a:moveTo>
                  <a:cubicBezTo>
                    <a:pt x="6" y="36"/>
                    <a:pt x="8" y="34"/>
                    <a:pt x="8" y="32"/>
                  </a:cubicBezTo>
                  <a:cubicBezTo>
                    <a:pt x="8" y="4"/>
                    <a:pt x="8" y="4"/>
                    <a:pt x="8" y="4"/>
                  </a:cubicBezTo>
                  <a:cubicBezTo>
                    <a:pt x="8" y="2"/>
                    <a:pt x="6" y="0"/>
                    <a:pt x="4" y="0"/>
                  </a:cubicBezTo>
                  <a:cubicBezTo>
                    <a:pt x="2" y="0"/>
                    <a:pt x="0" y="2"/>
                    <a:pt x="0" y="4"/>
                  </a:cubicBezTo>
                  <a:cubicBezTo>
                    <a:pt x="0" y="32"/>
                    <a:pt x="0" y="32"/>
                    <a:pt x="0" y="32"/>
                  </a:cubicBezTo>
                  <a:cubicBezTo>
                    <a:pt x="0" y="34"/>
                    <a:pt x="2" y="36"/>
                    <a:pt x="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899" name="Freeform 180"/>
            <p:cNvSpPr/>
            <p:nvPr/>
          </p:nvSpPr>
          <p:spPr bwMode="auto">
            <a:xfrm>
              <a:off x="5239953" y="3757019"/>
              <a:ext cx="17508" cy="53691"/>
            </a:xfrm>
            <a:custGeom>
              <a:avLst/>
              <a:gdLst>
                <a:gd name="T0" fmla="*/ 19158129 w 8"/>
                <a:gd name="T1" fmla="*/ 110873980 h 26"/>
                <a:gd name="T2" fmla="*/ 38316258 w 8"/>
                <a:gd name="T3" fmla="*/ 93816762 h 26"/>
                <a:gd name="T4" fmla="*/ 38316258 w 8"/>
                <a:gd name="T5" fmla="*/ 17057218 h 26"/>
                <a:gd name="T6" fmla="*/ 19158129 w 8"/>
                <a:gd name="T7" fmla="*/ 0 h 26"/>
                <a:gd name="T8" fmla="*/ 0 w 8"/>
                <a:gd name="T9" fmla="*/ 17057218 h 26"/>
                <a:gd name="T10" fmla="*/ 0 w 8"/>
                <a:gd name="T11" fmla="*/ 93816762 h 26"/>
                <a:gd name="T12" fmla="*/ 19158129 w 8"/>
                <a:gd name="T13" fmla="*/ 110873980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6">
                  <a:moveTo>
                    <a:pt x="4" y="26"/>
                  </a:moveTo>
                  <a:cubicBezTo>
                    <a:pt x="6" y="26"/>
                    <a:pt x="8" y="24"/>
                    <a:pt x="8" y="22"/>
                  </a:cubicBezTo>
                  <a:cubicBezTo>
                    <a:pt x="8" y="4"/>
                    <a:pt x="8" y="4"/>
                    <a:pt x="8" y="4"/>
                  </a:cubicBezTo>
                  <a:cubicBezTo>
                    <a:pt x="8" y="2"/>
                    <a:pt x="6" y="0"/>
                    <a:pt x="4" y="0"/>
                  </a:cubicBezTo>
                  <a:cubicBezTo>
                    <a:pt x="1" y="0"/>
                    <a:pt x="0" y="2"/>
                    <a:pt x="0" y="4"/>
                  </a:cubicBezTo>
                  <a:cubicBezTo>
                    <a:pt x="0" y="22"/>
                    <a:pt x="0" y="22"/>
                    <a:pt x="0" y="22"/>
                  </a:cubicBezTo>
                  <a:cubicBezTo>
                    <a:pt x="0" y="24"/>
                    <a:pt x="1"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00" name="Freeform 181"/>
            <p:cNvSpPr>
              <a:spLocks noEditPoints="1"/>
            </p:cNvSpPr>
            <p:nvPr/>
          </p:nvSpPr>
          <p:spPr bwMode="auto">
            <a:xfrm>
              <a:off x="5080048" y="3825883"/>
              <a:ext cx="401512" cy="219431"/>
            </a:xfrm>
            <a:custGeom>
              <a:avLst/>
              <a:gdLst>
                <a:gd name="T0" fmla="*/ 830967571 w 193"/>
                <a:gd name="T1" fmla="*/ 171412873 h 106"/>
                <a:gd name="T2" fmla="*/ 792014666 w 193"/>
                <a:gd name="T3" fmla="*/ 128559655 h 106"/>
                <a:gd name="T4" fmla="*/ 779031058 w 193"/>
                <a:gd name="T5" fmla="*/ 124274540 h 106"/>
                <a:gd name="T6" fmla="*/ 744407409 w 193"/>
                <a:gd name="T7" fmla="*/ 137129884 h 106"/>
                <a:gd name="T8" fmla="*/ 748736665 w 193"/>
                <a:gd name="T9" fmla="*/ 119989425 h 106"/>
                <a:gd name="T10" fmla="*/ 415483785 w 193"/>
                <a:gd name="T11" fmla="*/ 0 h 106"/>
                <a:gd name="T12" fmla="*/ 86558082 w 193"/>
                <a:gd name="T13" fmla="*/ 119989425 h 106"/>
                <a:gd name="T14" fmla="*/ 86558082 w 193"/>
                <a:gd name="T15" fmla="*/ 137129884 h 106"/>
                <a:gd name="T16" fmla="*/ 51934433 w 193"/>
                <a:gd name="T17" fmla="*/ 124274540 h 106"/>
                <a:gd name="T18" fmla="*/ 38950825 w 193"/>
                <a:gd name="T19" fmla="*/ 128559655 h 106"/>
                <a:gd name="T20" fmla="*/ 4327176 w 193"/>
                <a:gd name="T21" fmla="*/ 171412873 h 106"/>
                <a:gd name="T22" fmla="*/ 8656432 w 193"/>
                <a:gd name="T23" fmla="*/ 239978850 h 106"/>
                <a:gd name="T24" fmla="*/ 86558082 w 193"/>
                <a:gd name="T25" fmla="*/ 321400172 h 106"/>
                <a:gd name="T26" fmla="*/ 95214514 w 193"/>
                <a:gd name="T27" fmla="*/ 317115057 h 106"/>
                <a:gd name="T28" fmla="*/ 129838163 w 193"/>
                <a:gd name="T29" fmla="*/ 287117183 h 106"/>
                <a:gd name="T30" fmla="*/ 415483785 w 193"/>
                <a:gd name="T31" fmla="*/ 454244941 h 106"/>
                <a:gd name="T32" fmla="*/ 705456584 w 193"/>
                <a:gd name="T33" fmla="*/ 287117183 h 106"/>
                <a:gd name="T34" fmla="*/ 735750976 w 193"/>
                <a:gd name="T35" fmla="*/ 317115057 h 106"/>
                <a:gd name="T36" fmla="*/ 748736665 w 193"/>
                <a:gd name="T37" fmla="*/ 321400172 h 106"/>
                <a:gd name="T38" fmla="*/ 748736665 w 193"/>
                <a:gd name="T39" fmla="*/ 321400172 h 106"/>
                <a:gd name="T40" fmla="*/ 826638315 w 193"/>
                <a:gd name="T41" fmla="*/ 239978850 h 106"/>
                <a:gd name="T42" fmla="*/ 830967571 w 193"/>
                <a:gd name="T43" fmla="*/ 171412873 h 106"/>
                <a:gd name="T44" fmla="*/ 86558082 w 193"/>
                <a:gd name="T45" fmla="*/ 282832068 h 106"/>
                <a:gd name="T46" fmla="*/ 38950825 w 193"/>
                <a:gd name="T47" fmla="*/ 231408620 h 106"/>
                <a:gd name="T48" fmla="*/ 38950825 w 193"/>
                <a:gd name="T49" fmla="*/ 179983102 h 106"/>
                <a:gd name="T50" fmla="*/ 51934433 w 193"/>
                <a:gd name="T51" fmla="*/ 158557528 h 106"/>
                <a:gd name="T52" fmla="*/ 51934433 w 193"/>
                <a:gd name="T53" fmla="*/ 158557528 h 106"/>
                <a:gd name="T54" fmla="*/ 95214514 w 193"/>
                <a:gd name="T55" fmla="*/ 209980976 h 106"/>
                <a:gd name="T56" fmla="*/ 95214514 w 193"/>
                <a:gd name="T57" fmla="*/ 214266091 h 106"/>
                <a:gd name="T58" fmla="*/ 86558082 w 193"/>
                <a:gd name="T59" fmla="*/ 282832068 h 106"/>
                <a:gd name="T60" fmla="*/ 415483785 w 193"/>
                <a:gd name="T61" fmla="*/ 209980976 h 106"/>
                <a:gd name="T62" fmla="*/ 121181731 w 193"/>
                <a:gd name="T63" fmla="*/ 119989425 h 106"/>
                <a:gd name="T64" fmla="*/ 415483785 w 193"/>
                <a:gd name="T65" fmla="*/ 34282989 h 106"/>
                <a:gd name="T66" fmla="*/ 714113016 w 193"/>
                <a:gd name="T67" fmla="*/ 119989425 h 106"/>
                <a:gd name="T68" fmla="*/ 415483785 w 193"/>
                <a:gd name="T69" fmla="*/ 209980976 h 106"/>
                <a:gd name="T70" fmla="*/ 792014666 w 193"/>
                <a:gd name="T71" fmla="*/ 231408620 h 106"/>
                <a:gd name="T72" fmla="*/ 744407409 w 193"/>
                <a:gd name="T73" fmla="*/ 282832068 h 106"/>
                <a:gd name="T74" fmla="*/ 735750976 w 193"/>
                <a:gd name="T75" fmla="*/ 218551206 h 106"/>
                <a:gd name="T76" fmla="*/ 740080233 w 193"/>
                <a:gd name="T77" fmla="*/ 209980976 h 106"/>
                <a:gd name="T78" fmla="*/ 779031058 w 193"/>
                <a:gd name="T79" fmla="*/ 158557528 h 106"/>
                <a:gd name="T80" fmla="*/ 783360314 w 193"/>
                <a:gd name="T81" fmla="*/ 158557528 h 106"/>
                <a:gd name="T82" fmla="*/ 796343922 w 193"/>
                <a:gd name="T83" fmla="*/ 179983102 h 106"/>
                <a:gd name="T84" fmla="*/ 792014666 w 193"/>
                <a:gd name="T85" fmla="*/ 231408620 h 10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93" h="106">
                  <a:moveTo>
                    <a:pt x="192" y="40"/>
                  </a:moveTo>
                  <a:cubicBezTo>
                    <a:pt x="190" y="35"/>
                    <a:pt x="187" y="31"/>
                    <a:pt x="183" y="30"/>
                  </a:cubicBezTo>
                  <a:cubicBezTo>
                    <a:pt x="182" y="29"/>
                    <a:pt x="181" y="29"/>
                    <a:pt x="180" y="29"/>
                  </a:cubicBezTo>
                  <a:cubicBezTo>
                    <a:pt x="178" y="29"/>
                    <a:pt x="175" y="30"/>
                    <a:pt x="172" y="32"/>
                  </a:cubicBezTo>
                  <a:cubicBezTo>
                    <a:pt x="173" y="31"/>
                    <a:pt x="173" y="30"/>
                    <a:pt x="173" y="28"/>
                  </a:cubicBezTo>
                  <a:cubicBezTo>
                    <a:pt x="173" y="10"/>
                    <a:pt x="133" y="0"/>
                    <a:pt x="96" y="0"/>
                  </a:cubicBezTo>
                  <a:cubicBezTo>
                    <a:pt x="59" y="0"/>
                    <a:pt x="20" y="10"/>
                    <a:pt x="20" y="28"/>
                  </a:cubicBezTo>
                  <a:cubicBezTo>
                    <a:pt x="20" y="30"/>
                    <a:pt x="20" y="31"/>
                    <a:pt x="20" y="32"/>
                  </a:cubicBezTo>
                  <a:cubicBezTo>
                    <a:pt x="18" y="30"/>
                    <a:pt x="15" y="29"/>
                    <a:pt x="12" y="29"/>
                  </a:cubicBezTo>
                  <a:cubicBezTo>
                    <a:pt x="11" y="29"/>
                    <a:pt x="10" y="29"/>
                    <a:pt x="9" y="30"/>
                  </a:cubicBezTo>
                  <a:cubicBezTo>
                    <a:pt x="5" y="31"/>
                    <a:pt x="2" y="35"/>
                    <a:pt x="1" y="40"/>
                  </a:cubicBezTo>
                  <a:cubicBezTo>
                    <a:pt x="0" y="45"/>
                    <a:pt x="0" y="50"/>
                    <a:pt x="2" y="56"/>
                  </a:cubicBezTo>
                  <a:cubicBezTo>
                    <a:pt x="5" y="67"/>
                    <a:pt x="12" y="75"/>
                    <a:pt x="20" y="75"/>
                  </a:cubicBezTo>
                  <a:cubicBezTo>
                    <a:pt x="20" y="75"/>
                    <a:pt x="21" y="74"/>
                    <a:pt x="22" y="74"/>
                  </a:cubicBezTo>
                  <a:cubicBezTo>
                    <a:pt x="26" y="73"/>
                    <a:pt x="28" y="71"/>
                    <a:pt x="30" y="67"/>
                  </a:cubicBezTo>
                  <a:cubicBezTo>
                    <a:pt x="43" y="90"/>
                    <a:pt x="68" y="106"/>
                    <a:pt x="96" y="106"/>
                  </a:cubicBezTo>
                  <a:cubicBezTo>
                    <a:pt x="124" y="106"/>
                    <a:pt x="150" y="90"/>
                    <a:pt x="163" y="67"/>
                  </a:cubicBezTo>
                  <a:cubicBezTo>
                    <a:pt x="164" y="71"/>
                    <a:pt x="167" y="73"/>
                    <a:pt x="170" y="74"/>
                  </a:cubicBezTo>
                  <a:cubicBezTo>
                    <a:pt x="171" y="74"/>
                    <a:pt x="172" y="75"/>
                    <a:pt x="173" y="75"/>
                  </a:cubicBezTo>
                  <a:cubicBezTo>
                    <a:pt x="173" y="75"/>
                    <a:pt x="173" y="75"/>
                    <a:pt x="173" y="75"/>
                  </a:cubicBezTo>
                  <a:cubicBezTo>
                    <a:pt x="180" y="75"/>
                    <a:pt x="188" y="67"/>
                    <a:pt x="191" y="56"/>
                  </a:cubicBezTo>
                  <a:cubicBezTo>
                    <a:pt x="192" y="50"/>
                    <a:pt x="193" y="45"/>
                    <a:pt x="192" y="40"/>
                  </a:cubicBezTo>
                  <a:close/>
                  <a:moveTo>
                    <a:pt x="20" y="66"/>
                  </a:moveTo>
                  <a:cubicBezTo>
                    <a:pt x="17" y="67"/>
                    <a:pt x="12" y="63"/>
                    <a:pt x="9" y="54"/>
                  </a:cubicBezTo>
                  <a:cubicBezTo>
                    <a:pt x="8" y="49"/>
                    <a:pt x="8" y="45"/>
                    <a:pt x="9" y="42"/>
                  </a:cubicBezTo>
                  <a:cubicBezTo>
                    <a:pt x="9" y="39"/>
                    <a:pt x="10" y="38"/>
                    <a:pt x="12" y="37"/>
                  </a:cubicBezTo>
                  <a:cubicBezTo>
                    <a:pt x="12" y="37"/>
                    <a:pt x="12" y="37"/>
                    <a:pt x="12" y="37"/>
                  </a:cubicBezTo>
                  <a:cubicBezTo>
                    <a:pt x="15" y="37"/>
                    <a:pt x="20" y="41"/>
                    <a:pt x="22" y="49"/>
                  </a:cubicBezTo>
                  <a:cubicBezTo>
                    <a:pt x="22" y="50"/>
                    <a:pt x="22" y="50"/>
                    <a:pt x="22" y="50"/>
                  </a:cubicBezTo>
                  <a:cubicBezTo>
                    <a:pt x="25" y="59"/>
                    <a:pt x="23" y="66"/>
                    <a:pt x="20" y="66"/>
                  </a:cubicBezTo>
                  <a:close/>
                  <a:moveTo>
                    <a:pt x="96" y="49"/>
                  </a:moveTo>
                  <a:cubicBezTo>
                    <a:pt x="54" y="49"/>
                    <a:pt x="28" y="37"/>
                    <a:pt x="28" y="28"/>
                  </a:cubicBezTo>
                  <a:cubicBezTo>
                    <a:pt x="28" y="20"/>
                    <a:pt x="54" y="8"/>
                    <a:pt x="96" y="8"/>
                  </a:cubicBezTo>
                  <a:cubicBezTo>
                    <a:pt x="139" y="8"/>
                    <a:pt x="165" y="20"/>
                    <a:pt x="165" y="28"/>
                  </a:cubicBezTo>
                  <a:cubicBezTo>
                    <a:pt x="165" y="37"/>
                    <a:pt x="139" y="49"/>
                    <a:pt x="96" y="49"/>
                  </a:cubicBezTo>
                  <a:close/>
                  <a:moveTo>
                    <a:pt x="183" y="54"/>
                  </a:moveTo>
                  <a:cubicBezTo>
                    <a:pt x="180" y="63"/>
                    <a:pt x="175" y="67"/>
                    <a:pt x="172" y="66"/>
                  </a:cubicBezTo>
                  <a:cubicBezTo>
                    <a:pt x="170" y="66"/>
                    <a:pt x="168" y="59"/>
                    <a:pt x="170" y="51"/>
                  </a:cubicBezTo>
                  <a:cubicBezTo>
                    <a:pt x="170" y="50"/>
                    <a:pt x="170" y="49"/>
                    <a:pt x="171" y="49"/>
                  </a:cubicBezTo>
                  <a:cubicBezTo>
                    <a:pt x="173" y="41"/>
                    <a:pt x="178" y="37"/>
                    <a:pt x="180" y="37"/>
                  </a:cubicBezTo>
                  <a:cubicBezTo>
                    <a:pt x="180" y="37"/>
                    <a:pt x="181" y="37"/>
                    <a:pt x="181" y="37"/>
                  </a:cubicBezTo>
                  <a:cubicBezTo>
                    <a:pt x="182" y="38"/>
                    <a:pt x="183" y="39"/>
                    <a:pt x="184" y="42"/>
                  </a:cubicBezTo>
                  <a:cubicBezTo>
                    <a:pt x="185" y="45"/>
                    <a:pt x="184" y="49"/>
                    <a:pt x="183"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01" name="Freeform 182"/>
            <p:cNvSpPr/>
            <p:nvPr/>
          </p:nvSpPr>
          <p:spPr bwMode="auto">
            <a:xfrm>
              <a:off x="6885685" y="3893580"/>
              <a:ext cx="269620" cy="245109"/>
            </a:xfrm>
            <a:custGeom>
              <a:avLst/>
              <a:gdLst>
                <a:gd name="T0" fmla="*/ 279595940 w 130"/>
                <a:gd name="T1" fmla="*/ 30202414 h 118"/>
                <a:gd name="T2" fmla="*/ 0 w 130"/>
                <a:gd name="T3" fmla="*/ 0 h 118"/>
                <a:gd name="T4" fmla="*/ 43014760 w 130"/>
                <a:gd name="T5" fmla="*/ 401270437 h 118"/>
                <a:gd name="T6" fmla="*/ 184963468 w 130"/>
                <a:gd name="T7" fmla="*/ 509139168 h 118"/>
                <a:gd name="T8" fmla="*/ 378529888 w 130"/>
                <a:gd name="T9" fmla="*/ 509139168 h 118"/>
                <a:gd name="T10" fmla="*/ 520478596 w 130"/>
                <a:gd name="T11" fmla="*/ 405584770 h 118"/>
                <a:gd name="T12" fmla="*/ 559191880 w 130"/>
                <a:gd name="T13" fmla="*/ 0 h 118"/>
                <a:gd name="T14" fmla="*/ 279595940 w 130"/>
                <a:gd name="T15" fmla="*/ 30202414 h 11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0" h="118">
                  <a:moveTo>
                    <a:pt x="65" y="7"/>
                  </a:moveTo>
                  <a:cubicBezTo>
                    <a:pt x="50" y="7"/>
                    <a:pt x="21" y="6"/>
                    <a:pt x="0" y="0"/>
                  </a:cubicBezTo>
                  <a:cubicBezTo>
                    <a:pt x="10" y="93"/>
                    <a:pt x="10" y="93"/>
                    <a:pt x="10" y="93"/>
                  </a:cubicBezTo>
                  <a:cubicBezTo>
                    <a:pt x="10" y="107"/>
                    <a:pt x="25" y="118"/>
                    <a:pt x="43" y="118"/>
                  </a:cubicBezTo>
                  <a:cubicBezTo>
                    <a:pt x="88" y="118"/>
                    <a:pt x="88" y="118"/>
                    <a:pt x="88" y="118"/>
                  </a:cubicBezTo>
                  <a:cubicBezTo>
                    <a:pt x="106" y="118"/>
                    <a:pt x="121" y="107"/>
                    <a:pt x="121" y="94"/>
                  </a:cubicBezTo>
                  <a:cubicBezTo>
                    <a:pt x="130" y="0"/>
                    <a:pt x="130" y="0"/>
                    <a:pt x="130" y="0"/>
                  </a:cubicBezTo>
                  <a:cubicBezTo>
                    <a:pt x="109" y="6"/>
                    <a:pt x="81" y="7"/>
                    <a:pt x="6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02" name="Freeform 183"/>
            <p:cNvSpPr>
              <a:spLocks noEditPoints="1"/>
            </p:cNvSpPr>
            <p:nvPr/>
          </p:nvSpPr>
          <p:spPr bwMode="auto">
            <a:xfrm>
              <a:off x="6846001" y="3740679"/>
              <a:ext cx="351323" cy="149400"/>
            </a:xfrm>
            <a:custGeom>
              <a:avLst/>
              <a:gdLst>
                <a:gd name="T0" fmla="*/ 726020413 w 169"/>
                <a:gd name="T1" fmla="*/ 215281250 h 72"/>
                <a:gd name="T2" fmla="*/ 665518019 w 169"/>
                <a:gd name="T3" fmla="*/ 86112500 h 72"/>
                <a:gd name="T4" fmla="*/ 661198201 w 169"/>
                <a:gd name="T5" fmla="*/ 77501250 h 72"/>
                <a:gd name="T6" fmla="*/ 363010207 w 169"/>
                <a:gd name="T7" fmla="*/ 0 h 72"/>
                <a:gd name="T8" fmla="*/ 69144108 w 169"/>
                <a:gd name="T9" fmla="*/ 77501250 h 72"/>
                <a:gd name="T10" fmla="*/ 60502394 w 169"/>
                <a:gd name="T11" fmla="*/ 86112500 h 72"/>
                <a:gd name="T12" fmla="*/ 0 w 169"/>
                <a:gd name="T13" fmla="*/ 215281250 h 72"/>
                <a:gd name="T14" fmla="*/ 4321897 w 169"/>
                <a:gd name="T15" fmla="*/ 232503750 h 72"/>
                <a:gd name="T16" fmla="*/ 363010207 w 169"/>
                <a:gd name="T17" fmla="*/ 310005000 h 72"/>
                <a:gd name="T18" fmla="*/ 726020413 w 169"/>
                <a:gd name="T19" fmla="*/ 232503750 h 72"/>
                <a:gd name="T20" fmla="*/ 726020413 w 169"/>
                <a:gd name="T21" fmla="*/ 215281250 h 72"/>
                <a:gd name="T22" fmla="*/ 363010207 w 169"/>
                <a:gd name="T23" fmla="*/ 275560000 h 72"/>
                <a:gd name="T24" fmla="*/ 38894990 w 169"/>
                <a:gd name="T25" fmla="*/ 219586875 h 72"/>
                <a:gd name="T26" fmla="*/ 82109798 w 169"/>
                <a:gd name="T27" fmla="*/ 124863125 h 72"/>
                <a:gd name="T28" fmla="*/ 363010207 w 169"/>
                <a:gd name="T29" fmla="*/ 185141875 h 72"/>
                <a:gd name="T30" fmla="*/ 648232512 w 169"/>
                <a:gd name="T31" fmla="*/ 124863125 h 72"/>
                <a:gd name="T32" fmla="*/ 691447320 w 169"/>
                <a:gd name="T33" fmla="*/ 219586875 h 72"/>
                <a:gd name="T34" fmla="*/ 363010207 w 169"/>
                <a:gd name="T35" fmla="*/ 27556000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9" h="72">
                  <a:moveTo>
                    <a:pt x="168" y="50"/>
                  </a:moveTo>
                  <a:cubicBezTo>
                    <a:pt x="154" y="20"/>
                    <a:pt x="154" y="20"/>
                    <a:pt x="154" y="20"/>
                  </a:cubicBezTo>
                  <a:cubicBezTo>
                    <a:pt x="154" y="19"/>
                    <a:pt x="154" y="19"/>
                    <a:pt x="153" y="18"/>
                  </a:cubicBezTo>
                  <a:cubicBezTo>
                    <a:pt x="148" y="6"/>
                    <a:pt x="115" y="0"/>
                    <a:pt x="84" y="0"/>
                  </a:cubicBezTo>
                  <a:cubicBezTo>
                    <a:pt x="54" y="0"/>
                    <a:pt x="21" y="6"/>
                    <a:pt x="16" y="18"/>
                  </a:cubicBezTo>
                  <a:cubicBezTo>
                    <a:pt x="15" y="19"/>
                    <a:pt x="15" y="19"/>
                    <a:pt x="14" y="20"/>
                  </a:cubicBezTo>
                  <a:cubicBezTo>
                    <a:pt x="0" y="50"/>
                    <a:pt x="0" y="50"/>
                    <a:pt x="0" y="50"/>
                  </a:cubicBezTo>
                  <a:cubicBezTo>
                    <a:pt x="0" y="51"/>
                    <a:pt x="0" y="53"/>
                    <a:pt x="1" y="54"/>
                  </a:cubicBezTo>
                  <a:cubicBezTo>
                    <a:pt x="7" y="69"/>
                    <a:pt x="55" y="72"/>
                    <a:pt x="84" y="72"/>
                  </a:cubicBezTo>
                  <a:cubicBezTo>
                    <a:pt x="114" y="72"/>
                    <a:pt x="162" y="69"/>
                    <a:pt x="168" y="54"/>
                  </a:cubicBezTo>
                  <a:cubicBezTo>
                    <a:pt x="169" y="53"/>
                    <a:pt x="169" y="51"/>
                    <a:pt x="168" y="50"/>
                  </a:cubicBezTo>
                  <a:close/>
                  <a:moveTo>
                    <a:pt x="84" y="64"/>
                  </a:moveTo>
                  <a:cubicBezTo>
                    <a:pt x="37" y="64"/>
                    <a:pt x="10" y="56"/>
                    <a:pt x="9" y="51"/>
                  </a:cubicBezTo>
                  <a:cubicBezTo>
                    <a:pt x="19" y="29"/>
                    <a:pt x="19" y="29"/>
                    <a:pt x="19" y="29"/>
                  </a:cubicBezTo>
                  <a:cubicBezTo>
                    <a:pt x="29" y="39"/>
                    <a:pt x="58" y="43"/>
                    <a:pt x="84" y="43"/>
                  </a:cubicBezTo>
                  <a:cubicBezTo>
                    <a:pt x="111" y="43"/>
                    <a:pt x="139" y="39"/>
                    <a:pt x="150" y="29"/>
                  </a:cubicBezTo>
                  <a:cubicBezTo>
                    <a:pt x="160" y="51"/>
                    <a:pt x="160" y="51"/>
                    <a:pt x="160" y="51"/>
                  </a:cubicBezTo>
                  <a:cubicBezTo>
                    <a:pt x="159" y="56"/>
                    <a:pt x="132" y="64"/>
                    <a:pt x="8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03" name="Freeform 184"/>
            <p:cNvSpPr>
              <a:spLocks noEditPoints="1"/>
            </p:cNvSpPr>
            <p:nvPr/>
          </p:nvSpPr>
          <p:spPr bwMode="auto">
            <a:xfrm>
              <a:off x="9438322" y="3860899"/>
              <a:ext cx="400345" cy="277790"/>
            </a:xfrm>
            <a:custGeom>
              <a:avLst/>
              <a:gdLst>
                <a:gd name="T0" fmla="*/ 826144060 w 193"/>
                <a:gd name="T1" fmla="*/ 223473763 h 134"/>
                <a:gd name="T2" fmla="*/ 796022766 w 193"/>
                <a:gd name="T3" fmla="*/ 180499235 h 134"/>
                <a:gd name="T4" fmla="*/ 688452346 w 193"/>
                <a:gd name="T5" fmla="*/ 206283952 h 134"/>
                <a:gd name="T6" fmla="*/ 688452346 w 193"/>
                <a:gd name="T7" fmla="*/ 184796688 h 134"/>
                <a:gd name="T8" fmla="*/ 688452346 w 193"/>
                <a:gd name="T9" fmla="*/ 184796688 h 134"/>
                <a:gd name="T10" fmla="*/ 688452346 w 193"/>
                <a:gd name="T11" fmla="*/ 184796688 h 134"/>
                <a:gd name="T12" fmla="*/ 688452346 w 193"/>
                <a:gd name="T13" fmla="*/ 176199709 h 134"/>
                <a:gd name="T14" fmla="*/ 344226173 w 193"/>
                <a:gd name="T15" fmla="*/ 0 h 134"/>
                <a:gd name="T16" fmla="*/ 0 w 193"/>
                <a:gd name="T17" fmla="*/ 176199709 h 134"/>
                <a:gd name="T18" fmla="*/ 0 w 193"/>
                <a:gd name="T19" fmla="*/ 184796688 h 134"/>
                <a:gd name="T20" fmla="*/ 0 w 193"/>
                <a:gd name="T21" fmla="*/ 184796688 h 134"/>
                <a:gd name="T22" fmla="*/ 344226173 w 193"/>
                <a:gd name="T23" fmla="*/ 575875254 h 134"/>
                <a:gd name="T24" fmla="*/ 585184079 w 193"/>
                <a:gd name="T25" fmla="*/ 464137337 h 134"/>
                <a:gd name="T26" fmla="*/ 598092612 w 193"/>
                <a:gd name="T27" fmla="*/ 468436862 h 134"/>
                <a:gd name="T28" fmla="*/ 598092612 w 193"/>
                <a:gd name="T29" fmla="*/ 468436862 h 134"/>
                <a:gd name="T30" fmla="*/ 774509926 w 193"/>
                <a:gd name="T31" fmla="*/ 356698944 h 134"/>
                <a:gd name="T32" fmla="*/ 826144060 w 193"/>
                <a:gd name="T33" fmla="*/ 223473763 h 134"/>
                <a:gd name="T34" fmla="*/ 344226173 w 193"/>
                <a:gd name="T35" fmla="*/ 38679148 h 134"/>
                <a:gd name="T36" fmla="*/ 654030973 w 193"/>
                <a:gd name="T37" fmla="*/ 176199709 h 134"/>
                <a:gd name="T38" fmla="*/ 344226173 w 193"/>
                <a:gd name="T39" fmla="*/ 318019797 h 134"/>
                <a:gd name="T40" fmla="*/ 34423447 w 193"/>
                <a:gd name="T41" fmla="*/ 176199709 h 134"/>
                <a:gd name="T42" fmla="*/ 344226173 w 193"/>
                <a:gd name="T43" fmla="*/ 38679148 h 134"/>
                <a:gd name="T44" fmla="*/ 744388632 w 193"/>
                <a:gd name="T45" fmla="*/ 335211681 h 134"/>
                <a:gd name="T46" fmla="*/ 611001146 w 193"/>
                <a:gd name="T47" fmla="*/ 429757714 h 134"/>
                <a:gd name="T48" fmla="*/ 684150193 w 193"/>
                <a:gd name="T49" fmla="*/ 244961027 h 134"/>
                <a:gd name="T50" fmla="*/ 697058726 w 193"/>
                <a:gd name="T51" fmla="*/ 240663574 h 134"/>
                <a:gd name="T52" fmla="*/ 783114232 w 193"/>
                <a:gd name="T53" fmla="*/ 210581404 h 134"/>
                <a:gd name="T54" fmla="*/ 791720613 w 193"/>
                <a:gd name="T55" fmla="*/ 227771216 h 134"/>
                <a:gd name="T56" fmla="*/ 744388632 w 193"/>
                <a:gd name="T57" fmla="*/ 335211681 h 1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93" h="134">
                  <a:moveTo>
                    <a:pt x="192" y="52"/>
                  </a:moveTo>
                  <a:cubicBezTo>
                    <a:pt x="191" y="46"/>
                    <a:pt x="188" y="43"/>
                    <a:pt x="185" y="42"/>
                  </a:cubicBezTo>
                  <a:cubicBezTo>
                    <a:pt x="177" y="38"/>
                    <a:pt x="165" y="44"/>
                    <a:pt x="160" y="48"/>
                  </a:cubicBezTo>
                  <a:cubicBezTo>
                    <a:pt x="160" y="46"/>
                    <a:pt x="160" y="44"/>
                    <a:pt x="160" y="43"/>
                  </a:cubicBezTo>
                  <a:cubicBezTo>
                    <a:pt x="160" y="43"/>
                    <a:pt x="160" y="43"/>
                    <a:pt x="160" y="43"/>
                  </a:cubicBezTo>
                  <a:cubicBezTo>
                    <a:pt x="160" y="43"/>
                    <a:pt x="160" y="43"/>
                    <a:pt x="160" y="43"/>
                  </a:cubicBezTo>
                  <a:cubicBezTo>
                    <a:pt x="160" y="42"/>
                    <a:pt x="160" y="42"/>
                    <a:pt x="160" y="41"/>
                  </a:cubicBezTo>
                  <a:cubicBezTo>
                    <a:pt x="160" y="19"/>
                    <a:pt x="124" y="0"/>
                    <a:pt x="80" y="0"/>
                  </a:cubicBezTo>
                  <a:cubicBezTo>
                    <a:pt x="36" y="0"/>
                    <a:pt x="0" y="19"/>
                    <a:pt x="0" y="41"/>
                  </a:cubicBezTo>
                  <a:cubicBezTo>
                    <a:pt x="0" y="42"/>
                    <a:pt x="0" y="42"/>
                    <a:pt x="0" y="43"/>
                  </a:cubicBezTo>
                  <a:cubicBezTo>
                    <a:pt x="0" y="43"/>
                    <a:pt x="0" y="43"/>
                    <a:pt x="0" y="43"/>
                  </a:cubicBezTo>
                  <a:cubicBezTo>
                    <a:pt x="0" y="93"/>
                    <a:pt x="36" y="134"/>
                    <a:pt x="80" y="134"/>
                  </a:cubicBezTo>
                  <a:cubicBezTo>
                    <a:pt x="102" y="134"/>
                    <a:pt x="122" y="124"/>
                    <a:pt x="136" y="108"/>
                  </a:cubicBezTo>
                  <a:cubicBezTo>
                    <a:pt x="137" y="108"/>
                    <a:pt x="138" y="109"/>
                    <a:pt x="139" y="109"/>
                  </a:cubicBezTo>
                  <a:cubicBezTo>
                    <a:pt x="139" y="109"/>
                    <a:pt x="139" y="109"/>
                    <a:pt x="139" y="109"/>
                  </a:cubicBezTo>
                  <a:cubicBezTo>
                    <a:pt x="155" y="107"/>
                    <a:pt x="171" y="95"/>
                    <a:pt x="180" y="83"/>
                  </a:cubicBezTo>
                  <a:cubicBezTo>
                    <a:pt x="189" y="72"/>
                    <a:pt x="193" y="61"/>
                    <a:pt x="192" y="52"/>
                  </a:cubicBezTo>
                  <a:close/>
                  <a:moveTo>
                    <a:pt x="80" y="9"/>
                  </a:moveTo>
                  <a:cubicBezTo>
                    <a:pt x="122" y="9"/>
                    <a:pt x="152" y="26"/>
                    <a:pt x="152" y="41"/>
                  </a:cubicBezTo>
                  <a:cubicBezTo>
                    <a:pt x="152" y="57"/>
                    <a:pt x="122" y="74"/>
                    <a:pt x="80" y="74"/>
                  </a:cubicBezTo>
                  <a:cubicBezTo>
                    <a:pt x="38" y="74"/>
                    <a:pt x="8" y="57"/>
                    <a:pt x="8" y="41"/>
                  </a:cubicBezTo>
                  <a:cubicBezTo>
                    <a:pt x="8" y="26"/>
                    <a:pt x="38" y="9"/>
                    <a:pt x="80" y="9"/>
                  </a:cubicBezTo>
                  <a:close/>
                  <a:moveTo>
                    <a:pt x="173" y="78"/>
                  </a:moveTo>
                  <a:cubicBezTo>
                    <a:pt x="165" y="89"/>
                    <a:pt x="153" y="97"/>
                    <a:pt x="142" y="100"/>
                  </a:cubicBezTo>
                  <a:cubicBezTo>
                    <a:pt x="151" y="88"/>
                    <a:pt x="157" y="73"/>
                    <a:pt x="159" y="57"/>
                  </a:cubicBezTo>
                  <a:cubicBezTo>
                    <a:pt x="160" y="57"/>
                    <a:pt x="161" y="57"/>
                    <a:pt x="162" y="56"/>
                  </a:cubicBezTo>
                  <a:cubicBezTo>
                    <a:pt x="167" y="52"/>
                    <a:pt x="177" y="47"/>
                    <a:pt x="182" y="49"/>
                  </a:cubicBezTo>
                  <a:cubicBezTo>
                    <a:pt x="182" y="49"/>
                    <a:pt x="183" y="50"/>
                    <a:pt x="184" y="53"/>
                  </a:cubicBezTo>
                  <a:cubicBezTo>
                    <a:pt x="185" y="60"/>
                    <a:pt x="181" y="69"/>
                    <a:pt x="173"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04" name="Freeform 185"/>
            <p:cNvSpPr/>
            <p:nvPr/>
          </p:nvSpPr>
          <p:spPr bwMode="auto">
            <a:xfrm>
              <a:off x="8749682" y="4068658"/>
              <a:ext cx="70031" cy="78201"/>
            </a:xfrm>
            <a:custGeom>
              <a:avLst/>
              <a:gdLst>
                <a:gd name="T0" fmla="*/ 38183373 w 34"/>
                <a:gd name="T1" fmla="*/ 0 h 38"/>
                <a:gd name="T2" fmla="*/ 0 w 34"/>
                <a:gd name="T3" fmla="*/ 84699915 h 38"/>
                <a:gd name="T4" fmla="*/ 29697263 w 34"/>
                <a:gd name="T5" fmla="*/ 84699915 h 38"/>
                <a:gd name="T6" fmla="*/ 76364686 w 34"/>
                <a:gd name="T7" fmla="*/ 80464713 h 38"/>
                <a:gd name="T8" fmla="*/ 106061949 w 34"/>
                <a:gd name="T9" fmla="*/ 152461081 h 38"/>
                <a:gd name="T10" fmla="*/ 123032109 w 34"/>
                <a:gd name="T11" fmla="*/ 160931484 h 38"/>
                <a:gd name="T12" fmla="*/ 131518218 w 34"/>
                <a:gd name="T13" fmla="*/ 160931484 h 38"/>
                <a:gd name="T14" fmla="*/ 140002268 w 34"/>
                <a:gd name="T15" fmla="*/ 135520275 h 38"/>
                <a:gd name="T16" fmla="*/ 110305004 w 34"/>
                <a:gd name="T17" fmla="*/ 76231570 h 38"/>
                <a:gd name="T18" fmla="*/ 76364686 w 34"/>
                <a:gd name="T19" fmla="*/ 80464713 h 38"/>
                <a:gd name="T20" fmla="*/ 38183373 w 34"/>
                <a:gd name="T21" fmla="*/ 0 h 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38">
                  <a:moveTo>
                    <a:pt x="9" y="0"/>
                  </a:moveTo>
                  <a:cubicBezTo>
                    <a:pt x="0" y="20"/>
                    <a:pt x="0" y="20"/>
                    <a:pt x="0" y="20"/>
                  </a:cubicBezTo>
                  <a:cubicBezTo>
                    <a:pt x="2" y="20"/>
                    <a:pt x="4" y="20"/>
                    <a:pt x="7" y="20"/>
                  </a:cubicBezTo>
                  <a:cubicBezTo>
                    <a:pt x="10" y="20"/>
                    <a:pt x="14" y="20"/>
                    <a:pt x="18" y="19"/>
                  </a:cubicBezTo>
                  <a:cubicBezTo>
                    <a:pt x="25" y="36"/>
                    <a:pt x="25" y="36"/>
                    <a:pt x="25" y="36"/>
                  </a:cubicBezTo>
                  <a:cubicBezTo>
                    <a:pt x="26" y="37"/>
                    <a:pt x="28" y="38"/>
                    <a:pt x="29" y="38"/>
                  </a:cubicBezTo>
                  <a:cubicBezTo>
                    <a:pt x="30" y="38"/>
                    <a:pt x="30" y="38"/>
                    <a:pt x="31" y="38"/>
                  </a:cubicBezTo>
                  <a:cubicBezTo>
                    <a:pt x="33" y="37"/>
                    <a:pt x="34" y="35"/>
                    <a:pt x="33" y="32"/>
                  </a:cubicBezTo>
                  <a:cubicBezTo>
                    <a:pt x="26" y="18"/>
                    <a:pt x="26" y="18"/>
                    <a:pt x="26" y="18"/>
                  </a:cubicBezTo>
                  <a:cubicBezTo>
                    <a:pt x="23" y="18"/>
                    <a:pt x="21" y="19"/>
                    <a:pt x="18" y="19"/>
                  </a:cubicBez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05" name="Freeform 186"/>
            <p:cNvSpPr/>
            <p:nvPr/>
          </p:nvSpPr>
          <p:spPr bwMode="auto">
            <a:xfrm>
              <a:off x="8797537" y="3835221"/>
              <a:ext cx="88706" cy="108548"/>
            </a:xfrm>
            <a:custGeom>
              <a:avLst/>
              <a:gdLst>
                <a:gd name="T0" fmla="*/ 42556188 w 43"/>
                <a:gd name="T1" fmla="*/ 217874623 h 52"/>
                <a:gd name="T2" fmla="*/ 42556188 w 43"/>
                <a:gd name="T3" fmla="*/ 217874623 h 52"/>
                <a:gd name="T4" fmla="*/ 42556188 w 43"/>
                <a:gd name="T5" fmla="*/ 217874623 h 52"/>
                <a:gd name="T6" fmla="*/ 93624026 w 43"/>
                <a:gd name="T7" fmla="*/ 217874623 h 52"/>
                <a:gd name="T8" fmla="*/ 131926451 w 43"/>
                <a:gd name="T9" fmla="*/ 183014015 h 52"/>
                <a:gd name="T10" fmla="*/ 165970989 w 43"/>
                <a:gd name="T11" fmla="*/ 100223203 h 52"/>
                <a:gd name="T12" fmla="*/ 131926451 w 43"/>
                <a:gd name="T13" fmla="*/ 8715152 h 52"/>
                <a:gd name="T14" fmla="*/ 80858613 w 43"/>
                <a:gd name="T15" fmla="*/ 8715152 h 52"/>
                <a:gd name="T16" fmla="*/ 42556188 w 43"/>
                <a:gd name="T17" fmla="*/ 43575760 h 52"/>
                <a:gd name="T18" fmla="*/ 42556188 w 43"/>
                <a:gd name="T19" fmla="*/ 43575760 h 52"/>
                <a:gd name="T20" fmla="*/ 8511650 w 43"/>
                <a:gd name="T21" fmla="*/ 126366572 h 52"/>
                <a:gd name="T22" fmla="*/ 8511650 w 43"/>
                <a:gd name="T23" fmla="*/ 126366572 h 52"/>
                <a:gd name="T24" fmla="*/ 4255825 w 43"/>
                <a:gd name="T25" fmla="*/ 178657483 h 52"/>
                <a:gd name="T26" fmla="*/ 42556188 w 43"/>
                <a:gd name="T27" fmla="*/ 217874623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 h="52">
                  <a:moveTo>
                    <a:pt x="10" y="50"/>
                  </a:moveTo>
                  <a:cubicBezTo>
                    <a:pt x="10" y="50"/>
                    <a:pt x="10" y="50"/>
                    <a:pt x="10" y="50"/>
                  </a:cubicBezTo>
                  <a:cubicBezTo>
                    <a:pt x="10" y="50"/>
                    <a:pt x="10" y="50"/>
                    <a:pt x="10" y="50"/>
                  </a:cubicBezTo>
                  <a:cubicBezTo>
                    <a:pt x="14" y="52"/>
                    <a:pt x="18" y="52"/>
                    <a:pt x="22" y="50"/>
                  </a:cubicBezTo>
                  <a:cubicBezTo>
                    <a:pt x="26" y="49"/>
                    <a:pt x="29" y="46"/>
                    <a:pt x="31" y="42"/>
                  </a:cubicBezTo>
                  <a:cubicBezTo>
                    <a:pt x="39" y="23"/>
                    <a:pt x="39" y="23"/>
                    <a:pt x="39" y="23"/>
                  </a:cubicBezTo>
                  <a:cubicBezTo>
                    <a:pt x="43" y="15"/>
                    <a:pt x="39" y="6"/>
                    <a:pt x="31" y="2"/>
                  </a:cubicBezTo>
                  <a:cubicBezTo>
                    <a:pt x="28" y="1"/>
                    <a:pt x="23" y="0"/>
                    <a:pt x="19" y="2"/>
                  </a:cubicBezTo>
                  <a:cubicBezTo>
                    <a:pt x="15" y="3"/>
                    <a:pt x="12" y="6"/>
                    <a:pt x="10" y="10"/>
                  </a:cubicBezTo>
                  <a:cubicBezTo>
                    <a:pt x="10" y="10"/>
                    <a:pt x="10" y="10"/>
                    <a:pt x="10" y="10"/>
                  </a:cubicBezTo>
                  <a:cubicBezTo>
                    <a:pt x="2" y="29"/>
                    <a:pt x="2" y="29"/>
                    <a:pt x="2" y="29"/>
                  </a:cubicBezTo>
                  <a:cubicBezTo>
                    <a:pt x="2" y="29"/>
                    <a:pt x="2" y="29"/>
                    <a:pt x="2" y="29"/>
                  </a:cubicBezTo>
                  <a:cubicBezTo>
                    <a:pt x="0" y="32"/>
                    <a:pt x="0" y="37"/>
                    <a:pt x="1" y="41"/>
                  </a:cubicBezTo>
                  <a:cubicBezTo>
                    <a:pt x="3" y="45"/>
                    <a:pt x="6" y="48"/>
                    <a:pt x="1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06" name="Freeform 187"/>
            <p:cNvSpPr/>
            <p:nvPr/>
          </p:nvSpPr>
          <p:spPr bwMode="auto">
            <a:xfrm>
              <a:off x="8720502" y="4108342"/>
              <a:ext cx="29180" cy="32681"/>
            </a:xfrm>
            <a:custGeom>
              <a:avLst/>
              <a:gdLst>
                <a:gd name="T0" fmla="*/ 21720341 w 14"/>
                <a:gd name="T1" fmla="*/ 0 h 16"/>
                <a:gd name="T2" fmla="*/ 21720341 w 14"/>
                <a:gd name="T3" fmla="*/ 0 h 16"/>
                <a:gd name="T4" fmla="*/ 4343651 w 14"/>
                <a:gd name="T5" fmla="*/ 41721382 h 16"/>
                <a:gd name="T6" fmla="*/ 13033039 w 14"/>
                <a:gd name="T7" fmla="*/ 66752985 h 16"/>
                <a:gd name="T8" fmla="*/ 17376690 w 14"/>
                <a:gd name="T9" fmla="*/ 66752985 h 16"/>
                <a:gd name="T10" fmla="*/ 34753380 w 14"/>
                <a:gd name="T11" fmla="*/ 58409117 h 16"/>
                <a:gd name="T12" fmla="*/ 60819457 w 14"/>
                <a:gd name="T13" fmla="*/ 4172955 h 16"/>
                <a:gd name="T14" fmla="*/ 21720341 w 14"/>
                <a:gd name="T15" fmla="*/ 0 h 16"/>
                <a:gd name="T16" fmla="*/ 21720341 w 14"/>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6">
                  <a:moveTo>
                    <a:pt x="5" y="0"/>
                  </a:moveTo>
                  <a:cubicBezTo>
                    <a:pt x="5" y="0"/>
                    <a:pt x="5" y="0"/>
                    <a:pt x="5" y="0"/>
                  </a:cubicBezTo>
                  <a:cubicBezTo>
                    <a:pt x="1" y="10"/>
                    <a:pt x="1" y="10"/>
                    <a:pt x="1" y="10"/>
                  </a:cubicBezTo>
                  <a:cubicBezTo>
                    <a:pt x="0" y="12"/>
                    <a:pt x="1" y="15"/>
                    <a:pt x="3" y="16"/>
                  </a:cubicBezTo>
                  <a:cubicBezTo>
                    <a:pt x="3" y="16"/>
                    <a:pt x="4" y="16"/>
                    <a:pt x="4" y="16"/>
                  </a:cubicBezTo>
                  <a:cubicBezTo>
                    <a:pt x="6" y="16"/>
                    <a:pt x="7" y="15"/>
                    <a:pt x="8" y="14"/>
                  </a:cubicBezTo>
                  <a:cubicBezTo>
                    <a:pt x="14" y="1"/>
                    <a:pt x="14" y="1"/>
                    <a:pt x="14" y="1"/>
                  </a:cubicBezTo>
                  <a:cubicBezTo>
                    <a:pt x="11" y="1"/>
                    <a:pt x="8" y="0"/>
                    <a:pt x="5" y="0"/>
                  </a:cubicBezTo>
                  <a:cubicBezTo>
                    <a:pt x="5"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07" name="Freeform 188"/>
            <p:cNvSpPr>
              <a:spLocks noEditPoints="1"/>
            </p:cNvSpPr>
            <p:nvPr/>
          </p:nvSpPr>
          <p:spPr bwMode="auto">
            <a:xfrm>
              <a:off x="8583942" y="3748849"/>
              <a:ext cx="358326" cy="359493"/>
            </a:xfrm>
            <a:custGeom>
              <a:avLst/>
              <a:gdLst>
                <a:gd name="T0" fmla="*/ 742182210 w 173"/>
                <a:gd name="T1" fmla="*/ 375670185 h 173"/>
                <a:gd name="T2" fmla="*/ 373236918 w 173"/>
                <a:gd name="T3" fmla="*/ 0 h 173"/>
                <a:gd name="T4" fmla="*/ 0 w 173"/>
                <a:gd name="T5" fmla="*/ 375670185 h 173"/>
                <a:gd name="T6" fmla="*/ 304595741 w 173"/>
                <a:gd name="T7" fmla="*/ 747024376 h 173"/>
                <a:gd name="T8" fmla="*/ 364655736 w 173"/>
                <a:gd name="T9" fmla="*/ 621800288 h 173"/>
                <a:gd name="T10" fmla="*/ 283143820 w 173"/>
                <a:gd name="T11" fmla="*/ 449077409 h 173"/>
                <a:gd name="T12" fmla="*/ 257404414 w 173"/>
                <a:gd name="T13" fmla="*/ 453395481 h 173"/>
                <a:gd name="T14" fmla="*/ 223083826 w 173"/>
                <a:gd name="T15" fmla="*/ 444759337 h 173"/>
                <a:gd name="T16" fmla="*/ 163021760 w 173"/>
                <a:gd name="T17" fmla="*/ 392942473 h 173"/>
                <a:gd name="T18" fmla="*/ 163021760 w 173"/>
                <a:gd name="T19" fmla="*/ 392942473 h 173"/>
                <a:gd name="T20" fmla="*/ 90091027 w 173"/>
                <a:gd name="T21" fmla="*/ 233175887 h 173"/>
                <a:gd name="T22" fmla="*/ 98672210 w 173"/>
                <a:gd name="T23" fmla="*/ 211585527 h 173"/>
                <a:gd name="T24" fmla="*/ 124411616 w 173"/>
                <a:gd name="T25" fmla="*/ 220221671 h 173"/>
                <a:gd name="T26" fmla="*/ 193052793 w 173"/>
                <a:gd name="T27" fmla="*/ 375670185 h 173"/>
                <a:gd name="T28" fmla="*/ 193052793 w 173"/>
                <a:gd name="T29" fmla="*/ 375670185 h 173"/>
                <a:gd name="T30" fmla="*/ 231662937 w 173"/>
                <a:gd name="T31" fmla="*/ 414532833 h 173"/>
                <a:gd name="T32" fmla="*/ 287435447 w 173"/>
                <a:gd name="T33" fmla="*/ 410214761 h 173"/>
                <a:gd name="T34" fmla="*/ 321756036 w 173"/>
                <a:gd name="T35" fmla="*/ 319537327 h 173"/>
                <a:gd name="T36" fmla="*/ 321756036 w 173"/>
                <a:gd name="T37" fmla="*/ 319537327 h 173"/>
                <a:gd name="T38" fmla="*/ 248823231 w 173"/>
                <a:gd name="T39" fmla="*/ 159768664 h 173"/>
                <a:gd name="T40" fmla="*/ 257404414 w 173"/>
                <a:gd name="T41" fmla="*/ 138178304 h 173"/>
                <a:gd name="T42" fmla="*/ 278854264 w 173"/>
                <a:gd name="T43" fmla="*/ 146814448 h 173"/>
                <a:gd name="T44" fmla="*/ 351784997 w 173"/>
                <a:gd name="T45" fmla="*/ 306583111 h 173"/>
                <a:gd name="T46" fmla="*/ 351784997 w 173"/>
                <a:gd name="T47" fmla="*/ 306583111 h 173"/>
                <a:gd name="T48" fmla="*/ 317464409 w 173"/>
                <a:gd name="T49" fmla="*/ 431805121 h 173"/>
                <a:gd name="T50" fmla="*/ 381816030 w 173"/>
                <a:gd name="T51" fmla="*/ 578619568 h 173"/>
                <a:gd name="T52" fmla="*/ 454746763 w 173"/>
                <a:gd name="T53" fmla="*/ 418850905 h 173"/>
                <a:gd name="T54" fmla="*/ 416136618 w 173"/>
                <a:gd name="T55" fmla="*/ 371354191 h 173"/>
                <a:gd name="T56" fmla="*/ 416136618 w 173"/>
                <a:gd name="T57" fmla="*/ 289310823 h 173"/>
                <a:gd name="T58" fmla="*/ 416136618 w 173"/>
                <a:gd name="T59" fmla="*/ 289310823 h 173"/>
                <a:gd name="T60" fmla="*/ 454746763 w 173"/>
                <a:gd name="T61" fmla="*/ 202949383 h 173"/>
                <a:gd name="T62" fmla="*/ 459038390 w 173"/>
                <a:gd name="T63" fmla="*/ 198631311 h 173"/>
                <a:gd name="T64" fmla="*/ 510519273 w 173"/>
                <a:gd name="T65" fmla="*/ 155450592 h 173"/>
                <a:gd name="T66" fmla="*/ 592029117 w 173"/>
                <a:gd name="T67" fmla="*/ 159768664 h 173"/>
                <a:gd name="T68" fmla="*/ 647801627 w 173"/>
                <a:gd name="T69" fmla="*/ 289310823 h 173"/>
                <a:gd name="T70" fmla="*/ 647801627 w 173"/>
                <a:gd name="T71" fmla="*/ 289310823 h 173"/>
                <a:gd name="T72" fmla="*/ 604899855 w 173"/>
                <a:gd name="T73" fmla="*/ 375670185 h 173"/>
                <a:gd name="T74" fmla="*/ 549129417 w 173"/>
                <a:gd name="T75" fmla="*/ 431805121 h 173"/>
                <a:gd name="T76" fmla="*/ 514808828 w 173"/>
                <a:gd name="T77" fmla="*/ 436123193 h 173"/>
                <a:gd name="T78" fmla="*/ 484777796 w 173"/>
                <a:gd name="T79" fmla="*/ 436123193 h 173"/>
                <a:gd name="T80" fmla="*/ 398976324 w 173"/>
                <a:gd name="T81" fmla="*/ 621800288 h 173"/>
                <a:gd name="T82" fmla="*/ 454746763 w 173"/>
                <a:gd name="T83" fmla="*/ 742706304 h 173"/>
                <a:gd name="T84" fmla="*/ 742182210 w 173"/>
                <a:gd name="T85" fmla="*/ 375670185 h 173"/>
                <a:gd name="T86" fmla="*/ 274564708 w 173"/>
                <a:gd name="T87" fmla="*/ 341127687 h 173"/>
                <a:gd name="T88" fmla="*/ 265983526 w 173"/>
                <a:gd name="T89" fmla="*/ 362718047 h 173"/>
                <a:gd name="T90" fmla="*/ 257404414 w 173"/>
                <a:gd name="T91" fmla="*/ 367036119 h 173"/>
                <a:gd name="T92" fmla="*/ 240244120 w 173"/>
                <a:gd name="T93" fmla="*/ 354081903 h 173"/>
                <a:gd name="T94" fmla="*/ 171602943 w 173"/>
                <a:gd name="T95" fmla="*/ 198631311 h 173"/>
                <a:gd name="T96" fmla="*/ 180182054 w 173"/>
                <a:gd name="T97" fmla="*/ 172722880 h 173"/>
                <a:gd name="T98" fmla="*/ 201633976 w 173"/>
                <a:gd name="T99" fmla="*/ 181359024 h 173"/>
                <a:gd name="T100" fmla="*/ 274564708 w 173"/>
                <a:gd name="T101" fmla="*/ 341127687 h 1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73" h="173">
                  <a:moveTo>
                    <a:pt x="173" y="87"/>
                  </a:moveTo>
                  <a:cubicBezTo>
                    <a:pt x="173" y="39"/>
                    <a:pt x="135" y="0"/>
                    <a:pt x="87" y="0"/>
                  </a:cubicBezTo>
                  <a:cubicBezTo>
                    <a:pt x="38" y="0"/>
                    <a:pt x="0" y="39"/>
                    <a:pt x="0" y="87"/>
                  </a:cubicBezTo>
                  <a:cubicBezTo>
                    <a:pt x="0" y="130"/>
                    <a:pt x="31" y="166"/>
                    <a:pt x="71" y="173"/>
                  </a:cubicBezTo>
                  <a:cubicBezTo>
                    <a:pt x="85" y="144"/>
                    <a:pt x="85" y="144"/>
                    <a:pt x="85" y="144"/>
                  </a:cubicBezTo>
                  <a:cubicBezTo>
                    <a:pt x="66" y="104"/>
                    <a:pt x="66" y="104"/>
                    <a:pt x="66" y="104"/>
                  </a:cubicBezTo>
                  <a:cubicBezTo>
                    <a:pt x="64" y="104"/>
                    <a:pt x="62" y="105"/>
                    <a:pt x="60" y="105"/>
                  </a:cubicBezTo>
                  <a:cubicBezTo>
                    <a:pt x="57" y="105"/>
                    <a:pt x="54" y="104"/>
                    <a:pt x="52" y="103"/>
                  </a:cubicBezTo>
                  <a:cubicBezTo>
                    <a:pt x="46" y="101"/>
                    <a:pt x="41" y="96"/>
                    <a:pt x="38" y="91"/>
                  </a:cubicBezTo>
                  <a:cubicBezTo>
                    <a:pt x="38" y="91"/>
                    <a:pt x="38" y="91"/>
                    <a:pt x="38" y="91"/>
                  </a:cubicBezTo>
                  <a:cubicBezTo>
                    <a:pt x="21" y="54"/>
                    <a:pt x="21" y="54"/>
                    <a:pt x="21" y="54"/>
                  </a:cubicBezTo>
                  <a:cubicBezTo>
                    <a:pt x="20" y="52"/>
                    <a:pt x="21" y="49"/>
                    <a:pt x="23" y="49"/>
                  </a:cubicBezTo>
                  <a:cubicBezTo>
                    <a:pt x="25" y="48"/>
                    <a:pt x="28" y="49"/>
                    <a:pt x="29" y="51"/>
                  </a:cubicBezTo>
                  <a:cubicBezTo>
                    <a:pt x="45" y="87"/>
                    <a:pt x="45" y="87"/>
                    <a:pt x="45" y="87"/>
                  </a:cubicBezTo>
                  <a:cubicBezTo>
                    <a:pt x="45" y="87"/>
                    <a:pt x="45" y="87"/>
                    <a:pt x="45" y="87"/>
                  </a:cubicBezTo>
                  <a:cubicBezTo>
                    <a:pt x="47" y="91"/>
                    <a:pt x="50" y="94"/>
                    <a:pt x="54" y="96"/>
                  </a:cubicBezTo>
                  <a:cubicBezTo>
                    <a:pt x="58" y="97"/>
                    <a:pt x="63" y="97"/>
                    <a:pt x="67" y="95"/>
                  </a:cubicBezTo>
                  <a:cubicBezTo>
                    <a:pt x="75" y="91"/>
                    <a:pt x="78" y="82"/>
                    <a:pt x="75" y="74"/>
                  </a:cubicBezTo>
                  <a:cubicBezTo>
                    <a:pt x="75" y="74"/>
                    <a:pt x="75" y="74"/>
                    <a:pt x="75" y="74"/>
                  </a:cubicBezTo>
                  <a:cubicBezTo>
                    <a:pt x="58" y="37"/>
                    <a:pt x="58" y="37"/>
                    <a:pt x="58" y="37"/>
                  </a:cubicBezTo>
                  <a:cubicBezTo>
                    <a:pt x="57" y="35"/>
                    <a:pt x="58" y="33"/>
                    <a:pt x="60" y="32"/>
                  </a:cubicBezTo>
                  <a:cubicBezTo>
                    <a:pt x="62" y="31"/>
                    <a:pt x="65" y="32"/>
                    <a:pt x="65" y="34"/>
                  </a:cubicBezTo>
                  <a:cubicBezTo>
                    <a:pt x="82" y="71"/>
                    <a:pt x="82" y="71"/>
                    <a:pt x="82" y="71"/>
                  </a:cubicBezTo>
                  <a:cubicBezTo>
                    <a:pt x="82" y="71"/>
                    <a:pt x="82" y="71"/>
                    <a:pt x="82" y="71"/>
                  </a:cubicBezTo>
                  <a:cubicBezTo>
                    <a:pt x="87" y="81"/>
                    <a:pt x="83" y="94"/>
                    <a:pt x="74" y="100"/>
                  </a:cubicBezTo>
                  <a:cubicBezTo>
                    <a:pt x="89" y="134"/>
                    <a:pt x="89" y="134"/>
                    <a:pt x="89" y="134"/>
                  </a:cubicBezTo>
                  <a:cubicBezTo>
                    <a:pt x="106" y="97"/>
                    <a:pt x="106" y="97"/>
                    <a:pt x="106" y="97"/>
                  </a:cubicBezTo>
                  <a:cubicBezTo>
                    <a:pt x="102" y="94"/>
                    <a:pt x="99" y="90"/>
                    <a:pt x="97" y="86"/>
                  </a:cubicBezTo>
                  <a:cubicBezTo>
                    <a:pt x="94" y="80"/>
                    <a:pt x="95" y="73"/>
                    <a:pt x="97" y="67"/>
                  </a:cubicBezTo>
                  <a:cubicBezTo>
                    <a:pt x="97" y="67"/>
                    <a:pt x="97" y="67"/>
                    <a:pt x="97" y="67"/>
                  </a:cubicBezTo>
                  <a:cubicBezTo>
                    <a:pt x="106" y="47"/>
                    <a:pt x="106" y="47"/>
                    <a:pt x="106" y="47"/>
                  </a:cubicBezTo>
                  <a:cubicBezTo>
                    <a:pt x="107" y="47"/>
                    <a:pt x="107" y="46"/>
                    <a:pt x="107" y="46"/>
                  </a:cubicBezTo>
                  <a:cubicBezTo>
                    <a:pt x="110" y="42"/>
                    <a:pt x="114" y="38"/>
                    <a:pt x="119" y="36"/>
                  </a:cubicBezTo>
                  <a:cubicBezTo>
                    <a:pt x="125" y="34"/>
                    <a:pt x="132" y="34"/>
                    <a:pt x="138" y="37"/>
                  </a:cubicBezTo>
                  <a:cubicBezTo>
                    <a:pt x="149" y="42"/>
                    <a:pt x="155" y="55"/>
                    <a:pt x="151" y="67"/>
                  </a:cubicBezTo>
                  <a:cubicBezTo>
                    <a:pt x="151" y="67"/>
                    <a:pt x="151" y="67"/>
                    <a:pt x="151" y="67"/>
                  </a:cubicBezTo>
                  <a:cubicBezTo>
                    <a:pt x="141" y="87"/>
                    <a:pt x="141" y="87"/>
                    <a:pt x="141" y="87"/>
                  </a:cubicBezTo>
                  <a:cubicBezTo>
                    <a:pt x="139" y="93"/>
                    <a:pt x="134" y="98"/>
                    <a:pt x="128" y="100"/>
                  </a:cubicBezTo>
                  <a:cubicBezTo>
                    <a:pt x="125" y="101"/>
                    <a:pt x="122" y="101"/>
                    <a:pt x="120" y="101"/>
                  </a:cubicBezTo>
                  <a:cubicBezTo>
                    <a:pt x="117" y="101"/>
                    <a:pt x="115" y="101"/>
                    <a:pt x="113" y="101"/>
                  </a:cubicBezTo>
                  <a:cubicBezTo>
                    <a:pt x="93" y="144"/>
                    <a:pt x="93" y="144"/>
                    <a:pt x="93" y="144"/>
                  </a:cubicBezTo>
                  <a:cubicBezTo>
                    <a:pt x="106" y="172"/>
                    <a:pt x="106" y="172"/>
                    <a:pt x="106" y="172"/>
                  </a:cubicBezTo>
                  <a:cubicBezTo>
                    <a:pt x="145" y="163"/>
                    <a:pt x="173" y="128"/>
                    <a:pt x="173" y="87"/>
                  </a:cubicBezTo>
                  <a:close/>
                  <a:moveTo>
                    <a:pt x="64" y="79"/>
                  </a:moveTo>
                  <a:cubicBezTo>
                    <a:pt x="65" y="81"/>
                    <a:pt x="64" y="83"/>
                    <a:pt x="62" y="84"/>
                  </a:cubicBezTo>
                  <a:cubicBezTo>
                    <a:pt x="61" y="85"/>
                    <a:pt x="61" y="85"/>
                    <a:pt x="60" y="85"/>
                  </a:cubicBezTo>
                  <a:cubicBezTo>
                    <a:pt x="59" y="85"/>
                    <a:pt x="57" y="84"/>
                    <a:pt x="56" y="82"/>
                  </a:cubicBezTo>
                  <a:cubicBezTo>
                    <a:pt x="40" y="46"/>
                    <a:pt x="40" y="46"/>
                    <a:pt x="40" y="46"/>
                  </a:cubicBezTo>
                  <a:cubicBezTo>
                    <a:pt x="39" y="44"/>
                    <a:pt x="40" y="41"/>
                    <a:pt x="42" y="40"/>
                  </a:cubicBezTo>
                  <a:cubicBezTo>
                    <a:pt x="44" y="39"/>
                    <a:pt x="46" y="40"/>
                    <a:pt x="47" y="42"/>
                  </a:cubicBezTo>
                  <a:lnTo>
                    <a:pt x="64"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08" name="Freeform 189"/>
            <p:cNvSpPr>
              <a:spLocks noEditPoints="1"/>
            </p:cNvSpPr>
            <p:nvPr/>
          </p:nvSpPr>
          <p:spPr bwMode="auto">
            <a:xfrm>
              <a:off x="5951936" y="4596226"/>
              <a:ext cx="423689" cy="421354"/>
            </a:xfrm>
            <a:custGeom>
              <a:avLst/>
              <a:gdLst>
                <a:gd name="T0" fmla="*/ 810944900 w 204"/>
                <a:gd name="T1" fmla="*/ 64624910 h 203"/>
                <a:gd name="T2" fmla="*/ 448607729 w 204"/>
                <a:gd name="T3" fmla="*/ 133556764 h 203"/>
                <a:gd name="T4" fmla="*/ 332143099 w 204"/>
                <a:gd name="T5" fmla="*/ 107706800 h 203"/>
                <a:gd name="T6" fmla="*/ 150974514 w 204"/>
                <a:gd name="T7" fmla="*/ 344661345 h 203"/>
                <a:gd name="T8" fmla="*/ 276066614 w 204"/>
                <a:gd name="T9" fmla="*/ 361893271 h 203"/>
                <a:gd name="T10" fmla="*/ 207050999 w 204"/>
                <a:gd name="T11" fmla="*/ 568690908 h 203"/>
                <a:gd name="T12" fmla="*/ 0 w 204"/>
                <a:gd name="T13" fmla="*/ 663472726 h 203"/>
                <a:gd name="T14" fmla="*/ 168227379 w 204"/>
                <a:gd name="T15" fmla="*/ 710863635 h 203"/>
                <a:gd name="T16" fmla="*/ 215676393 w 204"/>
                <a:gd name="T17" fmla="*/ 874577307 h 203"/>
                <a:gd name="T18" fmla="*/ 306260686 w 204"/>
                <a:gd name="T19" fmla="*/ 672088689 h 203"/>
                <a:gd name="T20" fmla="*/ 517625420 w 204"/>
                <a:gd name="T21" fmla="*/ 598847816 h 203"/>
                <a:gd name="T22" fmla="*/ 530566627 w 204"/>
                <a:gd name="T23" fmla="*/ 723788617 h 203"/>
                <a:gd name="T24" fmla="*/ 767809621 w 204"/>
                <a:gd name="T25" fmla="*/ 542840944 h 203"/>
                <a:gd name="T26" fmla="*/ 741929285 w 204"/>
                <a:gd name="T27" fmla="*/ 430827200 h 203"/>
                <a:gd name="T28" fmla="*/ 810944900 w 204"/>
                <a:gd name="T29" fmla="*/ 64624910 h 203"/>
                <a:gd name="T30" fmla="*/ 711735213 w 204"/>
                <a:gd name="T31" fmla="*/ 232645526 h 203"/>
                <a:gd name="T32" fmla="*/ 647031256 w 204"/>
                <a:gd name="T33" fmla="*/ 232645526 h 203"/>
                <a:gd name="T34" fmla="*/ 647031256 w 204"/>
                <a:gd name="T35" fmla="*/ 163713672 h 203"/>
                <a:gd name="T36" fmla="*/ 711735213 w 204"/>
                <a:gd name="T37" fmla="*/ 163713672 h 203"/>
                <a:gd name="T38" fmla="*/ 711735213 w 204"/>
                <a:gd name="T39" fmla="*/ 232645526 h 20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4" h="203">
                  <a:moveTo>
                    <a:pt x="188" y="15"/>
                  </a:moveTo>
                  <a:cubicBezTo>
                    <a:pt x="188" y="15"/>
                    <a:pt x="144" y="0"/>
                    <a:pt x="104" y="31"/>
                  </a:cubicBezTo>
                  <a:cubicBezTo>
                    <a:pt x="97" y="26"/>
                    <a:pt x="88" y="20"/>
                    <a:pt x="77" y="25"/>
                  </a:cubicBezTo>
                  <a:cubicBezTo>
                    <a:pt x="59" y="33"/>
                    <a:pt x="35" y="80"/>
                    <a:pt x="35" y="80"/>
                  </a:cubicBezTo>
                  <a:cubicBezTo>
                    <a:pt x="64" y="84"/>
                    <a:pt x="64" y="84"/>
                    <a:pt x="64" y="84"/>
                  </a:cubicBezTo>
                  <a:cubicBezTo>
                    <a:pt x="58" y="97"/>
                    <a:pt x="52" y="113"/>
                    <a:pt x="48" y="132"/>
                  </a:cubicBezTo>
                  <a:cubicBezTo>
                    <a:pt x="0" y="154"/>
                    <a:pt x="0" y="154"/>
                    <a:pt x="0" y="154"/>
                  </a:cubicBezTo>
                  <a:cubicBezTo>
                    <a:pt x="0" y="154"/>
                    <a:pt x="19" y="167"/>
                    <a:pt x="39" y="165"/>
                  </a:cubicBezTo>
                  <a:cubicBezTo>
                    <a:pt x="36" y="184"/>
                    <a:pt x="50" y="203"/>
                    <a:pt x="50" y="203"/>
                  </a:cubicBezTo>
                  <a:cubicBezTo>
                    <a:pt x="71" y="156"/>
                    <a:pt x="71" y="156"/>
                    <a:pt x="71" y="156"/>
                  </a:cubicBezTo>
                  <a:cubicBezTo>
                    <a:pt x="90" y="151"/>
                    <a:pt x="106" y="145"/>
                    <a:pt x="120" y="139"/>
                  </a:cubicBezTo>
                  <a:cubicBezTo>
                    <a:pt x="123" y="168"/>
                    <a:pt x="123" y="168"/>
                    <a:pt x="123" y="168"/>
                  </a:cubicBezTo>
                  <a:cubicBezTo>
                    <a:pt x="123" y="168"/>
                    <a:pt x="170" y="144"/>
                    <a:pt x="178" y="126"/>
                  </a:cubicBezTo>
                  <a:cubicBezTo>
                    <a:pt x="183" y="115"/>
                    <a:pt x="178" y="106"/>
                    <a:pt x="172" y="100"/>
                  </a:cubicBezTo>
                  <a:cubicBezTo>
                    <a:pt x="204" y="59"/>
                    <a:pt x="188" y="15"/>
                    <a:pt x="188" y="15"/>
                  </a:cubicBezTo>
                  <a:close/>
                  <a:moveTo>
                    <a:pt x="165" y="54"/>
                  </a:moveTo>
                  <a:cubicBezTo>
                    <a:pt x="161" y="58"/>
                    <a:pt x="154" y="58"/>
                    <a:pt x="150" y="54"/>
                  </a:cubicBezTo>
                  <a:cubicBezTo>
                    <a:pt x="145" y="49"/>
                    <a:pt x="145" y="42"/>
                    <a:pt x="150" y="38"/>
                  </a:cubicBezTo>
                  <a:cubicBezTo>
                    <a:pt x="154" y="34"/>
                    <a:pt x="161" y="34"/>
                    <a:pt x="165" y="38"/>
                  </a:cubicBezTo>
                  <a:cubicBezTo>
                    <a:pt x="170" y="42"/>
                    <a:pt x="170" y="49"/>
                    <a:pt x="165"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09" name="Freeform 190"/>
            <p:cNvSpPr>
              <a:spLocks noEditPoints="1"/>
            </p:cNvSpPr>
            <p:nvPr/>
          </p:nvSpPr>
          <p:spPr bwMode="auto">
            <a:xfrm>
              <a:off x="4412417" y="4658087"/>
              <a:ext cx="152901" cy="156403"/>
            </a:xfrm>
            <a:custGeom>
              <a:avLst/>
              <a:gdLst>
                <a:gd name="T0" fmla="*/ 281773814 w 74"/>
                <a:gd name="T1" fmla="*/ 39138287 h 75"/>
                <a:gd name="T2" fmla="*/ 34154777 w 74"/>
                <a:gd name="T3" fmla="*/ 4348003 h 75"/>
                <a:gd name="T4" fmla="*/ 8537661 w 74"/>
                <a:gd name="T5" fmla="*/ 39138287 h 75"/>
                <a:gd name="T6" fmla="*/ 132348213 w 74"/>
                <a:gd name="T7" fmla="*/ 300066454 h 75"/>
                <a:gd name="T8" fmla="*/ 175040652 w 74"/>
                <a:gd name="T9" fmla="*/ 304414458 h 75"/>
                <a:gd name="T10" fmla="*/ 303120034 w 74"/>
                <a:gd name="T11" fmla="*/ 86974666 h 75"/>
                <a:gd name="T12" fmla="*/ 281773814 w 74"/>
                <a:gd name="T13" fmla="*/ 39138287 h 75"/>
                <a:gd name="T14" fmla="*/ 128079382 w 74"/>
                <a:gd name="T15" fmla="*/ 104370850 h 75"/>
                <a:gd name="T16" fmla="*/ 115270824 w 74"/>
                <a:gd name="T17" fmla="*/ 91324754 h 75"/>
                <a:gd name="T18" fmla="*/ 128079382 w 74"/>
                <a:gd name="T19" fmla="*/ 73928570 h 75"/>
                <a:gd name="T20" fmla="*/ 145156771 w 74"/>
                <a:gd name="T21" fmla="*/ 91324754 h 75"/>
                <a:gd name="T22" fmla="*/ 128079382 w 74"/>
                <a:gd name="T23" fmla="*/ 104370850 h 75"/>
                <a:gd name="T24" fmla="*/ 157965329 w 74"/>
                <a:gd name="T25" fmla="*/ 200043608 h 75"/>
                <a:gd name="T26" fmla="*/ 140887940 w 74"/>
                <a:gd name="T27" fmla="*/ 186997512 h 75"/>
                <a:gd name="T28" fmla="*/ 157965329 w 74"/>
                <a:gd name="T29" fmla="*/ 173951417 h 75"/>
                <a:gd name="T30" fmla="*/ 170771821 w 74"/>
                <a:gd name="T31" fmla="*/ 186997512 h 75"/>
                <a:gd name="T32" fmla="*/ 157965329 w 74"/>
                <a:gd name="T33" fmla="*/ 200043608 h 75"/>
                <a:gd name="T34" fmla="*/ 192118040 w 74"/>
                <a:gd name="T35" fmla="*/ 134813130 h 75"/>
                <a:gd name="T36" fmla="*/ 179311548 w 74"/>
                <a:gd name="T37" fmla="*/ 117416946 h 75"/>
                <a:gd name="T38" fmla="*/ 192118040 w 74"/>
                <a:gd name="T39" fmla="*/ 104370850 h 75"/>
                <a:gd name="T40" fmla="*/ 204926598 w 74"/>
                <a:gd name="T41" fmla="*/ 117416946 h 75"/>
                <a:gd name="T42" fmla="*/ 192118040 w 74"/>
                <a:gd name="T43" fmla="*/ 134813130 h 7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4" h="75">
                  <a:moveTo>
                    <a:pt x="66" y="9"/>
                  </a:moveTo>
                  <a:cubicBezTo>
                    <a:pt x="8" y="1"/>
                    <a:pt x="8" y="1"/>
                    <a:pt x="8" y="1"/>
                  </a:cubicBezTo>
                  <a:cubicBezTo>
                    <a:pt x="2" y="0"/>
                    <a:pt x="0" y="4"/>
                    <a:pt x="2" y="9"/>
                  </a:cubicBezTo>
                  <a:cubicBezTo>
                    <a:pt x="31" y="69"/>
                    <a:pt x="31" y="69"/>
                    <a:pt x="31" y="69"/>
                  </a:cubicBezTo>
                  <a:cubicBezTo>
                    <a:pt x="33" y="74"/>
                    <a:pt x="38" y="75"/>
                    <a:pt x="41" y="70"/>
                  </a:cubicBezTo>
                  <a:cubicBezTo>
                    <a:pt x="71" y="20"/>
                    <a:pt x="71" y="20"/>
                    <a:pt x="71" y="20"/>
                  </a:cubicBezTo>
                  <a:cubicBezTo>
                    <a:pt x="74" y="15"/>
                    <a:pt x="72" y="10"/>
                    <a:pt x="66" y="9"/>
                  </a:cubicBezTo>
                  <a:close/>
                  <a:moveTo>
                    <a:pt x="30" y="24"/>
                  </a:moveTo>
                  <a:cubicBezTo>
                    <a:pt x="29" y="24"/>
                    <a:pt x="27" y="23"/>
                    <a:pt x="27" y="21"/>
                  </a:cubicBezTo>
                  <a:cubicBezTo>
                    <a:pt x="27" y="19"/>
                    <a:pt x="29" y="17"/>
                    <a:pt x="30" y="17"/>
                  </a:cubicBezTo>
                  <a:cubicBezTo>
                    <a:pt x="32" y="17"/>
                    <a:pt x="34" y="19"/>
                    <a:pt x="34" y="21"/>
                  </a:cubicBezTo>
                  <a:cubicBezTo>
                    <a:pt x="34" y="23"/>
                    <a:pt x="32" y="24"/>
                    <a:pt x="30" y="24"/>
                  </a:cubicBezTo>
                  <a:close/>
                  <a:moveTo>
                    <a:pt x="37" y="46"/>
                  </a:moveTo>
                  <a:cubicBezTo>
                    <a:pt x="35" y="46"/>
                    <a:pt x="33" y="45"/>
                    <a:pt x="33" y="43"/>
                  </a:cubicBezTo>
                  <a:cubicBezTo>
                    <a:pt x="33" y="41"/>
                    <a:pt x="35" y="40"/>
                    <a:pt x="37" y="40"/>
                  </a:cubicBezTo>
                  <a:cubicBezTo>
                    <a:pt x="38" y="40"/>
                    <a:pt x="40" y="41"/>
                    <a:pt x="40" y="43"/>
                  </a:cubicBezTo>
                  <a:cubicBezTo>
                    <a:pt x="40" y="45"/>
                    <a:pt x="38" y="46"/>
                    <a:pt x="37" y="46"/>
                  </a:cubicBezTo>
                  <a:close/>
                  <a:moveTo>
                    <a:pt x="45" y="31"/>
                  </a:moveTo>
                  <a:cubicBezTo>
                    <a:pt x="43" y="31"/>
                    <a:pt x="42" y="29"/>
                    <a:pt x="42" y="27"/>
                  </a:cubicBezTo>
                  <a:cubicBezTo>
                    <a:pt x="42" y="26"/>
                    <a:pt x="43" y="24"/>
                    <a:pt x="45" y="24"/>
                  </a:cubicBezTo>
                  <a:cubicBezTo>
                    <a:pt x="47" y="24"/>
                    <a:pt x="48" y="26"/>
                    <a:pt x="48" y="27"/>
                  </a:cubicBezTo>
                  <a:cubicBezTo>
                    <a:pt x="48" y="29"/>
                    <a:pt x="47" y="31"/>
                    <a:pt x="4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10" name="Freeform 191"/>
            <p:cNvSpPr/>
            <p:nvPr/>
          </p:nvSpPr>
          <p:spPr bwMode="auto">
            <a:xfrm>
              <a:off x="4210494" y="4732787"/>
              <a:ext cx="399178" cy="116719"/>
            </a:xfrm>
            <a:custGeom>
              <a:avLst/>
              <a:gdLst>
                <a:gd name="T0" fmla="*/ 704559565 w 192"/>
                <a:gd name="T1" fmla="*/ 34753082 h 56"/>
                <a:gd name="T2" fmla="*/ 626757278 w 192"/>
                <a:gd name="T3" fmla="*/ 165078183 h 56"/>
                <a:gd name="T4" fmla="*/ 574887008 w 192"/>
                <a:gd name="T5" fmla="*/ 199831265 h 56"/>
                <a:gd name="T6" fmla="*/ 518694388 w 192"/>
                <a:gd name="T7" fmla="*/ 160734569 h 56"/>
                <a:gd name="T8" fmla="*/ 445212371 w 192"/>
                <a:gd name="T9" fmla="*/ 4343614 h 56"/>
                <a:gd name="T10" fmla="*/ 427922974 w 192"/>
                <a:gd name="T11" fmla="*/ 0 h 56"/>
                <a:gd name="T12" fmla="*/ 436567673 w 192"/>
                <a:gd name="T13" fmla="*/ 125981486 h 56"/>
                <a:gd name="T14" fmla="*/ 423600625 w 192"/>
                <a:gd name="T15" fmla="*/ 178111110 h 56"/>
                <a:gd name="T16" fmla="*/ 384699481 w 192"/>
                <a:gd name="T17" fmla="*/ 195487651 h 56"/>
                <a:gd name="T18" fmla="*/ 350118608 w 192"/>
                <a:gd name="T19" fmla="*/ 186800422 h 56"/>
                <a:gd name="T20" fmla="*/ 95093763 w 192"/>
                <a:gd name="T21" fmla="*/ 52129623 h 56"/>
                <a:gd name="T22" fmla="*/ 90771414 w 192"/>
                <a:gd name="T23" fmla="*/ 47786009 h 56"/>
                <a:gd name="T24" fmla="*/ 0 w 192"/>
                <a:gd name="T25" fmla="*/ 121637872 h 56"/>
                <a:gd name="T26" fmla="*/ 414955926 w 192"/>
                <a:gd name="T27" fmla="*/ 243273660 h 56"/>
                <a:gd name="T28" fmla="*/ 829911853 w 192"/>
                <a:gd name="T29" fmla="*/ 121637872 h 56"/>
                <a:gd name="T30" fmla="*/ 704559565 w 192"/>
                <a:gd name="T31" fmla="*/ 34753082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2" h="56">
                  <a:moveTo>
                    <a:pt x="163" y="8"/>
                  </a:moveTo>
                  <a:cubicBezTo>
                    <a:pt x="145" y="38"/>
                    <a:pt x="145" y="38"/>
                    <a:pt x="145" y="38"/>
                  </a:cubicBezTo>
                  <a:cubicBezTo>
                    <a:pt x="142" y="43"/>
                    <a:pt x="138" y="46"/>
                    <a:pt x="133" y="46"/>
                  </a:cubicBezTo>
                  <a:cubicBezTo>
                    <a:pt x="128" y="46"/>
                    <a:pt x="123" y="42"/>
                    <a:pt x="120" y="37"/>
                  </a:cubicBezTo>
                  <a:cubicBezTo>
                    <a:pt x="103" y="1"/>
                    <a:pt x="103" y="1"/>
                    <a:pt x="103" y="1"/>
                  </a:cubicBezTo>
                  <a:cubicBezTo>
                    <a:pt x="102" y="0"/>
                    <a:pt x="100" y="0"/>
                    <a:pt x="99" y="0"/>
                  </a:cubicBezTo>
                  <a:cubicBezTo>
                    <a:pt x="101" y="29"/>
                    <a:pt x="101" y="29"/>
                    <a:pt x="101" y="29"/>
                  </a:cubicBezTo>
                  <a:cubicBezTo>
                    <a:pt x="102" y="34"/>
                    <a:pt x="101" y="38"/>
                    <a:pt x="98" y="41"/>
                  </a:cubicBezTo>
                  <a:cubicBezTo>
                    <a:pt x="96" y="44"/>
                    <a:pt x="92" y="45"/>
                    <a:pt x="89" y="45"/>
                  </a:cubicBezTo>
                  <a:cubicBezTo>
                    <a:pt x="86" y="45"/>
                    <a:pt x="84" y="44"/>
                    <a:pt x="81" y="43"/>
                  </a:cubicBezTo>
                  <a:cubicBezTo>
                    <a:pt x="22" y="12"/>
                    <a:pt x="22" y="12"/>
                    <a:pt x="22" y="12"/>
                  </a:cubicBezTo>
                  <a:cubicBezTo>
                    <a:pt x="22" y="11"/>
                    <a:pt x="21" y="11"/>
                    <a:pt x="21" y="11"/>
                  </a:cubicBezTo>
                  <a:cubicBezTo>
                    <a:pt x="8" y="16"/>
                    <a:pt x="0" y="22"/>
                    <a:pt x="0" y="28"/>
                  </a:cubicBezTo>
                  <a:cubicBezTo>
                    <a:pt x="0" y="44"/>
                    <a:pt x="43" y="56"/>
                    <a:pt x="96" y="56"/>
                  </a:cubicBezTo>
                  <a:cubicBezTo>
                    <a:pt x="149" y="56"/>
                    <a:pt x="192" y="44"/>
                    <a:pt x="192" y="28"/>
                  </a:cubicBezTo>
                  <a:cubicBezTo>
                    <a:pt x="192" y="20"/>
                    <a:pt x="181" y="13"/>
                    <a:pt x="16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11" name="Freeform 192"/>
            <p:cNvSpPr>
              <a:spLocks noEditPoints="1"/>
            </p:cNvSpPr>
            <p:nvPr/>
          </p:nvSpPr>
          <p:spPr bwMode="auto">
            <a:xfrm>
              <a:off x="4254847" y="4658087"/>
              <a:ext cx="151734" cy="154069"/>
            </a:xfrm>
            <a:custGeom>
              <a:avLst/>
              <a:gdLst>
                <a:gd name="T0" fmla="*/ 311065093 w 73"/>
                <a:gd name="T1" fmla="*/ 286095723 h 74"/>
                <a:gd name="T2" fmla="*/ 289464822 w 73"/>
                <a:gd name="T3" fmla="*/ 34678017 h 74"/>
                <a:gd name="T4" fmla="*/ 241940902 w 73"/>
                <a:gd name="T5" fmla="*/ 13004256 h 74"/>
                <a:gd name="T6" fmla="*/ 21602349 w 73"/>
                <a:gd name="T7" fmla="*/ 130042564 h 74"/>
                <a:gd name="T8" fmla="*/ 21602349 w 73"/>
                <a:gd name="T9" fmla="*/ 173392167 h 74"/>
                <a:gd name="T10" fmla="*/ 276502998 w 73"/>
                <a:gd name="T11" fmla="*/ 312104236 h 74"/>
                <a:gd name="T12" fmla="*/ 311065093 w 73"/>
                <a:gd name="T13" fmla="*/ 286095723 h 74"/>
                <a:gd name="T14" fmla="*/ 142571761 w 73"/>
                <a:gd name="T15" fmla="*/ 160387911 h 74"/>
                <a:gd name="T16" fmla="*/ 129609936 w 73"/>
                <a:gd name="T17" fmla="*/ 147381573 h 74"/>
                <a:gd name="T18" fmla="*/ 142571761 w 73"/>
                <a:gd name="T19" fmla="*/ 134377316 h 74"/>
                <a:gd name="T20" fmla="*/ 159852808 w 73"/>
                <a:gd name="T21" fmla="*/ 147381573 h 74"/>
                <a:gd name="T22" fmla="*/ 142571761 w 73"/>
                <a:gd name="T23" fmla="*/ 160387911 h 74"/>
                <a:gd name="T24" fmla="*/ 207376728 w 73"/>
                <a:gd name="T25" fmla="*/ 117038308 h 74"/>
                <a:gd name="T26" fmla="*/ 224657776 w 73"/>
                <a:gd name="T27" fmla="*/ 104034051 h 74"/>
                <a:gd name="T28" fmla="*/ 237619601 w 73"/>
                <a:gd name="T29" fmla="*/ 117038308 h 74"/>
                <a:gd name="T30" fmla="*/ 224657776 w 73"/>
                <a:gd name="T31" fmla="*/ 134377316 h 74"/>
                <a:gd name="T32" fmla="*/ 207376728 w 73"/>
                <a:gd name="T33" fmla="*/ 117038308 h 74"/>
                <a:gd name="T34" fmla="*/ 228979077 w 73"/>
                <a:gd name="T35" fmla="*/ 216739689 h 74"/>
                <a:gd name="T36" fmla="*/ 216017252 w 73"/>
                <a:gd name="T37" fmla="*/ 199400680 h 74"/>
                <a:gd name="T38" fmla="*/ 228979077 w 73"/>
                <a:gd name="T39" fmla="*/ 186396424 h 74"/>
                <a:gd name="T40" fmla="*/ 241940902 w 73"/>
                <a:gd name="T41" fmla="*/ 199400680 h 74"/>
                <a:gd name="T42" fmla="*/ 228979077 w 73"/>
                <a:gd name="T43" fmla="*/ 216739689 h 7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3" h="74">
                  <a:moveTo>
                    <a:pt x="72" y="66"/>
                  </a:moveTo>
                  <a:cubicBezTo>
                    <a:pt x="67" y="8"/>
                    <a:pt x="67" y="8"/>
                    <a:pt x="67" y="8"/>
                  </a:cubicBezTo>
                  <a:cubicBezTo>
                    <a:pt x="66" y="2"/>
                    <a:pt x="62" y="0"/>
                    <a:pt x="56" y="3"/>
                  </a:cubicBezTo>
                  <a:cubicBezTo>
                    <a:pt x="5" y="30"/>
                    <a:pt x="5" y="30"/>
                    <a:pt x="5" y="30"/>
                  </a:cubicBezTo>
                  <a:cubicBezTo>
                    <a:pt x="0" y="33"/>
                    <a:pt x="0" y="38"/>
                    <a:pt x="5" y="40"/>
                  </a:cubicBezTo>
                  <a:cubicBezTo>
                    <a:pt x="64" y="72"/>
                    <a:pt x="64" y="72"/>
                    <a:pt x="64" y="72"/>
                  </a:cubicBezTo>
                  <a:cubicBezTo>
                    <a:pt x="69" y="74"/>
                    <a:pt x="73" y="72"/>
                    <a:pt x="72" y="66"/>
                  </a:cubicBezTo>
                  <a:close/>
                  <a:moveTo>
                    <a:pt x="33" y="37"/>
                  </a:moveTo>
                  <a:cubicBezTo>
                    <a:pt x="31" y="37"/>
                    <a:pt x="30" y="36"/>
                    <a:pt x="30" y="34"/>
                  </a:cubicBezTo>
                  <a:cubicBezTo>
                    <a:pt x="30" y="32"/>
                    <a:pt x="31" y="31"/>
                    <a:pt x="33" y="31"/>
                  </a:cubicBezTo>
                  <a:cubicBezTo>
                    <a:pt x="35" y="31"/>
                    <a:pt x="37" y="32"/>
                    <a:pt x="37" y="34"/>
                  </a:cubicBezTo>
                  <a:cubicBezTo>
                    <a:pt x="37" y="36"/>
                    <a:pt x="35" y="37"/>
                    <a:pt x="33" y="37"/>
                  </a:cubicBezTo>
                  <a:close/>
                  <a:moveTo>
                    <a:pt x="48" y="27"/>
                  </a:moveTo>
                  <a:cubicBezTo>
                    <a:pt x="48" y="26"/>
                    <a:pt x="50" y="24"/>
                    <a:pt x="52" y="24"/>
                  </a:cubicBezTo>
                  <a:cubicBezTo>
                    <a:pt x="53" y="24"/>
                    <a:pt x="55" y="26"/>
                    <a:pt x="55" y="27"/>
                  </a:cubicBezTo>
                  <a:cubicBezTo>
                    <a:pt x="55" y="29"/>
                    <a:pt x="53" y="31"/>
                    <a:pt x="52" y="31"/>
                  </a:cubicBezTo>
                  <a:cubicBezTo>
                    <a:pt x="50" y="31"/>
                    <a:pt x="48" y="29"/>
                    <a:pt x="48" y="27"/>
                  </a:cubicBezTo>
                  <a:close/>
                  <a:moveTo>
                    <a:pt x="53" y="50"/>
                  </a:moveTo>
                  <a:cubicBezTo>
                    <a:pt x="51" y="50"/>
                    <a:pt x="50" y="48"/>
                    <a:pt x="50" y="46"/>
                  </a:cubicBezTo>
                  <a:cubicBezTo>
                    <a:pt x="50" y="45"/>
                    <a:pt x="51" y="43"/>
                    <a:pt x="53" y="43"/>
                  </a:cubicBezTo>
                  <a:cubicBezTo>
                    <a:pt x="55" y="43"/>
                    <a:pt x="56" y="45"/>
                    <a:pt x="56" y="46"/>
                  </a:cubicBezTo>
                  <a:cubicBezTo>
                    <a:pt x="56" y="48"/>
                    <a:pt x="55" y="50"/>
                    <a:pt x="53"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12" name="Freeform 193"/>
            <p:cNvSpPr/>
            <p:nvPr/>
          </p:nvSpPr>
          <p:spPr bwMode="auto">
            <a:xfrm>
              <a:off x="4210494" y="4823827"/>
              <a:ext cx="394509" cy="151734"/>
            </a:xfrm>
            <a:custGeom>
              <a:avLst/>
              <a:gdLst>
                <a:gd name="T0" fmla="*/ 409573015 w 190"/>
                <a:gd name="T1" fmla="*/ 86407317 h 73"/>
                <a:gd name="T2" fmla="*/ 0 w 190"/>
                <a:gd name="T3" fmla="*/ 0 h 73"/>
                <a:gd name="T4" fmla="*/ 409573015 w 190"/>
                <a:gd name="T5" fmla="*/ 315386394 h 73"/>
                <a:gd name="T6" fmla="*/ 819143953 w 190"/>
                <a:gd name="T7" fmla="*/ 0 h 73"/>
                <a:gd name="T8" fmla="*/ 409573015 w 190"/>
                <a:gd name="T9" fmla="*/ 86407317 h 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73">
                  <a:moveTo>
                    <a:pt x="95" y="20"/>
                  </a:moveTo>
                  <a:cubicBezTo>
                    <a:pt x="58" y="20"/>
                    <a:pt x="18" y="14"/>
                    <a:pt x="0" y="0"/>
                  </a:cubicBezTo>
                  <a:cubicBezTo>
                    <a:pt x="9" y="42"/>
                    <a:pt x="48" y="73"/>
                    <a:pt x="95" y="73"/>
                  </a:cubicBezTo>
                  <a:cubicBezTo>
                    <a:pt x="142" y="73"/>
                    <a:pt x="181" y="42"/>
                    <a:pt x="190" y="0"/>
                  </a:cubicBezTo>
                  <a:cubicBezTo>
                    <a:pt x="172" y="14"/>
                    <a:pt x="132" y="20"/>
                    <a:pt x="9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13" name="Freeform 194"/>
            <p:cNvSpPr>
              <a:spLocks noEditPoints="1"/>
            </p:cNvSpPr>
            <p:nvPr/>
          </p:nvSpPr>
          <p:spPr bwMode="auto">
            <a:xfrm>
              <a:off x="3422643" y="4870515"/>
              <a:ext cx="311639" cy="142397"/>
            </a:xfrm>
            <a:custGeom>
              <a:avLst/>
              <a:gdLst>
                <a:gd name="T0" fmla="*/ 323730593 w 150"/>
                <a:gd name="T1" fmla="*/ 0 h 69"/>
                <a:gd name="T2" fmla="*/ 0 w 150"/>
                <a:gd name="T3" fmla="*/ 149062831 h 69"/>
                <a:gd name="T4" fmla="*/ 323730593 w 150"/>
                <a:gd name="T5" fmla="*/ 293868197 h 69"/>
                <a:gd name="T6" fmla="*/ 647459109 w 150"/>
                <a:gd name="T7" fmla="*/ 149062831 h 69"/>
                <a:gd name="T8" fmla="*/ 323730593 w 150"/>
                <a:gd name="T9" fmla="*/ 0 h 69"/>
                <a:gd name="T10" fmla="*/ 487752432 w 150"/>
                <a:gd name="T11" fmla="*/ 132026784 h 69"/>
                <a:gd name="T12" fmla="*/ 457537992 w 150"/>
                <a:gd name="T13" fmla="*/ 170358405 h 69"/>
                <a:gd name="T14" fmla="*/ 319413354 w 150"/>
                <a:gd name="T15" fmla="*/ 200170971 h 69"/>
                <a:gd name="T16" fmla="*/ 237402435 w 150"/>
                <a:gd name="T17" fmla="*/ 200170971 h 69"/>
                <a:gd name="T18" fmla="*/ 185605956 w 150"/>
                <a:gd name="T19" fmla="*/ 174617933 h 69"/>
                <a:gd name="T20" fmla="*/ 164023916 w 150"/>
                <a:gd name="T21" fmla="*/ 136286311 h 69"/>
                <a:gd name="T22" fmla="*/ 172656316 w 150"/>
                <a:gd name="T23" fmla="*/ 93697226 h 69"/>
                <a:gd name="T24" fmla="*/ 211503157 w 150"/>
                <a:gd name="T25" fmla="*/ 97956754 h 69"/>
                <a:gd name="T26" fmla="*/ 237402435 w 150"/>
                <a:gd name="T27" fmla="*/ 127769320 h 69"/>
                <a:gd name="T28" fmla="*/ 284881675 w 150"/>
                <a:gd name="T29" fmla="*/ 102214218 h 69"/>
                <a:gd name="T30" fmla="*/ 332362994 w 150"/>
                <a:gd name="T31" fmla="*/ 93697226 h 69"/>
                <a:gd name="T32" fmla="*/ 379842234 w 150"/>
                <a:gd name="T33" fmla="*/ 110733273 h 69"/>
                <a:gd name="T34" fmla="*/ 414373913 w 150"/>
                <a:gd name="T35" fmla="*/ 127769320 h 69"/>
                <a:gd name="T36" fmla="*/ 466170392 w 150"/>
                <a:gd name="T37" fmla="*/ 93697226 h 69"/>
                <a:gd name="T38" fmla="*/ 479120031 w 150"/>
                <a:gd name="T39" fmla="*/ 102214218 h 69"/>
                <a:gd name="T40" fmla="*/ 479120031 w 150"/>
                <a:gd name="T41" fmla="*/ 102214218 h 69"/>
                <a:gd name="T42" fmla="*/ 487752432 w 150"/>
                <a:gd name="T43" fmla="*/ 132026784 h 6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0" h="69">
                  <a:moveTo>
                    <a:pt x="75" y="0"/>
                  </a:moveTo>
                  <a:cubicBezTo>
                    <a:pt x="34" y="0"/>
                    <a:pt x="0" y="15"/>
                    <a:pt x="0" y="35"/>
                  </a:cubicBezTo>
                  <a:cubicBezTo>
                    <a:pt x="0" y="54"/>
                    <a:pt x="34" y="69"/>
                    <a:pt x="75" y="69"/>
                  </a:cubicBezTo>
                  <a:cubicBezTo>
                    <a:pt x="116" y="69"/>
                    <a:pt x="150" y="54"/>
                    <a:pt x="150" y="35"/>
                  </a:cubicBezTo>
                  <a:cubicBezTo>
                    <a:pt x="150" y="15"/>
                    <a:pt x="116" y="0"/>
                    <a:pt x="75" y="0"/>
                  </a:cubicBezTo>
                  <a:close/>
                  <a:moveTo>
                    <a:pt x="113" y="31"/>
                  </a:moveTo>
                  <a:cubicBezTo>
                    <a:pt x="112" y="35"/>
                    <a:pt x="110" y="37"/>
                    <a:pt x="106" y="40"/>
                  </a:cubicBezTo>
                  <a:cubicBezTo>
                    <a:pt x="96" y="44"/>
                    <a:pt x="85" y="46"/>
                    <a:pt x="74" y="47"/>
                  </a:cubicBezTo>
                  <a:cubicBezTo>
                    <a:pt x="68" y="48"/>
                    <a:pt x="60" y="48"/>
                    <a:pt x="55" y="47"/>
                  </a:cubicBezTo>
                  <a:cubicBezTo>
                    <a:pt x="50" y="46"/>
                    <a:pt x="46" y="43"/>
                    <a:pt x="43" y="41"/>
                  </a:cubicBezTo>
                  <a:cubicBezTo>
                    <a:pt x="41" y="38"/>
                    <a:pt x="39" y="35"/>
                    <a:pt x="38" y="32"/>
                  </a:cubicBezTo>
                  <a:cubicBezTo>
                    <a:pt x="37" y="29"/>
                    <a:pt x="36" y="25"/>
                    <a:pt x="40" y="22"/>
                  </a:cubicBezTo>
                  <a:cubicBezTo>
                    <a:pt x="42" y="21"/>
                    <a:pt x="47" y="21"/>
                    <a:pt x="49" y="23"/>
                  </a:cubicBezTo>
                  <a:cubicBezTo>
                    <a:pt x="51" y="26"/>
                    <a:pt x="49" y="30"/>
                    <a:pt x="55" y="30"/>
                  </a:cubicBezTo>
                  <a:cubicBezTo>
                    <a:pt x="60" y="30"/>
                    <a:pt x="62" y="25"/>
                    <a:pt x="66" y="24"/>
                  </a:cubicBezTo>
                  <a:cubicBezTo>
                    <a:pt x="69" y="22"/>
                    <a:pt x="73" y="22"/>
                    <a:pt x="77" y="22"/>
                  </a:cubicBezTo>
                  <a:cubicBezTo>
                    <a:pt x="82" y="22"/>
                    <a:pt x="85" y="23"/>
                    <a:pt x="88" y="26"/>
                  </a:cubicBezTo>
                  <a:cubicBezTo>
                    <a:pt x="90" y="28"/>
                    <a:pt x="93" y="30"/>
                    <a:pt x="96" y="30"/>
                  </a:cubicBezTo>
                  <a:cubicBezTo>
                    <a:pt x="103" y="30"/>
                    <a:pt x="101" y="19"/>
                    <a:pt x="108" y="22"/>
                  </a:cubicBezTo>
                  <a:cubicBezTo>
                    <a:pt x="109" y="22"/>
                    <a:pt x="110" y="23"/>
                    <a:pt x="111" y="24"/>
                  </a:cubicBezTo>
                  <a:cubicBezTo>
                    <a:pt x="111" y="24"/>
                    <a:pt x="111" y="24"/>
                    <a:pt x="111" y="24"/>
                  </a:cubicBezTo>
                  <a:cubicBezTo>
                    <a:pt x="113" y="24"/>
                    <a:pt x="113" y="29"/>
                    <a:pt x="11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14" name="Freeform 195"/>
            <p:cNvSpPr/>
            <p:nvPr/>
          </p:nvSpPr>
          <p:spPr bwMode="auto">
            <a:xfrm>
              <a:off x="3497343" y="4639412"/>
              <a:ext cx="18675" cy="50189"/>
            </a:xfrm>
            <a:custGeom>
              <a:avLst/>
              <a:gdLst>
                <a:gd name="T0" fmla="*/ 17222500 w 9"/>
                <a:gd name="T1" fmla="*/ 104955655 h 24"/>
                <a:gd name="T2" fmla="*/ 38750625 w 9"/>
                <a:gd name="T3" fmla="*/ 87462697 h 24"/>
                <a:gd name="T4" fmla="*/ 38750625 w 9"/>
                <a:gd name="T5" fmla="*/ 17492958 h 24"/>
                <a:gd name="T6" fmla="*/ 17222500 w 9"/>
                <a:gd name="T7" fmla="*/ 0 h 24"/>
                <a:gd name="T8" fmla="*/ 0 w 9"/>
                <a:gd name="T9" fmla="*/ 17492958 h 24"/>
                <a:gd name="T10" fmla="*/ 0 w 9"/>
                <a:gd name="T11" fmla="*/ 87462697 h 24"/>
                <a:gd name="T12" fmla="*/ 17222500 w 9"/>
                <a:gd name="T13" fmla="*/ 104955655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24">
                  <a:moveTo>
                    <a:pt x="4" y="24"/>
                  </a:moveTo>
                  <a:cubicBezTo>
                    <a:pt x="7" y="24"/>
                    <a:pt x="9" y="22"/>
                    <a:pt x="9" y="20"/>
                  </a:cubicBezTo>
                  <a:cubicBezTo>
                    <a:pt x="9" y="4"/>
                    <a:pt x="9" y="4"/>
                    <a:pt x="9" y="4"/>
                  </a:cubicBezTo>
                  <a:cubicBezTo>
                    <a:pt x="9" y="2"/>
                    <a:pt x="7"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15" name="Freeform 196"/>
            <p:cNvSpPr/>
            <p:nvPr/>
          </p:nvSpPr>
          <p:spPr bwMode="auto">
            <a:xfrm>
              <a:off x="3452990" y="4614901"/>
              <a:ext cx="17508" cy="74700"/>
            </a:xfrm>
            <a:custGeom>
              <a:avLst/>
              <a:gdLst>
                <a:gd name="T0" fmla="*/ 19158129 w 8"/>
                <a:gd name="T1" fmla="*/ 155002500 h 36"/>
                <a:gd name="T2" fmla="*/ 38316258 w 8"/>
                <a:gd name="T3" fmla="*/ 137780000 h 36"/>
                <a:gd name="T4" fmla="*/ 38316258 w 8"/>
                <a:gd name="T5" fmla="*/ 21528125 h 36"/>
                <a:gd name="T6" fmla="*/ 19158129 w 8"/>
                <a:gd name="T7" fmla="*/ 0 h 36"/>
                <a:gd name="T8" fmla="*/ 0 w 8"/>
                <a:gd name="T9" fmla="*/ 21528125 h 36"/>
                <a:gd name="T10" fmla="*/ 0 w 8"/>
                <a:gd name="T11" fmla="*/ 137780000 h 36"/>
                <a:gd name="T12" fmla="*/ 19158129 w 8"/>
                <a:gd name="T13" fmla="*/ 155002500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6">
                  <a:moveTo>
                    <a:pt x="4" y="36"/>
                  </a:moveTo>
                  <a:cubicBezTo>
                    <a:pt x="6" y="36"/>
                    <a:pt x="8" y="34"/>
                    <a:pt x="8" y="32"/>
                  </a:cubicBezTo>
                  <a:cubicBezTo>
                    <a:pt x="8" y="5"/>
                    <a:pt x="8" y="5"/>
                    <a:pt x="8" y="5"/>
                  </a:cubicBezTo>
                  <a:cubicBezTo>
                    <a:pt x="8" y="2"/>
                    <a:pt x="6" y="0"/>
                    <a:pt x="4" y="0"/>
                  </a:cubicBezTo>
                  <a:cubicBezTo>
                    <a:pt x="1" y="0"/>
                    <a:pt x="0" y="2"/>
                    <a:pt x="0" y="5"/>
                  </a:cubicBezTo>
                  <a:cubicBezTo>
                    <a:pt x="0" y="32"/>
                    <a:pt x="0" y="32"/>
                    <a:pt x="0" y="32"/>
                  </a:cubicBezTo>
                  <a:cubicBezTo>
                    <a:pt x="0" y="34"/>
                    <a:pt x="1" y="36"/>
                    <a:pt x="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16" name="Freeform 197"/>
            <p:cNvSpPr/>
            <p:nvPr/>
          </p:nvSpPr>
          <p:spPr bwMode="auto">
            <a:xfrm>
              <a:off x="3407470" y="4639412"/>
              <a:ext cx="17508" cy="50189"/>
            </a:xfrm>
            <a:custGeom>
              <a:avLst/>
              <a:gdLst>
                <a:gd name="T0" fmla="*/ 19158129 w 8"/>
                <a:gd name="T1" fmla="*/ 104955655 h 24"/>
                <a:gd name="T2" fmla="*/ 38316258 w 8"/>
                <a:gd name="T3" fmla="*/ 87462697 h 24"/>
                <a:gd name="T4" fmla="*/ 38316258 w 8"/>
                <a:gd name="T5" fmla="*/ 17492958 h 24"/>
                <a:gd name="T6" fmla="*/ 19158129 w 8"/>
                <a:gd name="T7" fmla="*/ 0 h 24"/>
                <a:gd name="T8" fmla="*/ 0 w 8"/>
                <a:gd name="T9" fmla="*/ 17492958 h 24"/>
                <a:gd name="T10" fmla="*/ 0 w 8"/>
                <a:gd name="T11" fmla="*/ 87462697 h 24"/>
                <a:gd name="T12" fmla="*/ 19158129 w 8"/>
                <a:gd name="T13" fmla="*/ 104955655 h 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17" name="Freeform 198"/>
            <p:cNvSpPr>
              <a:spLocks noEditPoints="1"/>
            </p:cNvSpPr>
            <p:nvPr/>
          </p:nvSpPr>
          <p:spPr bwMode="auto">
            <a:xfrm>
              <a:off x="3343275" y="4714112"/>
              <a:ext cx="305803" cy="210094"/>
            </a:xfrm>
            <a:custGeom>
              <a:avLst/>
              <a:gdLst>
                <a:gd name="T0" fmla="*/ 489020603 w 147"/>
                <a:gd name="T1" fmla="*/ 268273397 h 101"/>
                <a:gd name="T2" fmla="*/ 540953025 w 147"/>
                <a:gd name="T3" fmla="*/ 285580150 h 101"/>
                <a:gd name="T4" fmla="*/ 549607042 w 147"/>
                <a:gd name="T5" fmla="*/ 285580150 h 101"/>
                <a:gd name="T6" fmla="*/ 636159693 w 147"/>
                <a:gd name="T7" fmla="*/ 199040143 h 101"/>
                <a:gd name="T8" fmla="*/ 636159693 w 147"/>
                <a:gd name="T9" fmla="*/ 95193383 h 101"/>
                <a:gd name="T10" fmla="*/ 549607042 w 147"/>
                <a:gd name="T11" fmla="*/ 8653377 h 101"/>
                <a:gd name="T12" fmla="*/ 540953025 w 147"/>
                <a:gd name="T13" fmla="*/ 8653377 h 101"/>
                <a:gd name="T14" fmla="*/ 489020603 w 147"/>
                <a:gd name="T15" fmla="*/ 25962210 h 101"/>
                <a:gd name="T16" fmla="*/ 489020603 w 147"/>
                <a:gd name="T17" fmla="*/ 0 h 101"/>
                <a:gd name="T18" fmla="*/ 0 w 147"/>
                <a:gd name="T19" fmla="*/ 0 h 101"/>
                <a:gd name="T20" fmla="*/ 0 w 147"/>
                <a:gd name="T21" fmla="*/ 250964563 h 101"/>
                <a:gd name="T22" fmla="*/ 138482993 w 147"/>
                <a:gd name="T23" fmla="*/ 437024642 h 101"/>
                <a:gd name="T24" fmla="*/ 484693594 w 147"/>
                <a:gd name="T25" fmla="*/ 289906838 h 101"/>
                <a:gd name="T26" fmla="*/ 489020603 w 147"/>
                <a:gd name="T27" fmla="*/ 268273397 h 101"/>
                <a:gd name="T28" fmla="*/ 489020603 w 147"/>
                <a:gd name="T29" fmla="*/ 95193383 h 101"/>
                <a:gd name="T30" fmla="*/ 540953025 w 147"/>
                <a:gd name="T31" fmla="*/ 43268963 h 101"/>
                <a:gd name="T32" fmla="*/ 549607042 w 147"/>
                <a:gd name="T33" fmla="*/ 43268963 h 101"/>
                <a:gd name="T34" fmla="*/ 601539465 w 147"/>
                <a:gd name="T35" fmla="*/ 95193383 h 101"/>
                <a:gd name="T36" fmla="*/ 601539465 w 147"/>
                <a:gd name="T37" fmla="*/ 199040143 h 101"/>
                <a:gd name="T38" fmla="*/ 549607042 w 147"/>
                <a:gd name="T39" fmla="*/ 250964563 h 101"/>
                <a:gd name="T40" fmla="*/ 540953025 w 147"/>
                <a:gd name="T41" fmla="*/ 250964563 h 101"/>
                <a:gd name="T42" fmla="*/ 489020603 w 147"/>
                <a:gd name="T43" fmla="*/ 199040143 h 101"/>
                <a:gd name="T44" fmla="*/ 489020603 w 147"/>
                <a:gd name="T45" fmla="*/ 95193383 h 10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7" h="101">
                  <a:moveTo>
                    <a:pt x="113" y="62"/>
                  </a:moveTo>
                  <a:cubicBezTo>
                    <a:pt x="116" y="64"/>
                    <a:pt x="121" y="66"/>
                    <a:pt x="125" y="66"/>
                  </a:cubicBezTo>
                  <a:cubicBezTo>
                    <a:pt x="127" y="66"/>
                    <a:pt x="127" y="66"/>
                    <a:pt x="127" y="66"/>
                  </a:cubicBezTo>
                  <a:cubicBezTo>
                    <a:pt x="138" y="66"/>
                    <a:pt x="147" y="57"/>
                    <a:pt x="147" y="46"/>
                  </a:cubicBezTo>
                  <a:cubicBezTo>
                    <a:pt x="147" y="22"/>
                    <a:pt x="147" y="22"/>
                    <a:pt x="147" y="22"/>
                  </a:cubicBezTo>
                  <a:cubicBezTo>
                    <a:pt x="147" y="11"/>
                    <a:pt x="138" y="2"/>
                    <a:pt x="127" y="2"/>
                  </a:cubicBezTo>
                  <a:cubicBezTo>
                    <a:pt x="125" y="2"/>
                    <a:pt x="125" y="2"/>
                    <a:pt x="125" y="2"/>
                  </a:cubicBezTo>
                  <a:cubicBezTo>
                    <a:pt x="121" y="2"/>
                    <a:pt x="117" y="4"/>
                    <a:pt x="113" y="6"/>
                  </a:cubicBezTo>
                  <a:cubicBezTo>
                    <a:pt x="113" y="0"/>
                    <a:pt x="113" y="0"/>
                    <a:pt x="113" y="0"/>
                  </a:cubicBezTo>
                  <a:cubicBezTo>
                    <a:pt x="0" y="0"/>
                    <a:pt x="0" y="0"/>
                    <a:pt x="0" y="0"/>
                  </a:cubicBezTo>
                  <a:cubicBezTo>
                    <a:pt x="0" y="58"/>
                    <a:pt x="0" y="58"/>
                    <a:pt x="0" y="58"/>
                  </a:cubicBezTo>
                  <a:cubicBezTo>
                    <a:pt x="0" y="77"/>
                    <a:pt x="13" y="94"/>
                    <a:pt x="32" y="101"/>
                  </a:cubicBezTo>
                  <a:cubicBezTo>
                    <a:pt x="39" y="81"/>
                    <a:pt x="71" y="67"/>
                    <a:pt x="112" y="67"/>
                  </a:cubicBezTo>
                  <a:cubicBezTo>
                    <a:pt x="113" y="65"/>
                    <a:pt x="113" y="63"/>
                    <a:pt x="113" y="62"/>
                  </a:cubicBezTo>
                  <a:close/>
                  <a:moveTo>
                    <a:pt x="113" y="22"/>
                  </a:moveTo>
                  <a:cubicBezTo>
                    <a:pt x="113" y="16"/>
                    <a:pt x="119" y="10"/>
                    <a:pt x="125" y="10"/>
                  </a:cubicBezTo>
                  <a:cubicBezTo>
                    <a:pt x="127" y="10"/>
                    <a:pt x="127" y="10"/>
                    <a:pt x="127" y="10"/>
                  </a:cubicBezTo>
                  <a:cubicBezTo>
                    <a:pt x="134" y="10"/>
                    <a:pt x="139" y="16"/>
                    <a:pt x="139" y="22"/>
                  </a:cubicBezTo>
                  <a:cubicBezTo>
                    <a:pt x="139" y="46"/>
                    <a:pt x="139" y="46"/>
                    <a:pt x="139" y="46"/>
                  </a:cubicBezTo>
                  <a:cubicBezTo>
                    <a:pt x="139" y="52"/>
                    <a:pt x="134" y="58"/>
                    <a:pt x="127" y="58"/>
                  </a:cubicBezTo>
                  <a:cubicBezTo>
                    <a:pt x="125" y="58"/>
                    <a:pt x="125" y="58"/>
                    <a:pt x="125" y="58"/>
                  </a:cubicBezTo>
                  <a:cubicBezTo>
                    <a:pt x="119" y="58"/>
                    <a:pt x="113" y="52"/>
                    <a:pt x="113" y="46"/>
                  </a:cubicBezTo>
                  <a:lnTo>
                    <a:pt x="11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18" name="Freeform 199"/>
            <p:cNvSpPr/>
            <p:nvPr/>
          </p:nvSpPr>
          <p:spPr bwMode="auto">
            <a:xfrm>
              <a:off x="2630124" y="4614901"/>
              <a:ext cx="91041" cy="93375"/>
            </a:xfrm>
            <a:custGeom>
              <a:avLst/>
              <a:gdLst>
                <a:gd name="T0" fmla="*/ 137000152 w 44"/>
                <a:gd name="T1" fmla="*/ 193753125 h 45"/>
                <a:gd name="T2" fmla="*/ 124155095 w 44"/>
                <a:gd name="T3" fmla="*/ 189447500 h 45"/>
                <a:gd name="T4" fmla="*/ 128436091 w 44"/>
                <a:gd name="T5" fmla="*/ 163613750 h 45"/>
                <a:gd name="T6" fmla="*/ 145562144 w 44"/>
                <a:gd name="T7" fmla="*/ 107640625 h 45"/>
                <a:gd name="T8" fmla="*/ 98469118 w 44"/>
                <a:gd name="T9" fmla="*/ 64584375 h 45"/>
                <a:gd name="T10" fmla="*/ 89905057 w 44"/>
                <a:gd name="T11" fmla="*/ 55973125 h 45"/>
                <a:gd name="T12" fmla="*/ 81343064 w 44"/>
                <a:gd name="T13" fmla="*/ 68890000 h 45"/>
                <a:gd name="T14" fmla="*/ 47093026 w 44"/>
                <a:gd name="T15" fmla="*/ 107640625 h 45"/>
                <a:gd name="T16" fmla="*/ 47093026 w 44"/>
                <a:gd name="T17" fmla="*/ 111946250 h 45"/>
                <a:gd name="T18" fmla="*/ 34250038 w 44"/>
                <a:gd name="T19" fmla="*/ 133474375 h 45"/>
                <a:gd name="T20" fmla="*/ 38531034 w 44"/>
                <a:gd name="T21" fmla="*/ 155002500 h 45"/>
                <a:gd name="T22" fmla="*/ 42812030 w 44"/>
                <a:gd name="T23" fmla="*/ 176530625 h 45"/>
                <a:gd name="T24" fmla="*/ 21407050 w 44"/>
                <a:gd name="T25" fmla="*/ 180836250 h 45"/>
                <a:gd name="T26" fmla="*/ 0 w 44"/>
                <a:gd name="T27" fmla="*/ 133474375 h 45"/>
                <a:gd name="T28" fmla="*/ 21407050 w 44"/>
                <a:gd name="T29" fmla="*/ 86112500 h 45"/>
                <a:gd name="T30" fmla="*/ 21407050 w 44"/>
                <a:gd name="T31" fmla="*/ 86112500 h 45"/>
                <a:gd name="T32" fmla="*/ 51374022 w 44"/>
                <a:gd name="T33" fmla="*/ 51667500 h 45"/>
                <a:gd name="T34" fmla="*/ 59938084 w 44"/>
                <a:gd name="T35" fmla="*/ 25833750 h 45"/>
                <a:gd name="T36" fmla="*/ 64219080 w 44"/>
                <a:gd name="T37" fmla="*/ 4305625 h 45"/>
                <a:gd name="T38" fmla="*/ 89905057 w 44"/>
                <a:gd name="T39" fmla="*/ 8611250 h 45"/>
                <a:gd name="T40" fmla="*/ 119874099 w 44"/>
                <a:gd name="T41" fmla="*/ 34445000 h 45"/>
                <a:gd name="T42" fmla="*/ 175531186 w 44"/>
                <a:gd name="T43" fmla="*/ 99029375 h 45"/>
                <a:gd name="T44" fmla="*/ 149843140 w 44"/>
                <a:gd name="T45" fmla="*/ 193753125 h 45"/>
                <a:gd name="T46" fmla="*/ 137000152 w 44"/>
                <a:gd name="T47" fmla="*/ 193753125 h 4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4" h="45">
                  <a:moveTo>
                    <a:pt x="32" y="45"/>
                  </a:moveTo>
                  <a:cubicBezTo>
                    <a:pt x="31" y="45"/>
                    <a:pt x="30" y="45"/>
                    <a:pt x="29" y="44"/>
                  </a:cubicBezTo>
                  <a:cubicBezTo>
                    <a:pt x="28" y="42"/>
                    <a:pt x="28" y="40"/>
                    <a:pt x="30" y="38"/>
                  </a:cubicBezTo>
                  <a:cubicBezTo>
                    <a:pt x="34" y="35"/>
                    <a:pt x="35" y="31"/>
                    <a:pt x="34" y="25"/>
                  </a:cubicBezTo>
                  <a:cubicBezTo>
                    <a:pt x="32" y="21"/>
                    <a:pt x="28" y="18"/>
                    <a:pt x="23" y="15"/>
                  </a:cubicBezTo>
                  <a:cubicBezTo>
                    <a:pt x="22" y="14"/>
                    <a:pt x="22" y="13"/>
                    <a:pt x="21" y="13"/>
                  </a:cubicBezTo>
                  <a:cubicBezTo>
                    <a:pt x="20" y="14"/>
                    <a:pt x="20" y="15"/>
                    <a:pt x="19" y="16"/>
                  </a:cubicBezTo>
                  <a:cubicBezTo>
                    <a:pt x="17" y="19"/>
                    <a:pt x="14" y="22"/>
                    <a:pt x="11" y="25"/>
                  </a:cubicBezTo>
                  <a:cubicBezTo>
                    <a:pt x="11" y="26"/>
                    <a:pt x="11" y="26"/>
                    <a:pt x="11" y="26"/>
                  </a:cubicBezTo>
                  <a:cubicBezTo>
                    <a:pt x="8" y="29"/>
                    <a:pt x="8" y="29"/>
                    <a:pt x="8" y="31"/>
                  </a:cubicBezTo>
                  <a:cubicBezTo>
                    <a:pt x="8" y="35"/>
                    <a:pt x="9" y="35"/>
                    <a:pt x="9" y="36"/>
                  </a:cubicBezTo>
                  <a:cubicBezTo>
                    <a:pt x="11" y="37"/>
                    <a:pt x="12" y="39"/>
                    <a:pt x="10" y="41"/>
                  </a:cubicBezTo>
                  <a:cubicBezTo>
                    <a:pt x="9" y="43"/>
                    <a:pt x="7" y="44"/>
                    <a:pt x="5" y="42"/>
                  </a:cubicBezTo>
                  <a:cubicBezTo>
                    <a:pt x="0" y="39"/>
                    <a:pt x="0" y="34"/>
                    <a:pt x="0" y="31"/>
                  </a:cubicBezTo>
                  <a:cubicBezTo>
                    <a:pt x="0" y="26"/>
                    <a:pt x="2" y="23"/>
                    <a:pt x="5" y="20"/>
                  </a:cubicBezTo>
                  <a:cubicBezTo>
                    <a:pt x="5" y="20"/>
                    <a:pt x="5" y="20"/>
                    <a:pt x="5" y="20"/>
                  </a:cubicBezTo>
                  <a:cubicBezTo>
                    <a:pt x="8" y="17"/>
                    <a:pt x="11" y="14"/>
                    <a:pt x="12" y="12"/>
                  </a:cubicBezTo>
                  <a:cubicBezTo>
                    <a:pt x="14" y="9"/>
                    <a:pt x="14" y="7"/>
                    <a:pt x="14" y="6"/>
                  </a:cubicBezTo>
                  <a:cubicBezTo>
                    <a:pt x="13" y="4"/>
                    <a:pt x="14" y="2"/>
                    <a:pt x="15" y="1"/>
                  </a:cubicBezTo>
                  <a:cubicBezTo>
                    <a:pt x="17" y="0"/>
                    <a:pt x="19" y="0"/>
                    <a:pt x="21" y="2"/>
                  </a:cubicBezTo>
                  <a:cubicBezTo>
                    <a:pt x="23" y="4"/>
                    <a:pt x="25" y="6"/>
                    <a:pt x="28" y="8"/>
                  </a:cubicBezTo>
                  <a:cubicBezTo>
                    <a:pt x="34" y="12"/>
                    <a:pt x="39" y="16"/>
                    <a:pt x="41" y="23"/>
                  </a:cubicBezTo>
                  <a:cubicBezTo>
                    <a:pt x="44" y="31"/>
                    <a:pt x="42" y="39"/>
                    <a:pt x="35" y="45"/>
                  </a:cubicBezTo>
                  <a:cubicBezTo>
                    <a:pt x="34" y="45"/>
                    <a:pt x="33" y="45"/>
                    <a:pt x="32"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19" name="Freeform 200"/>
            <p:cNvSpPr>
              <a:spLocks noEditPoints="1"/>
            </p:cNvSpPr>
            <p:nvPr/>
          </p:nvSpPr>
          <p:spPr bwMode="auto">
            <a:xfrm>
              <a:off x="2473721" y="4687267"/>
              <a:ext cx="388673" cy="325645"/>
            </a:xfrm>
            <a:custGeom>
              <a:avLst/>
              <a:gdLst>
                <a:gd name="T0" fmla="*/ 635041799 w 187"/>
                <a:gd name="T1" fmla="*/ 228015799 h 157"/>
                <a:gd name="T2" fmla="*/ 462242356 w 187"/>
                <a:gd name="T3" fmla="*/ 73137378 h 157"/>
                <a:gd name="T4" fmla="*/ 423362585 w 187"/>
                <a:gd name="T5" fmla="*/ 17209405 h 157"/>
                <a:gd name="T6" fmla="*/ 384480736 w 187"/>
                <a:gd name="T7" fmla="*/ 17209405 h 157"/>
                <a:gd name="T8" fmla="*/ 345600965 w 187"/>
                <a:gd name="T9" fmla="*/ 73137378 h 157"/>
                <a:gd name="T10" fmla="*/ 172801522 w 187"/>
                <a:gd name="T11" fmla="*/ 228015799 h 157"/>
                <a:gd name="T12" fmla="*/ 0 w 187"/>
                <a:gd name="T13" fmla="*/ 425916696 h 157"/>
                <a:gd name="T14" fmla="*/ 807843320 w 187"/>
                <a:gd name="T15" fmla="*/ 675443733 h 157"/>
                <a:gd name="T16" fmla="*/ 635041799 w 187"/>
                <a:gd name="T17" fmla="*/ 425916696 h 157"/>
                <a:gd name="T18" fmla="*/ 120960442 w 187"/>
                <a:gd name="T19" fmla="*/ 632421258 h 157"/>
                <a:gd name="T20" fmla="*/ 103680082 w 187"/>
                <a:gd name="T21" fmla="*/ 511959572 h 157"/>
                <a:gd name="T22" fmla="*/ 138240802 w 187"/>
                <a:gd name="T23" fmla="*/ 511959572 h 157"/>
                <a:gd name="T24" fmla="*/ 280800654 w 187"/>
                <a:gd name="T25" fmla="*/ 615213927 h 157"/>
                <a:gd name="T26" fmla="*/ 246242012 w 187"/>
                <a:gd name="T27" fmla="*/ 615213927 h 157"/>
                <a:gd name="T28" fmla="*/ 263520294 w 187"/>
                <a:gd name="T29" fmla="*/ 494752241 h 157"/>
                <a:gd name="T30" fmla="*/ 280800654 w 187"/>
                <a:gd name="T31" fmla="*/ 615213927 h 157"/>
                <a:gd name="T32" fmla="*/ 280800654 w 187"/>
                <a:gd name="T33" fmla="*/ 348477485 h 157"/>
                <a:gd name="T34" fmla="*/ 254880114 w 187"/>
                <a:gd name="T35" fmla="*/ 314060750 h 157"/>
                <a:gd name="T36" fmla="*/ 293761963 w 187"/>
                <a:gd name="T37" fmla="*/ 309756843 h 157"/>
                <a:gd name="T38" fmla="*/ 306721194 w 187"/>
                <a:gd name="T39" fmla="*/ 344175652 h 157"/>
                <a:gd name="T40" fmla="*/ 406082225 w 187"/>
                <a:gd name="T41" fmla="*/ 632421258 h 157"/>
                <a:gd name="T42" fmla="*/ 384480736 w 187"/>
                <a:gd name="T43" fmla="*/ 511959572 h 157"/>
                <a:gd name="T44" fmla="*/ 423362585 w 187"/>
                <a:gd name="T45" fmla="*/ 511959572 h 157"/>
                <a:gd name="T46" fmla="*/ 427681636 w 187"/>
                <a:gd name="T47" fmla="*/ 344175652 h 157"/>
                <a:gd name="T48" fmla="*/ 375840556 w 187"/>
                <a:gd name="T49" fmla="*/ 339873820 h 157"/>
                <a:gd name="T50" fmla="*/ 397442045 w 187"/>
                <a:gd name="T51" fmla="*/ 314060750 h 157"/>
                <a:gd name="T52" fmla="*/ 436321816 w 187"/>
                <a:gd name="T53" fmla="*/ 322664415 h 157"/>
                <a:gd name="T54" fmla="*/ 496803076 w 187"/>
                <a:gd name="T55" fmla="*/ 339873820 h 157"/>
                <a:gd name="T56" fmla="*/ 518402486 w 187"/>
                <a:gd name="T57" fmla="*/ 314060750 h 157"/>
                <a:gd name="T58" fmla="*/ 557282257 w 187"/>
                <a:gd name="T59" fmla="*/ 322664415 h 157"/>
                <a:gd name="T60" fmla="*/ 518402486 w 187"/>
                <a:gd name="T61" fmla="*/ 348477485 h 157"/>
                <a:gd name="T62" fmla="*/ 561601308 w 187"/>
                <a:gd name="T63" fmla="*/ 615213927 h 157"/>
                <a:gd name="T64" fmla="*/ 527042666 w 187"/>
                <a:gd name="T65" fmla="*/ 615213927 h 157"/>
                <a:gd name="T66" fmla="*/ 544323026 w 187"/>
                <a:gd name="T67" fmla="*/ 494752241 h 157"/>
                <a:gd name="T68" fmla="*/ 561601308 w 187"/>
                <a:gd name="T69" fmla="*/ 615213927 h 157"/>
                <a:gd name="T70" fmla="*/ 686882879 w 187"/>
                <a:gd name="T71" fmla="*/ 632421258 h 157"/>
                <a:gd name="T72" fmla="*/ 669602519 w 187"/>
                <a:gd name="T73" fmla="*/ 511959572 h 157"/>
                <a:gd name="T74" fmla="*/ 704163239 w 187"/>
                <a:gd name="T75" fmla="*/ 511959572 h 15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7" h="157">
                  <a:moveTo>
                    <a:pt x="147" y="99"/>
                  </a:moveTo>
                  <a:cubicBezTo>
                    <a:pt x="147" y="53"/>
                    <a:pt x="147" y="53"/>
                    <a:pt x="147" y="53"/>
                  </a:cubicBezTo>
                  <a:cubicBezTo>
                    <a:pt x="107" y="53"/>
                    <a:pt x="107" y="53"/>
                    <a:pt x="107" y="53"/>
                  </a:cubicBezTo>
                  <a:cubicBezTo>
                    <a:pt x="107" y="17"/>
                    <a:pt x="107" y="17"/>
                    <a:pt x="107" y="17"/>
                  </a:cubicBezTo>
                  <a:cubicBezTo>
                    <a:pt x="98" y="17"/>
                    <a:pt x="98" y="17"/>
                    <a:pt x="98" y="17"/>
                  </a:cubicBezTo>
                  <a:cubicBezTo>
                    <a:pt x="98" y="4"/>
                    <a:pt x="98" y="4"/>
                    <a:pt x="98" y="4"/>
                  </a:cubicBezTo>
                  <a:cubicBezTo>
                    <a:pt x="98" y="2"/>
                    <a:pt x="96" y="0"/>
                    <a:pt x="94" y="0"/>
                  </a:cubicBezTo>
                  <a:cubicBezTo>
                    <a:pt x="91" y="0"/>
                    <a:pt x="89" y="2"/>
                    <a:pt x="89" y="4"/>
                  </a:cubicBezTo>
                  <a:cubicBezTo>
                    <a:pt x="89" y="17"/>
                    <a:pt x="89" y="17"/>
                    <a:pt x="89" y="17"/>
                  </a:cubicBezTo>
                  <a:cubicBezTo>
                    <a:pt x="80" y="17"/>
                    <a:pt x="80" y="17"/>
                    <a:pt x="80" y="17"/>
                  </a:cubicBezTo>
                  <a:cubicBezTo>
                    <a:pt x="80" y="53"/>
                    <a:pt x="80" y="53"/>
                    <a:pt x="80" y="53"/>
                  </a:cubicBezTo>
                  <a:cubicBezTo>
                    <a:pt x="40" y="53"/>
                    <a:pt x="40" y="53"/>
                    <a:pt x="40" y="53"/>
                  </a:cubicBezTo>
                  <a:cubicBezTo>
                    <a:pt x="40" y="99"/>
                    <a:pt x="40" y="99"/>
                    <a:pt x="40" y="99"/>
                  </a:cubicBezTo>
                  <a:cubicBezTo>
                    <a:pt x="0" y="99"/>
                    <a:pt x="0" y="99"/>
                    <a:pt x="0" y="99"/>
                  </a:cubicBezTo>
                  <a:cubicBezTo>
                    <a:pt x="0" y="157"/>
                    <a:pt x="0" y="157"/>
                    <a:pt x="0" y="157"/>
                  </a:cubicBezTo>
                  <a:cubicBezTo>
                    <a:pt x="187" y="157"/>
                    <a:pt x="187" y="157"/>
                    <a:pt x="187" y="157"/>
                  </a:cubicBezTo>
                  <a:cubicBezTo>
                    <a:pt x="187" y="99"/>
                    <a:pt x="187" y="99"/>
                    <a:pt x="187" y="99"/>
                  </a:cubicBezTo>
                  <a:lnTo>
                    <a:pt x="147" y="99"/>
                  </a:lnTo>
                  <a:close/>
                  <a:moveTo>
                    <a:pt x="32" y="143"/>
                  </a:moveTo>
                  <a:cubicBezTo>
                    <a:pt x="32" y="145"/>
                    <a:pt x="30" y="147"/>
                    <a:pt x="28" y="147"/>
                  </a:cubicBezTo>
                  <a:cubicBezTo>
                    <a:pt x="26" y="147"/>
                    <a:pt x="24" y="145"/>
                    <a:pt x="24" y="143"/>
                  </a:cubicBezTo>
                  <a:cubicBezTo>
                    <a:pt x="24" y="119"/>
                    <a:pt x="24" y="119"/>
                    <a:pt x="24" y="119"/>
                  </a:cubicBezTo>
                  <a:cubicBezTo>
                    <a:pt x="24" y="117"/>
                    <a:pt x="26" y="115"/>
                    <a:pt x="28" y="115"/>
                  </a:cubicBezTo>
                  <a:cubicBezTo>
                    <a:pt x="30" y="115"/>
                    <a:pt x="32" y="117"/>
                    <a:pt x="32" y="119"/>
                  </a:cubicBezTo>
                  <a:lnTo>
                    <a:pt x="32" y="143"/>
                  </a:lnTo>
                  <a:close/>
                  <a:moveTo>
                    <a:pt x="65" y="143"/>
                  </a:moveTo>
                  <a:cubicBezTo>
                    <a:pt x="65" y="145"/>
                    <a:pt x="63" y="147"/>
                    <a:pt x="61" y="147"/>
                  </a:cubicBezTo>
                  <a:cubicBezTo>
                    <a:pt x="59" y="147"/>
                    <a:pt x="57" y="145"/>
                    <a:pt x="57" y="143"/>
                  </a:cubicBezTo>
                  <a:cubicBezTo>
                    <a:pt x="57" y="119"/>
                    <a:pt x="57" y="119"/>
                    <a:pt x="57" y="119"/>
                  </a:cubicBezTo>
                  <a:cubicBezTo>
                    <a:pt x="57" y="117"/>
                    <a:pt x="59" y="115"/>
                    <a:pt x="61" y="115"/>
                  </a:cubicBezTo>
                  <a:cubicBezTo>
                    <a:pt x="63" y="115"/>
                    <a:pt x="65" y="117"/>
                    <a:pt x="65" y="119"/>
                  </a:cubicBezTo>
                  <a:lnTo>
                    <a:pt x="65" y="143"/>
                  </a:lnTo>
                  <a:close/>
                  <a:moveTo>
                    <a:pt x="71" y="80"/>
                  </a:moveTo>
                  <a:cubicBezTo>
                    <a:pt x="70" y="80"/>
                    <a:pt x="67" y="81"/>
                    <a:pt x="65" y="81"/>
                  </a:cubicBezTo>
                  <a:cubicBezTo>
                    <a:pt x="63" y="81"/>
                    <a:pt x="61" y="80"/>
                    <a:pt x="59" y="79"/>
                  </a:cubicBezTo>
                  <a:cubicBezTo>
                    <a:pt x="58" y="78"/>
                    <a:pt x="57" y="75"/>
                    <a:pt x="59" y="73"/>
                  </a:cubicBezTo>
                  <a:cubicBezTo>
                    <a:pt x="60" y="72"/>
                    <a:pt x="63" y="72"/>
                    <a:pt x="64" y="73"/>
                  </a:cubicBezTo>
                  <a:cubicBezTo>
                    <a:pt x="65" y="73"/>
                    <a:pt x="67" y="73"/>
                    <a:pt x="68" y="72"/>
                  </a:cubicBezTo>
                  <a:cubicBezTo>
                    <a:pt x="70" y="71"/>
                    <a:pt x="73" y="73"/>
                    <a:pt x="73" y="75"/>
                  </a:cubicBezTo>
                  <a:cubicBezTo>
                    <a:pt x="74" y="77"/>
                    <a:pt x="73" y="79"/>
                    <a:pt x="71" y="80"/>
                  </a:cubicBezTo>
                  <a:close/>
                  <a:moveTo>
                    <a:pt x="98" y="143"/>
                  </a:moveTo>
                  <a:cubicBezTo>
                    <a:pt x="98" y="145"/>
                    <a:pt x="96" y="147"/>
                    <a:pt x="94" y="147"/>
                  </a:cubicBezTo>
                  <a:cubicBezTo>
                    <a:pt x="91" y="147"/>
                    <a:pt x="89" y="145"/>
                    <a:pt x="89" y="143"/>
                  </a:cubicBezTo>
                  <a:cubicBezTo>
                    <a:pt x="89" y="119"/>
                    <a:pt x="89" y="119"/>
                    <a:pt x="89" y="119"/>
                  </a:cubicBezTo>
                  <a:cubicBezTo>
                    <a:pt x="89" y="117"/>
                    <a:pt x="91" y="115"/>
                    <a:pt x="94" y="115"/>
                  </a:cubicBezTo>
                  <a:cubicBezTo>
                    <a:pt x="96" y="115"/>
                    <a:pt x="98" y="117"/>
                    <a:pt x="98" y="119"/>
                  </a:cubicBezTo>
                  <a:lnTo>
                    <a:pt x="98" y="143"/>
                  </a:lnTo>
                  <a:close/>
                  <a:moveTo>
                    <a:pt x="99" y="80"/>
                  </a:moveTo>
                  <a:cubicBezTo>
                    <a:pt x="97" y="80"/>
                    <a:pt x="95" y="81"/>
                    <a:pt x="93" y="81"/>
                  </a:cubicBezTo>
                  <a:cubicBezTo>
                    <a:pt x="91" y="81"/>
                    <a:pt x="89" y="80"/>
                    <a:pt x="87" y="79"/>
                  </a:cubicBezTo>
                  <a:cubicBezTo>
                    <a:pt x="85" y="78"/>
                    <a:pt x="85" y="75"/>
                    <a:pt x="87" y="73"/>
                  </a:cubicBezTo>
                  <a:cubicBezTo>
                    <a:pt x="88" y="72"/>
                    <a:pt x="90" y="72"/>
                    <a:pt x="92" y="73"/>
                  </a:cubicBezTo>
                  <a:cubicBezTo>
                    <a:pt x="93" y="73"/>
                    <a:pt x="95" y="73"/>
                    <a:pt x="96" y="72"/>
                  </a:cubicBezTo>
                  <a:cubicBezTo>
                    <a:pt x="98" y="71"/>
                    <a:pt x="101" y="73"/>
                    <a:pt x="101" y="75"/>
                  </a:cubicBezTo>
                  <a:cubicBezTo>
                    <a:pt x="102" y="77"/>
                    <a:pt x="101" y="79"/>
                    <a:pt x="99" y="80"/>
                  </a:cubicBezTo>
                  <a:close/>
                  <a:moveTo>
                    <a:pt x="115" y="79"/>
                  </a:moveTo>
                  <a:cubicBezTo>
                    <a:pt x="113" y="78"/>
                    <a:pt x="113" y="75"/>
                    <a:pt x="114" y="73"/>
                  </a:cubicBezTo>
                  <a:cubicBezTo>
                    <a:pt x="116" y="72"/>
                    <a:pt x="118" y="72"/>
                    <a:pt x="120" y="73"/>
                  </a:cubicBezTo>
                  <a:cubicBezTo>
                    <a:pt x="121" y="73"/>
                    <a:pt x="123" y="73"/>
                    <a:pt x="124" y="72"/>
                  </a:cubicBezTo>
                  <a:cubicBezTo>
                    <a:pt x="126" y="71"/>
                    <a:pt x="128" y="73"/>
                    <a:pt x="129" y="75"/>
                  </a:cubicBezTo>
                  <a:cubicBezTo>
                    <a:pt x="130" y="77"/>
                    <a:pt x="128" y="79"/>
                    <a:pt x="126" y="80"/>
                  </a:cubicBezTo>
                  <a:cubicBezTo>
                    <a:pt x="125" y="80"/>
                    <a:pt x="123" y="81"/>
                    <a:pt x="120" y="81"/>
                  </a:cubicBezTo>
                  <a:cubicBezTo>
                    <a:pt x="118" y="81"/>
                    <a:pt x="116" y="80"/>
                    <a:pt x="115" y="79"/>
                  </a:cubicBezTo>
                  <a:close/>
                  <a:moveTo>
                    <a:pt x="130" y="143"/>
                  </a:moveTo>
                  <a:cubicBezTo>
                    <a:pt x="130" y="145"/>
                    <a:pt x="128" y="147"/>
                    <a:pt x="126" y="147"/>
                  </a:cubicBezTo>
                  <a:cubicBezTo>
                    <a:pt x="124" y="147"/>
                    <a:pt x="122" y="145"/>
                    <a:pt x="122" y="143"/>
                  </a:cubicBezTo>
                  <a:cubicBezTo>
                    <a:pt x="122" y="119"/>
                    <a:pt x="122" y="119"/>
                    <a:pt x="122" y="119"/>
                  </a:cubicBezTo>
                  <a:cubicBezTo>
                    <a:pt x="122" y="117"/>
                    <a:pt x="124" y="115"/>
                    <a:pt x="126" y="115"/>
                  </a:cubicBezTo>
                  <a:cubicBezTo>
                    <a:pt x="128" y="115"/>
                    <a:pt x="130" y="117"/>
                    <a:pt x="130" y="119"/>
                  </a:cubicBezTo>
                  <a:lnTo>
                    <a:pt x="130" y="143"/>
                  </a:lnTo>
                  <a:close/>
                  <a:moveTo>
                    <a:pt x="163" y="143"/>
                  </a:moveTo>
                  <a:cubicBezTo>
                    <a:pt x="163" y="145"/>
                    <a:pt x="161" y="147"/>
                    <a:pt x="159" y="147"/>
                  </a:cubicBezTo>
                  <a:cubicBezTo>
                    <a:pt x="157" y="147"/>
                    <a:pt x="155" y="145"/>
                    <a:pt x="155" y="143"/>
                  </a:cubicBezTo>
                  <a:cubicBezTo>
                    <a:pt x="155" y="119"/>
                    <a:pt x="155" y="119"/>
                    <a:pt x="155" y="119"/>
                  </a:cubicBezTo>
                  <a:cubicBezTo>
                    <a:pt x="155" y="117"/>
                    <a:pt x="157" y="115"/>
                    <a:pt x="159" y="115"/>
                  </a:cubicBezTo>
                  <a:cubicBezTo>
                    <a:pt x="161" y="115"/>
                    <a:pt x="163" y="117"/>
                    <a:pt x="163" y="119"/>
                  </a:cubicBezTo>
                  <a:lnTo>
                    <a:pt x="163" y="1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20" name="Freeform 201"/>
            <p:cNvSpPr/>
            <p:nvPr/>
          </p:nvSpPr>
          <p:spPr bwMode="auto">
            <a:xfrm>
              <a:off x="3335104" y="5515969"/>
              <a:ext cx="322143" cy="162239"/>
            </a:xfrm>
            <a:custGeom>
              <a:avLst/>
              <a:gdLst>
                <a:gd name="T0" fmla="*/ 336922090 w 155"/>
                <a:gd name="T1" fmla="*/ 337455040 h 78"/>
                <a:gd name="T2" fmla="*/ 431950118 w 155"/>
                <a:gd name="T3" fmla="*/ 328802293 h 78"/>
                <a:gd name="T4" fmla="*/ 449229453 w 155"/>
                <a:gd name="T5" fmla="*/ 315823173 h 78"/>
                <a:gd name="T6" fmla="*/ 444908580 w 155"/>
                <a:gd name="T7" fmla="*/ 302844053 h 78"/>
                <a:gd name="T8" fmla="*/ 358518141 w 155"/>
                <a:gd name="T9" fmla="*/ 177379227 h 78"/>
                <a:gd name="T10" fmla="*/ 587453740 w 155"/>
                <a:gd name="T11" fmla="*/ 272559440 h 78"/>
                <a:gd name="T12" fmla="*/ 604730996 w 155"/>
                <a:gd name="T13" fmla="*/ 268233067 h 78"/>
                <a:gd name="T14" fmla="*/ 669523306 w 155"/>
                <a:gd name="T15" fmla="*/ 168728560 h 78"/>
                <a:gd name="T16" fmla="*/ 336922090 w 155"/>
                <a:gd name="T17" fmla="*/ 0 h 78"/>
                <a:gd name="T18" fmla="*/ 0 w 155"/>
                <a:gd name="T19" fmla="*/ 168728560 h 78"/>
                <a:gd name="T20" fmla="*/ 336922090 w 155"/>
                <a:gd name="T21" fmla="*/ 33745504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5" h="78">
                  <a:moveTo>
                    <a:pt x="78" y="78"/>
                  </a:moveTo>
                  <a:cubicBezTo>
                    <a:pt x="85" y="78"/>
                    <a:pt x="93" y="77"/>
                    <a:pt x="100" y="76"/>
                  </a:cubicBezTo>
                  <a:cubicBezTo>
                    <a:pt x="102" y="76"/>
                    <a:pt x="103" y="75"/>
                    <a:pt x="104" y="73"/>
                  </a:cubicBezTo>
                  <a:cubicBezTo>
                    <a:pt x="104" y="72"/>
                    <a:pt x="104" y="71"/>
                    <a:pt x="103" y="70"/>
                  </a:cubicBezTo>
                  <a:cubicBezTo>
                    <a:pt x="83" y="41"/>
                    <a:pt x="83" y="41"/>
                    <a:pt x="83" y="41"/>
                  </a:cubicBezTo>
                  <a:cubicBezTo>
                    <a:pt x="136" y="63"/>
                    <a:pt x="136" y="63"/>
                    <a:pt x="136" y="63"/>
                  </a:cubicBezTo>
                  <a:cubicBezTo>
                    <a:pt x="137" y="63"/>
                    <a:pt x="139" y="63"/>
                    <a:pt x="140" y="62"/>
                  </a:cubicBezTo>
                  <a:cubicBezTo>
                    <a:pt x="150" y="55"/>
                    <a:pt x="155" y="47"/>
                    <a:pt x="155" y="39"/>
                  </a:cubicBezTo>
                  <a:cubicBezTo>
                    <a:pt x="155" y="17"/>
                    <a:pt x="121" y="0"/>
                    <a:pt x="78" y="0"/>
                  </a:cubicBezTo>
                  <a:cubicBezTo>
                    <a:pt x="34" y="0"/>
                    <a:pt x="0" y="17"/>
                    <a:pt x="0" y="39"/>
                  </a:cubicBezTo>
                  <a:cubicBezTo>
                    <a:pt x="0" y="60"/>
                    <a:pt x="34" y="78"/>
                    <a:pt x="78"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21" name="Freeform 202"/>
            <p:cNvSpPr/>
            <p:nvPr/>
          </p:nvSpPr>
          <p:spPr bwMode="auto">
            <a:xfrm>
              <a:off x="3601223" y="5640858"/>
              <a:ext cx="133059" cy="221765"/>
            </a:xfrm>
            <a:custGeom>
              <a:avLst/>
              <a:gdLst>
                <a:gd name="T0" fmla="*/ 116705217 w 64"/>
                <a:gd name="T1" fmla="*/ 94502979 h 107"/>
                <a:gd name="T2" fmla="*/ 116705217 w 64"/>
                <a:gd name="T3" fmla="*/ 0 h 107"/>
                <a:gd name="T4" fmla="*/ 82126510 w 64"/>
                <a:gd name="T5" fmla="*/ 30068847 h 107"/>
                <a:gd name="T6" fmla="*/ 82126510 w 64"/>
                <a:gd name="T7" fmla="*/ 77319300 h 107"/>
                <a:gd name="T8" fmla="*/ 0 w 64"/>
                <a:gd name="T9" fmla="*/ 47250453 h 107"/>
                <a:gd name="T10" fmla="*/ 82126510 w 64"/>
                <a:gd name="T11" fmla="*/ 210481928 h 107"/>
                <a:gd name="T12" fmla="*/ 82126510 w 64"/>
                <a:gd name="T13" fmla="*/ 219072731 h 107"/>
                <a:gd name="T14" fmla="*/ 82126510 w 64"/>
                <a:gd name="T15" fmla="*/ 459623507 h 107"/>
                <a:gd name="T16" fmla="*/ 276635898 w 64"/>
                <a:gd name="T17" fmla="*/ 339348119 h 107"/>
                <a:gd name="T18" fmla="*/ 276635898 w 64"/>
                <a:gd name="T19" fmla="*/ 154640672 h 107"/>
                <a:gd name="T20" fmla="*/ 116705217 w 64"/>
                <a:gd name="T21" fmla="*/ 94502979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4" h="107">
                  <a:moveTo>
                    <a:pt x="27" y="22"/>
                  </a:moveTo>
                  <a:cubicBezTo>
                    <a:pt x="27" y="0"/>
                    <a:pt x="27" y="0"/>
                    <a:pt x="27" y="0"/>
                  </a:cubicBezTo>
                  <a:cubicBezTo>
                    <a:pt x="25" y="2"/>
                    <a:pt x="23" y="5"/>
                    <a:pt x="19" y="7"/>
                  </a:cubicBezTo>
                  <a:cubicBezTo>
                    <a:pt x="19" y="18"/>
                    <a:pt x="19" y="18"/>
                    <a:pt x="19" y="18"/>
                  </a:cubicBezTo>
                  <a:cubicBezTo>
                    <a:pt x="0" y="11"/>
                    <a:pt x="0" y="11"/>
                    <a:pt x="0" y="11"/>
                  </a:cubicBezTo>
                  <a:cubicBezTo>
                    <a:pt x="19" y="49"/>
                    <a:pt x="19" y="49"/>
                    <a:pt x="19" y="49"/>
                  </a:cubicBezTo>
                  <a:cubicBezTo>
                    <a:pt x="19" y="50"/>
                    <a:pt x="19" y="50"/>
                    <a:pt x="19" y="51"/>
                  </a:cubicBezTo>
                  <a:cubicBezTo>
                    <a:pt x="19" y="107"/>
                    <a:pt x="19" y="107"/>
                    <a:pt x="19" y="107"/>
                  </a:cubicBezTo>
                  <a:cubicBezTo>
                    <a:pt x="56" y="106"/>
                    <a:pt x="64" y="79"/>
                    <a:pt x="64" y="79"/>
                  </a:cubicBezTo>
                  <a:cubicBezTo>
                    <a:pt x="64" y="36"/>
                    <a:pt x="64" y="36"/>
                    <a:pt x="64" y="36"/>
                  </a:cubicBezTo>
                  <a:lnTo>
                    <a:pt x="27"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22" name="Freeform 203"/>
            <p:cNvSpPr/>
            <p:nvPr/>
          </p:nvSpPr>
          <p:spPr bwMode="auto">
            <a:xfrm>
              <a:off x="3335104" y="5638524"/>
              <a:ext cx="288295" cy="213595"/>
            </a:xfrm>
            <a:custGeom>
              <a:avLst/>
              <a:gdLst>
                <a:gd name="T0" fmla="*/ 520511437 w 139"/>
                <a:gd name="T1" fmla="*/ 206417793 h 103"/>
                <a:gd name="T2" fmla="*/ 447381988 w 139"/>
                <a:gd name="T3" fmla="*/ 180616347 h 103"/>
                <a:gd name="T4" fmla="*/ 447381988 w 139"/>
                <a:gd name="T5" fmla="*/ 103209933 h 103"/>
                <a:gd name="T6" fmla="*/ 438778768 w 139"/>
                <a:gd name="T7" fmla="*/ 107508792 h 103"/>
                <a:gd name="T8" fmla="*/ 335535973 w 139"/>
                <a:gd name="T9" fmla="*/ 116110657 h 103"/>
                <a:gd name="T10" fmla="*/ 0 w 139"/>
                <a:gd name="T11" fmla="*/ 0 h 103"/>
                <a:gd name="T12" fmla="*/ 0 w 139"/>
                <a:gd name="T13" fmla="*/ 184917279 h 103"/>
                <a:gd name="T14" fmla="*/ 0 w 139"/>
                <a:gd name="T15" fmla="*/ 189216138 h 103"/>
                <a:gd name="T16" fmla="*/ 0 w 139"/>
                <a:gd name="T17" fmla="*/ 189216138 h 103"/>
                <a:gd name="T18" fmla="*/ 335535973 w 139"/>
                <a:gd name="T19" fmla="*/ 356931761 h 103"/>
                <a:gd name="T20" fmla="*/ 430173473 w 139"/>
                <a:gd name="T21" fmla="*/ 348331970 h 103"/>
                <a:gd name="T22" fmla="*/ 447381988 w 139"/>
                <a:gd name="T23" fmla="*/ 331130315 h 103"/>
                <a:gd name="T24" fmla="*/ 447381988 w 139"/>
                <a:gd name="T25" fmla="*/ 215019658 h 103"/>
                <a:gd name="T26" fmla="*/ 520511437 w 139"/>
                <a:gd name="T27" fmla="*/ 240821104 h 103"/>
                <a:gd name="T28" fmla="*/ 520511437 w 139"/>
                <a:gd name="T29" fmla="*/ 275224416 h 103"/>
                <a:gd name="T30" fmla="*/ 593640886 w 139"/>
                <a:gd name="T31" fmla="*/ 442940039 h 103"/>
                <a:gd name="T32" fmla="*/ 597942497 w 139"/>
                <a:gd name="T33" fmla="*/ 227920381 h 103"/>
                <a:gd name="T34" fmla="*/ 520511437 w 139"/>
                <a:gd name="T35" fmla="*/ 73107555 h 103"/>
                <a:gd name="T36" fmla="*/ 520511437 w 139"/>
                <a:gd name="T37" fmla="*/ 206417793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9" h="103">
                  <a:moveTo>
                    <a:pt x="121" y="48"/>
                  </a:moveTo>
                  <a:cubicBezTo>
                    <a:pt x="104" y="42"/>
                    <a:pt x="104" y="42"/>
                    <a:pt x="104" y="42"/>
                  </a:cubicBezTo>
                  <a:cubicBezTo>
                    <a:pt x="104" y="24"/>
                    <a:pt x="104" y="24"/>
                    <a:pt x="104" y="24"/>
                  </a:cubicBezTo>
                  <a:cubicBezTo>
                    <a:pt x="103" y="25"/>
                    <a:pt x="102" y="25"/>
                    <a:pt x="102" y="25"/>
                  </a:cubicBezTo>
                  <a:cubicBezTo>
                    <a:pt x="94" y="26"/>
                    <a:pt x="86" y="27"/>
                    <a:pt x="78" y="27"/>
                  </a:cubicBezTo>
                  <a:cubicBezTo>
                    <a:pt x="42" y="27"/>
                    <a:pt x="14" y="16"/>
                    <a:pt x="0" y="0"/>
                  </a:cubicBezTo>
                  <a:cubicBezTo>
                    <a:pt x="0" y="43"/>
                    <a:pt x="0" y="43"/>
                    <a:pt x="0" y="43"/>
                  </a:cubicBezTo>
                  <a:cubicBezTo>
                    <a:pt x="0" y="43"/>
                    <a:pt x="0" y="43"/>
                    <a:pt x="0" y="44"/>
                  </a:cubicBezTo>
                  <a:cubicBezTo>
                    <a:pt x="0" y="44"/>
                    <a:pt x="0" y="44"/>
                    <a:pt x="0" y="44"/>
                  </a:cubicBezTo>
                  <a:cubicBezTo>
                    <a:pt x="0" y="66"/>
                    <a:pt x="34" y="83"/>
                    <a:pt x="78" y="83"/>
                  </a:cubicBezTo>
                  <a:cubicBezTo>
                    <a:pt x="86" y="83"/>
                    <a:pt x="93" y="82"/>
                    <a:pt x="100" y="81"/>
                  </a:cubicBezTo>
                  <a:cubicBezTo>
                    <a:pt x="102" y="81"/>
                    <a:pt x="104" y="79"/>
                    <a:pt x="104" y="77"/>
                  </a:cubicBezTo>
                  <a:cubicBezTo>
                    <a:pt x="104" y="50"/>
                    <a:pt x="104" y="50"/>
                    <a:pt x="104" y="50"/>
                  </a:cubicBezTo>
                  <a:cubicBezTo>
                    <a:pt x="121" y="56"/>
                    <a:pt x="121" y="56"/>
                    <a:pt x="121" y="56"/>
                  </a:cubicBezTo>
                  <a:cubicBezTo>
                    <a:pt x="121" y="64"/>
                    <a:pt x="121" y="64"/>
                    <a:pt x="121" y="64"/>
                  </a:cubicBezTo>
                  <a:cubicBezTo>
                    <a:pt x="138" y="103"/>
                    <a:pt x="138" y="103"/>
                    <a:pt x="138" y="103"/>
                  </a:cubicBezTo>
                  <a:cubicBezTo>
                    <a:pt x="139" y="53"/>
                    <a:pt x="139" y="53"/>
                    <a:pt x="139" y="53"/>
                  </a:cubicBezTo>
                  <a:cubicBezTo>
                    <a:pt x="121" y="17"/>
                    <a:pt x="121" y="17"/>
                    <a:pt x="121" y="17"/>
                  </a:cubicBezTo>
                  <a:lnTo>
                    <a:pt x="121"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23" name="Freeform 204"/>
            <p:cNvSpPr/>
            <p:nvPr/>
          </p:nvSpPr>
          <p:spPr bwMode="auto">
            <a:xfrm>
              <a:off x="2467885" y="5783255"/>
              <a:ext cx="319809" cy="44353"/>
            </a:xfrm>
            <a:custGeom>
              <a:avLst/>
              <a:gdLst>
                <a:gd name="T0" fmla="*/ 340696266 w 154"/>
                <a:gd name="T1" fmla="*/ 89215003 h 21"/>
                <a:gd name="T2" fmla="*/ 263069899 w 154"/>
                <a:gd name="T3" fmla="*/ 57990491 h 21"/>
                <a:gd name="T4" fmla="*/ 202692452 w 154"/>
                <a:gd name="T5" fmla="*/ 35685157 h 21"/>
                <a:gd name="T6" fmla="*/ 181130265 w 154"/>
                <a:gd name="T7" fmla="*/ 40145801 h 21"/>
                <a:gd name="T8" fmla="*/ 172503729 w 154"/>
                <a:gd name="T9" fmla="*/ 44606446 h 21"/>
                <a:gd name="T10" fmla="*/ 159566001 w 154"/>
                <a:gd name="T11" fmla="*/ 57990491 h 21"/>
                <a:gd name="T12" fmla="*/ 8624460 w 154"/>
                <a:gd name="T13" fmla="*/ 31224512 h 21"/>
                <a:gd name="T14" fmla="*/ 8624460 w 154"/>
                <a:gd name="T15" fmla="*/ 4460645 h 21"/>
                <a:gd name="T16" fmla="*/ 30188724 w 154"/>
                <a:gd name="T17" fmla="*/ 8921289 h 21"/>
                <a:gd name="T18" fmla="*/ 142317082 w 154"/>
                <a:gd name="T19" fmla="*/ 26763867 h 21"/>
                <a:gd name="T20" fmla="*/ 150941541 w 154"/>
                <a:gd name="T21" fmla="*/ 17842578 h 21"/>
                <a:gd name="T22" fmla="*/ 159566001 w 154"/>
                <a:gd name="T23" fmla="*/ 8921289 h 21"/>
                <a:gd name="T24" fmla="*/ 202692452 w 154"/>
                <a:gd name="T25" fmla="*/ 0 h 21"/>
                <a:gd name="T26" fmla="*/ 280318819 w 154"/>
                <a:gd name="T27" fmla="*/ 31224512 h 21"/>
                <a:gd name="T28" fmla="*/ 340696266 w 154"/>
                <a:gd name="T29" fmla="*/ 53529847 h 21"/>
                <a:gd name="T30" fmla="*/ 388133908 w 154"/>
                <a:gd name="T31" fmla="*/ 31224512 h 21"/>
                <a:gd name="T32" fmla="*/ 418322632 w 154"/>
                <a:gd name="T33" fmla="*/ 13381934 h 21"/>
                <a:gd name="T34" fmla="*/ 487324539 w 154"/>
                <a:gd name="T35" fmla="*/ 17842578 h 21"/>
                <a:gd name="T36" fmla="*/ 504575535 w 154"/>
                <a:gd name="T37" fmla="*/ 26763867 h 21"/>
                <a:gd name="T38" fmla="*/ 534764258 w 154"/>
                <a:gd name="T39" fmla="*/ 49069202 h 21"/>
                <a:gd name="T40" fmla="*/ 586515169 w 154"/>
                <a:gd name="T41" fmla="*/ 35685157 h 21"/>
                <a:gd name="T42" fmla="*/ 599452897 w 154"/>
                <a:gd name="T43" fmla="*/ 26763867 h 21"/>
                <a:gd name="T44" fmla="*/ 646890540 w 154"/>
                <a:gd name="T45" fmla="*/ 0 h 21"/>
                <a:gd name="T46" fmla="*/ 664141536 w 154"/>
                <a:gd name="T47" fmla="*/ 17842578 h 21"/>
                <a:gd name="T48" fmla="*/ 646890540 w 154"/>
                <a:gd name="T49" fmla="*/ 35685157 h 21"/>
                <a:gd name="T50" fmla="*/ 621015084 w 154"/>
                <a:gd name="T51" fmla="*/ 49069202 h 21"/>
                <a:gd name="T52" fmla="*/ 612390625 w 154"/>
                <a:gd name="T53" fmla="*/ 62451136 h 21"/>
                <a:gd name="T54" fmla="*/ 521824454 w 154"/>
                <a:gd name="T55" fmla="*/ 80293714 h 21"/>
                <a:gd name="T56" fmla="*/ 483011271 w 154"/>
                <a:gd name="T57" fmla="*/ 57990491 h 21"/>
                <a:gd name="T58" fmla="*/ 470073543 w 154"/>
                <a:gd name="T59" fmla="*/ 44606446 h 21"/>
                <a:gd name="T60" fmla="*/ 435573628 w 154"/>
                <a:gd name="T61" fmla="*/ 44606446 h 21"/>
                <a:gd name="T62" fmla="*/ 409698172 w 154"/>
                <a:gd name="T63" fmla="*/ 57990491 h 21"/>
                <a:gd name="T64" fmla="*/ 345009534 w 154"/>
                <a:gd name="T65" fmla="*/ 89215003 h 21"/>
                <a:gd name="T66" fmla="*/ 340696266 w 154"/>
                <a:gd name="T67" fmla="*/ 89215003 h 2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54" h="21">
                  <a:moveTo>
                    <a:pt x="79" y="20"/>
                  </a:moveTo>
                  <a:cubicBezTo>
                    <a:pt x="73" y="20"/>
                    <a:pt x="67" y="18"/>
                    <a:pt x="61" y="13"/>
                  </a:cubicBezTo>
                  <a:cubicBezTo>
                    <a:pt x="55" y="10"/>
                    <a:pt x="51" y="8"/>
                    <a:pt x="47" y="8"/>
                  </a:cubicBezTo>
                  <a:cubicBezTo>
                    <a:pt x="44" y="8"/>
                    <a:pt x="43" y="8"/>
                    <a:pt x="42" y="9"/>
                  </a:cubicBezTo>
                  <a:cubicBezTo>
                    <a:pt x="41" y="9"/>
                    <a:pt x="41" y="10"/>
                    <a:pt x="40" y="10"/>
                  </a:cubicBezTo>
                  <a:cubicBezTo>
                    <a:pt x="39" y="11"/>
                    <a:pt x="38" y="12"/>
                    <a:pt x="37" y="13"/>
                  </a:cubicBezTo>
                  <a:cubicBezTo>
                    <a:pt x="25" y="21"/>
                    <a:pt x="13" y="19"/>
                    <a:pt x="2" y="7"/>
                  </a:cubicBezTo>
                  <a:cubicBezTo>
                    <a:pt x="0" y="5"/>
                    <a:pt x="0" y="3"/>
                    <a:pt x="2" y="1"/>
                  </a:cubicBezTo>
                  <a:cubicBezTo>
                    <a:pt x="3" y="0"/>
                    <a:pt x="6" y="0"/>
                    <a:pt x="7" y="2"/>
                  </a:cubicBezTo>
                  <a:cubicBezTo>
                    <a:pt x="16" y="11"/>
                    <a:pt x="24" y="12"/>
                    <a:pt x="33" y="6"/>
                  </a:cubicBezTo>
                  <a:cubicBezTo>
                    <a:pt x="33" y="6"/>
                    <a:pt x="34" y="5"/>
                    <a:pt x="35" y="4"/>
                  </a:cubicBezTo>
                  <a:cubicBezTo>
                    <a:pt x="35" y="4"/>
                    <a:pt x="36" y="3"/>
                    <a:pt x="37" y="2"/>
                  </a:cubicBezTo>
                  <a:cubicBezTo>
                    <a:pt x="41" y="0"/>
                    <a:pt x="44" y="0"/>
                    <a:pt x="47" y="0"/>
                  </a:cubicBezTo>
                  <a:cubicBezTo>
                    <a:pt x="55" y="0"/>
                    <a:pt x="61" y="4"/>
                    <a:pt x="65" y="7"/>
                  </a:cubicBezTo>
                  <a:cubicBezTo>
                    <a:pt x="70" y="10"/>
                    <a:pt x="75" y="12"/>
                    <a:pt x="79" y="12"/>
                  </a:cubicBezTo>
                  <a:cubicBezTo>
                    <a:pt x="83" y="12"/>
                    <a:pt x="87" y="9"/>
                    <a:pt x="90" y="7"/>
                  </a:cubicBezTo>
                  <a:cubicBezTo>
                    <a:pt x="93" y="5"/>
                    <a:pt x="95" y="4"/>
                    <a:pt x="97" y="3"/>
                  </a:cubicBezTo>
                  <a:cubicBezTo>
                    <a:pt x="103" y="0"/>
                    <a:pt x="109" y="0"/>
                    <a:pt x="113" y="4"/>
                  </a:cubicBezTo>
                  <a:cubicBezTo>
                    <a:pt x="115" y="4"/>
                    <a:pt x="116" y="5"/>
                    <a:pt x="117" y="6"/>
                  </a:cubicBezTo>
                  <a:cubicBezTo>
                    <a:pt x="119" y="8"/>
                    <a:pt x="122" y="10"/>
                    <a:pt x="124" y="11"/>
                  </a:cubicBezTo>
                  <a:cubicBezTo>
                    <a:pt x="128" y="12"/>
                    <a:pt x="132" y="11"/>
                    <a:pt x="136" y="8"/>
                  </a:cubicBezTo>
                  <a:cubicBezTo>
                    <a:pt x="137" y="7"/>
                    <a:pt x="138" y="6"/>
                    <a:pt x="139" y="6"/>
                  </a:cubicBezTo>
                  <a:cubicBezTo>
                    <a:pt x="141" y="3"/>
                    <a:pt x="144" y="0"/>
                    <a:pt x="150" y="0"/>
                  </a:cubicBezTo>
                  <a:cubicBezTo>
                    <a:pt x="152" y="0"/>
                    <a:pt x="154" y="2"/>
                    <a:pt x="154" y="4"/>
                  </a:cubicBezTo>
                  <a:cubicBezTo>
                    <a:pt x="154" y="6"/>
                    <a:pt x="152" y="8"/>
                    <a:pt x="150" y="8"/>
                  </a:cubicBezTo>
                  <a:cubicBezTo>
                    <a:pt x="148" y="8"/>
                    <a:pt x="147" y="9"/>
                    <a:pt x="144" y="11"/>
                  </a:cubicBezTo>
                  <a:cubicBezTo>
                    <a:pt x="143" y="12"/>
                    <a:pt x="143" y="13"/>
                    <a:pt x="142" y="14"/>
                  </a:cubicBezTo>
                  <a:cubicBezTo>
                    <a:pt x="135" y="19"/>
                    <a:pt x="127" y="21"/>
                    <a:pt x="121" y="18"/>
                  </a:cubicBezTo>
                  <a:cubicBezTo>
                    <a:pt x="117" y="17"/>
                    <a:pt x="115" y="15"/>
                    <a:pt x="112" y="13"/>
                  </a:cubicBezTo>
                  <a:cubicBezTo>
                    <a:pt x="111" y="12"/>
                    <a:pt x="110" y="11"/>
                    <a:pt x="109" y="10"/>
                  </a:cubicBezTo>
                  <a:cubicBezTo>
                    <a:pt x="106" y="9"/>
                    <a:pt x="104" y="8"/>
                    <a:pt x="101" y="10"/>
                  </a:cubicBezTo>
                  <a:cubicBezTo>
                    <a:pt x="99" y="11"/>
                    <a:pt x="97" y="12"/>
                    <a:pt x="95" y="13"/>
                  </a:cubicBezTo>
                  <a:cubicBezTo>
                    <a:pt x="90" y="16"/>
                    <a:pt x="85" y="19"/>
                    <a:pt x="80" y="20"/>
                  </a:cubicBezTo>
                  <a:cubicBezTo>
                    <a:pt x="79" y="20"/>
                    <a:pt x="79" y="20"/>
                    <a:pt x="7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24" name="Freeform 206"/>
            <p:cNvSpPr/>
            <p:nvPr/>
          </p:nvSpPr>
          <p:spPr bwMode="auto">
            <a:xfrm>
              <a:off x="2497064" y="5843948"/>
              <a:ext cx="263784" cy="42019"/>
            </a:xfrm>
            <a:custGeom>
              <a:avLst/>
              <a:gdLst>
                <a:gd name="T0" fmla="*/ 0 w 127"/>
                <a:gd name="T1" fmla="*/ 8828192 h 20"/>
                <a:gd name="T2" fmla="*/ 51768129 w 127"/>
                <a:gd name="T3" fmla="*/ 88279818 h 20"/>
                <a:gd name="T4" fmla="*/ 491805536 w 127"/>
                <a:gd name="T5" fmla="*/ 88279818 h 20"/>
                <a:gd name="T6" fmla="*/ 547889753 w 127"/>
                <a:gd name="T7" fmla="*/ 8828192 h 20"/>
                <a:gd name="T8" fmla="*/ 547889753 w 127"/>
                <a:gd name="T9" fmla="*/ 0 h 20"/>
                <a:gd name="T10" fmla="*/ 0 w 127"/>
                <a:gd name="T11" fmla="*/ 0 h 20"/>
                <a:gd name="T12" fmla="*/ 0 w 127"/>
                <a:gd name="T13" fmla="*/ 8828192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7" h="20">
                  <a:moveTo>
                    <a:pt x="0" y="2"/>
                  </a:moveTo>
                  <a:cubicBezTo>
                    <a:pt x="0" y="12"/>
                    <a:pt x="5" y="20"/>
                    <a:pt x="12" y="20"/>
                  </a:cubicBezTo>
                  <a:cubicBezTo>
                    <a:pt x="114" y="20"/>
                    <a:pt x="114" y="20"/>
                    <a:pt x="114" y="20"/>
                  </a:cubicBezTo>
                  <a:cubicBezTo>
                    <a:pt x="121" y="20"/>
                    <a:pt x="127" y="12"/>
                    <a:pt x="127" y="2"/>
                  </a:cubicBezTo>
                  <a:cubicBezTo>
                    <a:pt x="127" y="0"/>
                    <a:pt x="127" y="0"/>
                    <a:pt x="127" y="0"/>
                  </a:cubicBezTo>
                  <a:cubicBezTo>
                    <a:pt x="0" y="0"/>
                    <a:pt x="0" y="0"/>
                    <a:pt x="0" y="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25" name="Freeform 207"/>
            <p:cNvSpPr>
              <a:spLocks noEditPoints="1"/>
            </p:cNvSpPr>
            <p:nvPr/>
          </p:nvSpPr>
          <p:spPr bwMode="auto">
            <a:xfrm>
              <a:off x="2473721" y="5596505"/>
              <a:ext cx="301134" cy="172744"/>
            </a:xfrm>
            <a:custGeom>
              <a:avLst/>
              <a:gdLst>
                <a:gd name="T0" fmla="*/ 81947907 w 145"/>
                <a:gd name="T1" fmla="*/ 359523970 h 83"/>
                <a:gd name="T2" fmla="*/ 560694894 w 145"/>
                <a:gd name="T3" fmla="*/ 359523970 h 83"/>
                <a:gd name="T4" fmla="*/ 582260242 w 145"/>
                <a:gd name="T5" fmla="*/ 255565382 h 83"/>
                <a:gd name="T6" fmla="*/ 73320937 w 145"/>
                <a:gd name="T7" fmla="*/ 229574695 h 83"/>
                <a:gd name="T8" fmla="*/ 81947907 w 145"/>
                <a:gd name="T9" fmla="*/ 359523970 h 83"/>
                <a:gd name="T10" fmla="*/ 439929776 w 145"/>
                <a:gd name="T11" fmla="*/ 246901126 h 83"/>
                <a:gd name="T12" fmla="*/ 461495124 w 145"/>
                <a:gd name="T13" fmla="*/ 264227557 h 83"/>
                <a:gd name="T14" fmla="*/ 439929776 w 145"/>
                <a:gd name="T15" fmla="*/ 285887157 h 83"/>
                <a:gd name="T16" fmla="*/ 422677913 w 145"/>
                <a:gd name="T17" fmla="*/ 264227557 h 83"/>
                <a:gd name="T18" fmla="*/ 439929776 w 145"/>
                <a:gd name="T19" fmla="*/ 246901126 h 83"/>
                <a:gd name="T20" fmla="*/ 319164658 w 145"/>
                <a:gd name="T21" fmla="*/ 168933226 h 83"/>
                <a:gd name="T22" fmla="*/ 345043491 w 145"/>
                <a:gd name="T23" fmla="*/ 190590745 h 83"/>
                <a:gd name="T24" fmla="*/ 319164658 w 145"/>
                <a:gd name="T25" fmla="*/ 216581432 h 83"/>
                <a:gd name="T26" fmla="*/ 297599310 w 145"/>
                <a:gd name="T27" fmla="*/ 190590745 h 83"/>
                <a:gd name="T28" fmla="*/ 319164658 w 145"/>
                <a:gd name="T29" fmla="*/ 168933226 h 83"/>
                <a:gd name="T30" fmla="*/ 185461162 w 145"/>
                <a:gd name="T31" fmla="*/ 246901126 h 83"/>
                <a:gd name="T32" fmla="*/ 202713025 w 145"/>
                <a:gd name="T33" fmla="*/ 264227557 h 83"/>
                <a:gd name="T34" fmla="*/ 185461162 w 145"/>
                <a:gd name="T35" fmla="*/ 285887157 h 83"/>
                <a:gd name="T36" fmla="*/ 168209299 w 145"/>
                <a:gd name="T37" fmla="*/ 264227557 h 83"/>
                <a:gd name="T38" fmla="*/ 185461162 w 145"/>
                <a:gd name="T39" fmla="*/ 246901126 h 8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5" h="83">
                  <a:moveTo>
                    <a:pt x="19" y="83"/>
                  </a:moveTo>
                  <a:cubicBezTo>
                    <a:pt x="130" y="83"/>
                    <a:pt x="130" y="83"/>
                    <a:pt x="130" y="83"/>
                  </a:cubicBezTo>
                  <a:cubicBezTo>
                    <a:pt x="130" y="83"/>
                    <a:pt x="145" y="82"/>
                    <a:pt x="135" y="59"/>
                  </a:cubicBezTo>
                  <a:cubicBezTo>
                    <a:pt x="124" y="31"/>
                    <a:pt x="59" y="0"/>
                    <a:pt x="17" y="53"/>
                  </a:cubicBezTo>
                  <a:cubicBezTo>
                    <a:pt x="17" y="53"/>
                    <a:pt x="0" y="77"/>
                    <a:pt x="19" y="83"/>
                  </a:cubicBezTo>
                  <a:close/>
                  <a:moveTo>
                    <a:pt x="102" y="57"/>
                  </a:moveTo>
                  <a:cubicBezTo>
                    <a:pt x="105" y="57"/>
                    <a:pt x="107" y="59"/>
                    <a:pt x="107" y="61"/>
                  </a:cubicBezTo>
                  <a:cubicBezTo>
                    <a:pt x="107" y="64"/>
                    <a:pt x="105" y="66"/>
                    <a:pt x="102" y="66"/>
                  </a:cubicBezTo>
                  <a:cubicBezTo>
                    <a:pt x="100" y="66"/>
                    <a:pt x="98" y="64"/>
                    <a:pt x="98" y="61"/>
                  </a:cubicBezTo>
                  <a:cubicBezTo>
                    <a:pt x="98" y="59"/>
                    <a:pt x="100" y="57"/>
                    <a:pt x="102" y="57"/>
                  </a:cubicBezTo>
                  <a:close/>
                  <a:moveTo>
                    <a:pt x="74" y="39"/>
                  </a:moveTo>
                  <a:cubicBezTo>
                    <a:pt x="77" y="39"/>
                    <a:pt x="80" y="41"/>
                    <a:pt x="80" y="44"/>
                  </a:cubicBezTo>
                  <a:cubicBezTo>
                    <a:pt x="80" y="47"/>
                    <a:pt x="77" y="50"/>
                    <a:pt x="74" y="50"/>
                  </a:cubicBezTo>
                  <a:cubicBezTo>
                    <a:pt x="71" y="50"/>
                    <a:pt x="69" y="47"/>
                    <a:pt x="69" y="44"/>
                  </a:cubicBezTo>
                  <a:cubicBezTo>
                    <a:pt x="69" y="41"/>
                    <a:pt x="71" y="39"/>
                    <a:pt x="74" y="39"/>
                  </a:cubicBezTo>
                  <a:close/>
                  <a:moveTo>
                    <a:pt x="43" y="57"/>
                  </a:moveTo>
                  <a:cubicBezTo>
                    <a:pt x="45" y="57"/>
                    <a:pt x="47" y="59"/>
                    <a:pt x="47" y="61"/>
                  </a:cubicBezTo>
                  <a:cubicBezTo>
                    <a:pt x="47" y="64"/>
                    <a:pt x="45" y="66"/>
                    <a:pt x="43" y="66"/>
                  </a:cubicBezTo>
                  <a:cubicBezTo>
                    <a:pt x="41" y="66"/>
                    <a:pt x="39" y="64"/>
                    <a:pt x="39" y="61"/>
                  </a:cubicBezTo>
                  <a:cubicBezTo>
                    <a:pt x="39" y="59"/>
                    <a:pt x="41" y="57"/>
                    <a:pt x="4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26" name="Freeform 208"/>
            <p:cNvSpPr/>
            <p:nvPr/>
          </p:nvSpPr>
          <p:spPr bwMode="auto">
            <a:xfrm>
              <a:off x="2627789" y="5492625"/>
              <a:ext cx="240440" cy="391007"/>
            </a:xfrm>
            <a:custGeom>
              <a:avLst/>
              <a:gdLst>
                <a:gd name="T0" fmla="*/ 481188841 w 116"/>
                <a:gd name="T1" fmla="*/ 220609061 h 188"/>
                <a:gd name="T2" fmla="*/ 257780699 w 116"/>
                <a:gd name="T3" fmla="*/ 220609061 h 188"/>
                <a:gd name="T4" fmla="*/ 322224837 w 116"/>
                <a:gd name="T5" fmla="*/ 34606199 h 188"/>
                <a:gd name="T6" fmla="*/ 326521666 w 116"/>
                <a:gd name="T7" fmla="*/ 8652070 h 188"/>
                <a:gd name="T8" fmla="*/ 300742767 w 116"/>
                <a:gd name="T9" fmla="*/ 8652070 h 188"/>
                <a:gd name="T10" fmla="*/ 223408142 w 116"/>
                <a:gd name="T11" fmla="*/ 220609061 h 188"/>
                <a:gd name="T12" fmla="*/ 17185242 w 116"/>
                <a:gd name="T13" fmla="*/ 220609061 h 188"/>
                <a:gd name="T14" fmla="*/ 0 w 116"/>
                <a:gd name="T15" fmla="*/ 237911121 h 188"/>
                <a:gd name="T16" fmla="*/ 17185242 w 116"/>
                <a:gd name="T17" fmla="*/ 255215260 h 188"/>
                <a:gd name="T18" fmla="*/ 77334624 w 116"/>
                <a:gd name="T19" fmla="*/ 255215260 h 188"/>
                <a:gd name="T20" fmla="*/ 81629380 w 116"/>
                <a:gd name="T21" fmla="*/ 298471450 h 188"/>
                <a:gd name="T22" fmla="*/ 296445938 w 116"/>
                <a:gd name="T23" fmla="*/ 458520182 h 188"/>
                <a:gd name="T24" fmla="*/ 300742767 w 116"/>
                <a:gd name="T25" fmla="*/ 570988770 h 188"/>
                <a:gd name="T26" fmla="*/ 309336424 w 116"/>
                <a:gd name="T27" fmla="*/ 570988770 h 188"/>
                <a:gd name="T28" fmla="*/ 313631180 w 116"/>
                <a:gd name="T29" fmla="*/ 570988770 h 188"/>
                <a:gd name="T30" fmla="*/ 365186905 w 116"/>
                <a:gd name="T31" fmla="*/ 622897029 h 188"/>
                <a:gd name="T32" fmla="*/ 352298492 w 116"/>
                <a:gd name="T33" fmla="*/ 657501149 h 188"/>
                <a:gd name="T34" fmla="*/ 317928008 w 116"/>
                <a:gd name="T35" fmla="*/ 674805288 h 188"/>
                <a:gd name="T36" fmla="*/ 313631180 w 116"/>
                <a:gd name="T37" fmla="*/ 679129243 h 188"/>
                <a:gd name="T38" fmla="*/ 300742767 w 116"/>
                <a:gd name="T39" fmla="*/ 692107348 h 188"/>
                <a:gd name="T40" fmla="*/ 296445938 w 116"/>
                <a:gd name="T41" fmla="*/ 696433383 h 188"/>
                <a:gd name="T42" fmla="*/ 309336424 w 116"/>
                <a:gd name="T43" fmla="*/ 696433383 h 188"/>
                <a:gd name="T44" fmla="*/ 309336424 w 116"/>
                <a:gd name="T45" fmla="*/ 739689572 h 188"/>
                <a:gd name="T46" fmla="*/ 283557525 w 116"/>
                <a:gd name="T47" fmla="*/ 813225926 h 188"/>
                <a:gd name="T48" fmla="*/ 369483733 w 116"/>
                <a:gd name="T49" fmla="*/ 813225926 h 188"/>
                <a:gd name="T50" fmla="*/ 421039459 w 116"/>
                <a:gd name="T51" fmla="*/ 255215260 h 188"/>
                <a:gd name="T52" fmla="*/ 481188841 w 116"/>
                <a:gd name="T53" fmla="*/ 255215260 h 188"/>
                <a:gd name="T54" fmla="*/ 498374083 w 116"/>
                <a:gd name="T55" fmla="*/ 237911121 h 188"/>
                <a:gd name="T56" fmla="*/ 481188841 w 116"/>
                <a:gd name="T57" fmla="*/ 220609061 h 18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6" h="188">
                  <a:moveTo>
                    <a:pt x="112" y="51"/>
                  </a:moveTo>
                  <a:cubicBezTo>
                    <a:pt x="60" y="51"/>
                    <a:pt x="60" y="51"/>
                    <a:pt x="60" y="51"/>
                  </a:cubicBezTo>
                  <a:cubicBezTo>
                    <a:pt x="62" y="21"/>
                    <a:pt x="75" y="8"/>
                    <a:pt x="75" y="8"/>
                  </a:cubicBezTo>
                  <a:cubicBezTo>
                    <a:pt x="77" y="6"/>
                    <a:pt x="77" y="4"/>
                    <a:pt x="76" y="2"/>
                  </a:cubicBezTo>
                  <a:cubicBezTo>
                    <a:pt x="74" y="0"/>
                    <a:pt x="72" y="0"/>
                    <a:pt x="70" y="2"/>
                  </a:cubicBezTo>
                  <a:cubicBezTo>
                    <a:pt x="69" y="2"/>
                    <a:pt x="54" y="17"/>
                    <a:pt x="52" y="51"/>
                  </a:cubicBezTo>
                  <a:cubicBezTo>
                    <a:pt x="4" y="51"/>
                    <a:pt x="4" y="51"/>
                    <a:pt x="4" y="51"/>
                  </a:cubicBezTo>
                  <a:cubicBezTo>
                    <a:pt x="2" y="51"/>
                    <a:pt x="0" y="52"/>
                    <a:pt x="0" y="55"/>
                  </a:cubicBezTo>
                  <a:cubicBezTo>
                    <a:pt x="0" y="57"/>
                    <a:pt x="2" y="59"/>
                    <a:pt x="4" y="59"/>
                  </a:cubicBezTo>
                  <a:cubicBezTo>
                    <a:pt x="18" y="59"/>
                    <a:pt x="18" y="59"/>
                    <a:pt x="18" y="59"/>
                  </a:cubicBezTo>
                  <a:cubicBezTo>
                    <a:pt x="19" y="69"/>
                    <a:pt x="19" y="69"/>
                    <a:pt x="19" y="69"/>
                  </a:cubicBezTo>
                  <a:cubicBezTo>
                    <a:pt x="43" y="75"/>
                    <a:pt x="63" y="91"/>
                    <a:pt x="69" y="106"/>
                  </a:cubicBezTo>
                  <a:cubicBezTo>
                    <a:pt x="73" y="117"/>
                    <a:pt x="74" y="126"/>
                    <a:pt x="70" y="132"/>
                  </a:cubicBezTo>
                  <a:cubicBezTo>
                    <a:pt x="71" y="132"/>
                    <a:pt x="72" y="132"/>
                    <a:pt x="72" y="132"/>
                  </a:cubicBezTo>
                  <a:cubicBezTo>
                    <a:pt x="73" y="132"/>
                    <a:pt x="73" y="132"/>
                    <a:pt x="73" y="132"/>
                  </a:cubicBezTo>
                  <a:cubicBezTo>
                    <a:pt x="79" y="132"/>
                    <a:pt x="85" y="137"/>
                    <a:pt x="85" y="144"/>
                  </a:cubicBezTo>
                  <a:cubicBezTo>
                    <a:pt x="85" y="147"/>
                    <a:pt x="84" y="150"/>
                    <a:pt x="82" y="152"/>
                  </a:cubicBezTo>
                  <a:cubicBezTo>
                    <a:pt x="80" y="154"/>
                    <a:pt x="77" y="156"/>
                    <a:pt x="74" y="156"/>
                  </a:cubicBezTo>
                  <a:cubicBezTo>
                    <a:pt x="74" y="156"/>
                    <a:pt x="73" y="157"/>
                    <a:pt x="73" y="157"/>
                  </a:cubicBezTo>
                  <a:cubicBezTo>
                    <a:pt x="72" y="158"/>
                    <a:pt x="71" y="159"/>
                    <a:pt x="70" y="160"/>
                  </a:cubicBezTo>
                  <a:cubicBezTo>
                    <a:pt x="69" y="160"/>
                    <a:pt x="69" y="161"/>
                    <a:pt x="69" y="161"/>
                  </a:cubicBezTo>
                  <a:cubicBezTo>
                    <a:pt x="72" y="161"/>
                    <a:pt x="72" y="161"/>
                    <a:pt x="72" y="161"/>
                  </a:cubicBezTo>
                  <a:cubicBezTo>
                    <a:pt x="72" y="171"/>
                    <a:pt x="72" y="171"/>
                    <a:pt x="72" y="171"/>
                  </a:cubicBezTo>
                  <a:cubicBezTo>
                    <a:pt x="72" y="178"/>
                    <a:pt x="70" y="184"/>
                    <a:pt x="66" y="188"/>
                  </a:cubicBezTo>
                  <a:cubicBezTo>
                    <a:pt x="86" y="188"/>
                    <a:pt x="86" y="188"/>
                    <a:pt x="86" y="188"/>
                  </a:cubicBezTo>
                  <a:cubicBezTo>
                    <a:pt x="98" y="59"/>
                    <a:pt x="98" y="59"/>
                    <a:pt x="98" y="59"/>
                  </a:cubicBezTo>
                  <a:cubicBezTo>
                    <a:pt x="112" y="59"/>
                    <a:pt x="112" y="59"/>
                    <a:pt x="112" y="59"/>
                  </a:cubicBezTo>
                  <a:cubicBezTo>
                    <a:pt x="114" y="59"/>
                    <a:pt x="116" y="57"/>
                    <a:pt x="116" y="55"/>
                  </a:cubicBezTo>
                  <a:cubicBezTo>
                    <a:pt x="116" y="52"/>
                    <a:pt x="114" y="51"/>
                    <a:pt x="11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27" name="Freeform 209"/>
            <p:cNvSpPr/>
            <p:nvPr/>
          </p:nvSpPr>
          <p:spPr bwMode="auto">
            <a:xfrm>
              <a:off x="2683814" y="5819437"/>
              <a:ext cx="12839" cy="8170"/>
            </a:xfrm>
            <a:custGeom>
              <a:avLst/>
              <a:gdLst>
                <a:gd name="T0" fmla="*/ 4579243 w 6"/>
                <a:gd name="T1" fmla="*/ 0 h 4"/>
                <a:gd name="T2" fmla="*/ 0 w 6"/>
                <a:gd name="T3" fmla="*/ 0 h 4"/>
                <a:gd name="T4" fmla="*/ 4579243 w 6"/>
                <a:gd name="T5" fmla="*/ 16687225 h 4"/>
                <a:gd name="T6" fmla="*/ 27473320 w 6"/>
                <a:gd name="T7" fmla="*/ 16687225 h 4"/>
                <a:gd name="T8" fmla="*/ 13737730 w 6"/>
                <a:gd name="T9" fmla="*/ 8343613 h 4"/>
                <a:gd name="T10" fmla="*/ 4579243 w 6"/>
                <a:gd name="T11" fmla="*/ 0 h 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4">
                  <a:moveTo>
                    <a:pt x="1" y="0"/>
                  </a:moveTo>
                  <a:cubicBezTo>
                    <a:pt x="0" y="0"/>
                    <a:pt x="0" y="0"/>
                    <a:pt x="0" y="0"/>
                  </a:cubicBezTo>
                  <a:cubicBezTo>
                    <a:pt x="1" y="4"/>
                    <a:pt x="1" y="4"/>
                    <a:pt x="1" y="4"/>
                  </a:cubicBezTo>
                  <a:cubicBezTo>
                    <a:pt x="6" y="4"/>
                    <a:pt x="6" y="4"/>
                    <a:pt x="6" y="4"/>
                  </a:cubicBezTo>
                  <a:cubicBezTo>
                    <a:pt x="5" y="3"/>
                    <a:pt x="4" y="3"/>
                    <a:pt x="3" y="2"/>
                  </a:cubicBezTo>
                  <a:cubicBezTo>
                    <a:pt x="2"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28" name="Freeform 210"/>
            <p:cNvSpPr/>
            <p:nvPr/>
          </p:nvSpPr>
          <p:spPr bwMode="auto">
            <a:xfrm>
              <a:off x="2723499" y="5785589"/>
              <a:ext cx="18675" cy="4669"/>
            </a:xfrm>
            <a:custGeom>
              <a:avLst/>
              <a:gdLst>
                <a:gd name="T0" fmla="*/ 17222500 w 9"/>
                <a:gd name="T1" fmla="*/ 10899781 h 2"/>
                <a:gd name="T2" fmla="*/ 17222500 w 9"/>
                <a:gd name="T3" fmla="*/ 10899781 h 2"/>
                <a:gd name="T4" fmla="*/ 34445000 w 9"/>
                <a:gd name="T5" fmla="*/ 5451058 h 2"/>
                <a:gd name="T6" fmla="*/ 38750625 w 9"/>
                <a:gd name="T7" fmla="*/ 0 h 2"/>
                <a:gd name="T8" fmla="*/ 0 w 9"/>
                <a:gd name="T9" fmla="*/ 0 h 2"/>
                <a:gd name="T10" fmla="*/ 17222500 w 9"/>
                <a:gd name="T11" fmla="*/ 10899781 h 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2">
                  <a:moveTo>
                    <a:pt x="4" y="2"/>
                  </a:moveTo>
                  <a:cubicBezTo>
                    <a:pt x="4" y="2"/>
                    <a:pt x="4" y="2"/>
                    <a:pt x="4" y="2"/>
                  </a:cubicBezTo>
                  <a:cubicBezTo>
                    <a:pt x="5" y="2"/>
                    <a:pt x="7" y="2"/>
                    <a:pt x="8" y="1"/>
                  </a:cubicBezTo>
                  <a:cubicBezTo>
                    <a:pt x="8" y="0"/>
                    <a:pt x="9" y="0"/>
                    <a:pt x="9" y="0"/>
                  </a:cubicBezTo>
                  <a:cubicBezTo>
                    <a:pt x="0" y="0"/>
                    <a:pt x="0" y="0"/>
                    <a:pt x="0" y="0"/>
                  </a:cubicBezTo>
                  <a:cubicBezTo>
                    <a:pt x="2" y="1"/>
                    <a:pt x="3" y="2"/>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29" name="Freeform 211"/>
            <p:cNvSpPr/>
            <p:nvPr/>
          </p:nvSpPr>
          <p:spPr bwMode="auto">
            <a:xfrm>
              <a:off x="5341498" y="5550985"/>
              <a:ext cx="17508" cy="63028"/>
            </a:xfrm>
            <a:custGeom>
              <a:avLst/>
              <a:gdLst>
                <a:gd name="T0" fmla="*/ 19158129 w 8"/>
                <a:gd name="T1" fmla="*/ 132417626 h 30"/>
                <a:gd name="T2" fmla="*/ 0 w 8"/>
                <a:gd name="T3" fmla="*/ 114761382 h 30"/>
                <a:gd name="T4" fmla="*/ 0 w 8"/>
                <a:gd name="T5" fmla="*/ 17656244 h 30"/>
                <a:gd name="T6" fmla="*/ 19158129 w 8"/>
                <a:gd name="T7" fmla="*/ 0 h 30"/>
                <a:gd name="T8" fmla="*/ 38316258 w 8"/>
                <a:gd name="T9" fmla="*/ 17656244 h 30"/>
                <a:gd name="T10" fmla="*/ 38316258 w 8"/>
                <a:gd name="T11" fmla="*/ 114761382 h 30"/>
                <a:gd name="T12" fmla="*/ 19158129 w 8"/>
                <a:gd name="T13" fmla="*/ 13241762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0">
                  <a:moveTo>
                    <a:pt x="4" y="30"/>
                  </a:moveTo>
                  <a:cubicBezTo>
                    <a:pt x="2" y="30"/>
                    <a:pt x="0" y="28"/>
                    <a:pt x="0" y="26"/>
                  </a:cubicBezTo>
                  <a:cubicBezTo>
                    <a:pt x="0" y="4"/>
                    <a:pt x="0" y="4"/>
                    <a:pt x="0" y="4"/>
                  </a:cubicBezTo>
                  <a:cubicBezTo>
                    <a:pt x="0" y="1"/>
                    <a:pt x="2" y="0"/>
                    <a:pt x="4" y="0"/>
                  </a:cubicBezTo>
                  <a:cubicBezTo>
                    <a:pt x="6" y="0"/>
                    <a:pt x="8" y="1"/>
                    <a:pt x="8" y="4"/>
                  </a:cubicBezTo>
                  <a:cubicBezTo>
                    <a:pt x="8" y="26"/>
                    <a:pt x="8" y="26"/>
                    <a:pt x="8" y="26"/>
                  </a:cubicBezTo>
                  <a:cubicBezTo>
                    <a:pt x="8" y="28"/>
                    <a:pt x="6"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30" name="Freeform 212"/>
            <p:cNvSpPr/>
            <p:nvPr/>
          </p:nvSpPr>
          <p:spPr bwMode="auto">
            <a:xfrm>
              <a:off x="5300646" y="5521805"/>
              <a:ext cx="16341" cy="92208"/>
            </a:xfrm>
            <a:custGeom>
              <a:avLst/>
              <a:gdLst>
                <a:gd name="T0" fmla="*/ 16690289 w 8"/>
                <a:gd name="T1" fmla="*/ 193234438 h 44"/>
                <a:gd name="T2" fmla="*/ 0 w 8"/>
                <a:gd name="T3" fmla="*/ 175666718 h 44"/>
                <a:gd name="T4" fmla="*/ 0 w 8"/>
                <a:gd name="T5" fmla="*/ 17567720 h 44"/>
                <a:gd name="T6" fmla="*/ 16690289 w 8"/>
                <a:gd name="T7" fmla="*/ 0 h 44"/>
                <a:gd name="T8" fmla="*/ 33378535 w 8"/>
                <a:gd name="T9" fmla="*/ 17567720 h 44"/>
                <a:gd name="T10" fmla="*/ 33378535 w 8"/>
                <a:gd name="T11" fmla="*/ 175666718 h 44"/>
                <a:gd name="T12" fmla="*/ 16690289 w 8"/>
                <a:gd name="T13" fmla="*/ 193234438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4">
                  <a:moveTo>
                    <a:pt x="4" y="44"/>
                  </a:moveTo>
                  <a:cubicBezTo>
                    <a:pt x="2" y="44"/>
                    <a:pt x="0" y="42"/>
                    <a:pt x="0" y="40"/>
                  </a:cubicBezTo>
                  <a:cubicBezTo>
                    <a:pt x="0" y="4"/>
                    <a:pt x="0" y="4"/>
                    <a:pt x="0" y="4"/>
                  </a:cubicBezTo>
                  <a:cubicBezTo>
                    <a:pt x="0" y="2"/>
                    <a:pt x="2" y="0"/>
                    <a:pt x="4" y="0"/>
                  </a:cubicBezTo>
                  <a:cubicBezTo>
                    <a:pt x="7" y="0"/>
                    <a:pt x="8" y="2"/>
                    <a:pt x="8" y="4"/>
                  </a:cubicBezTo>
                  <a:cubicBezTo>
                    <a:pt x="8" y="40"/>
                    <a:pt x="8" y="40"/>
                    <a:pt x="8" y="40"/>
                  </a:cubicBezTo>
                  <a:cubicBezTo>
                    <a:pt x="8" y="42"/>
                    <a:pt x="7" y="44"/>
                    <a:pt x="4"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31" name="Freeform 213"/>
            <p:cNvSpPr/>
            <p:nvPr/>
          </p:nvSpPr>
          <p:spPr bwMode="auto">
            <a:xfrm>
              <a:off x="5260962" y="5550985"/>
              <a:ext cx="16341" cy="63028"/>
            </a:xfrm>
            <a:custGeom>
              <a:avLst/>
              <a:gdLst>
                <a:gd name="T0" fmla="*/ 16690289 w 8"/>
                <a:gd name="T1" fmla="*/ 132417626 h 30"/>
                <a:gd name="T2" fmla="*/ 0 w 8"/>
                <a:gd name="T3" fmla="*/ 114761382 h 30"/>
                <a:gd name="T4" fmla="*/ 0 w 8"/>
                <a:gd name="T5" fmla="*/ 17656244 h 30"/>
                <a:gd name="T6" fmla="*/ 16690289 w 8"/>
                <a:gd name="T7" fmla="*/ 0 h 30"/>
                <a:gd name="T8" fmla="*/ 33378535 w 8"/>
                <a:gd name="T9" fmla="*/ 17656244 h 30"/>
                <a:gd name="T10" fmla="*/ 33378535 w 8"/>
                <a:gd name="T11" fmla="*/ 114761382 h 30"/>
                <a:gd name="T12" fmla="*/ 16690289 w 8"/>
                <a:gd name="T13" fmla="*/ 132417626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30">
                  <a:moveTo>
                    <a:pt x="4" y="30"/>
                  </a:moveTo>
                  <a:cubicBezTo>
                    <a:pt x="2" y="30"/>
                    <a:pt x="0" y="28"/>
                    <a:pt x="0" y="26"/>
                  </a:cubicBezTo>
                  <a:cubicBezTo>
                    <a:pt x="0" y="4"/>
                    <a:pt x="0" y="4"/>
                    <a:pt x="0" y="4"/>
                  </a:cubicBezTo>
                  <a:cubicBezTo>
                    <a:pt x="0" y="1"/>
                    <a:pt x="2" y="0"/>
                    <a:pt x="4" y="0"/>
                  </a:cubicBezTo>
                  <a:cubicBezTo>
                    <a:pt x="6" y="0"/>
                    <a:pt x="8" y="1"/>
                    <a:pt x="8" y="4"/>
                  </a:cubicBezTo>
                  <a:cubicBezTo>
                    <a:pt x="8" y="26"/>
                    <a:pt x="8" y="26"/>
                    <a:pt x="8" y="26"/>
                  </a:cubicBezTo>
                  <a:cubicBezTo>
                    <a:pt x="8" y="28"/>
                    <a:pt x="6"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32" name="Freeform 214"/>
            <p:cNvSpPr>
              <a:spLocks noEditPoints="1"/>
            </p:cNvSpPr>
            <p:nvPr/>
          </p:nvSpPr>
          <p:spPr bwMode="auto">
            <a:xfrm>
              <a:off x="5080048" y="5625685"/>
              <a:ext cx="399178" cy="239273"/>
            </a:xfrm>
            <a:custGeom>
              <a:avLst/>
              <a:gdLst>
                <a:gd name="T0" fmla="*/ 475470895 w 192"/>
                <a:gd name="T1" fmla="*/ 38961967 h 115"/>
                <a:gd name="T2" fmla="*/ 198832225 w 192"/>
                <a:gd name="T3" fmla="*/ 69264332 h 115"/>
                <a:gd name="T4" fmla="*/ 25934096 w 192"/>
                <a:gd name="T5" fmla="*/ 4329801 h 115"/>
                <a:gd name="T6" fmla="*/ 0 w 192"/>
                <a:gd name="T7" fmla="*/ 12987322 h 115"/>
                <a:gd name="T8" fmla="*/ 12967048 w 192"/>
                <a:gd name="T9" fmla="*/ 34632166 h 115"/>
                <a:gd name="T10" fmla="*/ 151286383 w 192"/>
                <a:gd name="T11" fmla="*/ 90909176 h 115"/>
                <a:gd name="T12" fmla="*/ 121027859 w 192"/>
                <a:gd name="T13" fmla="*/ 129871142 h 115"/>
                <a:gd name="T14" fmla="*/ 475470895 w 192"/>
                <a:gd name="T15" fmla="*/ 497839726 h 115"/>
                <a:gd name="T16" fmla="*/ 829911853 w 192"/>
                <a:gd name="T17" fmla="*/ 129871142 h 115"/>
                <a:gd name="T18" fmla="*/ 475470895 w 192"/>
                <a:gd name="T19" fmla="*/ 38961967 h 115"/>
                <a:gd name="T20" fmla="*/ 432245323 w 192"/>
                <a:gd name="T21" fmla="*/ 116883820 h 115"/>
                <a:gd name="T22" fmla="*/ 432245323 w 192"/>
                <a:gd name="T23" fmla="*/ 116883820 h 115"/>
                <a:gd name="T24" fmla="*/ 497082642 w 192"/>
                <a:gd name="T25" fmla="*/ 142858465 h 115"/>
                <a:gd name="T26" fmla="*/ 531661436 w 192"/>
                <a:gd name="T27" fmla="*/ 190477953 h 115"/>
                <a:gd name="T28" fmla="*/ 475470895 w 192"/>
                <a:gd name="T29" fmla="*/ 190477953 h 115"/>
                <a:gd name="T30" fmla="*/ 358763307 w 192"/>
                <a:gd name="T31" fmla="*/ 186148152 h 115"/>
                <a:gd name="T32" fmla="*/ 363085656 w 192"/>
                <a:gd name="T33" fmla="*/ 151515986 h 115"/>
                <a:gd name="T34" fmla="*/ 393344180 w 192"/>
                <a:gd name="T35" fmla="*/ 116883820 h 115"/>
                <a:gd name="T36" fmla="*/ 432245323 w 192"/>
                <a:gd name="T37" fmla="*/ 116883820 h 115"/>
                <a:gd name="T38" fmla="*/ 475470895 w 192"/>
                <a:gd name="T39" fmla="*/ 73594133 h 115"/>
                <a:gd name="T40" fmla="*/ 708883994 w 192"/>
                <a:gd name="T41" fmla="*/ 95238977 h 115"/>
                <a:gd name="T42" fmla="*/ 687270168 w 192"/>
                <a:gd name="T43" fmla="*/ 95238977 h 115"/>
                <a:gd name="T44" fmla="*/ 661336072 w 192"/>
                <a:gd name="T45" fmla="*/ 112556100 h 115"/>
                <a:gd name="T46" fmla="*/ 652691374 w 192"/>
                <a:gd name="T47" fmla="*/ 116883820 h 115"/>
                <a:gd name="T48" fmla="*/ 626757278 w 192"/>
                <a:gd name="T49" fmla="*/ 121213621 h 115"/>
                <a:gd name="T50" fmla="*/ 618110501 w 192"/>
                <a:gd name="T51" fmla="*/ 112556100 h 115"/>
                <a:gd name="T52" fmla="*/ 605143453 w 192"/>
                <a:gd name="T53" fmla="*/ 103896498 h 115"/>
                <a:gd name="T54" fmla="*/ 557597611 w 192"/>
                <a:gd name="T55" fmla="*/ 90909176 h 115"/>
                <a:gd name="T56" fmla="*/ 514372039 w 192"/>
                <a:gd name="T57" fmla="*/ 112556100 h 115"/>
                <a:gd name="T58" fmla="*/ 510049690 w 192"/>
                <a:gd name="T59" fmla="*/ 108226299 h 115"/>
                <a:gd name="T60" fmla="*/ 510049690 w 192"/>
                <a:gd name="T61" fmla="*/ 108226299 h 115"/>
                <a:gd name="T62" fmla="*/ 510049690 w 192"/>
                <a:gd name="T63" fmla="*/ 108226299 h 115"/>
                <a:gd name="T64" fmla="*/ 440890022 w 192"/>
                <a:gd name="T65" fmla="*/ 82251654 h 115"/>
                <a:gd name="T66" fmla="*/ 376054783 w 192"/>
                <a:gd name="T67" fmla="*/ 86581455 h 115"/>
                <a:gd name="T68" fmla="*/ 337151560 w 192"/>
                <a:gd name="T69" fmla="*/ 125541342 h 115"/>
                <a:gd name="T70" fmla="*/ 255024845 w 192"/>
                <a:gd name="T71" fmla="*/ 90909176 h 115"/>
                <a:gd name="T72" fmla="*/ 475470895 w 192"/>
                <a:gd name="T73" fmla="*/ 73594133 h 115"/>
                <a:gd name="T74" fmla="*/ 324184512 w 192"/>
                <a:gd name="T75" fmla="*/ 155845787 h 115"/>
                <a:gd name="T76" fmla="*/ 324184512 w 192"/>
                <a:gd name="T77" fmla="*/ 181820432 h 115"/>
                <a:gd name="T78" fmla="*/ 155608732 w 192"/>
                <a:gd name="T79" fmla="*/ 129871142 h 115"/>
                <a:gd name="T80" fmla="*/ 198832225 w 192"/>
                <a:gd name="T81" fmla="*/ 108226299 h 115"/>
                <a:gd name="T82" fmla="*/ 324184512 w 192"/>
                <a:gd name="T83" fmla="*/ 155845787 h 11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92" h="115">
                  <a:moveTo>
                    <a:pt x="110" y="9"/>
                  </a:moveTo>
                  <a:cubicBezTo>
                    <a:pt x="92" y="9"/>
                    <a:pt x="64" y="10"/>
                    <a:pt x="46" y="16"/>
                  </a:cubicBezTo>
                  <a:cubicBezTo>
                    <a:pt x="6" y="1"/>
                    <a:pt x="6" y="1"/>
                    <a:pt x="6" y="1"/>
                  </a:cubicBezTo>
                  <a:cubicBezTo>
                    <a:pt x="4" y="0"/>
                    <a:pt x="1" y="1"/>
                    <a:pt x="0" y="3"/>
                  </a:cubicBezTo>
                  <a:cubicBezTo>
                    <a:pt x="0" y="5"/>
                    <a:pt x="1" y="8"/>
                    <a:pt x="3" y="8"/>
                  </a:cubicBezTo>
                  <a:cubicBezTo>
                    <a:pt x="35" y="21"/>
                    <a:pt x="35" y="21"/>
                    <a:pt x="35" y="21"/>
                  </a:cubicBezTo>
                  <a:cubicBezTo>
                    <a:pt x="31" y="23"/>
                    <a:pt x="28" y="27"/>
                    <a:pt x="28" y="30"/>
                  </a:cubicBezTo>
                  <a:cubicBezTo>
                    <a:pt x="28" y="77"/>
                    <a:pt x="65" y="115"/>
                    <a:pt x="110" y="115"/>
                  </a:cubicBezTo>
                  <a:cubicBezTo>
                    <a:pt x="155" y="115"/>
                    <a:pt x="192" y="77"/>
                    <a:pt x="192" y="30"/>
                  </a:cubicBezTo>
                  <a:cubicBezTo>
                    <a:pt x="192" y="13"/>
                    <a:pt x="139" y="9"/>
                    <a:pt x="110" y="9"/>
                  </a:cubicBezTo>
                  <a:close/>
                  <a:moveTo>
                    <a:pt x="100" y="27"/>
                  </a:moveTo>
                  <a:cubicBezTo>
                    <a:pt x="100" y="27"/>
                    <a:pt x="100" y="27"/>
                    <a:pt x="100" y="27"/>
                  </a:cubicBezTo>
                  <a:cubicBezTo>
                    <a:pt x="115" y="33"/>
                    <a:pt x="115" y="33"/>
                    <a:pt x="115" y="33"/>
                  </a:cubicBezTo>
                  <a:cubicBezTo>
                    <a:pt x="120" y="35"/>
                    <a:pt x="123" y="39"/>
                    <a:pt x="123" y="44"/>
                  </a:cubicBezTo>
                  <a:cubicBezTo>
                    <a:pt x="119" y="44"/>
                    <a:pt x="115" y="44"/>
                    <a:pt x="110" y="44"/>
                  </a:cubicBezTo>
                  <a:cubicBezTo>
                    <a:pt x="101" y="44"/>
                    <a:pt x="92" y="44"/>
                    <a:pt x="83" y="43"/>
                  </a:cubicBezTo>
                  <a:cubicBezTo>
                    <a:pt x="83" y="40"/>
                    <a:pt x="83" y="38"/>
                    <a:pt x="84" y="35"/>
                  </a:cubicBezTo>
                  <a:cubicBezTo>
                    <a:pt x="85" y="31"/>
                    <a:pt x="87" y="29"/>
                    <a:pt x="91" y="27"/>
                  </a:cubicBezTo>
                  <a:cubicBezTo>
                    <a:pt x="93" y="26"/>
                    <a:pt x="97" y="26"/>
                    <a:pt x="100" y="27"/>
                  </a:cubicBezTo>
                  <a:close/>
                  <a:moveTo>
                    <a:pt x="110" y="17"/>
                  </a:moveTo>
                  <a:cubicBezTo>
                    <a:pt x="134" y="17"/>
                    <a:pt x="151" y="19"/>
                    <a:pt x="164" y="22"/>
                  </a:cubicBezTo>
                  <a:cubicBezTo>
                    <a:pt x="162" y="22"/>
                    <a:pt x="160" y="22"/>
                    <a:pt x="159" y="22"/>
                  </a:cubicBezTo>
                  <a:cubicBezTo>
                    <a:pt x="156" y="23"/>
                    <a:pt x="155" y="24"/>
                    <a:pt x="153" y="26"/>
                  </a:cubicBezTo>
                  <a:cubicBezTo>
                    <a:pt x="152" y="26"/>
                    <a:pt x="152" y="27"/>
                    <a:pt x="151" y="27"/>
                  </a:cubicBezTo>
                  <a:cubicBezTo>
                    <a:pt x="150" y="28"/>
                    <a:pt x="147" y="28"/>
                    <a:pt x="145" y="28"/>
                  </a:cubicBezTo>
                  <a:cubicBezTo>
                    <a:pt x="145" y="28"/>
                    <a:pt x="144" y="27"/>
                    <a:pt x="143" y="26"/>
                  </a:cubicBezTo>
                  <a:cubicBezTo>
                    <a:pt x="142" y="25"/>
                    <a:pt x="141" y="25"/>
                    <a:pt x="140" y="24"/>
                  </a:cubicBezTo>
                  <a:cubicBezTo>
                    <a:pt x="137" y="22"/>
                    <a:pt x="133" y="21"/>
                    <a:pt x="129" y="21"/>
                  </a:cubicBezTo>
                  <a:cubicBezTo>
                    <a:pt x="127" y="22"/>
                    <a:pt x="122" y="23"/>
                    <a:pt x="119" y="26"/>
                  </a:cubicBezTo>
                  <a:cubicBezTo>
                    <a:pt x="118" y="25"/>
                    <a:pt x="118" y="25"/>
                    <a:pt x="118" y="25"/>
                  </a:cubicBezTo>
                  <a:cubicBezTo>
                    <a:pt x="118" y="25"/>
                    <a:pt x="118" y="25"/>
                    <a:pt x="118" y="25"/>
                  </a:cubicBezTo>
                  <a:cubicBezTo>
                    <a:pt x="118" y="25"/>
                    <a:pt x="118" y="25"/>
                    <a:pt x="118" y="25"/>
                  </a:cubicBezTo>
                  <a:cubicBezTo>
                    <a:pt x="102" y="19"/>
                    <a:pt x="102" y="19"/>
                    <a:pt x="102" y="19"/>
                  </a:cubicBezTo>
                  <a:cubicBezTo>
                    <a:pt x="97" y="18"/>
                    <a:pt x="92" y="18"/>
                    <a:pt x="87" y="20"/>
                  </a:cubicBezTo>
                  <a:cubicBezTo>
                    <a:pt x="83" y="22"/>
                    <a:pt x="80" y="25"/>
                    <a:pt x="78" y="29"/>
                  </a:cubicBezTo>
                  <a:cubicBezTo>
                    <a:pt x="59" y="21"/>
                    <a:pt x="59" y="21"/>
                    <a:pt x="59" y="21"/>
                  </a:cubicBezTo>
                  <a:cubicBezTo>
                    <a:pt x="71" y="19"/>
                    <a:pt x="88" y="17"/>
                    <a:pt x="110" y="17"/>
                  </a:cubicBezTo>
                  <a:close/>
                  <a:moveTo>
                    <a:pt x="75" y="36"/>
                  </a:moveTo>
                  <a:cubicBezTo>
                    <a:pt x="75" y="38"/>
                    <a:pt x="75" y="40"/>
                    <a:pt x="75" y="42"/>
                  </a:cubicBezTo>
                  <a:cubicBezTo>
                    <a:pt x="46" y="39"/>
                    <a:pt x="36" y="32"/>
                    <a:pt x="36" y="30"/>
                  </a:cubicBezTo>
                  <a:cubicBezTo>
                    <a:pt x="36" y="29"/>
                    <a:pt x="40" y="27"/>
                    <a:pt x="46" y="25"/>
                  </a:cubicBezTo>
                  <a:lnTo>
                    <a:pt x="75"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33" name="Freeform 215"/>
            <p:cNvSpPr/>
            <p:nvPr/>
          </p:nvSpPr>
          <p:spPr bwMode="auto">
            <a:xfrm>
              <a:off x="6853004" y="5550985"/>
              <a:ext cx="336150" cy="18675"/>
            </a:xfrm>
            <a:custGeom>
              <a:avLst/>
              <a:gdLst>
                <a:gd name="T0" fmla="*/ 680288750 w 162"/>
                <a:gd name="T1" fmla="*/ 38750625 h 9"/>
                <a:gd name="T2" fmla="*/ 21528125 w 162"/>
                <a:gd name="T3" fmla="*/ 38750625 h 9"/>
                <a:gd name="T4" fmla="*/ 0 w 162"/>
                <a:gd name="T5" fmla="*/ 21528125 h 9"/>
                <a:gd name="T6" fmla="*/ 21528125 w 162"/>
                <a:gd name="T7" fmla="*/ 0 h 9"/>
                <a:gd name="T8" fmla="*/ 680288750 w 162"/>
                <a:gd name="T9" fmla="*/ 0 h 9"/>
                <a:gd name="T10" fmla="*/ 697511250 w 162"/>
                <a:gd name="T11" fmla="*/ 21528125 h 9"/>
                <a:gd name="T12" fmla="*/ 680288750 w 162"/>
                <a:gd name="T13" fmla="*/ 38750625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2" h="9">
                  <a:moveTo>
                    <a:pt x="158" y="9"/>
                  </a:moveTo>
                  <a:cubicBezTo>
                    <a:pt x="5" y="9"/>
                    <a:pt x="5" y="9"/>
                    <a:pt x="5" y="9"/>
                  </a:cubicBezTo>
                  <a:cubicBezTo>
                    <a:pt x="2" y="9"/>
                    <a:pt x="0" y="7"/>
                    <a:pt x="0" y="5"/>
                  </a:cubicBezTo>
                  <a:cubicBezTo>
                    <a:pt x="0" y="2"/>
                    <a:pt x="2" y="0"/>
                    <a:pt x="5" y="0"/>
                  </a:cubicBezTo>
                  <a:cubicBezTo>
                    <a:pt x="158" y="0"/>
                    <a:pt x="158" y="0"/>
                    <a:pt x="158" y="0"/>
                  </a:cubicBezTo>
                  <a:cubicBezTo>
                    <a:pt x="160" y="0"/>
                    <a:pt x="162" y="2"/>
                    <a:pt x="162" y="5"/>
                  </a:cubicBezTo>
                  <a:cubicBezTo>
                    <a:pt x="162" y="7"/>
                    <a:pt x="160" y="9"/>
                    <a:pt x="15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34" name="Freeform 216"/>
            <p:cNvSpPr/>
            <p:nvPr/>
          </p:nvSpPr>
          <p:spPr bwMode="auto">
            <a:xfrm>
              <a:off x="6914865" y="5494960"/>
              <a:ext cx="213595" cy="39684"/>
            </a:xfrm>
            <a:custGeom>
              <a:avLst/>
              <a:gdLst>
                <a:gd name="T0" fmla="*/ 249305049 w 183"/>
                <a:gd name="T1" fmla="*/ 46318231 h 34"/>
                <a:gd name="T2" fmla="*/ 235681657 w 183"/>
                <a:gd name="T3" fmla="*/ 0 h 34"/>
                <a:gd name="T4" fmla="*/ 14985498 w 183"/>
                <a:gd name="T5" fmla="*/ 0 h 34"/>
                <a:gd name="T6" fmla="*/ 0 w 183"/>
                <a:gd name="T7" fmla="*/ 46318231 h 34"/>
                <a:gd name="T8" fmla="*/ 249305049 w 183"/>
                <a:gd name="T9" fmla="*/ 46318231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34">
                  <a:moveTo>
                    <a:pt x="183" y="34"/>
                  </a:moveTo>
                  <a:lnTo>
                    <a:pt x="173" y="0"/>
                  </a:lnTo>
                  <a:lnTo>
                    <a:pt x="11" y="0"/>
                  </a:lnTo>
                  <a:lnTo>
                    <a:pt x="0" y="34"/>
                  </a:lnTo>
                  <a:lnTo>
                    <a:pt x="183"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35" name="Freeform 217"/>
            <p:cNvSpPr>
              <a:spLocks noEditPoints="1"/>
            </p:cNvSpPr>
            <p:nvPr/>
          </p:nvSpPr>
          <p:spPr bwMode="auto">
            <a:xfrm>
              <a:off x="6909029" y="5586000"/>
              <a:ext cx="226434" cy="308137"/>
            </a:xfrm>
            <a:custGeom>
              <a:avLst/>
              <a:gdLst>
                <a:gd name="T0" fmla="*/ 0 w 194"/>
                <a:gd name="T1" fmla="*/ 0 h 264"/>
                <a:gd name="T2" fmla="*/ 38144792 w 194"/>
                <a:gd name="T3" fmla="*/ 359653071 h 264"/>
                <a:gd name="T4" fmla="*/ 224783600 w 194"/>
                <a:gd name="T5" fmla="*/ 359653071 h 264"/>
                <a:gd name="T6" fmla="*/ 264290497 w 194"/>
                <a:gd name="T7" fmla="*/ 0 h 264"/>
                <a:gd name="T8" fmla="*/ 0 w 194"/>
                <a:gd name="T9" fmla="*/ 0 h 264"/>
                <a:gd name="T10" fmla="*/ 130783143 w 194"/>
                <a:gd name="T11" fmla="*/ 238405830 h 264"/>
                <a:gd name="T12" fmla="*/ 40870170 w 194"/>
                <a:gd name="T13" fmla="*/ 148492854 h 264"/>
                <a:gd name="T14" fmla="*/ 130783143 w 194"/>
                <a:gd name="T15" fmla="*/ 58579878 h 264"/>
                <a:gd name="T16" fmla="*/ 222058221 w 194"/>
                <a:gd name="T17" fmla="*/ 148492854 h 264"/>
                <a:gd name="T18" fmla="*/ 130783143 w 194"/>
                <a:gd name="T19" fmla="*/ 238405830 h 2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4" h="264">
                  <a:moveTo>
                    <a:pt x="0" y="0"/>
                  </a:moveTo>
                  <a:lnTo>
                    <a:pt x="28" y="264"/>
                  </a:lnTo>
                  <a:lnTo>
                    <a:pt x="165" y="264"/>
                  </a:lnTo>
                  <a:lnTo>
                    <a:pt x="194" y="0"/>
                  </a:lnTo>
                  <a:lnTo>
                    <a:pt x="0" y="0"/>
                  </a:lnTo>
                  <a:close/>
                  <a:moveTo>
                    <a:pt x="96" y="175"/>
                  </a:moveTo>
                  <a:lnTo>
                    <a:pt x="30" y="109"/>
                  </a:lnTo>
                  <a:lnTo>
                    <a:pt x="96" y="43"/>
                  </a:lnTo>
                  <a:lnTo>
                    <a:pt x="163" y="109"/>
                  </a:lnTo>
                  <a:lnTo>
                    <a:pt x="96"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936" name="Freeform 218"/>
            <p:cNvSpPr/>
            <p:nvPr/>
          </p:nvSpPr>
          <p:spPr bwMode="auto">
            <a:xfrm>
              <a:off x="1774576" y="2885131"/>
              <a:ext cx="91041" cy="131892"/>
            </a:xfrm>
            <a:custGeom>
              <a:avLst/>
              <a:gdLst>
                <a:gd name="T0" fmla="*/ 188374175 w 44"/>
                <a:gd name="T1" fmla="*/ 203853512 h 64"/>
                <a:gd name="T2" fmla="*/ 119874099 w 44"/>
                <a:gd name="T3" fmla="*/ 271804682 h 64"/>
                <a:gd name="T4" fmla="*/ 68500076 w 44"/>
                <a:gd name="T5" fmla="*/ 271804682 h 64"/>
                <a:gd name="T6" fmla="*/ 0 w 44"/>
                <a:gd name="T7" fmla="*/ 203853512 h 64"/>
                <a:gd name="T8" fmla="*/ 0 w 44"/>
                <a:gd name="T9" fmla="*/ 67951171 h 64"/>
                <a:gd name="T10" fmla="*/ 68500076 w 44"/>
                <a:gd name="T11" fmla="*/ 0 h 64"/>
                <a:gd name="T12" fmla="*/ 119874099 w 44"/>
                <a:gd name="T13" fmla="*/ 0 h 64"/>
                <a:gd name="T14" fmla="*/ 188374175 w 44"/>
                <a:gd name="T15" fmla="*/ 67951171 h 64"/>
                <a:gd name="T16" fmla="*/ 188374175 w 44"/>
                <a:gd name="T17" fmla="*/ 203853512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 h="64">
                  <a:moveTo>
                    <a:pt x="44" y="48"/>
                  </a:moveTo>
                  <a:cubicBezTo>
                    <a:pt x="44" y="57"/>
                    <a:pt x="37" y="64"/>
                    <a:pt x="28" y="64"/>
                  </a:cubicBezTo>
                  <a:cubicBezTo>
                    <a:pt x="16" y="64"/>
                    <a:pt x="16" y="64"/>
                    <a:pt x="16" y="64"/>
                  </a:cubicBezTo>
                  <a:cubicBezTo>
                    <a:pt x="7" y="64"/>
                    <a:pt x="0" y="57"/>
                    <a:pt x="0" y="48"/>
                  </a:cubicBezTo>
                  <a:cubicBezTo>
                    <a:pt x="0" y="16"/>
                    <a:pt x="0" y="16"/>
                    <a:pt x="0" y="16"/>
                  </a:cubicBezTo>
                  <a:cubicBezTo>
                    <a:pt x="0" y="8"/>
                    <a:pt x="7" y="0"/>
                    <a:pt x="16" y="0"/>
                  </a:cubicBezTo>
                  <a:cubicBezTo>
                    <a:pt x="28" y="0"/>
                    <a:pt x="28" y="0"/>
                    <a:pt x="28" y="0"/>
                  </a:cubicBezTo>
                  <a:cubicBezTo>
                    <a:pt x="37" y="0"/>
                    <a:pt x="44" y="8"/>
                    <a:pt x="44" y="16"/>
                  </a:cubicBezTo>
                  <a:lnTo>
                    <a:pt x="4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grpSp>
      <p:sp>
        <p:nvSpPr>
          <p:cNvPr id="220" name="MH_Entry_1"/>
          <p:cNvSpPr>
            <a:spLocks noChangeArrowheads="1"/>
          </p:cNvSpPr>
          <p:nvPr>
            <p:custDataLst>
              <p:tags r:id="rId1"/>
            </p:custDataLst>
          </p:nvPr>
        </p:nvSpPr>
        <p:spPr bwMode="auto">
          <a:xfrm>
            <a:off x="300610" y="157913"/>
            <a:ext cx="509440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smtClean="0">
                <a:ln>
                  <a:noFill/>
                </a:ln>
                <a:solidFill>
                  <a:srgbClr val="262626">
                    <a:lumMod val="75000"/>
                    <a:lumOff val="25000"/>
                  </a:srgbClr>
                </a:solidFill>
                <a:effectLst/>
                <a:uLnTx/>
                <a:uFillTx/>
                <a:latin typeface="Roboto light"/>
                <a:ea typeface="+mn-ea"/>
                <a:cs typeface="+mn-cs"/>
                <a:sym typeface="+mn-lt"/>
              </a:rPr>
              <a:t>赠送图标</a:t>
            </a:r>
            <a:endParaRPr kumimoji="0" lang="zh-CN" altLang="en-US" sz="2400" b="0" i="0" u="none" strike="noStrike" kern="1200" cap="none" spc="0" normalizeH="0" baseline="0" noProof="0" dirty="0">
              <a:ln>
                <a:noFill/>
              </a:ln>
              <a:solidFill>
                <a:srgbClr val="262626">
                  <a:lumMod val="75000"/>
                  <a:lumOff val="25000"/>
                </a:srgbClr>
              </a:solidFill>
              <a:effectLst/>
              <a:uLnTx/>
              <a:uFillTx/>
              <a:latin typeface="Roboto light"/>
              <a:ea typeface="+mn-ea"/>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356189" y="1392960"/>
            <a:ext cx="9147353" cy="4374713"/>
            <a:chOff x="160" y="387"/>
            <a:chExt cx="7356" cy="3518"/>
          </a:xfrm>
          <a:solidFill>
            <a:schemeClr val="tx1">
              <a:lumMod val="50000"/>
              <a:lumOff val="50000"/>
            </a:schemeClr>
          </a:solidFill>
        </p:grpSpPr>
        <p:sp>
          <p:nvSpPr>
            <p:cNvPr id="5" name="Freeform 5"/>
            <p:cNvSpPr/>
            <p:nvPr/>
          </p:nvSpPr>
          <p:spPr bwMode="auto">
            <a:xfrm>
              <a:off x="3263" y="441"/>
              <a:ext cx="383" cy="360"/>
            </a:xfrm>
            <a:custGeom>
              <a:avLst/>
              <a:gdLst>
                <a:gd name="T0" fmla="*/ 197 w 207"/>
                <a:gd name="T1" fmla="*/ 50 h 194"/>
                <a:gd name="T2" fmla="*/ 183 w 207"/>
                <a:gd name="T3" fmla="*/ 41 h 194"/>
                <a:gd name="T4" fmla="*/ 184 w 207"/>
                <a:gd name="T5" fmla="*/ 31 h 194"/>
                <a:gd name="T6" fmla="*/ 191 w 207"/>
                <a:gd name="T7" fmla="*/ 12 h 194"/>
                <a:gd name="T8" fmla="*/ 191 w 207"/>
                <a:gd name="T9" fmla="*/ 5 h 194"/>
                <a:gd name="T10" fmla="*/ 184 w 207"/>
                <a:gd name="T11" fmla="*/ 2 h 194"/>
                <a:gd name="T12" fmla="*/ 172 w 207"/>
                <a:gd name="T13" fmla="*/ 0 h 194"/>
                <a:gd name="T14" fmla="*/ 164 w 207"/>
                <a:gd name="T15" fmla="*/ 3 h 194"/>
                <a:gd name="T16" fmla="*/ 164 w 207"/>
                <a:gd name="T17" fmla="*/ 15 h 194"/>
                <a:gd name="T18" fmla="*/ 171 w 207"/>
                <a:gd name="T19" fmla="*/ 40 h 194"/>
                <a:gd name="T20" fmla="*/ 158 w 207"/>
                <a:gd name="T21" fmla="*/ 53 h 194"/>
                <a:gd name="T22" fmla="*/ 31 w 207"/>
                <a:gd name="T23" fmla="*/ 117 h 194"/>
                <a:gd name="T24" fmla="*/ 7 w 207"/>
                <a:gd name="T25" fmla="*/ 122 h 194"/>
                <a:gd name="T26" fmla="*/ 13 w 207"/>
                <a:gd name="T27" fmla="*/ 145 h 194"/>
                <a:gd name="T28" fmla="*/ 137 w 207"/>
                <a:gd name="T29" fmla="*/ 159 h 194"/>
                <a:gd name="T30" fmla="*/ 197 w 207"/>
                <a:gd name="T31" fmla="*/ 5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7" h="194">
                  <a:moveTo>
                    <a:pt x="197" y="50"/>
                  </a:moveTo>
                  <a:cubicBezTo>
                    <a:pt x="183" y="41"/>
                    <a:pt x="183" y="41"/>
                    <a:pt x="183" y="41"/>
                  </a:cubicBezTo>
                  <a:cubicBezTo>
                    <a:pt x="183" y="41"/>
                    <a:pt x="180" y="39"/>
                    <a:pt x="184" y="31"/>
                  </a:cubicBezTo>
                  <a:cubicBezTo>
                    <a:pt x="189" y="22"/>
                    <a:pt x="191" y="12"/>
                    <a:pt x="191" y="12"/>
                  </a:cubicBezTo>
                  <a:cubicBezTo>
                    <a:pt x="191" y="5"/>
                    <a:pt x="191" y="5"/>
                    <a:pt x="191" y="5"/>
                  </a:cubicBezTo>
                  <a:cubicBezTo>
                    <a:pt x="184" y="2"/>
                    <a:pt x="184" y="2"/>
                    <a:pt x="184" y="2"/>
                  </a:cubicBezTo>
                  <a:cubicBezTo>
                    <a:pt x="172" y="0"/>
                    <a:pt x="172" y="0"/>
                    <a:pt x="172" y="0"/>
                  </a:cubicBezTo>
                  <a:cubicBezTo>
                    <a:pt x="164" y="3"/>
                    <a:pt x="164" y="3"/>
                    <a:pt x="164" y="3"/>
                  </a:cubicBezTo>
                  <a:cubicBezTo>
                    <a:pt x="164" y="15"/>
                    <a:pt x="164" y="15"/>
                    <a:pt x="164" y="15"/>
                  </a:cubicBezTo>
                  <a:cubicBezTo>
                    <a:pt x="164" y="15"/>
                    <a:pt x="173" y="31"/>
                    <a:pt x="171" y="40"/>
                  </a:cubicBezTo>
                  <a:cubicBezTo>
                    <a:pt x="169" y="50"/>
                    <a:pt x="164" y="47"/>
                    <a:pt x="158" y="53"/>
                  </a:cubicBezTo>
                  <a:cubicBezTo>
                    <a:pt x="152" y="59"/>
                    <a:pt x="129" y="132"/>
                    <a:pt x="31" y="117"/>
                  </a:cubicBezTo>
                  <a:cubicBezTo>
                    <a:pt x="31" y="117"/>
                    <a:pt x="13" y="115"/>
                    <a:pt x="7" y="122"/>
                  </a:cubicBezTo>
                  <a:cubicBezTo>
                    <a:pt x="7" y="122"/>
                    <a:pt x="0" y="132"/>
                    <a:pt x="13" y="145"/>
                  </a:cubicBezTo>
                  <a:cubicBezTo>
                    <a:pt x="13" y="145"/>
                    <a:pt x="68" y="194"/>
                    <a:pt x="137" y="159"/>
                  </a:cubicBezTo>
                  <a:cubicBezTo>
                    <a:pt x="207" y="125"/>
                    <a:pt x="197" y="50"/>
                    <a:pt x="197"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 name="Freeform 6"/>
            <p:cNvSpPr/>
            <p:nvPr/>
          </p:nvSpPr>
          <p:spPr bwMode="auto">
            <a:xfrm>
              <a:off x="5600" y="2796"/>
              <a:ext cx="369" cy="291"/>
            </a:xfrm>
            <a:custGeom>
              <a:avLst/>
              <a:gdLst>
                <a:gd name="T0" fmla="*/ 164 w 199"/>
                <a:gd name="T1" fmla="*/ 30 h 157"/>
                <a:gd name="T2" fmla="*/ 159 w 199"/>
                <a:gd name="T3" fmla="*/ 15 h 157"/>
                <a:gd name="T4" fmla="*/ 122 w 199"/>
                <a:gd name="T5" fmla="*/ 9 h 157"/>
                <a:gd name="T6" fmla="*/ 114 w 199"/>
                <a:gd name="T7" fmla="*/ 43 h 157"/>
                <a:gd name="T8" fmla="*/ 50 w 199"/>
                <a:gd name="T9" fmla="*/ 89 h 157"/>
                <a:gd name="T10" fmla="*/ 15 w 199"/>
                <a:gd name="T11" fmla="*/ 85 h 157"/>
                <a:gd name="T12" fmla="*/ 8 w 199"/>
                <a:gd name="T13" fmla="*/ 122 h 157"/>
                <a:gd name="T14" fmla="*/ 40 w 199"/>
                <a:gd name="T15" fmla="*/ 132 h 157"/>
                <a:gd name="T16" fmla="*/ 44 w 199"/>
                <a:gd name="T17" fmla="*/ 143 h 157"/>
                <a:gd name="T18" fmla="*/ 78 w 199"/>
                <a:gd name="T19" fmla="*/ 149 h 157"/>
                <a:gd name="T20" fmla="*/ 85 w 199"/>
                <a:gd name="T21" fmla="*/ 117 h 157"/>
                <a:gd name="T22" fmla="*/ 153 w 199"/>
                <a:gd name="T23" fmla="*/ 69 h 157"/>
                <a:gd name="T24" fmla="*/ 185 w 199"/>
                <a:gd name="T25" fmla="*/ 73 h 157"/>
                <a:gd name="T26" fmla="*/ 191 w 199"/>
                <a:gd name="T27" fmla="*/ 39 h 157"/>
                <a:gd name="T28" fmla="*/ 164 w 199"/>
                <a:gd name="T29" fmla="*/ 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9" h="157">
                  <a:moveTo>
                    <a:pt x="164" y="30"/>
                  </a:moveTo>
                  <a:cubicBezTo>
                    <a:pt x="164" y="25"/>
                    <a:pt x="162" y="19"/>
                    <a:pt x="159" y="15"/>
                  </a:cubicBezTo>
                  <a:cubicBezTo>
                    <a:pt x="151" y="3"/>
                    <a:pt x="134" y="0"/>
                    <a:pt x="122" y="9"/>
                  </a:cubicBezTo>
                  <a:cubicBezTo>
                    <a:pt x="111" y="17"/>
                    <a:pt x="107" y="31"/>
                    <a:pt x="114" y="43"/>
                  </a:cubicBezTo>
                  <a:cubicBezTo>
                    <a:pt x="50" y="89"/>
                    <a:pt x="50" y="89"/>
                    <a:pt x="50" y="89"/>
                  </a:cubicBezTo>
                  <a:cubicBezTo>
                    <a:pt x="41" y="79"/>
                    <a:pt x="26" y="77"/>
                    <a:pt x="15" y="85"/>
                  </a:cubicBezTo>
                  <a:cubicBezTo>
                    <a:pt x="3" y="93"/>
                    <a:pt x="0" y="110"/>
                    <a:pt x="8" y="122"/>
                  </a:cubicBezTo>
                  <a:cubicBezTo>
                    <a:pt x="16" y="132"/>
                    <a:pt x="29" y="136"/>
                    <a:pt x="40" y="132"/>
                  </a:cubicBezTo>
                  <a:cubicBezTo>
                    <a:pt x="40" y="136"/>
                    <a:pt x="42" y="140"/>
                    <a:pt x="44" y="143"/>
                  </a:cubicBezTo>
                  <a:cubicBezTo>
                    <a:pt x="52" y="154"/>
                    <a:pt x="67" y="157"/>
                    <a:pt x="78" y="149"/>
                  </a:cubicBezTo>
                  <a:cubicBezTo>
                    <a:pt x="88" y="142"/>
                    <a:pt x="91" y="128"/>
                    <a:pt x="85" y="117"/>
                  </a:cubicBezTo>
                  <a:cubicBezTo>
                    <a:pt x="153" y="69"/>
                    <a:pt x="153" y="69"/>
                    <a:pt x="153" y="69"/>
                  </a:cubicBezTo>
                  <a:cubicBezTo>
                    <a:pt x="161" y="78"/>
                    <a:pt x="175" y="80"/>
                    <a:pt x="185" y="73"/>
                  </a:cubicBezTo>
                  <a:cubicBezTo>
                    <a:pt x="196" y="65"/>
                    <a:pt x="199" y="50"/>
                    <a:pt x="191" y="39"/>
                  </a:cubicBezTo>
                  <a:cubicBezTo>
                    <a:pt x="185" y="30"/>
                    <a:pt x="174" y="27"/>
                    <a:pt x="16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 name="Freeform 7"/>
            <p:cNvSpPr/>
            <p:nvPr/>
          </p:nvSpPr>
          <p:spPr bwMode="auto">
            <a:xfrm>
              <a:off x="944" y="3733"/>
              <a:ext cx="347" cy="167"/>
            </a:xfrm>
            <a:custGeom>
              <a:avLst/>
              <a:gdLst>
                <a:gd name="T0" fmla="*/ 0 w 187"/>
                <a:gd name="T1" fmla="*/ 0 h 90"/>
                <a:gd name="T2" fmla="*/ 0 w 187"/>
                <a:gd name="T3" fmla="*/ 2 h 90"/>
                <a:gd name="T4" fmla="*/ 55 w 187"/>
                <a:gd name="T5" fmla="*/ 80 h 90"/>
                <a:gd name="T6" fmla="*/ 55 w 187"/>
                <a:gd name="T7" fmla="*/ 90 h 90"/>
                <a:gd name="T8" fmla="*/ 132 w 187"/>
                <a:gd name="T9" fmla="*/ 90 h 90"/>
                <a:gd name="T10" fmla="*/ 132 w 187"/>
                <a:gd name="T11" fmla="*/ 80 h 90"/>
                <a:gd name="T12" fmla="*/ 187 w 187"/>
                <a:gd name="T13" fmla="*/ 2 h 90"/>
                <a:gd name="T14" fmla="*/ 187 w 187"/>
                <a:gd name="T15" fmla="*/ 0 h 90"/>
                <a:gd name="T16" fmla="*/ 0 w 187"/>
                <a:gd name="T17"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90">
                  <a:moveTo>
                    <a:pt x="0" y="0"/>
                  </a:moveTo>
                  <a:cubicBezTo>
                    <a:pt x="0" y="1"/>
                    <a:pt x="0" y="2"/>
                    <a:pt x="0" y="2"/>
                  </a:cubicBezTo>
                  <a:cubicBezTo>
                    <a:pt x="0" y="37"/>
                    <a:pt x="22" y="67"/>
                    <a:pt x="55" y="80"/>
                  </a:cubicBezTo>
                  <a:cubicBezTo>
                    <a:pt x="55" y="90"/>
                    <a:pt x="55" y="90"/>
                    <a:pt x="55" y="90"/>
                  </a:cubicBezTo>
                  <a:cubicBezTo>
                    <a:pt x="132" y="90"/>
                    <a:pt x="132" y="90"/>
                    <a:pt x="132" y="90"/>
                  </a:cubicBezTo>
                  <a:cubicBezTo>
                    <a:pt x="132" y="80"/>
                    <a:pt x="132" y="80"/>
                    <a:pt x="132" y="80"/>
                  </a:cubicBezTo>
                  <a:cubicBezTo>
                    <a:pt x="165" y="67"/>
                    <a:pt x="187" y="37"/>
                    <a:pt x="187" y="2"/>
                  </a:cubicBezTo>
                  <a:cubicBezTo>
                    <a:pt x="187" y="2"/>
                    <a:pt x="187" y="1"/>
                    <a:pt x="187"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 name="Freeform 8"/>
            <p:cNvSpPr/>
            <p:nvPr/>
          </p:nvSpPr>
          <p:spPr bwMode="auto">
            <a:xfrm>
              <a:off x="987" y="3542"/>
              <a:ext cx="261" cy="170"/>
            </a:xfrm>
            <a:custGeom>
              <a:avLst/>
              <a:gdLst>
                <a:gd name="T0" fmla="*/ 10 w 141"/>
                <a:gd name="T1" fmla="*/ 92 h 92"/>
                <a:gd name="T2" fmla="*/ 52 w 141"/>
                <a:gd name="T3" fmla="*/ 92 h 92"/>
                <a:gd name="T4" fmla="*/ 47 w 141"/>
                <a:gd name="T5" fmla="*/ 74 h 92"/>
                <a:gd name="T6" fmla="*/ 71 w 141"/>
                <a:gd name="T7" fmla="*/ 45 h 92"/>
                <a:gd name="T8" fmla="*/ 94 w 141"/>
                <a:gd name="T9" fmla="*/ 74 h 92"/>
                <a:gd name="T10" fmla="*/ 89 w 141"/>
                <a:gd name="T11" fmla="*/ 92 h 92"/>
                <a:gd name="T12" fmla="*/ 131 w 141"/>
                <a:gd name="T13" fmla="*/ 92 h 92"/>
                <a:gd name="T14" fmla="*/ 141 w 141"/>
                <a:gd name="T15" fmla="*/ 92 h 92"/>
                <a:gd name="T16" fmla="*/ 140 w 141"/>
                <a:gd name="T17" fmla="*/ 89 h 92"/>
                <a:gd name="T18" fmla="*/ 139 w 141"/>
                <a:gd name="T19" fmla="*/ 88 h 92"/>
                <a:gd name="T20" fmla="*/ 127 w 141"/>
                <a:gd name="T21" fmla="*/ 73 h 92"/>
                <a:gd name="T22" fmla="*/ 112 w 141"/>
                <a:gd name="T23" fmla="*/ 65 h 92"/>
                <a:gd name="T24" fmla="*/ 100 w 141"/>
                <a:gd name="T25" fmla="*/ 68 h 92"/>
                <a:gd name="T26" fmla="*/ 76 w 141"/>
                <a:gd name="T27" fmla="*/ 39 h 92"/>
                <a:gd name="T28" fmla="*/ 101 w 141"/>
                <a:gd name="T29" fmla="*/ 7 h 92"/>
                <a:gd name="T30" fmla="*/ 101 w 141"/>
                <a:gd name="T31" fmla="*/ 2 h 92"/>
                <a:gd name="T32" fmla="*/ 95 w 141"/>
                <a:gd name="T33" fmla="*/ 2 h 92"/>
                <a:gd name="T34" fmla="*/ 71 w 141"/>
                <a:gd name="T35" fmla="*/ 32 h 92"/>
                <a:gd name="T36" fmla="*/ 46 w 141"/>
                <a:gd name="T37" fmla="*/ 2 h 92"/>
                <a:gd name="T38" fmla="*/ 40 w 141"/>
                <a:gd name="T39" fmla="*/ 2 h 92"/>
                <a:gd name="T40" fmla="*/ 40 w 141"/>
                <a:gd name="T41" fmla="*/ 7 h 92"/>
                <a:gd name="T42" fmla="*/ 65 w 141"/>
                <a:gd name="T43" fmla="*/ 39 h 92"/>
                <a:gd name="T44" fmla="*/ 41 w 141"/>
                <a:gd name="T45" fmla="*/ 68 h 92"/>
                <a:gd name="T46" fmla="*/ 29 w 141"/>
                <a:gd name="T47" fmla="*/ 65 h 92"/>
                <a:gd name="T48" fmla="*/ 14 w 141"/>
                <a:gd name="T49" fmla="*/ 73 h 92"/>
                <a:gd name="T50" fmla="*/ 2 w 141"/>
                <a:gd name="T51" fmla="*/ 88 h 92"/>
                <a:gd name="T52" fmla="*/ 1 w 141"/>
                <a:gd name="T53" fmla="*/ 89 h 92"/>
                <a:gd name="T54" fmla="*/ 0 w 141"/>
                <a:gd name="T55" fmla="*/ 92 h 92"/>
                <a:gd name="T56" fmla="*/ 10 w 141"/>
                <a:gd name="T5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1" h="92">
                  <a:moveTo>
                    <a:pt x="10" y="92"/>
                  </a:moveTo>
                  <a:cubicBezTo>
                    <a:pt x="52" y="92"/>
                    <a:pt x="52" y="92"/>
                    <a:pt x="52" y="92"/>
                  </a:cubicBezTo>
                  <a:cubicBezTo>
                    <a:pt x="53" y="85"/>
                    <a:pt x="51" y="79"/>
                    <a:pt x="47" y="74"/>
                  </a:cubicBezTo>
                  <a:cubicBezTo>
                    <a:pt x="71" y="45"/>
                    <a:pt x="71" y="45"/>
                    <a:pt x="71" y="45"/>
                  </a:cubicBezTo>
                  <a:cubicBezTo>
                    <a:pt x="94" y="74"/>
                    <a:pt x="94" y="74"/>
                    <a:pt x="94" y="74"/>
                  </a:cubicBezTo>
                  <a:cubicBezTo>
                    <a:pt x="90" y="79"/>
                    <a:pt x="88" y="85"/>
                    <a:pt x="89" y="92"/>
                  </a:cubicBezTo>
                  <a:cubicBezTo>
                    <a:pt x="131" y="92"/>
                    <a:pt x="131" y="92"/>
                    <a:pt x="131" y="92"/>
                  </a:cubicBezTo>
                  <a:cubicBezTo>
                    <a:pt x="141" y="92"/>
                    <a:pt x="141" y="92"/>
                    <a:pt x="141" y="92"/>
                  </a:cubicBezTo>
                  <a:cubicBezTo>
                    <a:pt x="141" y="91"/>
                    <a:pt x="140" y="90"/>
                    <a:pt x="140" y="89"/>
                  </a:cubicBezTo>
                  <a:cubicBezTo>
                    <a:pt x="140" y="89"/>
                    <a:pt x="139" y="89"/>
                    <a:pt x="139" y="88"/>
                  </a:cubicBezTo>
                  <a:cubicBezTo>
                    <a:pt x="127" y="73"/>
                    <a:pt x="127" y="73"/>
                    <a:pt x="127" y="73"/>
                  </a:cubicBezTo>
                  <a:cubicBezTo>
                    <a:pt x="123" y="68"/>
                    <a:pt x="118" y="65"/>
                    <a:pt x="112" y="65"/>
                  </a:cubicBezTo>
                  <a:cubicBezTo>
                    <a:pt x="107" y="65"/>
                    <a:pt x="103" y="66"/>
                    <a:pt x="100" y="68"/>
                  </a:cubicBezTo>
                  <a:cubicBezTo>
                    <a:pt x="76" y="39"/>
                    <a:pt x="76" y="39"/>
                    <a:pt x="76" y="39"/>
                  </a:cubicBezTo>
                  <a:cubicBezTo>
                    <a:pt x="101" y="7"/>
                    <a:pt x="101" y="7"/>
                    <a:pt x="101" y="7"/>
                  </a:cubicBezTo>
                  <a:cubicBezTo>
                    <a:pt x="103" y="6"/>
                    <a:pt x="103" y="3"/>
                    <a:pt x="101" y="2"/>
                  </a:cubicBezTo>
                  <a:cubicBezTo>
                    <a:pt x="99" y="0"/>
                    <a:pt x="96" y="1"/>
                    <a:pt x="95" y="2"/>
                  </a:cubicBezTo>
                  <a:cubicBezTo>
                    <a:pt x="71" y="32"/>
                    <a:pt x="71" y="32"/>
                    <a:pt x="71" y="32"/>
                  </a:cubicBezTo>
                  <a:cubicBezTo>
                    <a:pt x="46" y="2"/>
                    <a:pt x="46" y="2"/>
                    <a:pt x="46" y="2"/>
                  </a:cubicBezTo>
                  <a:cubicBezTo>
                    <a:pt x="45" y="1"/>
                    <a:pt x="42" y="0"/>
                    <a:pt x="40" y="2"/>
                  </a:cubicBezTo>
                  <a:cubicBezTo>
                    <a:pt x="38" y="3"/>
                    <a:pt x="38" y="6"/>
                    <a:pt x="40" y="7"/>
                  </a:cubicBezTo>
                  <a:cubicBezTo>
                    <a:pt x="65" y="39"/>
                    <a:pt x="65" y="39"/>
                    <a:pt x="65" y="39"/>
                  </a:cubicBezTo>
                  <a:cubicBezTo>
                    <a:pt x="41" y="68"/>
                    <a:pt x="41" y="68"/>
                    <a:pt x="41" y="68"/>
                  </a:cubicBezTo>
                  <a:cubicBezTo>
                    <a:pt x="38" y="66"/>
                    <a:pt x="34" y="65"/>
                    <a:pt x="29" y="65"/>
                  </a:cubicBezTo>
                  <a:cubicBezTo>
                    <a:pt x="23" y="65"/>
                    <a:pt x="18" y="68"/>
                    <a:pt x="14" y="73"/>
                  </a:cubicBezTo>
                  <a:cubicBezTo>
                    <a:pt x="2" y="88"/>
                    <a:pt x="2" y="88"/>
                    <a:pt x="2" y="88"/>
                  </a:cubicBezTo>
                  <a:cubicBezTo>
                    <a:pt x="2" y="89"/>
                    <a:pt x="1" y="89"/>
                    <a:pt x="1" y="89"/>
                  </a:cubicBezTo>
                  <a:cubicBezTo>
                    <a:pt x="1" y="90"/>
                    <a:pt x="0" y="91"/>
                    <a:pt x="0" y="92"/>
                  </a:cubicBezTo>
                  <a:lnTo>
                    <a:pt x="1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 name="Freeform 9"/>
            <p:cNvSpPr/>
            <p:nvPr/>
          </p:nvSpPr>
          <p:spPr bwMode="auto">
            <a:xfrm>
              <a:off x="3285" y="3833"/>
              <a:ext cx="189" cy="30"/>
            </a:xfrm>
            <a:custGeom>
              <a:avLst/>
              <a:gdLst>
                <a:gd name="T0" fmla="*/ 0 w 102"/>
                <a:gd name="T1" fmla="*/ 1 h 16"/>
                <a:gd name="T2" fmla="*/ 10 w 102"/>
                <a:gd name="T3" fmla="*/ 16 h 16"/>
                <a:gd name="T4" fmla="*/ 92 w 102"/>
                <a:gd name="T5" fmla="*/ 16 h 16"/>
                <a:gd name="T6" fmla="*/ 102 w 102"/>
                <a:gd name="T7" fmla="*/ 1 h 16"/>
                <a:gd name="T8" fmla="*/ 102 w 102"/>
                <a:gd name="T9" fmla="*/ 0 h 16"/>
                <a:gd name="T10" fmla="*/ 0 w 102"/>
                <a:gd name="T11" fmla="*/ 0 h 16"/>
                <a:gd name="T12" fmla="*/ 0 w 102"/>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102" h="16">
                  <a:moveTo>
                    <a:pt x="0" y="1"/>
                  </a:moveTo>
                  <a:cubicBezTo>
                    <a:pt x="0" y="9"/>
                    <a:pt x="4" y="16"/>
                    <a:pt x="10" y="16"/>
                  </a:cubicBezTo>
                  <a:cubicBezTo>
                    <a:pt x="92" y="16"/>
                    <a:pt x="92" y="16"/>
                    <a:pt x="92" y="16"/>
                  </a:cubicBezTo>
                  <a:cubicBezTo>
                    <a:pt x="97" y="16"/>
                    <a:pt x="102" y="9"/>
                    <a:pt x="102" y="1"/>
                  </a:cubicBezTo>
                  <a:cubicBezTo>
                    <a:pt x="102" y="0"/>
                    <a:pt x="102" y="0"/>
                    <a:pt x="102"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 name="Freeform 10"/>
            <p:cNvSpPr/>
            <p:nvPr/>
          </p:nvSpPr>
          <p:spPr bwMode="auto">
            <a:xfrm>
              <a:off x="3276" y="3786"/>
              <a:ext cx="205" cy="36"/>
            </a:xfrm>
            <a:custGeom>
              <a:avLst/>
              <a:gdLst>
                <a:gd name="T0" fmla="*/ 107 w 111"/>
                <a:gd name="T1" fmla="*/ 1 h 19"/>
                <a:gd name="T2" fmla="*/ 98 w 111"/>
                <a:gd name="T3" fmla="*/ 6 h 19"/>
                <a:gd name="T4" fmla="*/ 96 w 111"/>
                <a:gd name="T5" fmla="*/ 7 h 19"/>
                <a:gd name="T6" fmla="*/ 89 w 111"/>
                <a:gd name="T7" fmla="*/ 10 h 19"/>
                <a:gd name="T8" fmla="*/ 85 w 111"/>
                <a:gd name="T9" fmla="*/ 6 h 19"/>
                <a:gd name="T10" fmla="*/ 82 w 111"/>
                <a:gd name="T11" fmla="*/ 4 h 19"/>
                <a:gd name="T12" fmla="*/ 69 w 111"/>
                <a:gd name="T13" fmla="*/ 3 h 19"/>
                <a:gd name="T14" fmla="*/ 64 w 111"/>
                <a:gd name="T15" fmla="*/ 6 h 19"/>
                <a:gd name="T16" fmla="*/ 57 w 111"/>
                <a:gd name="T17" fmla="*/ 10 h 19"/>
                <a:gd name="T18" fmla="*/ 48 w 111"/>
                <a:gd name="T19" fmla="*/ 7 h 19"/>
                <a:gd name="T20" fmla="*/ 34 w 111"/>
                <a:gd name="T21" fmla="*/ 1 h 19"/>
                <a:gd name="T22" fmla="*/ 27 w 111"/>
                <a:gd name="T23" fmla="*/ 2 h 19"/>
                <a:gd name="T24" fmla="*/ 24 w 111"/>
                <a:gd name="T25" fmla="*/ 5 h 19"/>
                <a:gd name="T26" fmla="*/ 23 w 111"/>
                <a:gd name="T27" fmla="*/ 6 h 19"/>
                <a:gd name="T28" fmla="*/ 7 w 111"/>
                <a:gd name="T29" fmla="*/ 2 h 19"/>
                <a:gd name="T30" fmla="*/ 2 w 111"/>
                <a:gd name="T31" fmla="*/ 2 h 19"/>
                <a:gd name="T32" fmla="*/ 1 w 111"/>
                <a:gd name="T33" fmla="*/ 7 h 19"/>
                <a:gd name="T34" fmla="*/ 28 w 111"/>
                <a:gd name="T35" fmla="*/ 12 h 19"/>
                <a:gd name="T36" fmla="*/ 30 w 111"/>
                <a:gd name="T37" fmla="*/ 10 h 19"/>
                <a:gd name="T38" fmla="*/ 32 w 111"/>
                <a:gd name="T39" fmla="*/ 9 h 19"/>
                <a:gd name="T40" fmla="*/ 34 w 111"/>
                <a:gd name="T41" fmla="*/ 9 h 19"/>
                <a:gd name="T42" fmla="*/ 43 w 111"/>
                <a:gd name="T43" fmla="*/ 13 h 19"/>
                <a:gd name="T44" fmla="*/ 57 w 111"/>
                <a:gd name="T45" fmla="*/ 18 h 19"/>
                <a:gd name="T46" fmla="*/ 57 w 111"/>
                <a:gd name="T47" fmla="*/ 18 h 19"/>
                <a:gd name="T48" fmla="*/ 69 w 111"/>
                <a:gd name="T49" fmla="*/ 13 h 19"/>
                <a:gd name="T50" fmla="*/ 73 w 111"/>
                <a:gd name="T51" fmla="*/ 10 h 19"/>
                <a:gd name="T52" fmla="*/ 77 w 111"/>
                <a:gd name="T53" fmla="*/ 10 h 19"/>
                <a:gd name="T54" fmla="*/ 79 w 111"/>
                <a:gd name="T55" fmla="*/ 12 h 19"/>
                <a:gd name="T56" fmla="*/ 86 w 111"/>
                <a:gd name="T57" fmla="*/ 17 h 19"/>
                <a:gd name="T58" fmla="*/ 102 w 111"/>
                <a:gd name="T59" fmla="*/ 13 h 19"/>
                <a:gd name="T60" fmla="*/ 104 w 111"/>
                <a:gd name="T61" fmla="*/ 11 h 19"/>
                <a:gd name="T62" fmla="*/ 107 w 111"/>
                <a:gd name="T63" fmla="*/ 9 h 19"/>
                <a:gd name="T64" fmla="*/ 111 w 111"/>
                <a:gd name="T65" fmla="*/ 5 h 19"/>
                <a:gd name="T66" fmla="*/ 107 w 111"/>
                <a:gd name="T67"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1" h="19">
                  <a:moveTo>
                    <a:pt x="107" y="1"/>
                  </a:moveTo>
                  <a:cubicBezTo>
                    <a:pt x="102" y="1"/>
                    <a:pt x="100" y="4"/>
                    <a:pt x="98" y="6"/>
                  </a:cubicBezTo>
                  <a:cubicBezTo>
                    <a:pt x="98" y="6"/>
                    <a:pt x="97" y="7"/>
                    <a:pt x="96" y="7"/>
                  </a:cubicBezTo>
                  <a:cubicBezTo>
                    <a:pt x="96" y="8"/>
                    <a:pt x="92" y="11"/>
                    <a:pt x="89" y="10"/>
                  </a:cubicBezTo>
                  <a:cubicBezTo>
                    <a:pt x="88" y="9"/>
                    <a:pt x="86" y="7"/>
                    <a:pt x="85" y="6"/>
                  </a:cubicBezTo>
                  <a:cubicBezTo>
                    <a:pt x="84" y="5"/>
                    <a:pt x="83" y="5"/>
                    <a:pt x="82" y="4"/>
                  </a:cubicBezTo>
                  <a:cubicBezTo>
                    <a:pt x="78" y="1"/>
                    <a:pt x="74" y="1"/>
                    <a:pt x="69" y="3"/>
                  </a:cubicBezTo>
                  <a:cubicBezTo>
                    <a:pt x="67" y="4"/>
                    <a:pt x="66" y="5"/>
                    <a:pt x="64" y="6"/>
                  </a:cubicBezTo>
                  <a:cubicBezTo>
                    <a:pt x="62" y="8"/>
                    <a:pt x="59" y="10"/>
                    <a:pt x="57" y="10"/>
                  </a:cubicBezTo>
                  <a:cubicBezTo>
                    <a:pt x="54" y="10"/>
                    <a:pt x="51" y="9"/>
                    <a:pt x="48" y="7"/>
                  </a:cubicBezTo>
                  <a:cubicBezTo>
                    <a:pt x="45" y="4"/>
                    <a:pt x="40" y="1"/>
                    <a:pt x="34" y="1"/>
                  </a:cubicBezTo>
                  <a:cubicBezTo>
                    <a:pt x="32" y="1"/>
                    <a:pt x="29" y="0"/>
                    <a:pt x="27" y="2"/>
                  </a:cubicBezTo>
                  <a:cubicBezTo>
                    <a:pt x="26" y="3"/>
                    <a:pt x="25" y="4"/>
                    <a:pt x="24" y="5"/>
                  </a:cubicBezTo>
                  <a:cubicBezTo>
                    <a:pt x="24" y="5"/>
                    <a:pt x="24" y="5"/>
                    <a:pt x="23" y="6"/>
                  </a:cubicBezTo>
                  <a:cubicBezTo>
                    <a:pt x="20" y="9"/>
                    <a:pt x="14" y="11"/>
                    <a:pt x="7" y="2"/>
                  </a:cubicBezTo>
                  <a:cubicBezTo>
                    <a:pt x="6" y="1"/>
                    <a:pt x="3" y="0"/>
                    <a:pt x="2" y="2"/>
                  </a:cubicBezTo>
                  <a:cubicBezTo>
                    <a:pt x="0" y="3"/>
                    <a:pt x="0" y="6"/>
                    <a:pt x="1" y="7"/>
                  </a:cubicBezTo>
                  <a:cubicBezTo>
                    <a:pt x="9" y="18"/>
                    <a:pt x="19" y="19"/>
                    <a:pt x="28" y="12"/>
                  </a:cubicBezTo>
                  <a:cubicBezTo>
                    <a:pt x="29" y="12"/>
                    <a:pt x="30" y="11"/>
                    <a:pt x="30" y="10"/>
                  </a:cubicBezTo>
                  <a:cubicBezTo>
                    <a:pt x="31" y="10"/>
                    <a:pt x="31" y="9"/>
                    <a:pt x="32" y="9"/>
                  </a:cubicBezTo>
                  <a:cubicBezTo>
                    <a:pt x="32" y="9"/>
                    <a:pt x="33" y="9"/>
                    <a:pt x="34" y="9"/>
                  </a:cubicBezTo>
                  <a:cubicBezTo>
                    <a:pt x="37" y="9"/>
                    <a:pt x="39" y="10"/>
                    <a:pt x="43" y="13"/>
                  </a:cubicBezTo>
                  <a:cubicBezTo>
                    <a:pt x="47" y="16"/>
                    <a:pt x="52" y="18"/>
                    <a:pt x="57" y="18"/>
                  </a:cubicBezTo>
                  <a:cubicBezTo>
                    <a:pt x="57" y="18"/>
                    <a:pt x="57" y="18"/>
                    <a:pt x="57" y="18"/>
                  </a:cubicBezTo>
                  <a:cubicBezTo>
                    <a:pt x="62" y="18"/>
                    <a:pt x="66" y="15"/>
                    <a:pt x="69" y="13"/>
                  </a:cubicBezTo>
                  <a:cubicBezTo>
                    <a:pt x="70" y="12"/>
                    <a:pt x="72" y="11"/>
                    <a:pt x="73" y="10"/>
                  </a:cubicBezTo>
                  <a:cubicBezTo>
                    <a:pt x="75" y="9"/>
                    <a:pt x="76" y="10"/>
                    <a:pt x="77" y="10"/>
                  </a:cubicBezTo>
                  <a:cubicBezTo>
                    <a:pt x="78" y="11"/>
                    <a:pt x="79" y="12"/>
                    <a:pt x="79" y="12"/>
                  </a:cubicBezTo>
                  <a:cubicBezTo>
                    <a:pt x="81" y="14"/>
                    <a:pt x="83" y="16"/>
                    <a:pt x="86" y="17"/>
                  </a:cubicBezTo>
                  <a:cubicBezTo>
                    <a:pt x="91" y="19"/>
                    <a:pt x="97" y="18"/>
                    <a:pt x="102" y="13"/>
                  </a:cubicBezTo>
                  <a:cubicBezTo>
                    <a:pt x="103" y="13"/>
                    <a:pt x="103" y="12"/>
                    <a:pt x="104" y="11"/>
                  </a:cubicBezTo>
                  <a:cubicBezTo>
                    <a:pt x="106" y="9"/>
                    <a:pt x="106" y="9"/>
                    <a:pt x="107" y="9"/>
                  </a:cubicBezTo>
                  <a:cubicBezTo>
                    <a:pt x="109" y="9"/>
                    <a:pt x="111" y="7"/>
                    <a:pt x="111" y="5"/>
                  </a:cubicBezTo>
                  <a:cubicBezTo>
                    <a:pt x="111" y="2"/>
                    <a:pt x="109" y="1"/>
                    <a:pt x="10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 name="Freeform 11"/>
            <p:cNvSpPr/>
            <p:nvPr/>
          </p:nvSpPr>
          <p:spPr bwMode="auto">
            <a:xfrm>
              <a:off x="3457" y="3579"/>
              <a:ext cx="174" cy="291"/>
            </a:xfrm>
            <a:custGeom>
              <a:avLst/>
              <a:gdLst>
                <a:gd name="T0" fmla="*/ 90 w 94"/>
                <a:gd name="T1" fmla="*/ 41 h 157"/>
                <a:gd name="T2" fmla="*/ 79 w 94"/>
                <a:gd name="T3" fmla="*/ 41 h 157"/>
                <a:gd name="T4" fmla="*/ 50 w 94"/>
                <a:gd name="T5" fmla="*/ 41 h 157"/>
                <a:gd name="T6" fmla="*/ 62 w 94"/>
                <a:gd name="T7" fmla="*/ 8 h 157"/>
                <a:gd name="T8" fmla="*/ 62 w 94"/>
                <a:gd name="T9" fmla="*/ 2 h 157"/>
                <a:gd name="T10" fmla="*/ 56 w 94"/>
                <a:gd name="T11" fmla="*/ 2 h 157"/>
                <a:gd name="T12" fmla="*/ 42 w 94"/>
                <a:gd name="T13" fmla="*/ 41 h 157"/>
                <a:gd name="T14" fmla="*/ 15 w 94"/>
                <a:gd name="T15" fmla="*/ 41 h 157"/>
                <a:gd name="T16" fmla="*/ 4 w 94"/>
                <a:gd name="T17" fmla="*/ 41 h 157"/>
                <a:gd name="T18" fmla="*/ 0 w 94"/>
                <a:gd name="T19" fmla="*/ 45 h 157"/>
                <a:gd name="T20" fmla="*/ 4 w 94"/>
                <a:gd name="T21" fmla="*/ 49 h 157"/>
                <a:gd name="T22" fmla="*/ 11 w 94"/>
                <a:gd name="T23" fmla="*/ 49 h 157"/>
                <a:gd name="T24" fmla="*/ 21 w 94"/>
                <a:gd name="T25" fmla="*/ 153 h 157"/>
                <a:gd name="T26" fmla="*/ 25 w 94"/>
                <a:gd name="T27" fmla="*/ 157 h 157"/>
                <a:gd name="T28" fmla="*/ 69 w 94"/>
                <a:gd name="T29" fmla="*/ 157 h 157"/>
                <a:gd name="T30" fmla="*/ 73 w 94"/>
                <a:gd name="T31" fmla="*/ 153 h 157"/>
                <a:gd name="T32" fmla="*/ 83 w 94"/>
                <a:gd name="T33" fmla="*/ 49 h 157"/>
                <a:gd name="T34" fmla="*/ 90 w 94"/>
                <a:gd name="T35" fmla="*/ 49 h 157"/>
                <a:gd name="T36" fmla="*/ 94 w 94"/>
                <a:gd name="T37" fmla="*/ 45 h 157"/>
                <a:gd name="T38" fmla="*/ 90 w 94"/>
                <a:gd name="T39" fmla="*/ 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7">
                  <a:moveTo>
                    <a:pt x="90" y="41"/>
                  </a:moveTo>
                  <a:cubicBezTo>
                    <a:pt x="79" y="41"/>
                    <a:pt x="79" y="41"/>
                    <a:pt x="79" y="41"/>
                  </a:cubicBezTo>
                  <a:cubicBezTo>
                    <a:pt x="50" y="41"/>
                    <a:pt x="50" y="41"/>
                    <a:pt x="50" y="41"/>
                  </a:cubicBezTo>
                  <a:cubicBezTo>
                    <a:pt x="51" y="18"/>
                    <a:pt x="62" y="8"/>
                    <a:pt x="62" y="8"/>
                  </a:cubicBezTo>
                  <a:cubicBezTo>
                    <a:pt x="63" y="6"/>
                    <a:pt x="64" y="4"/>
                    <a:pt x="62" y="2"/>
                  </a:cubicBezTo>
                  <a:cubicBezTo>
                    <a:pt x="61" y="0"/>
                    <a:pt x="58" y="0"/>
                    <a:pt x="56" y="2"/>
                  </a:cubicBezTo>
                  <a:cubicBezTo>
                    <a:pt x="56" y="2"/>
                    <a:pt x="43" y="14"/>
                    <a:pt x="42" y="41"/>
                  </a:cubicBezTo>
                  <a:cubicBezTo>
                    <a:pt x="15" y="41"/>
                    <a:pt x="15" y="41"/>
                    <a:pt x="15" y="41"/>
                  </a:cubicBezTo>
                  <a:cubicBezTo>
                    <a:pt x="4" y="41"/>
                    <a:pt x="4" y="41"/>
                    <a:pt x="4" y="41"/>
                  </a:cubicBezTo>
                  <a:cubicBezTo>
                    <a:pt x="2" y="41"/>
                    <a:pt x="0" y="43"/>
                    <a:pt x="0" y="45"/>
                  </a:cubicBezTo>
                  <a:cubicBezTo>
                    <a:pt x="0" y="47"/>
                    <a:pt x="2" y="49"/>
                    <a:pt x="4" y="49"/>
                  </a:cubicBezTo>
                  <a:cubicBezTo>
                    <a:pt x="11" y="49"/>
                    <a:pt x="11" y="49"/>
                    <a:pt x="11" y="49"/>
                  </a:cubicBezTo>
                  <a:cubicBezTo>
                    <a:pt x="21" y="153"/>
                    <a:pt x="21" y="153"/>
                    <a:pt x="21" y="153"/>
                  </a:cubicBezTo>
                  <a:cubicBezTo>
                    <a:pt x="21" y="155"/>
                    <a:pt x="23" y="157"/>
                    <a:pt x="25" y="157"/>
                  </a:cubicBezTo>
                  <a:cubicBezTo>
                    <a:pt x="69" y="157"/>
                    <a:pt x="69" y="157"/>
                    <a:pt x="69" y="157"/>
                  </a:cubicBezTo>
                  <a:cubicBezTo>
                    <a:pt x="71" y="157"/>
                    <a:pt x="73" y="155"/>
                    <a:pt x="73" y="153"/>
                  </a:cubicBezTo>
                  <a:cubicBezTo>
                    <a:pt x="83" y="49"/>
                    <a:pt x="83" y="49"/>
                    <a:pt x="83" y="49"/>
                  </a:cubicBezTo>
                  <a:cubicBezTo>
                    <a:pt x="90" y="49"/>
                    <a:pt x="90" y="49"/>
                    <a:pt x="90" y="49"/>
                  </a:cubicBezTo>
                  <a:cubicBezTo>
                    <a:pt x="92" y="49"/>
                    <a:pt x="94" y="47"/>
                    <a:pt x="94" y="45"/>
                  </a:cubicBezTo>
                  <a:cubicBezTo>
                    <a:pt x="94" y="43"/>
                    <a:pt x="92" y="41"/>
                    <a:pt x="90"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 name="Freeform 12"/>
            <p:cNvSpPr>
              <a:spLocks noEditPoints="1"/>
            </p:cNvSpPr>
            <p:nvPr/>
          </p:nvSpPr>
          <p:spPr bwMode="auto">
            <a:xfrm>
              <a:off x="3268" y="3649"/>
              <a:ext cx="215" cy="124"/>
            </a:xfrm>
            <a:custGeom>
              <a:avLst/>
              <a:gdLst>
                <a:gd name="T0" fmla="*/ 15 w 116"/>
                <a:gd name="T1" fmla="*/ 67 h 67"/>
                <a:gd name="T2" fmla="*/ 105 w 116"/>
                <a:gd name="T3" fmla="*/ 67 h 67"/>
                <a:gd name="T4" fmla="*/ 109 w 116"/>
                <a:gd name="T5" fmla="*/ 47 h 67"/>
                <a:gd name="T6" fmla="*/ 14 w 116"/>
                <a:gd name="T7" fmla="*/ 42 h 67"/>
                <a:gd name="T8" fmla="*/ 15 w 116"/>
                <a:gd name="T9" fmla="*/ 67 h 67"/>
                <a:gd name="T10" fmla="*/ 82 w 116"/>
                <a:gd name="T11" fmla="*/ 46 h 67"/>
                <a:gd name="T12" fmla="*/ 86 w 116"/>
                <a:gd name="T13" fmla="*/ 49 h 67"/>
                <a:gd name="T14" fmla="*/ 82 w 116"/>
                <a:gd name="T15" fmla="*/ 53 h 67"/>
                <a:gd name="T16" fmla="*/ 78 w 116"/>
                <a:gd name="T17" fmla="*/ 49 h 67"/>
                <a:gd name="T18" fmla="*/ 82 w 116"/>
                <a:gd name="T19" fmla="*/ 46 h 67"/>
                <a:gd name="T20" fmla="*/ 60 w 116"/>
                <a:gd name="T21" fmla="*/ 31 h 67"/>
                <a:gd name="T22" fmla="*/ 64 w 116"/>
                <a:gd name="T23" fmla="*/ 36 h 67"/>
                <a:gd name="T24" fmla="*/ 60 w 116"/>
                <a:gd name="T25" fmla="*/ 40 h 67"/>
                <a:gd name="T26" fmla="*/ 55 w 116"/>
                <a:gd name="T27" fmla="*/ 36 h 67"/>
                <a:gd name="T28" fmla="*/ 60 w 116"/>
                <a:gd name="T29" fmla="*/ 31 h 67"/>
                <a:gd name="T30" fmla="*/ 35 w 116"/>
                <a:gd name="T31" fmla="*/ 46 h 67"/>
                <a:gd name="T32" fmla="*/ 38 w 116"/>
                <a:gd name="T33" fmla="*/ 49 h 67"/>
                <a:gd name="T34" fmla="*/ 35 w 116"/>
                <a:gd name="T35" fmla="*/ 53 h 67"/>
                <a:gd name="T36" fmla="*/ 31 w 116"/>
                <a:gd name="T37" fmla="*/ 49 h 67"/>
                <a:gd name="T38" fmla="*/ 35 w 116"/>
                <a:gd name="T39" fmla="*/ 4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6" h="67">
                  <a:moveTo>
                    <a:pt x="15" y="67"/>
                  </a:moveTo>
                  <a:cubicBezTo>
                    <a:pt x="105" y="67"/>
                    <a:pt x="105" y="67"/>
                    <a:pt x="105" y="67"/>
                  </a:cubicBezTo>
                  <a:cubicBezTo>
                    <a:pt x="105" y="67"/>
                    <a:pt x="116" y="66"/>
                    <a:pt x="109" y="47"/>
                  </a:cubicBezTo>
                  <a:cubicBezTo>
                    <a:pt x="100" y="25"/>
                    <a:pt x="48" y="0"/>
                    <a:pt x="14" y="42"/>
                  </a:cubicBezTo>
                  <a:cubicBezTo>
                    <a:pt x="14" y="42"/>
                    <a:pt x="0" y="62"/>
                    <a:pt x="15" y="67"/>
                  </a:cubicBezTo>
                  <a:close/>
                  <a:moveTo>
                    <a:pt x="82" y="46"/>
                  </a:moveTo>
                  <a:cubicBezTo>
                    <a:pt x="84" y="46"/>
                    <a:pt x="86" y="47"/>
                    <a:pt x="86" y="49"/>
                  </a:cubicBezTo>
                  <a:cubicBezTo>
                    <a:pt x="86" y="51"/>
                    <a:pt x="84" y="53"/>
                    <a:pt x="82" y="53"/>
                  </a:cubicBezTo>
                  <a:cubicBezTo>
                    <a:pt x="80" y="53"/>
                    <a:pt x="78" y="51"/>
                    <a:pt x="78" y="49"/>
                  </a:cubicBezTo>
                  <a:cubicBezTo>
                    <a:pt x="78" y="47"/>
                    <a:pt x="80" y="46"/>
                    <a:pt x="82" y="46"/>
                  </a:cubicBezTo>
                  <a:close/>
                  <a:moveTo>
                    <a:pt x="60" y="31"/>
                  </a:moveTo>
                  <a:cubicBezTo>
                    <a:pt x="62" y="31"/>
                    <a:pt x="64" y="33"/>
                    <a:pt x="64" y="36"/>
                  </a:cubicBezTo>
                  <a:cubicBezTo>
                    <a:pt x="64" y="38"/>
                    <a:pt x="62" y="40"/>
                    <a:pt x="60" y="40"/>
                  </a:cubicBezTo>
                  <a:cubicBezTo>
                    <a:pt x="57" y="40"/>
                    <a:pt x="55" y="38"/>
                    <a:pt x="55" y="36"/>
                  </a:cubicBezTo>
                  <a:cubicBezTo>
                    <a:pt x="55" y="33"/>
                    <a:pt x="57" y="31"/>
                    <a:pt x="60" y="31"/>
                  </a:cubicBezTo>
                  <a:close/>
                  <a:moveTo>
                    <a:pt x="35" y="46"/>
                  </a:moveTo>
                  <a:cubicBezTo>
                    <a:pt x="37" y="46"/>
                    <a:pt x="38" y="47"/>
                    <a:pt x="38" y="49"/>
                  </a:cubicBezTo>
                  <a:cubicBezTo>
                    <a:pt x="38" y="51"/>
                    <a:pt x="37" y="53"/>
                    <a:pt x="35" y="53"/>
                  </a:cubicBezTo>
                  <a:cubicBezTo>
                    <a:pt x="33" y="53"/>
                    <a:pt x="31" y="51"/>
                    <a:pt x="31" y="49"/>
                  </a:cubicBezTo>
                  <a:cubicBezTo>
                    <a:pt x="31" y="47"/>
                    <a:pt x="33" y="46"/>
                    <a:pt x="3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 name="Freeform 13"/>
            <p:cNvSpPr/>
            <p:nvPr/>
          </p:nvSpPr>
          <p:spPr bwMode="auto">
            <a:xfrm>
              <a:off x="940" y="548"/>
              <a:ext cx="356" cy="190"/>
            </a:xfrm>
            <a:custGeom>
              <a:avLst/>
              <a:gdLst>
                <a:gd name="T0" fmla="*/ 96 w 192"/>
                <a:gd name="T1" fmla="*/ 102 h 102"/>
                <a:gd name="T2" fmla="*/ 0 w 192"/>
                <a:gd name="T3" fmla="*/ 6 h 102"/>
                <a:gd name="T4" fmla="*/ 5 w 192"/>
                <a:gd name="T5" fmla="*/ 0 h 102"/>
                <a:gd name="T6" fmla="*/ 10 w 192"/>
                <a:gd name="T7" fmla="*/ 6 h 102"/>
                <a:gd name="T8" fmla="*/ 96 w 192"/>
                <a:gd name="T9" fmla="*/ 91 h 102"/>
                <a:gd name="T10" fmla="*/ 181 w 192"/>
                <a:gd name="T11" fmla="*/ 6 h 102"/>
                <a:gd name="T12" fmla="*/ 186 w 192"/>
                <a:gd name="T13" fmla="*/ 0 h 102"/>
                <a:gd name="T14" fmla="*/ 192 w 192"/>
                <a:gd name="T15" fmla="*/ 6 h 102"/>
                <a:gd name="T16" fmla="*/ 96 w 192"/>
                <a:gd name="T17"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02">
                  <a:moveTo>
                    <a:pt x="96" y="102"/>
                  </a:moveTo>
                  <a:cubicBezTo>
                    <a:pt x="43" y="102"/>
                    <a:pt x="0" y="59"/>
                    <a:pt x="0" y="6"/>
                  </a:cubicBezTo>
                  <a:cubicBezTo>
                    <a:pt x="0" y="3"/>
                    <a:pt x="2" y="0"/>
                    <a:pt x="5" y="0"/>
                  </a:cubicBezTo>
                  <a:cubicBezTo>
                    <a:pt x="8" y="0"/>
                    <a:pt x="10" y="3"/>
                    <a:pt x="10" y="6"/>
                  </a:cubicBezTo>
                  <a:cubicBezTo>
                    <a:pt x="10" y="53"/>
                    <a:pt x="49" y="91"/>
                    <a:pt x="96" y="91"/>
                  </a:cubicBezTo>
                  <a:cubicBezTo>
                    <a:pt x="142" y="91"/>
                    <a:pt x="181" y="53"/>
                    <a:pt x="181" y="6"/>
                  </a:cubicBezTo>
                  <a:cubicBezTo>
                    <a:pt x="181" y="3"/>
                    <a:pt x="183" y="0"/>
                    <a:pt x="186" y="0"/>
                  </a:cubicBezTo>
                  <a:cubicBezTo>
                    <a:pt x="189" y="0"/>
                    <a:pt x="192" y="3"/>
                    <a:pt x="192" y="6"/>
                  </a:cubicBezTo>
                  <a:cubicBezTo>
                    <a:pt x="192" y="59"/>
                    <a:pt x="148" y="102"/>
                    <a:pt x="96"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4" name="Freeform 14"/>
            <p:cNvSpPr>
              <a:spLocks noEditPoints="1"/>
            </p:cNvSpPr>
            <p:nvPr/>
          </p:nvSpPr>
          <p:spPr bwMode="auto">
            <a:xfrm>
              <a:off x="977" y="560"/>
              <a:ext cx="280" cy="139"/>
            </a:xfrm>
            <a:custGeom>
              <a:avLst/>
              <a:gdLst>
                <a:gd name="T0" fmla="*/ 79 w 151"/>
                <a:gd name="T1" fmla="*/ 0 h 75"/>
                <a:gd name="T2" fmla="*/ 61 w 151"/>
                <a:gd name="T3" fmla="*/ 15 h 75"/>
                <a:gd name="T4" fmla="*/ 47 w 151"/>
                <a:gd name="T5" fmla="*/ 8 h 75"/>
                <a:gd name="T6" fmla="*/ 38 w 151"/>
                <a:gd name="T7" fmla="*/ 11 h 75"/>
                <a:gd name="T8" fmla="*/ 22 w 151"/>
                <a:gd name="T9" fmla="*/ 0 h 75"/>
                <a:gd name="T10" fmla="*/ 0 w 151"/>
                <a:gd name="T11" fmla="*/ 0 h 75"/>
                <a:gd name="T12" fmla="*/ 76 w 151"/>
                <a:gd name="T13" fmla="*/ 75 h 75"/>
                <a:gd name="T14" fmla="*/ 151 w 151"/>
                <a:gd name="T15" fmla="*/ 0 h 75"/>
                <a:gd name="T16" fmla="*/ 79 w 151"/>
                <a:gd name="T17" fmla="*/ 0 h 75"/>
                <a:gd name="T18" fmla="*/ 34 w 151"/>
                <a:gd name="T19" fmla="*/ 26 h 75"/>
                <a:gd name="T20" fmla="*/ 26 w 151"/>
                <a:gd name="T21" fmla="*/ 31 h 75"/>
                <a:gd name="T22" fmla="*/ 24 w 151"/>
                <a:gd name="T23" fmla="*/ 32 h 75"/>
                <a:gd name="T24" fmla="*/ 21 w 151"/>
                <a:gd name="T25" fmla="*/ 30 h 75"/>
                <a:gd name="T26" fmla="*/ 22 w 151"/>
                <a:gd name="T27" fmla="*/ 24 h 75"/>
                <a:gd name="T28" fmla="*/ 29 w 151"/>
                <a:gd name="T29" fmla="*/ 20 h 75"/>
                <a:gd name="T30" fmla="*/ 35 w 151"/>
                <a:gd name="T31" fmla="*/ 21 h 75"/>
                <a:gd name="T32" fmla="*/ 34 w 151"/>
                <a:gd name="T33" fmla="*/ 26 h 75"/>
                <a:gd name="T34" fmla="*/ 62 w 151"/>
                <a:gd name="T35" fmla="*/ 37 h 75"/>
                <a:gd name="T36" fmla="*/ 59 w 151"/>
                <a:gd name="T37" fmla="*/ 45 h 75"/>
                <a:gd name="T38" fmla="*/ 55 w 151"/>
                <a:gd name="T39" fmla="*/ 47 h 75"/>
                <a:gd name="T40" fmla="*/ 54 w 151"/>
                <a:gd name="T41" fmla="*/ 47 h 75"/>
                <a:gd name="T42" fmla="*/ 52 w 151"/>
                <a:gd name="T43" fmla="*/ 42 h 75"/>
                <a:gd name="T44" fmla="*/ 55 w 151"/>
                <a:gd name="T45" fmla="*/ 34 h 75"/>
                <a:gd name="T46" fmla="*/ 60 w 151"/>
                <a:gd name="T47" fmla="*/ 32 h 75"/>
                <a:gd name="T48" fmla="*/ 62 w 151"/>
                <a:gd name="T49" fmla="*/ 37 h 75"/>
                <a:gd name="T50" fmla="*/ 92 w 151"/>
                <a:gd name="T51" fmla="*/ 52 h 75"/>
                <a:gd name="T52" fmla="*/ 91 w 151"/>
                <a:gd name="T53" fmla="*/ 52 h 75"/>
                <a:gd name="T54" fmla="*/ 87 w 151"/>
                <a:gd name="T55" fmla="*/ 49 h 75"/>
                <a:gd name="T56" fmla="*/ 84 w 151"/>
                <a:gd name="T57" fmla="*/ 41 h 75"/>
                <a:gd name="T58" fmla="*/ 87 w 151"/>
                <a:gd name="T59" fmla="*/ 36 h 75"/>
                <a:gd name="T60" fmla="*/ 92 w 151"/>
                <a:gd name="T61" fmla="*/ 38 h 75"/>
                <a:gd name="T62" fmla="*/ 95 w 151"/>
                <a:gd name="T63" fmla="*/ 46 h 75"/>
                <a:gd name="T64" fmla="*/ 92 w 151"/>
                <a:gd name="T65" fmla="*/ 52 h 75"/>
                <a:gd name="T66" fmla="*/ 122 w 151"/>
                <a:gd name="T67" fmla="*/ 28 h 75"/>
                <a:gd name="T68" fmla="*/ 119 w 151"/>
                <a:gd name="T69" fmla="*/ 29 h 75"/>
                <a:gd name="T70" fmla="*/ 117 w 151"/>
                <a:gd name="T71" fmla="*/ 29 h 75"/>
                <a:gd name="T72" fmla="*/ 109 w 151"/>
                <a:gd name="T73" fmla="*/ 24 h 75"/>
                <a:gd name="T74" fmla="*/ 108 w 151"/>
                <a:gd name="T75" fmla="*/ 18 h 75"/>
                <a:gd name="T76" fmla="*/ 114 w 151"/>
                <a:gd name="T77" fmla="*/ 17 h 75"/>
                <a:gd name="T78" fmla="*/ 121 w 151"/>
                <a:gd name="T79" fmla="*/ 22 h 75"/>
                <a:gd name="T80" fmla="*/ 122 w 151"/>
                <a:gd name="T81" fmla="*/ 2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1" h="75">
                  <a:moveTo>
                    <a:pt x="79" y="0"/>
                  </a:moveTo>
                  <a:cubicBezTo>
                    <a:pt x="78" y="9"/>
                    <a:pt x="71" y="15"/>
                    <a:pt x="61" y="15"/>
                  </a:cubicBezTo>
                  <a:cubicBezTo>
                    <a:pt x="56" y="15"/>
                    <a:pt x="50" y="12"/>
                    <a:pt x="47" y="8"/>
                  </a:cubicBezTo>
                  <a:cubicBezTo>
                    <a:pt x="44" y="10"/>
                    <a:pt x="41" y="11"/>
                    <a:pt x="38" y="11"/>
                  </a:cubicBezTo>
                  <a:cubicBezTo>
                    <a:pt x="30" y="11"/>
                    <a:pt x="24" y="6"/>
                    <a:pt x="22" y="0"/>
                  </a:cubicBezTo>
                  <a:cubicBezTo>
                    <a:pt x="0" y="0"/>
                    <a:pt x="0" y="0"/>
                    <a:pt x="0" y="0"/>
                  </a:cubicBezTo>
                  <a:cubicBezTo>
                    <a:pt x="0" y="42"/>
                    <a:pt x="34" y="75"/>
                    <a:pt x="76" y="75"/>
                  </a:cubicBezTo>
                  <a:cubicBezTo>
                    <a:pt x="117" y="75"/>
                    <a:pt x="151" y="42"/>
                    <a:pt x="151" y="0"/>
                  </a:cubicBezTo>
                  <a:lnTo>
                    <a:pt x="79" y="0"/>
                  </a:lnTo>
                  <a:close/>
                  <a:moveTo>
                    <a:pt x="34" y="26"/>
                  </a:moveTo>
                  <a:cubicBezTo>
                    <a:pt x="26" y="31"/>
                    <a:pt x="26" y="31"/>
                    <a:pt x="26" y="31"/>
                  </a:cubicBezTo>
                  <a:cubicBezTo>
                    <a:pt x="25" y="32"/>
                    <a:pt x="25" y="32"/>
                    <a:pt x="24" y="32"/>
                  </a:cubicBezTo>
                  <a:cubicBezTo>
                    <a:pt x="23" y="32"/>
                    <a:pt x="21" y="31"/>
                    <a:pt x="21" y="30"/>
                  </a:cubicBezTo>
                  <a:cubicBezTo>
                    <a:pt x="19" y="28"/>
                    <a:pt x="20" y="26"/>
                    <a:pt x="22" y="24"/>
                  </a:cubicBezTo>
                  <a:cubicBezTo>
                    <a:pt x="29" y="20"/>
                    <a:pt x="29" y="20"/>
                    <a:pt x="29" y="20"/>
                  </a:cubicBezTo>
                  <a:cubicBezTo>
                    <a:pt x="31" y="19"/>
                    <a:pt x="34" y="19"/>
                    <a:pt x="35" y="21"/>
                  </a:cubicBezTo>
                  <a:cubicBezTo>
                    <a:pt x="36" y="23"/>
                    <a:pt x="35" y="25"/>
                    <a:pt x="34" y="26"/>
                  </a:cubicBezTo>
                  <a:close/>
                  <a:moveTo>
                    <a:pt x="62" y="37"/>
                  </a:moveTo>
                  <a:cubicBezTo>
                    <a:pt x="59" y="45"/>
                    <a:pt x="59" y="45"/>
                    <a:pt x="59" y="45"/>
                  </a:cubicBezTo>
                  <a:cubicBezTo>
                    <a:pt x="59" y="47"/>
                    <a:pt x="57" y="47"/>
                    <a:pt x="55" y="47"/>
                  </a:cubicBezTo>
                  <a:cubicBezTo>
                    <a:pt x="55" y="47"/>
                    <a:pt x="54" y="47"/>
                    <a:pt x="54" y="47"/>
                  </a:cubicBezTo>
                  <a:cubicBezTo>
                    <a:pt x="52" y="46"/>
                    <a:pt x="51" y="44"/>
                    <a:pt x="52" y="42"/>
                  </a:cubicBezTo>
                  <a:cubicBezTo>
                    <a:pt x="55" y="34"/>
                    <a:pt x="55" y="34"/>
                    <a:pt x="55" y="34"/>
                  </a:cubicBezTo>
                  <a:cubicBezTo>
                    <a:pt x="56" y="32"/>
                    <a:pt x="58" y="31"/>
                    <a:pt x="60" y="32"/>
                  </a:cubicBezTo>
                  <a:cubicBezTo>
                    <a:pt x="62" y="32"/>
                    <a:pt x="63" y="35"/>
                    <a:pt x="62" y="37"/>
                  </a:cubicBezTo>
                  <a:close/>
                  <a:moveTo>
                    <a:pt x="92" y="52"/>
                  </a:moveTo>
                  <a:cubicBezTo>
                    <a:pt x="92" y="52"/>
                    <a:pt x="91" y="52"/>
                    <a:pt x="91" y="52"/>
                  </a:cubicBezTo>
                  <a:cubicBezTo>
                    <a:pt x="89" y="52"/>
                    <a:pt x="88" y="51"/>
                    <a:pt x="87" y="49"/>
                  </a:cubicBezTo>
                  <a:cubicBezTo>
                    <a:pt x="84" y="41"/>
                    <a:pt x="84" y="41"/>
                    <a:pt x="84" y="41"/>
                  </a:cubicBezTo>
                  <a:cubicBezTo>
                    <a:pt x="84" y="39"/>
                    <a:pt x="85" y="36"/>
                    <a:pt x="87" y="36"/>
                  </a:cubicBezTo>
                  <a:cubicBezTo>
                    <a:pt x="89" y="35"/>
                    <a:pt x="91" y="36"/>
                    <a:pt x="92" y="38"/>
                  </a:cubicBezTo>
                  <a:cubicBezTo>
                    <a:pt x="95" y="46"/>
                    <a:pt x="95" y="46"/>
                    <a:pt x="95" y="46"/>
                  </a:cubicBezTo>
                  <a:cubicBezTo>
                    <a:pt x="95" y="49"/>
                    <a:pt x="94" y="51"/>
                    <a:pt x="92" y="52"/>
                  </a:cubicBezTo>
                  <a:close/>
                  <a:moveTo>
                    <a:pt x="122" y="28"/>
                  </a:moveTo>
                  <a:cubicBezTo>
                    <a:pt x="121" y="29"/>
                    <a:pt x="120" y="29"/>
                    <a:pt x="119" y="29"/>
                  </a:cubicBezTo>
                  <a:cubicBezTo>
                    <a:pt x="118" y="29"/>
                    <a:pt x="117" y="29"/>
                    <a:pt x="117" y="29"/>
                  </a:cubicBezTo>
                  <a:cubicBezTo>
                    <a:pt x="109" y="24"/>
                    <a:pt x="109" y="24"/>
                    <a:pt x="109" y="24"/>
                  </a:cubicBezTo>
                  <a:cubicBezTo>
                    <a:pt x="107" y="22"/>
                    <a:pt x="107" y="20"/>
                    <a:pt x="108" y="18"/>
                  </a:cubicBezTo>
                  <a:cubicBezTo>
                    <a:pt x="109" y="16"/>
                    <a:pt x="112" y="16"/>
                    <a:pt x="114" y="17"/>
                  </a:cubicBezTo>
                  <a:cubicBezTo>
                    <a:pt x="121" y="22"/>
                    <a:pt x="121" y="22"/>
                    <a:pt x="121" y="22"/>
                  </a:cubicBezTo>
                  <a:cubicBezTo>
                    <a:pt x="123" y="23"/>
                    <a:pt x="123" y="26"/>
                    <a:pt x="12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5" name="Freeform 15"/>
            <p:cNvSpPr/>
            <p:nvPr/>
          </p:nvSpPr>
          <p:spPr bwMode="auto">
            <a:xfrm>
              <a:off x="1139" y="474"/>
              <a:ext cx="27" cy="34"/>
            </a:xfrm>
            <a:custGeom>
              <a:avLst/>
              <a:gdLst>
                <a:gd name="T0" fmla="*/ 4 w 15"/>
                <a:gd name="T1" fmla="*/ 18 h 18"/>
                <a:gd name="T2" fmla="*/ 2 w 15"/>
                <a:gd name="T3" fmla="*/ 17 h 18"/>
                <a:gd name="T4" fmla="*/ 1 w 15"/>
                <a:gd name="T5" fmla="*/ 12 h 18"/>
                <a:gd name="T6" fmla="*/ 7 w 15"/>
                <a:gd name="T7" fmla="*/ 3 h 18"/>
                <a:gd name="T8" fmla="*/ 13 w 15"/>
                <a:gd name="T9" fmla="*/ 2 h 18"/>
                <a:gd name="T10" fmla="*/ 14 w 15"/>
                <a:gd name="T11" fmla="*/ 7 h 18"/>
                <a:gd name="T12" fmla="*/ 7 w 15"/>
                <a:gd name="T13" fmla="*/ 16 h 18"/>
                <a:gd name="T14" fmla="*/ 4 w 15"/>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8">
                  <a:moveTo>
                    <a:pt x="4" y="18"/>
                  </a:moveTo>
                  <a:cubicBezTo>
                    <a:pt x="3" y="18"/>
                    <a:pt x="3" y="18"/>
                    <a:pt x="2" y="17"/>
                  </a:cubicBezTo>
                  <a:cubicBezTo>
                    <a:pt x="0" y="16"/>
                    <a:pt x="0" y="14"/>
                    <a:pt x="1" y="12"/>
                  </a:cubicBezTo>
                  <a:cubicBezTo>
                    <a:pt x="7" y="3"/>
                    <a:pt x="7" y="3"/>
                    <a:pt x="7" y="3"/>
                  </a:cubicBezTo>
                  <a:cubicBezTo>
                    <a:pt x="8" y="1"/>
                    <a:pt x="11" y="0"/>
                    <a:pt x="13" y="2"/>
                  </a:cubicBezTo>
                  <a:cubicBezTo>
                    <a:pt x="14" y="3"/>
                    <a:pt x="15" y="5"/>
                    <a:pt x="14" y="7"/>
                  </a:cubicBezTo>
                  <a:cubicBezTo>
                    <a:pt x="7" y="16"/>
                    <a:pt x="7" y="16"/>
                    <a:pt x="7" y="16"/>
                  </a:cubicBezTo>
                  <a:cubicBezTo>
                    <a:pt x="7" y="17"/>
                    <a:pt x="5" y="18"/>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6" name="Freeform 16"/>
            <p:cNvSpPr/>
            <p:nvPr/>
          </p:nvSpPr>
          <p:spPr bwMode="auto">
            <a:xfrm>
              <a:off x="1089" y="465"/>
              <a:ext cx="18" cy="35"/>
            </a:xfrm>
            <a:custGeom>
              <a:avLst/>
              <a:gdLst>
                <a:gd name="T0" fmla="*/ 4 w 10"/>
                <a:gd name="T1" fmla="*/ 19 h 19"/>
                <a:gd name="T2" fmla="*/ 3 w 10"/>
                <a:gd name="T3" fmla="*/ 19 h 19"/>
                <a:gd name="T4" fmla="*/ 0 w 10"/>
                <a:gd name="T5" fmla="*/ 15 h 19"/>
                <a:gd name="T6" fmla="*/ 2 w 10"/>
                <a:gd name="T7" fmla="*/ 4 h 19"/>
                <a:gd name="T8" fmla="*/ 7 w 10"/>
                <a:gd name="T9" fmla="*/ 1 h 19"/>
                <a:gd name="T10" fmla="*/ 10 w 10"/>
                <a:gd name="T11" fmla="*/ 5 h 19"/>
                <a:gd name="T12" fmla="*/ 8 w 10"/>
                <a:gd name="T13" fmla="*/ 16 h 19"/>
                <a:gd name="T14" fmla="*/ 4 w 10"/>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9">
                  <a:moveTo>
                    <a:pt x="4" y="19"/>
                  </a:moveTo>
                  <a:cubicBezTo>
                    <a:pt x="4" y="19"/>
                    <a:pt x="3" y="19"/>
                    <a:pt x="3" y="19"/>
                  </a:cubicBezTo>
                  <a:cubicBezTo>
                    <a:pt x="1" y="19"/>
                    <a:pt x="0" y="17"/>
                    <a:pt x="0" y="15"/>
                  </a:cubicBezTo>
                  <a:cubicBezTo>
                    <a:pt x="2" y="4"/>
                    <a:pt x="2" y="4"/>
                    <a:pt x="2" y="4"/>
                  </a:cubicBezTo>
                  <a:cubicBezTo>
                    <a:pt x="2" y="2"/>
                    <a:pt x="4" y="0"/>
                    <a:pt x="7" y="1"/>
                  </a:cubicBezTo>
                  <a:cubicBezTo>
                    <a:pt x="9" y="1"/>
                    <a:pt x="10" y="3"/>
                    <a:pt x="10" y="5"/>
                  </a:cubicBezTo>
                  <a:cubicBezTo>
                    <a:pt x="8" y="16"/>
                    <a:pt x="8" y="16"/>
                    <a:pt x="8" y="16"/>
                  </a:cubicBezTo>
                  <a:cubicBezTo>
                    <a:pt x="7" y="18"/>
                    <a:pt x="6" y="19"/>
                    <a:pt x="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7" name="Freeform 17"/>
            <p:cNvSpPr/>
            <p:nvPr/>
          </p:nvSpPr>
          <p:spPr bwMode="auto">
            <a:xfrm>
              <a:off x="1018" y="474"/>
              <a:ext cx="24" cy="35"/>
            </a:xfrm>
            <a:custGeom>
              <a:avLst/>
              <a:gdLst>
                <a:gd name="T0" fmla="*/ 9 w 13"/>
                <a:gd name="T1" fmla="*/ 19 h 19"/>
                <a:gd name="T2" fmla="*/ 5 w 13"/>
                <a:gd name="T3" fmla="*/ 16 h 19"/>
                <a:gd name="T4" fmla="*/ 1 w 13"/>
                <a:gd name="T5" fmla="*/ 6 h 19"/>
                <a:gd name="T6" fmla="*/ 3 w 13"/>
                <a:gd name="T7" fmla="*/ 1 h 19"/>
                <a:gd name="T8" fmla="*/ 8 w 13"/>
                <a:gd name="T9" fmla="*/ 3 h 19"/>
                <a:gd name="T10" fmla="*/ 12 w 13"/>
                <a:gd name="T11" fmla="*/ 13 h 19"/>
                <a:gd name="T12" fmla="*/ 10 w 13"/>
                <a:gd name="T13" fmla="*/ 18 h 19"/>
                <a:gd name="T14" fmla="*/ 9 w 13"/>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9">
                  <a:moveTo>
                    <a:pt x="9" y="19"/>
                  </a:moveTo>
                  <a:cubicBezTo>
                    <a:pt x="7" y="19"/>
                    <a:pt x="6" y="18"/>
                    <a:pt x="5" y="16"/>
                  </a:cubicBezTo>
                  <a:cubicBezTo>
                    <a:pt x="1" y="6"/>
                    <a:pt x="1" y="6"/>
                    <a:pt x="1" y="6"/>
                  </a:cubicBezTo>
                  <a:cubicBezTo>
                    <a:pt x="0" y="4"/>
                    <a:pt x="1" y="2"/>
                    <a:pt x="3" y="1"/>
                  </a:cubicBezTo>
                  <a:cubicBezTo>
                    <a:pt x="5" y="0"/>
                    <a:pt x="7" y="1"/>
                    <a:pt x="8" y="3"/>
                  </a:cubicBezTo>
                  <a:cubicBezTo>
                    <a:pt x="12" y="13"/>
                    <a:pt x="12" y="13"/>
                    <a:pt x="12" y="13"/>
                  </a:cubicBezTo>
                  <a:cubicBezTo>
                    <a:pt x="13" y="15"/>
                    <a:pt x="12" y="18"/>
                    <a:pt x="10" y="18"/>
                  </a:cubicBezTo>
                  <a:cubicBezTo>
                    <a:pt x="10" y="19"/>
                    <a:pt x="9" y="19"/>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8" name="Freeform 18"/>
            <p:cNvSpPr/>
            <p:nvPr/>
          </p:nvSpPr>
          <p:spPr bwMode="auto">
            <a:xfrm>
              <a:off x="2492" y="420"/>
              <a:ext cx="163" cy="349"/>
            </a:xfrm>
            <a:custGeom>
              <a:avLst/>
              <a:gdLst>
                <a:gd name="T0" fmla="*/ 35 w 88"/>
                <a:gd name="T1" fmla="*/ 172 h 188"/>
                <a:gd name="T2" fmla="*/ 33 w 88"/>
                <a:gd name="T3" fmla="*/ 78 h 188"/>
                <a:gd name="T4" fmla="*/ 19 w 88"/>
                <a:gd name="T5" fmla="*/ 49 h 188"/>
                <a:gd name="T6" fmla="*/ 38 w 88"/>
                <a:gd name="T7" fmla="*/ 21 h 188"/>
                <a:gd name="T8" fmla="*/ 88 w 88"/>
                <a:gd name="T9" fmla="*/ 1 h 188"/>
                <a:gd name="T10" fmla="*/ 16 w 88"/>
                <a:gd name="T11" fmla="*/ 21 h 188"/>
                <a:gd name="T12" fmla="*/ 2 w 88"/>
                <a:gd name="T13" fmla="*/ 43 h 188"/>
                <a:gd name="T14" fmla="*/ 16 w 88"/>
                <a:gd name="T15" fmla="*/ 65 h 188"/>
                <a:gd name="T16" fmla="*/ 18 w 88"/>
                <a:gd name="T17" fmla="*/ 164 h 188"/>
                <a:gd name="T18" fmla="*/ 34 w 88"/>
                <a:gd name="T19" fmla="*/ 187 h 188"/>
                <a:gd name="T20" fmla="*/ 40 w 88"/>
                <a:gd name="T21" fmla="*/ 188 h 188"/>
                <a:gd name="T22" fmla="*/ 35 w 88"/>
                <a:gd name="T23" fmla="*/ 17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188">
                  <a:moveTo>
                    <a:pt x="35" y="172"/>
                  </a:moveTo>
                  <a:cubicBezTo>
                    <a:pt x="33" y="78"/>
                    <a:pt x="33" y="78"/>
                    <a:pt x="33" y="78"/>
                  </a:cubicBezTo>
                  <a:cubicBezTo>
                    <a:pt x="26" y="73"/>
                    <a:pt x="18" y="64"/>
                    <a:pt x="19" y="49"/>
                  </a:cubicBezTo>
                  <a:cubicBezTo>
                    <a:pt x="21" y="31"/>
                    <a:pt x="35" y="23"/>
                    <a:pt x="38" y="21"/>
                  </a:cubicBezTo>
                  <a:cubicBezTo>
                    <a:pt x="54" y="11"/>
                    <a:pt x="71" y="4"/>
                    <a:pt x="88" y="1"/>
                  </a:cubicBezTo>
                  <a:cubicBezTo>
                    <a:pt x="67" y="0"/>
                    <a:pt x="42" y="5"/>
                    <a:pt x="16" y="21"/>
                  </a:cubicBezTo>
                  <a:cubicBezTo>
                    <a:pt x="16" y="21"/>
                    <a:pt x="3" y="27"/>
                    <a:pt x="2" y="43"/>
                  </a:cubicBezTo>
                  <a:cubicBezTo>
                    <a:pt x="0" y="58"/>
                    <a:pt x="13" y="64"/>
                    <a:pt x="16" y="65"/>
                  </a:cubicBezTo>
                  <a:cubicBezTo>
                    <a:pt x="18" y="164"/>
                    <a:pt x="18" y="164"/>
                    <a:pt x="18" y="164"/>
                  </a:cubicBezTo>
                  <a:cubicBezTo>
                    <a:pt x="18" y="164"/>
                    <a:pt x="18" y="181"/>
                    <a:pt x="34" y="187"/>
                  </a:cubicBezTo>
                  <a:cubicBezTo>
                    <a:pt x="34" y="187"/>
                    <a:pt x="37" y="187"/>
                    <a:pt x="40" y="188"/>
                  </a:cubicBezTo>
                  <a:cubicBezTo>
                    <a:pt x="37" y="183"/>
                    <a:pt x="35" y="176"/>
                    <a:pt x="35"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9" name="Freeform 19"/>
            <p:cNvSpPr>
              <a:spLocks noEditPoints="1"/>
            </p:cNvSpPr>
            <p:nvPr/>
          </p:nvSpPr>
          <p:spPr bwMode="auto">
            <a:xfrm>
              <a:off x="2540" y="387"/>
              <a:ext cx="311" cy="393"/>
            </a:xfrm>
            <a:custGeom>
              <a:avLst/>
              <a:gdLst>
                <a:gd name="T0" fmla="*/ 168 w 168"/>
                <a:gd name="T1" fmla="*/ 67 h 212"/>
                <a:gd name="T2" fmla="*/ 151 w 168"/>
                <a:gd name="T3" fmla="*/ 45 h 212"/>
                <a:gd name="T4" fmla="*/ 16 w 168"/>
                <a:gd name="T5" fmla="*/ 46 h 212"/>
                <a:gd name="T6" fmla="*/ 1 w 168"/>
                <a:gd name="T7" fmla="*/ 68 h 212"/>
                <a:gd name="T8" fmla="*/ 15 w 168"/>
                <a:gd name="T9" fmla="*/ 90 h 212"/>
                <a:gd name="T10" fmla="*/ 18 w 168"/>
                <a:gd name="T11" fmla="*/ 189 h 212"/>
                <a:gd name="T12" fmla="*/ 33 w 168"/>
                <a:gd name="T13" fmla="*/ 211 h 212"/>
                <a:gd name="T14" fmla="*/ 136 w 168"/>
                <a:gd name="T15" fmla="*/ 208 h 212"/>
                <a:gd name="T16" fmla="*/ 153 w 168"/>
                <a:gd name="T17" fmla="*/ 190 h 212"/>
                <a:gd name="T18" fmla="*/ 152 w 168"/>
                <a:gd name="T19" fmla="*/ 89 h 212"/>
                <a:gd name="T20" fmla="*/ 168 w 168"/>
                <a:gd name="T21" fmla="*/ 67 h 212"/>
                <a:gd name="T22" fmla="*/ 56 w 168"/>
                <a:gd name="T23" fmla="*/ 176 h 212"/>
                <a:gd name="T24" fmla="*/ 43 w 168"/>
                <a:gd name="T25" fmla="*/ 161 h 212"/>
                <a:gd name="T26" fmla="*/ 56 w 168"/>
                <a:gd name="T27" fmla="*/ 145 h 212"/>
                <a:gd name="T28" fmla="*/ 70 w 168"/>
                <a:gd name="T29" fmla="*/ 161 h 212"/>
                <a:gd name="T30" fmla="*/ 56 w 168"/>
                <a:gd name="T31" fmla="*/ 176 h 212"/>
                <a:gd name="T32" fmla="*/ 74 w 168"/>
                <a:gd name="T33" fmla="*/ 93 h 212"/>
                <a:gd name="T34" fmla="*/ 65 w 168"/>
                <a:gd name="T35" fmla="*/ 83 h 212"/>
                <a:gd name="T36" fmla="*/ 74 w 168"/>
                <a:gd name="T37" fmla="*/ 74 h 212"/>
                <a:gd name="T38" fmla="*/ 82 w 168"/>
                <a:gd name="T39" fmla="*/ 83 h 212"/>
                <a:gd name="T40" fmla="*/ 74 w 168"/>
                <a:gd name="T41" fmla="*/ 93 h 212"/>
                <a:gd name="T42" fmla="*/ 116 w 168"/>
                <a:gd name="T43" fmla="*/ 155 h 212"/>
                <a:gd name="T44" fmla="*/ 102 w 168"/>
                <a:gd name="T45" fmla="*/ 139 h 212"/>
                <a:gd name="T46" fmla="*/ 116 w 168"/>
                <a:gd name="T47" fmla="*/ 124 h 212"/>
                <a:gd name="T48" fmla="*/ 130 w 168"/>
                <a:gd name="T49" fmla="*/ 139 h 212"/>
                <a:gd name="T50" fmla="*/ 116 w 168"/>
                <a:gd name="T51" fmla="*/ 155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8" h="212">
                  <a:moveTo>
                    <a:pt x="168" y="67"/>
                  </a:moveTo>
                  <a:cubicBezTo>
                    <a:pt x="167" y="53"/>
                    <a:pt x="153" y="47"/>
                    <a:pt x="151" y="45"/>
                  </a:cubicBezTo>
                  <a:cubicBezTo>
                    <a:pt x="149" y="44"/>
                    <a:pt x="88" y="0"/>
                    <a:pt x="16" y="46"/>
                  </a:cubicBezTo>
                  <a:cubicBezTo>
                    <a:pt x="16" y="46"/>
                    <a:pt x="3" y="53"/>
                    <a:pt x="1" y="68"/>
                  </a:cubicBezTo>
                  <a:cubicBezTo>
                    <a:pt x="0" y="83"/>
                    <a:pt x="12" y="90"/>
                    <a:pt x="15" y="90"/>
                  </a:cubicBezTo>
                  <a:cubicBezTo>
                    <a:pt x="18" y="189"/>
                    <a:pt x="18" y="189"/>
                    <a:pt x="18" y="189"/>
                  </a:cubicBezTo>
                  <a:cubicBezTo>
                    <a:pt x="18" y="189"/>
                    <a:pt x="19" y="210"/>
                    <a:pt x="33" y="211"/>
                  </a:cubicBezTo>
                  <a:cubicBezTo>
                    <a:pt x="50" y="212"/>
                    <a:pt x="136" y="208"/>
                    <a:pt x="136" y="208"/>
                  </a:cubicBezTo>
                  <a:cubicBezTo>
                    <a:pt x="136" y="208"/>
                    <a:pt x="153" y="209"/>
                    <a:pt x="153" y="190"/>
                  </a:cubicBezTo>
                  <a:cubicBezTo>
                    <a:pt x="154" y="172"/>
                    <a:pt x="152" y="89"/>
                    <a:pt x="152" y="89"/>
                  </a:cubicBezTo>
                  <a:cubicBezTo>
                    <a:pt x="152" y="89"/>
                    <a:pt x="168" y="82"/>
                    <a:pt x="168" y="67"/>
                  </a:cubicBezTo>
                  <a:close/>
                  <a:moveTo>
                    <a:pt x="56" y="176"/>
                  </a:moveTo>
                  <a:cubicBezTo>
                    <a:pt x="49" y="176"/>
                    <a:pt x="43" y="169"/>
                    <a:pt x="43" y="161"/>
                  </a:cubicBezTo>
                  <a:cubicBezTo>
                    <a:pt x="43" y="152"/>
                    <a:pt x="49" y="145"/>
                    <a:pt x="56" y="145"/>
                  </a:cubicBezTo>
                  <a:cubicBezTo>
                    <a:pt x="64" y="145"/>
                    <a:pt x="70" y="152"/>
                    <a:pt x="70" y="161"/>
                  </a:cubicBezTo>
                  <a:cubicBezTo>
                    <a:pt x="70" y="169"/>
                    <a:pt x="64" y="176"/>
                    <a:pt x="56" y="176"/>
                  </a:cubicBezTo>
                  <a:close/>
                  <a:moveTo>
                    <a:pt x="74" y="93"/>
                  </a:moveTo>
                  <a:cubicBezTo>
                    <a:pt x="69" y="93"/>
                    <a:pt x="65" y="88"/>
                    <a:pt x="65" y="83"/>
                  </a:cubicBezTo>
                  <a:cubicBezTo>
                    <a:pt x="65" y="78"/>
                    <a:pt x="69" y="74"/>
                    <a:pt x="74" y="74"/>
                  </a:cubicBezTo>
                  <a:cubicBezTo>
                    <a:pt x="78" y="74"/>
                    <a:pt x="82" y="78"/>
                    <a:pt x="82" y="83"/>
                  </a:cubicBezTo>
                  <a:cubicBezTo>
                    <a:pt x="82" y="88"/>
                    <a:pt x="78" y="93"/>
                    <a:pt x="74" y="93"/>
                  </a:cubicBezTo>
                  <a:close/>
                  <a:moveTo>
                    <a:pt x="116" y="155"/>
                  </a:moveTo>
                  <a:cubicBezTo>
                    <a:pt x="108" y="155"/>
                    <a:pt x="102" y="148"/>
                    <a:pt x="102" y="139"/>
                  </a:cubicBezTo>
                  <a:cubicBezTo>
                    <a:pt x="102" y="131"/>
                    <a:pt x="108" y="124"/>
                    <a:pt x="116" y="124"/>
                  </a:cubicBezTo>
                  <a:cubicBezTo>
                    <a:pt x="123" y="124"/>
                    <a:pt x="130" y="131"/>
                    <a:pt x="130" y="139"/>
                  </a:cubicBezTo>
                  <a:cubicBezTo>
                    <a:pt x="130" y="148"/>
                    <a:pt x="123" y="155"/>
                    <a:pt x="116"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0" name="Rectangle 20"/>
            <p:cNvSpPr>
              <a:spLocks noChangeArrowheads="1"/>
            </p:cNvSpPr>
            <p:nvPr/>
          </p:nvSpPr>
          <p:spPr bwMode="auto">
            <a:xfrm>
              <a:off x="5754" y="1196"/>
              <a:ext cx="59" cy="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1" name="Freeform 21"/>
            <p:cNvSpPr>
              <a:spLocks noEditPoints="1"/>
            </p:cNvSpPr>
            <p:nvPr/>
          </p:nvSpPr>
          <p:spPr bwMode="auto">
            <a:xfrm>
              <a:off x="5702" y="1249"/>
              <a:ext cx="163" cy="303"/>
            </a:xfrm>
            <a:custGeom>
              <a:avLst/>
              <a:gdLst>
                <a:gd name="T0" fmla="*/ 59 w 88"/>
                <a:gd name="T1" fmla="*/ 0 h 163"/>
                <a:gd name="T2" fmla="*/ 29 w 88"/>
                <a:gd name="T3" fmla="*/ 0 h 163"/>
                <a:gd name="T4" fmla="*/ 0 w 88"/>
                <a:gd name="T5" fmla="*/ 53 h 163"/>
                <a:gd name="T6" fmla="*/ 0 w 88"/>
                <a:gd name="T7" fmla="*/ 144 h 163"/>
                <a:gd name="T8" fmla="*/ 19 w 88"/>
                <a:gd name="T9" fmla="*/ 163 h 163"/>
                <a:gd name="T10" fmla="*/ 68 w 88"/>
                <a:gd name="T11" fmla="*/ 163 h 163"/>
                <a:gd name="T12" fmla="*/ 88 w 88"/>
                <a:gd name="T13" fmla="*/ 144 h 163"/>
                <a:gd name="T14" fmla="*/ 88 w 88"/>
                <a:gd name="T15" fmla="*/ 53 h 163"/>
                <a:gd name="T16" fmla="*/ 59 w 88"/>
                <a:gd name="T17" fmla="*/ 0 h 163"/>
                <a:gd name="T18" fmla="*/ 67 w 88"/>
                <a:gd name="T19" fmla="*/ 117 h 163"/>
                <a:gd name="T20" fmla="*/ 60 w 88"/>
                <a:gd name="T21" fmla="*/ 124 h 163"/>
                <a:gd name="T22" fmla="*/ 28 w 88"/>
                <a:gd name="T23" fmla="*/ 124 h 163"/>
                <a:gd name="T24" fmla="*/ 21 w 88"/>
                <a:gd name="T25" fmla="*/ 117 h 163"/>
                <a:gd name="T26" fmla="*/ 21 w 88"/>
                <a:gd name="T27" fmla="*/ 73 h 163"/>
                <a:gd name="T28" fmla="*/ 28 w 88"/>
                <a:gd name="T29" fmla="*/ 66 h 163"/>
                <a:gd name="T30" fmla="*/ 60 w 88"/>
                <a:gd name="T31" fmla="*/ 66 h 163"/>
                <a:gd name="T32" fmla="*/ 67 w 88"/>
                <a:gd name="T33" fmla="*/ 73 h 163"/>
                <a:gd name="T34" fmla="*/ 67 w 88"/>
                <a:gd name="T35" fmla="*/ 11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163">
                  <a:moveTo>
                    <a:pt x="59" y="0"/>
                  </a:moveTo>
                  <a:cubicBezTo>
                    <a:pt x="29" y="0"/>
                    <a:pt x="29" y="0"/>
                    <a:pt x="29" y="0"/>
                  </a:cubicBezTo>
                  <a:cubicBezTo>
                    <a:pt x="19" y="0"/>
                    <a:pt x="0" y="42"/>
                    <a:pt x="0" y="53"/>
                  </a:cubicBezTo>
                  <a:cubicBezTo>
                    <a:pt x="0" y="144"/>
                    <a:pt x="0" y="144"/>
                    <a:pt x="0" y="144"/>
                  </a:cubicBezTo>
                  <a:cubicBezTo>
                    <a:pt x="0" y="154"/>
                    <a:pt x="9" y="163"/>
                    <a:pt x="19" y="163"/>
                  </a:cubicBezTo>
                  <a:cubicBezTo>
                    <a:pt x="68" y="163"/>
                    <a:pt x="68" y="163"/>
                    <a:pt x="68" y="163"/>
                  </a:cubicBezTo>
                  <a:cubicBezTo>
                    <a:pt x="79" y="163"/>
                    <a:pt x="88" y="154"/>
                    <a:pt x="88" y="144"/>
                  </a:cubicBezTo>
                  <a:cubicBezTo>
                    <a:pt x="88" y="53"/>
                    <a:pt x="88" y="53"/>
                    <a:pt x="88" y="53"/>
                  </a:cubicBezTo>
                  <a:cubicBezTo>
                    <a:pt x="88" y="42"/>
                    <a:pt x="69" y="0"/>
                    <a:pt x="59" y="0"/>
                  </a:cubicBezTo>
                  <a:close/>
                  <a:moveTo>
                    <a:pt x="67" y="117"/>
                  </a:moveTo>
                  <a:cubicBezTo>
                    <a:pt x="67" y="121"/>
                    <a:pt x="64" y="124"/>
                    <a:pt x="60" y="124"/>
                  </a:cubicBezTo>
                  <a:cubicBezTo>
                    <a:pt x="28" y="124"/>
                    <a:pt x="28" y="124"/>
                    <a:pt x="28" y="124"/>
                  </a:cubicBezTo>
                  <a:cubicBezTo>
                    <a:pt x="24" y="124"/>
                    <a:pt x="21" y="121"/>
                    <a:pt x="21" y="117"/>
                  </a:cubicBezTo>
                  <a:cubicBezTo>
                    <a:pt x="21" y="73"/>
                    <a:pt x="21" y="73"/>
                    <a:pt x="21" y="73"/>
                  </a:cubicBezTo>
                  <a:cubicBezTo>
                    <a:pt x="21" y="69"/>
                    <a:pt x="24" y="66"/>
                    <a:pt x="28" y="66"/>
                  </a:cubicBezTo>
                  <a:cubicBezTo>
                    <a:pt x="60" y="66"/>
                    <a:pt x="60" y="66"/>
                    <a:pt x="60" y="66"/>
                  </a:cubicBezTo>
                  <a:cubicBezTo>
                    <a:pt x="64" y="66"/>
                    <a:pt x="67" y="69"/>
                    <a:pt x="67" y="73"/>
                  </a:cubicBezTo>
                  <a:lnTo>
                    <a:pt x="67"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2" name="Freeform 22"/>
            <p:cNvSpPr/>
            <p:nvPr/>
          </p:nvSpPr>
          <p:spPr bwMode="auto">
            <a:xfrm>
              <a:off x="4981" y="1242"/>
              <a:ext cx="217" cy="213"/>
            </a:xfrm>
            <a:custGeom>
              <a:avLst/>
              <a:gdLst>
                <a:gd name="T0" fmla="*/ 95 w 117"/>
                <a:gd name="T1" fmla="*/ 44 h 115"/>
                <a:gd name="T2" fmla="*/ 75 w 117"/>
                <a:gd name="T3" fmla="*/ 35 h 115"/>
                <a:gd name="T4" fmla="*/ 63 w 117"/>
                <a:gd name="T5" fmla="*/ 38 h 115"/>
                <a:gd name="T6" fmla="*/ 48 w 117"/>
                <a:gd name="T7" fmla="*/ 2 h 115"/>
                <a:gd name="T8" fmla="*/ 43 w 117"/>
                <a:gd name="T9" fmla="*/ 2 h 115"/>
                <a:gd name="T10" fmla="*/ 43 w 117"/>
                <a:gd name="T11" fmla="*/ 7 h 115"/>
                <a:gd name="T12" fmla="*/ 55 w 117"/>
                <a:gd name="T13" fmla="*/ 38 h 115"/>
                <a:gd name="T14" fmla="*/ 42 w 117"/>
                <a:gd name="T15" fmla="*/ 35 h 115"/>
                <a:gd name="T16" fmla="*/ 22 w 117"/>
                <a:gd name="T17" fmla="*/ 44 h 115"/>
                <a:gd name="T18" fmla="*/ 40 w 117"/>
                <a:gd name="T19" fmla="*/ 109 h 115"/>
                <a:gd name="T20" fmla="*/ 58 w 117"/>
                <a:gd name="T21" fmla="*/ 110 h 115"/>
                <a:gd name="T22" fmla="*/ 77 w 117"/>
                <a:gd name="T23" fmla="*/ 109 h 115"/>
                <a:gd name="T24" fmla="*/ 95 w 117"/>
                <a:gd name="T25" fmla="*/ 4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15">
                  <a:moveTo>
                    <a:pt x="95" y="44"/>
                  </a:moveTo>
                  <a:cubicBezTo>
                    <a:pt x="95" y="44"/>
                    <a:pt x="86" y="34"/>
                    <a:pt x="75" y="35"/>
                  </a:cubicBezTo>
                  <a:cubicBezTo>
                    <a:pt x="66" y="36"/>
                    <a:pt x="68" y="38"/>
                    <a:pt x="63" y="38"/>
                  </a:cubicBezTo>
                  <a:cubicBezTo>
                    <a:pt x="64" y="16"/>
                    <a:pt x="49" y="2"/>
                    <a:pt x="48" y="2"/>
                  </a:cubicBezTo>
                  <a:cubicBezTo>
                    <a:pt x="47" y="0"/>
                    <a:pt x="44" y="0"/>
                    <a:pt x="43" y="2"/>
                  </a:cubicBezTo>
                  <a:cubicBezTo>
                    <a:pt x="41" y="3"/>
                    <a:pt x="41" y="6"/>
                    <a:pt x="43" y="7"/>
                  </a:cubicBezTo>
                  <a:cubicBezTo>
                    <a:pt x="43" y="7"/>
                    <a:pt x="56" y="19"/>
                    <a:pt x="55" y="38"/>
                  </a:cubicBezTo>
                  <a:cubicBezTo>
                    <a:pt x="48" y="38"/>
                    <a:pt x="51" y="36"/>
                    <a:pt x="42" y="35"/>
                  </a:cubicBezTo>
                  <a:cubicBezTo>
                    <a:pt x="31" y="34"/>
                    <a:pt x="22" y="44"/>
                    <a:pt x="22" y="44"/>
                  </a:cubicBezTo>
                  <a:cubicBezTo>
                    <a:pt x="0" y="69"/>
                    <a:pt x="30" y="103"/>
                    <a:pt x="40" y="109"/>
                  </a:cubicBezTo>
                  <a:cubicBezTo>
                    <a:pt x="48" y="115"/>
                    <a:pt x="57" y="111"/>
                    <a:pt x="58" y="110"/>
                  </a:cubicBezTo>
                  <a:cubicBezTo>
                    <a:pt x="60" y="111"/>
                    <a:pt x="69" y="115"/>
                    <a:pt x="77" y="109"/>
                  </a:cubicBezTo>
                  <a:cubicBezTo>
                    <a:pt x="87" y="103"/>
                    <a:pt x="117" y="69"/>
                    <a:pt x="95"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3" name="Freeform 23"/>
            <p:cNvSpPr/>
            <p:nvPr/>
          </p:nvSpPr>
          <p:spPr bwMode="auto">
            <a:xfrm>
              <a:off x="5105" y="1240"/>
              <a:ext cx="67" cy="63"/>
            </a:xfrm>
            <a:custGeom>
              <a:avLst/>
              <a:gdLst>
                <a:gd name="T0" fmla="*/ 1 w 36"/>
                <a:gd name="T1" fmla="*/ 22 h 34"/>
                <a:gd name="T2" fmla="*/ 36 w 36"/>
                <a:gd name="T3" fmla="*/ 6 h 34"/>
                <a:gd name="T4" fmla="*/ 1 w 36"/>
                <a:gd name="T5" fmla="*/ 22 h 34"/>
              </a:gdLst>
              <a:ahLst/>
              <a:cxnLst>
                <a:cxn ang="0">
                  <a:pos x="T0" y="T1"/>
                </a:cxn>
                <a:cxn ang="0">
                  <a:pos x="T2" y="T3"/>
                </a:cxn>
                <a:cxn ang="0">
                  <a:pos x="T4" y="T5"/>
                </a:cxn>
              </a:cxnLst>
              <a:rect l="0" t="0" r="r" b="b"/>
              <a:pathLst>
                <a:path w="36" h="34">
                  <a:moveTo>
                    <a:pt x="1" y="22"/>
                  </a:moveTo>
                  <a:cubicBezTo>
                    <a:pt x="1" y="22"/>
                    <a:pt x="0" y="0"/>
                    <a:pt x="36" y="6"/>
                  </a:cubicBezTo>
                  <a:cubicBezTo>
                    <a:pt x="36" y="6"/>
                    <a:pt x="27" y="34"/>
                    <a:pt x="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4" name="Freeform 24"/>
            <p:cNvSpPr/>
            <p:nvPr/>
          </p:nvSpPr>
          <p:spPr bwMode="auto">
            <a:xfrm>
              <a:off x="4927" y="1320"/>
              <a:ext cx="56" cy="57"/>
            </a:xfrm>
            <a:custGeom>
              <a:avLst/>
              <a:gdLst>
                <a:gd name="T0" fmla="*/ 1 w 30"/>
                <a:gd name="T1" fmla="*/ 12 h 31"/>
                <a:gd name="T2" fmla="*/ 12 w 30"/>
                <a:gd name="T3" fmla="*/ 29 h 31"/>
                <a:gd name="T4" fmla="*/ 29 w 30"/>
                <a:gd name="T5" fmla="*/ 18 h 31"/>
                <a:gd name="T6" fmla="*/ 18 w 30"/>
                <a:gd name="T7" fmla="*/ 1 h 31"/>
                <a:gd name="T8" fmla="*/ 1 w 30"/>
                <a:gd name="T9" fmla="*/ 12 h 31"/>
              </a:gdLst>
              <a:ahLst/>
              <a:cxnLst>
                <a:cxn ang="0">
                  <a:pos x="T0" y="T1"/>
                </a:cxn>
                <a:cxn ang="0">
                  <a:pos x="T2" y="T3"/>
                </a:cxn>
                <a:cxn ang="0">
                  <a:pos x="T4" y="T5"/>
                </a:cxn>
                <a:cxn ang="0">
                  <a:pos x="T6" y="T7"/>
                </a:cxn>
                <a:cxn ang="0">
                  <a:pos x="T8" y="T9"/>
                </a:cxn>
              </a:cxnLst>
              <a:rect l="0" t="0" r="r" b="b"/>
              <a:pathLst>
                <a:path w="30" h="31">
                  <a:moveTo>
                    <a:pt x="1" y="12"/>
                  </a:moveTo>
                  <a:cubicBezTo>
                    <a:pt x="0" y="20"/>
                    <a:pt x="5" y="28"/>
                    <a:pt x="12" y="29"/>
                  </a:cubicBezTo>
                  <a:cubicBezTo>
                    <a:pt x="20" y="31"/>
                    <a:pt x="27" y="26"/>
                    <a:pt x="29" y="18"/>
                  </a:cubicBezTo>
                  <a:cubicBezTo>
                    <a:pt x="30" y="10"/>
                    <a:pt x="25" y="3"/>
                    <a:pt x="18" y="1"/>
                  </a:cubicBezTo>
                  <a:cubicBezTo>
                    <a:pt x="10" y="0"/>
                    <a:pt x="3" y="5"/>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5" name="Freeform 25"/>
            <p:cNvSpPr/>
            <p:nvPr/>
          </p:nvSpPr>
          <p:spPr bwMode="auto">
            <a:xfrm>
              <a:off x="4858" y="1376"/>
              <a:ext cx="58" cy="57"/>
            </a:xfrm>
            <a:custGeom>
              <a:avLst/>
              <a:gdLst>
                <a:gd name="T0" fmla="*/ 1 w 31"/>
                <a:gd name="T1" fmla="*/ 12 h 31"/>
                <a:gd name="T2" fmla="*/ 12 w 31"/>
                <a:gd name="T3" fmla="*/ 29 h 31"/>
                <a:gd name="T4" fmla="*/ 29 w 31"/>
                <a:gd name="T5" fmla="*/ 18 h 31"/>
                <a:gd name="T6" fmla="*/ 18 w 31"/>
                <a:gd name="T7" fmla="*/ 1 h 31"/>
                <a:gd name="T8" fmla="*/ 1 w 31"/>
                <a:gd name="T9" fmla="*/ 12 h 31"/>
              </a:gdLst>
              <a:ahLst/>
              <a:cxnLst>
                <a:cxn ang="0">
                  <a:pos x="T0" y="T1"/>
                </a:cxn>
                <a:cxn ang="0">
                  <a:pos x="T2" y="T3"/>
                </a:cxn>
                <a:cxn ang="0">
                  <a:pos x="T4" y="T5"/>
                </a:cxn>
                <a:cxn ang="0">
                  <a:pos x="T6" y="T7"/>
                </a:cxn>
                <a:cxn ang="0">
                  <a:pos x="T8" y="T9"/>
                </a:cxn>
              </a:cxnLst>
              <a:rect l="0" t="0" r="r" b="b"/>
              <a:pathLst>
                <a:path w="31" h="31">
                  <a:moveTo>
                    <a:pt x="1" y="12"/>
                  </a:moveTo>
                  <a:cubicBezTo>
                    <a:pt x="0" y="20"/>
                    <a:pt x="5" y="28"/>
                    <a:pt x="12" y="29"/>
                  </a:cubicBezTo>
                  <a:cubicBezTo>
                    <a:pt x="20" y="31"/>
                    <a:pt x="28" y="26"/>
                    <a:pt x="29" y="18"/>
                  </a:cubicBezTo>
                  <a:cubicBezTo>
                    <a:pt x="31" y="10"/>
                    <a:pt x="25" y="3"/>
                    <a:pt x="18" y="1"/>
                  </a:cubicBezTo>
                  <a:cubicBezTo>
                    <a:pt x="10" y="0"/>
                    <a:pt x="3" y="5"/>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6" name="Freeform 26"/>
            <p:cNvSpPr/>
            <p:nvPr/>
          </p:nvSpPr>
          <p:spPr bwMode="auto">
            <a:xfrm>
              <a:off x="4934" y="1401"/>
              <a:ext cx="58" cy="58"/>
            </a:xfrm>
            <a:custGeom>
              <a:avLst/>
              <a:gdLst>
                <a:gd name="T0" fmla="*/ 1 w 31"/>
                <a:gd name="T1" fmla="*/ 13 h 31"/>
                <a:gd name="T2" fmla="*/ 12 w 31"/>
                <a:gd name="T3" fmla="*/ 29 h 31"/>
                <a:gd name="T4" fmla="*/ 29 w 31"/>
                <a:gd name="T5" fmla="*/ 18 h 31"/>
                <a:gd name="T6" fmla="*/ 18 w 31"/>
                <a:gd name="T7" fmla="*/ 1 h 31"/>
                <a:gd name="T8" fmla="*/ 1 w 31"/>
                <a:gd name="T9" fmla="*/ 13 h 31"/>
              </a:gdLst>
              <a:ahLst/>
              <a:cxnLst>
                <a:cxn ang="0">
                  <a:pos x="T0" y="T1"/>
                </a:cxn>
                <a:cxn ang="0">
                  <a:pos x="T2" y="T3"/>
                </a:cxn>
                <a:cxn ang="0">
                  <a:pos x="T4" y="T5"/>
                </a:cxn>
                <a:cxn ang="0">
                  <a:pos x="T6" y="T7"/>
                </a:cxn>
                <a:cxn ang="0">
                  <a:pos x="T8" y="T9"/>
                </a:cxn>
              </a:cxnLst>
              <a:rect l="0" t="0" r="r" b="b"/>
              <a:pathLst>
                <a:path w="31" h="31">
                  <a:moveTo>
                    <a:pt x="1" y="13"/>
                  </a:moveTo>
                  <a:cubicBezTo>
                    <a:pt x="0" y="20"/>
                    <a:pt x="5" y="28"/>
                    <a:pt x="12" y="29"/>
                  </a:cubicBezTo>
                  <a:cubicBezTo>
                    <a:pt x="20" y="31"/>
                    <a:pt x="28" y="26"/>
                    <a:pt x="29" y="18"/>
                  </a:cubicBezTo>
                  <a:cubicBezTo>
                    <a:pt x="31" y="10"/>
                    <a:pt x="26" y="3"/>
                    <a:pt x="18" y="1"/>
                  </a:cubicBezTo>
                  <a:cubicBezTo>
                    <a:pt x="10" y="0"/>
                    <a:pt x="3" y="5"/>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7" name="Freeform 27"/>
            <p:cNvSpPr>
              <a:spLocks noEditPoints="1"/>
            </p:cNvSpPr>
            <p:nvPr/>
          </p:nvSpPr>
          <p:spPr bwMode="auto">
            <a:xfrm>
              <a:off x="4832" y="1383"/>
              <a:ext cx="351" cy="146"/>
            </a:xfrm>
            <a:custGeom>
              <a:avLst/>
              <a:gdLst>
                <a:gd name="T0" fmla="*/ 176 w 189"/>
                <a:gd name="T1" fmla="*/ 19 h 79"/>
                <a:gd name="T2" fmla="*/ 159 w 189"/>
                <a:gd name="T3" fmla="*/ 37 h 79"/>
                <a:gd name="T4" fmla="*/ 148 w 189"/>
                <a:gd name="T5" fmla="*/ 40 h 79"/>
                <a:gd name="T6" fmla="*/ 138 w 189"/>
                <a:gd name="T7" fmla="*/ 38 h 79"/>
                <a:gd name="T8" fmla="*/ 129 w 189"/>
                <a:gd name="T9" fmla="*/ 40 h 79"/>
                <a:gd name="T10" fmla="*/ 117 w 189"/>
                <a:gd name="T11" fmla="*/ 37 h 79"/>
                <a:gd name="T12" fmla="*/ 92 w 189"/>
                <a:gd name="T13" fmla="*/ 0 h 79"/>
                <a:gd name="T14" fmla="*/ 46 w 189"/>
                <a:gd name="T15" fmla="*/ 6 h 79"/>
                <a:gd name="T16" fmla="*/ 47 w 189"/>
                <a:gd name="T17" fmla="*/ 15 h 79"/>
                <a:gd name="T18" fmla="*/ 29 w 189"/>
                <a:gd name="T19" fmla="*/ 29 h 79"/>
                <a:gd name="T20" fmla="*/ 26 w 189"/>
                <a:gd name="T21" fmla="*/ 29 h 79"/>
                <a:gd name="T22" fmla="*/ 14 w 189"/>
                <a:gd name="T23" fmla="*/ 21 h 79"/>
                <a:gd name="T24" fmla="*/ 13 w 189"/>
                <a:gd name="T25" fmla="*/ 20 h 79"/>
                <a:gd name="T26" fmla="*/ 0 w 189"/>
                <a:gd name="T27" fmla="*/ 40 h 79"/>
                <a:gd name="T28" fmla="*/ 95 w 189"/>
                <a:gd name="T29" fmla="*/ 79 h 79"/>
                <a:gd name="T30" fmla="*/ 189 w 189"/>
                <a:gd name="T31" fmla="*/ 40 h 79"/>
                <a:gd name="T32" fmla="*/ 176 w 189"/>
                <a:gd name="T33" fmla="*/ 19 h 79"/>
                <a:gd name="T34" fmla="*/ 88 w 189"/>
                <a:gd name="T35" fmla="*/ 29 h 79"/>
                <a:gd name="T36" fmla="*/ 70 w 189"/>
                <a:gd name="T37" fmla="*/ 43 h 79"/>
                <a:gd name="T38" fmla="*/ 67 w 189"/>
                <a:gd name="T39" fmla="*/ 43 h 79"/>
                <a:gd name="T40" fmla="*/ 52 w 189"/>
                <a:gd name="T41" fmla="*/ 22 h 79"/>
                <a:gd name="T42" fmla="*/ 70 w 189"/>
                <a:gd name="T43" fmla="*/ 7 h 79"/>
                <a:gd name="T44" fmla="*/ 74 w 189"/>
                <a:gd name="T45" fmla="*/ 8 h 79"/>
                <a:gd name="T46" fmla="*/ 85 w 189"/>
                <a:gd name="T47" fmla="*/ 15 h 79"/>
                <a:gd name="T48" fmla="*/ 88 w 189"/>
                <a:gd name="T49" fmla="*/ 2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79">
                  <a:moveTo>
                    <a:pt x="176" y="19"/>
                  </a:moveTo>
                  <a:cubicBezTo>
                    <a:pt x="170" y="27"/>
                    <a:pt x="164" y="34"/>
                    <a:pt x="159" y="37"/>
                  </a:cubicBezTo>
                  <a:cubicBezTo>
                    <a:pt x="156" y="39"/>
                    <a:pt x="152" y="40"/>
                    <a:pt x="148" y="40"/>
                  </a:cubicBezTo>
                  <a:cubicBezTo>
                    <a:pt x="144" y="40"/>
                    <a:pt x="141" y="39"/>
                    <a:pt x="138" y="38"/>
                  </a:cubicBezTo>
                  <a:cubicBezTo>
                    <a:pt x="136" y="39"/>
                    <a:pt x="133" y="40"/>
                    <a:pt x="129" y="40"/>
                  </a:cubicBezTo>
                  <a:cubicBezTo>
                    <a:pt x="125" y="40"/>
                    <a:pt x="121" y="39"/>
                    <a:pt x="117" y="37"/>
                  </a:cubicBezTo>
                  <a:cubicBezTo>
                    <a:pt x="110" y="32"/>
                    <a:pt x="97" y="17"/>
                    <a:pt x="92" y="0"/>
                  </a:cubicBezTo>
                  <a:cubicBezTo>
                    <a:pt x="75" y="1"/>
                    <a:pt x="60" y="3"/>
                    <a:pt x="46" y="6"/>
                  </a:cubicBezTo>
                  <a:cubicBezTo>
                    <a:pt x="47" y="9"/>
                    <a:pt x="47" y="12"/>
                    <a:pt x="47" y="15"/>
                  </a:cubicBezTo>
                  <a:cubicBezTo>
                    <a:pt x="45" y="23"/>
                    <a:pt x="38" y="29"/>
                    <a:pt x="29" y="29"/>
                  </a:cubicBezTo>
                  <a:cubicBezTo>
                    <a:pt x="28" y="29"/>
                    <a:pt x="27" y="29"/>
                    <a:pt x="26" y="29"/>
                  </a:cubicBezTo>
                  <a:cubicBezTo>
                    <a:pt x="21" y="28"/>
                    <a:pt x="17" y="25"/>
                    <a:pt x="14" y="21"/>
                  </a:cubicBezTo>
                  <a:cubicBezTo>
                    <a:pt x="14" y="21"/>
                    <a:pt x="13" y="20"/>
                    <a:pt x="13" y="20"/>
                  </a:cubicBezTo>
                  <a:cubicBezTo>
                    <a:pt x="5" y="26"/>
                    <a:pt x="0" y="32"/>
                    <a:pt x="0" y="40"/>
                  </a:cubicBezTo>
                  <a:cubicBezTo>
                    <a:pt x="0" y="61"/>
                    <a:pt x="43" y="79"/>
                    <a:pt x="95" y="79"/>
                  </a:cubicBezTo>
                  <a:cubicBezTo>
                    <a:pt x="147" y="79"/>
                    <a:pt x="189" y="61"/>
                    <a:pt x="189" y="40"/>
                  </a:cubicBezTo>
                  <a:cubicBezTo>
                    <a:pt x="189" y="32"/>
                    <a:pt x="184" y="25"/>
                    <a:pt x="176" y="19"/>
                  </a:cubicBezTo>
                  <a:close/>
                  <a:moveTo>
                    <a:pt x="88" y="29"/>
                  </a:moveTo>
                  <a:cubicBezTo>
                    <a:pt x="86" y="37"/>
                    <a:pt x="79" y="43"/>
                    <a:pt x="70" y="43"/>
                  </a:cubicBezTo>
                  <a:cubicBezTo>
                    <a:pt x="69" y="43"/>
                    <a:pt x="68" y="43"/>
                    <a:pt x="67" y="43"/>
                  </a:cubicBezTo>
                  <a:cubicBezTo>
                    <a:pt x="57" y="41"/>
                    <a:pt x="50" y="32"/>
                    <a:pt x="52" y="22"/>
                  </a:cubicBezTo>
                  <a:cubicBezTo>
                    <a:pt x="54" y="13"/>
                    <a:pt x="61" y="7"/>
                    <a:pt x="70" y="7"/>
                  </a:cubicBezTo>
                  <a:cubicBezTo>
                    <a:pt x="71" y="7"/>
                    <a:pt x="72" y="7"/>
                    <a:pt x="74" y="8"/>
                  </a:cubicBezTo>
                  <a:cubicBezTo>
                    <a:pt x="78" y="8"/>
                    <a:pt x="82" y="11"/>
                    <a:pt x="85" y="15"/>
                  </a:cubicBezTo>
                  <a:cubicBezTo>
                    <a:pt x="88" y="19"/>
                    <a:pt x="89" y="24"/>
                    <a:pt x="8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8" name="Freeform 28"/>
            <p:cNvSpPr/>
            <p:nvPr/>
          </p:nvSpPr>
          <p:spPr bwMode="auto">
            <a:xfrm>
              <a:off x="4862" y="1248"/>
              <a:ext cx="76" cy="68"/>
            </a:xfrm>
            <a:custGeom>
              <a:avLst/>
              <a:gdLst>
                <a:gd name="T0" fmla="*/ 23 w 41"/>
                <a:gd name="T1" fmla="*/ 37 h 37"/>
                <a:gd name="T2" fmla="*/ 38 w 41"/>
                <a:gd name="T3" fmla="*/ 19 h 37"/>
                <a:gd name="T4" fmla="*/ 36 w 41"/>
                <a:gd name="T5" fmla="*/ 0 h 37"/>
                <a:gd name="T6" fmla="*/ 23 w 41"/>
                <a:gd name="T7" fmla="*/ 37 h 37"/>
              </a:gdLst>
              <a:ahLst/>
              <a:cxnLst>
                <a:cxn ang="0">
                  <a:pos x="T0" y="T1"/>
                </a:cxn>
                <a:cxn ang="0">
                  <a:pos x="T2" y="T3"/>
                </a:cxn>
                <a:cxn ang="0">
                  <a:pos x="T4" y="T5"/>
                </a:cxn>
                <a:cxn ang="0">
                  <a:pos x="T6" y="T7"/>
                </a:cxn>
              </a:cxnLst>
              <a:rect l="0" t="0" r="r" b="b"/>
              <a:pathLst>
                <a:path w="41" h="37">
                  <a:moveTo>
                    <a:pt x="23" y="37"/>
                  </a:moveTo>
                  <a:cubicBezTo>
                    <a:pt x="24" y="37"/>
                    <a:pt x="41" y="30"/>
                    <a:pt x="38" y="19"/>
                  </a:cubicBezTo>
                  <a:cubicBezTo>
                    <a:pt x="36" y="9"/>
                    <a:pt x="36" y="0"/>
                    <a:pt x="36" y="0"/>
                  </a:cubicBezTo>
                  <a:cubicBezTo>
                    <a:pt x="0" y="19"/>
                    <a:pt x="23" y="37"/>
                    <a:pt x="2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9" name="Freeform 29"/>
            <p:cNvSpPr/>
            <p:nvPr/>
          </p:nvSpPr>
          <p:spPr bwMode="auto">
            <a:xfrm>
              <a:off x="4827" y="1298"/>
              <a:ext cx="81" cy="53"/>
            </a:xfrm>
            <a:custGeom>
              <a:avLst/>
              <a:gdLst>
                <a:gd name="T0" fmla="*/ 39 w 44"/>
                <a:gd name="T1" fmla="*/ 29 h 29"/>
                <a:gd name="T2" fmla="*/ 36 w 44"/>
                <a:gd name="T3" fmla="*/ 28 h 29"/>
                <a:gd name="T4" fmla="*/ 6 w 44"/>
                <a:gd name="T5" fmla="*/ 18 h 29"/>
                <a:gd name="T6" fmla="*/ 1 w 44"/>
                <a:gd name="T7" fmla="*/ 16 h 29"/>
                <a:gd name="T8" fmla="*/ 3 w 44"/>
                <a:gd name="T9" fmla="*/ 11 h 29"/>
                <a:gd name="T10" fmla="*/ 42 w 44"/>
                <a:gd name="T11" fmla="*/ 23 h 29"/>
                <a:gd name="T12" fmla="*/ 42 w 44"/>
                <a:gd name="T13" fmla="*/ 29 h 29"/>
                <a:gd name="T14" fmla="*/ 39 w 44"/>
                <a:gd name="T15" fmla="*/ 29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29">
                  <a:moveTo>
                    <a:pt x="39" y="29"/>
                  </a:moveTo>
                  <a:cubicBezTo>
                    <a:pt x="38" y="29"/>
                    <a:pt x="37" y="29"/>
                    <a:pt x="36" y="28"/>
                  </a:cubicBezTo>
                  <a:cubicBezTo>
                    <a:pt x="22" y="10"/>
                    <a:pt x="7" y="18"/>
                    <a:pt x="6" y="18"/>
                  </a:cubicBezTo>
                  <a:cubicBezTo>
                    <a:pt x="4" y="19"/>
                    <a:pt x="2" y="18"/>
                    <a:pt x="1" y="16"/>
                  </a:cubicBezTo>
                  <a:cubicBezTo>
                    <a:pt x="0" y="14"/>
                    <a:pt x="1" y="12"/>
                    <a:pt x="3" y="11"/>
                  </a:cubicBezTo>
                  <a:cubicBezTo>
                    <a:pt x="3" y="11"/>
                    <a:pt x="24" y="0"/>
                    <a:pt x="42" y="23"/>
                  </a:cubicBezTo>
                  <a:cubicBezTo>
                    <a:pt x="44" y="25"/>
                    <a:pt x="44" y="27"/>
                    <a:pt x="42" y="29"/>
                  </a:cubicBezTo>
                  <a:cubicBezTo>
                    <a:pt x="41" y="29"/>
                    <a:pt x="40" y="29"/>
                    <a:pt x="39"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 name="Freeform 30"/>
            <p:cNvSpPr/>
            <p:nvPr/>
          </p:nvSpPr>
          <p:spPr bwMode="auto">
            <a:xfrm>
              <a:off x="6404" y="1203"/>
              <a:ext cx="336" cy="356"/>
            </a:xfrm>
            <a:custGeom>
              <a:avLst/>
              <a:gdLst>
                <a:gd name="T0" fmla="*/ 177 w 181"/>
                <a:gd name="T1" fmla="*/ 0 h 192"/>
                <a:gd name="T2" fmla="*/ 4 w 181"/>
                <a:gd name="T3" fmla="*/ 0 h 192"/>
                <a:gd name="T4" fmla="*/ 0 w 181"/>
                <a:gd name="T5" fmla="*/ 4 h 192"/>
                <a:gd name="T6" fmla="*/ 0 w 181"/>
                <a:gd name="T7" fmla="*/ 74 h 192"/>
                <a:gd name="T8" fmla="*/ 4 w 181"/>
                <a:gd name="T9" fmla="*/ 78 h 192"/>
                <a:gd name="T10" fmla="*/ 63 w 181"/>
                <a:gd name="T11" fmla="*/ 78 h 192"/>
                <a:gd name="T12" fmla="*/ 63 w 181"/>
                <a:gd name="T13" fmla="*/ 100 h 192"/>
                <a:gd name="T14" fmla="*/ 67 w 181"/>
                <a:gd name="T15" fmla="*/ 104 h 192"/>
                <a:gd name="T16" fmla="*/ 71 w 181"/>
                <a:gd name="T17" fmla="*/ 100 h 192"/>
                <a:gd name="T18" fmla="*/ 71 w 181"/>
                <a:gd name="T19" fmla="*/ 78 h 192"/>
                <a:gd name="T20" fmla="*/ 127 w 181"/>
                <a:gd name="T21" fmla="*/ 78 h 192"/>
                <a:gd name="T22" fmla="*/ 127 w 181"/>
                <a:gd name="T23" fmla="*/ 161 h 192"/>
                <a:gd name="T24" fmla="*/ 111 w 181"/>
                <a:gd name="T25" fmla="*/ 161 h 192"/>
                <a:gd name="T26" fmla="*/ 111 w 181"/>
                <a:gd name="T27" fmla="*/ 161 h 192"/>
                <a:gd name="T28" fmla="*/ 7 w 181"/>
                <a:gd name="T29" fmla="*/ 161 h 192"/>
                <a:gd name="T30" fmla="*/ 7 w 181"/>
                <a:gd name="T31" fmla="*/ 161 h 192"/>
                <a:gd name="T32" fmla="*/ 4 w 181"/>
                <a:gd name="T33" fmla="*/ 161 h 192"/>
                <a:gd name="T34" fmla="*/ 0 w 181"/>
                <a:gd name="T35" fmla="*/ 165 h 192"/>
                <a:gd name="T36" fmla="*/ 0 w 181"/>
                <a:gd name="T37" fmla="*/ 188 h 192"/>
                <a:gd name="T38" fmla="*/ 4 w 181"/>
                <a:gd name="T39" fmla="*/ 192 h 192"/>
                <a:gd name="T40" fmla="*/ 177 w 181"/>
                <a:gd name="T41" fmla="*/ 192 h 192"/>
                <a:gd name="T42" fmla="*/ 181 w 181"/>
                <a:gd name="T43" fmla="*/ 188 h 192"/>
                <a:gd name="T44" fmla="*/ 181 w 181"/>
                <a:gd name="T45" fmla="*/ 4 h 192"/>
                <a:gd name="T46" fmla="*/ 177 w 181"/>
                <a:gd name="T4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1" h="192">
                  <a:moveTo>
                    <a:pt x="177" y="0"/>
                  </a:moveTo>
                  <a:cubicBezTo>
                    <a:pt x="4" y="0"/>
                    <a:pt x="4" y="0"/>
                    <a:pt x="4" y="0"/>
                  </a:cubicBezTo>
                  <a:cubicBezTo>
                    <a:pt x="2" y="0"/>
                    <a:pt x="0" y="2"/>
                    <a:pt x="0" y="4"/>
                  </a:cubicBezTo>
                  <a:cubicBezTo>
                    <a:pt x="0" y="74"/>
                    <a:pt x="0" y="74"/>
                    <a:pt x="0" y="74"/>
                  </a:cubicBezTo>
                  <a:cubicBezTo>
                    <a:pt x="0" y="76"/>
                    <a:pt x="2" y="78"/>
                    <a:pt x="4" y="78"/>
                  </a:cubicBezTo>
                  <a:cubicBezTo>
                    <a:pt x="63" y="78"/>
                    <a:pt x="63" y="78"/>
                    <a:pt x="63" y="78"/>
                  </a:cubicBezTo>
                  <a:cubicBezTo>
                    <a:pt x="63" y="100"/>
                    <a:pt x="63" y="100"/>
                    <a:pt x="63" y="100"/>
                  </a:cubicBezTo>
                  <a:cubicBezTo>
                    <a:pt x="63" y="102"/>
                    <a:pt x="65" y="104"/>
                    <a:pt x="67" y="104"/>
                  </a:cubicBezTo>
                  <a:cubicBezTo>
                    <a:pt x="69" y="104"/>
                    <a:pt x="71" y="102"/>
                    <a:pt x="71" y="100"/>
                  </a:cubicBezTo>
                  <a:cubicBezTo>
                    <a:pt x="71" y="78"/>
                    <a:pt x="71" y="78"/>
                    <a:pt x="71" y="78"/>
                  </a:cubicBezTo>
                  <a:cubicBezTo>
                    <a:pt x="127" y="78"/>
                    <a:pt x="127" y="78"/>
                    <a:pt x="127" y="78"/>
                  </a:cubicBezTo>
                  <a:cubicBezTo>
                    <a:pt x="127" y="161"/>
                    <a:pt x="127" y="161"/>
                    <a:pt x="127" y="161"/>
                  </a:cubicBezTo>
                  <a:cubicBezTo>
                    <a:pt x="111" y="161"/>
                    <a:pt x="111" y="161"/>
                    <a:pt x="111" y="161"/>
                  </a:cubicBezTo>
                  <a:cubicBezTo>
                    <a:pt x="111" y="161"/>
                    <a:pt x="111" y="161"/>
                    <a:pt x="111" y="161"/>
                  </a:cubicBezTo>
                  <a:cubicBezTo>
                    <a:pt x="7" y="161"/>
                    <a:pt x="7" y="161"/>
                    <a:pt x="7" y="161"/>
                  </a:cubicBezTo>
                  <a:cubicBezTo>
                    <a:pt x="7" y="161"/>
                    <a:pt x="7" y="161"/>
                    <a:pt x="7" y="161"/>
                  </a:cubicBezTo>
                  <a:cubicBezTo>
                    <a:pt x="4" y="161"/>
                    <a:pt x="4" y="161"/>
                    <a:pt x="4" y="161"/>
                  </a:cubicBezTo>
                  <a:cubicBezTo>
                    <a:pt x="2" y="161"/>
                    <a:pt x="0" y="162"/>
                    <a:pt x="0" y="165"/>
                  </a:cubicBezTo>
                  <a:cubicBezTo>
                    <a:pt x="0" y="188"/>
                    <a:pt x="0" y="188"/>
                    <a:pt x="0" y="188"/>
                  </a:cubicBezTo>
                  <a:cubicBezTo>
                    <a:pt x="0" y="190"/>
                    <a:pt x="2" y="192"/>
                    <a:pt x="4" y="192"/>
                  </a:cubicBezTo>
                  <a:cubicBezTo>
                    <a:pt x="177" y="192"/>
                    <a:pt x="177" y="192"/>
                    <a:pt x="177" y="192"/>
                  </a:cubicBezTo>
                  <a:cubicBezTo>
                    <a:pt x="179" y="192"/>
                    <a:pt x="181" y="190"/>
                    <a:pt x="181" y="188"/>
                  </a:cubicBezTo>
                  <a:cubicBezTo>
                    <a:pt x="181" y="4"/>
                    <a:pt x="181" y="4"/>
                    <a:pt x="181" y="4"/>
                  </a:cubicBezTo>
                  <a:cubicBezTo>
                    <a:pt x="181" y="2"/>
                    <a:pt x="179" y="0"/>
                    <a:pt x="17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1" name="Freeform 31"/>
            <p:cNvSpPr/>
            <p:nvPr/>
          </p:nvSpPr>
          <p:spPr bwMode="auto">
            <a:xfrm>
              <a:off x="6384" y="1368"/>
              <a:ext cx="129" cy="15"/>
            </a:xfrm>
            <a:custGeom>
              <a:avLst/>
              <a:gdLst>
                <a:gd name="T0" fmla="*/ 70 w 70"/>
                <a:gd name="T1" fmla="*/ 4 h 8"/>
                <a:gd name="T2" fmla="*/ 66 w 70"/>
                <a:gd name="T3" fmla="*/ 0 h 8"/>
                <a:gd name="T4" fmla="*/ 4 w 70"/>
                <a:gd name="T5" fmla="*/ 0 h 8"/>
                <a:gd name="T6" fmla="*/ 0 w 70"/>
                <a:gd name="T7" fmla="*/ 4 h 8"/>
                <a:gd name="T8" fmla="*/ 4 w 70"/>
                <a:gd name="T9" fmla="*/ 8 h 8"/>
                <a:gd name="T10" fmla="*/ 66 w 70"/>
                <a:gd name="T11" fmla="*/ 8 h 8"/>
                <a:gd name="T12" fmla="*/ 70 w 70"/>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70" h="8">
                  <a:moveTo>
                    <a:pt x="70" y="4"/>
                  </a:moveTo>
                  <a:cubicBezTo>
                    <a:pt x="70" y="2"/>
                    <a:pt x="68" y="0"/>
                    <a:pt x="66" y="0"/>
                  </a:cubicBezTo>
                  <a:cubicBezTo>
                    <a:pt x="4" y="0"/>
                    <a:pt x="4" y="0"/>
                    <a:pt x="4" y="0"/>
                  </a:cubicBezTo>
                  <a:cubicBezTo>
                    <a:pt x="1" y="0"/>
                    <a:pt x="0" y="2"/>
                    <a:pt x="0" y="4"/>
                  </a:cubicBezTo>
                  <a:cubicBezTo>
                    <a:pt x="0" y="6"/>
                    <a:pt x="1" y="8"/>
                    <a:pt x="4" y="8"/>
                  </a:cubicBezTo>
                  <a:cubicBezTo>
                    <a:pt x="66" y="8"/>
                    <a:pt x="66" y="8"/>
                    <a:pt x="66" y="8"/>
                  </a:cubicBezTo>
                  <a:cubicBezTo>
                    <a:pt x="68" y="8"/>
                    <a:pt x="70" y="6"/>
                    <a:pt x="7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2" name="Freeform 32"/>
            <p:cNvSpPr>
              <a:spLocks noEditPoints="1"/>
            </p:cNvSpPr>
            <p:nvPr/>
          </p:nvSpPr>
          <p:spPr bwMode="auto">
            <a:xfrm>
              <a:off x="6384" y="521"/>
              <a:ext cx="356" cy="241"/>
            </a:xfrm>
            <a:custGeom>
              <a:avLst/>
              <a:gdLst>
                <a:gd name="T0" fmla="*/ 0 w 192"/>
                <a:gd name="T1" fmla="*/ 0 h 130"/>
                <a:gd name="T2" fmla="*/ 0 w 192"/>
                <a:gd name="T3" fmla="*/ 107 h 130"/>
                <a:gd name="T4" fmla="*/ 12 w 192"/>
                <a:gd name="T5" fmla="*/ 122 h 130"/>
                <a:gd name="T6" fmla="*/ 25 w 192"/>
                <a:gd name="T7" fmla="*/ 122 h 130"/>
                <a:gd name="T8" fmla="*/ 25 w 192"/>
                <a:gd name="T9" fmla="*/ 126 h 130"/>
                <a:gd name="T10" fmla="*/ 29 w 192"/>
                <a:gd name="T11" fmla="*/ 130 h 130"/>
                <a:gd name="T12" fmla="*/ 33 w 192"/>
                <a:gd name="T13" fmla="*/ 126 h 130"/>
                <a:gd name="T14" fmla="*/ 33 w 192"/>
                <a:gd name="T15" fmla="*/ 122 h 130"/>
                <a:gd name="T16" fmla="*/ 158 w 192"/>
                <a:gd name="T17" fmla="*/ 122 h 130"/>
                <a:gd name="T18" fmla="*/ 158 w 192"/>
                <a:gd name="T19" fmla="*/ 126 h 130"/>
                <a:gd name="T20" fmla="*/ 162 w 192"/>
                <a:gd name="T21" fmla="*/ 130 h 130"/>
                <a:gd name="T22" fmla="*/ 166 w 192"/>
                <a:gd name="T23" fmla="*/ 126 h 130"/>
                <a:gd name="T24" fmla="*/ 166 w 192"/>
                <a:gd name="T25" fmla="*/ 122 h 130"/>
                <a:gd name="T26" fmla="*/ 179 w 192"/>
                <a:gd name="T27" fmla="*/ 122 h 130"/>
                <a:gd name="T28" fmla="*/ 192 w 192"/>
                <a:gd name="T29" fmla="*/ 107 h 130"/>
                <a:gd name="T30" fmla="*/ 192 w 192"/>
                <a:gd name="T31" fmla="*/ 0 h 130"/>
                <a:gd name="T32" fmla="*/ 0 w 192"/>
                <a:gd name="T33" fmla="*/ 0 h 130"/>
                <a:gd name="T34" fmla="*/ 153 w 192"/>
                <a:gd name="T35" fmla="*/ 73 h 130"/>
                <a:gd name="T36" fmla="*/ 139 w 192"/>
                <a:gd name="T37" fmla="*/ 89 h 130"/>
                <a:gd name="T38" fmla="*/ 52 w 192"/>
                <a:gd name="T39" fmla="*/ 89 h 130"/>
                <a:gd name="T40" fmla="*/ 38 w 192"/>
                <a:gd name="T41" fmla="*/ 73 h 130"/>
                <a:gd name="T42" fmla="*/ 38 w 192"/>
                <a:gd name="T43" fmla="*/ 44 h 130"/>
                <a:gd name="T44" fmla="*/ 52 w 192"/>
                <a:gd name="T45" fmla="*/ 28 h 130"/>
                <a:gd name="T46" fmla="*/ 139 w 192"/>
                <a:gd name="T47" fmla="*/ 28 h 130"/>
                <a:gd name="T48" fmla="*/ 153 w 192"/>
                <a:gd name="T49" fmla="*/ 44 h 130"/>
                <a:gd name="T50" fmla="*/ 153 w 192"/>
                <a:gd name="T51" fmla="*/ 7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30">
                  <a:moveTo>
                    <a:pt x="0" y="0"/>
                  </a:moveTo>
                  <a:cubicBezTo>
                    <a:pt x="0" y="107"/>
                    <a:pt x="0" y="107"/>
                    <a:pt x="0" y="107"/>
                  </a:cubicBezTo>
                  <a:cubicBezTo>
                    <a:pt x="0" y="115"/>
                    <a:pt x="5" y="122"/>
                    <a:pt x="12" y="122"/>
                  </a:cubicBezTo>
                  <a:cubicBezTo>
                    <a:pt x="25" y="122"/>
                    <a:pt x="25" y="122"/>
                    <a:pt x="25" y="122"/>
                  </a:cubicBezTo>
                  <a:cubicBezTo>
                    <a:pt x="25" y="126"/>
                    <a:pt x="25" y="126"/>
                    <a:pt x="25" y="126"/>
                  </a:cubicBezTo>
                  <a:cubicBezTo>
                    <a:pt x="25" y="128"/>
                    <a:pt x="27" y="130"/>
                    <a:pt x="29" y="130"/>
                  </a:cubicBezTo>
                  <a:cubicBezTo>
                    <a:pt x="32" y="130"/>
                    <a:pt x="33" y="128"/>
                    <a:pt x="33" y="126"/>
                  </a:cubicBezTo>
                  <a:cubicBezTo>
                    <a:pt x="33" y="122"/>
                    <a:pt x="33" y="122"/>
                    <a:pt x="33" y="122"/>
                  </a:cubicBezTo>
                  <a:cubicBezTo>
                    <a:pt x="158" y="122"/>
                    <a:pt x="158" y="122"/>
                    <a:pt x="158" y="122"/>
                  </a:cubicBezTo>
                  <a:cubicBezTo>
                    <a:pt x="158" y="126"/>
                    <a:pt x="158" y="126"/>
                    <a:pt x="158" y="126"/>
                  </a:cubicBezTo>
                  <a:cubicBezTo>
                    <a:pt x="158" y="128"/>
                    <a:pt x="160" y="130"/>
                    <a:pt x="162" y="130"/>
                  </a:cubicBezTo>
                  <a:cubicBezTo>
                    <a:pt x="164" y="130"/>
                    <a:pt x="166" y="128"/>
                    <a:pt x="166" y="126"/>
                  </a:cubicBezTo>
                  <a:cubicBezTo>
                    <a:pt x="166" y="122"/>
                    <a:pt x="166" y="122"/>
                    <a:pt x="166" y="122"/>
                  </a:cubicBezTo>
                  <a:cubicBezTo>
                    <a:pt x="179" y="122"/>
                    <a:pt x="179" y="122"/>
                    <a:pt x="179" y="122"/>
                  </a:cubicBezTo>
                  <a:cubicBezTo>
                    <a:pt x="186" y="122"/>
                    <a:pt x="192" y="115"/>
                    <a:pt x="192" y="107"/>
                  </a:cubicBezTo>
                  <a:cubicBezTo>
                    <a:pt x="192" y="0"/>
                    <a:pt x="192" y="0"/>
                    <a:pt x="192" y="0"/>
                  </a:cubicBezTo>
                  <a:lnTo>
                    <a:pt x="0" y="0"/>
                  </a:lnTo>
                  <a:close/>
                  <a:moveTo>
                    <a:pt x="153" y="73"/>
                  </a:moveTo>
                  <a:cubicBezTo>
                    <a:pt x="153" y="82"/>
                    <a:pt x="147" y="89"/>
                    <a:pt x="139" y="89"/>
                  </a:cubicBezTo>
                  <a:cubicBezTo>
                    <a:pt x="52" y="89"/>
                    <a:pt x="52" y="89"/>
                    <a:pt x="52" y="89"/>
                  </a:cubicBezTo>
                  <a:cubicBezTo>
                    <a:pt x="44" y="89"/>
                    <a:pt x="38" y="82"/>
                    <a:pt x="38" y="73"/>
                  </a:cubicBezTo>
                  <a:cubicBezTo>
                    <a:pt x="38" y="44"/>
                    <a:pt x="38" y="44"/>
                    <a:pt x="38" y="44"/>
                  </a:cubicBezTo>
                  <a:cubicBezTo>
                    <a:pt x="38" y="35"/>
                    <a:pt x="44" y="28"/>
                    <a:pt x="52" y="28"/>
                  </a:cubicBezTo>
                  <a:cubicBezTo>
                    <a:pt x="139" y="28"/>
                    <a:pt x="139" y="28"/>
                    <a:pt x="139" y="28"/>
                  </a:cubicBezTo>
                  <a:cubicBezTo>
                    <a:pt x="147" y="28"/>
                    <a:pt x="153" y="35"/>
                    <a:pt x="153" y="44"/>
                  </a:cubicBezTo>
                  <a:lnTo>
                    <a:pt x="153"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3" name="Freeform 33"/>
            <p:cNvSpPr>
              <a:spLocks noEditPoints="1"/>
            </p:cNvSpPr>
            <p:nvPr/>
          </p:nvSpPr>
          <p:spPr bwMode="auto">
            <a:xfrm>
              <a:off x="6384" y="422"/>
              <a:ext cx="356" cy="78"/>
            </a:xfrm>
            <a:custGeom>
              <a:avLst/>
              <a:gdLst>
                <a:gd name="T0" fmla="*/ 192 w 192"/>
                <a:gd name="T1" fmla="*/ 42 h 42"/>
                <a:gd name="T2" fmla="*/ 192 w 192"/>
                <a:gd name="T3" fmla="*/ 15 h 42"/>
                <a:gd name="T4" fmla="*/ 179 w 192"/>
                <a:gd name="T5" fmla="*/ 0 h 42"/>
                <a:gd name="T6" fmla="*/ 12 w 192"/>
                <a:gd name="T7" fmla="*/ 0 h 42"/>
                <a:gd name="T8" fmla="*/ 0 w 192"/>
                <a:gd name="T9" fmla="*/ 15 h 42"/>
                <a:gd name="T10" fmla="*/ 0 w 192"/>
                <a:gd name="T11" fmla="*/ 42 h 42"/>
                <a:gd name="T12" fmla="*/ 192 w 192"/>
                <a:gd name="T13" fmla="*/ 42 h 42"/>
                <a:gd name="T14" fmla="*/ 103 w 192"/>
                <a:gd name="T15" fmla="*/ 21 h 42"/>
                <a:gd name="T16" fmla="*/ 111 w 192"/>
                <a:gd name="T17" fmla="*/ 21 h 42"/>
                <a:gd name="T18" fmla="*/ 117 w 192"/>
                <a:gd name="T19" fmla="*/ 27 h 42"/>
                <a:gd name="T20" fmla="*/ 111 w 192"/>
                <a:gd name="T21" fmla="*/ 33 h 42"/>
                <a:gd name="T22" fmla="*/ 103 w 192"/>
                <a:gd name="T23" fmla="*/ 33 h 42"/>
                <a:gd name="T24" fmla="*/ 97 w 192"/>
                <a:gd name="T25" fmla="*/ 27 h 42"/>
                <a:gd name="T26" fmla="*/ 103 w 192"/>
                <a:gd name="T27" fmla="*/ 21 h 42"/>
                <a:gd name="T28" fmla="*/ 75 w 192"/>
                <a:gd name="T29" fmla="*/ 21 h 42"/>
                <a:gd name="T30" fmla="*/ 84 w 192"/>
                <a:gd name="T31" fmla="*/ 21 h 42"/>
                <a:gd name="T32" fmla="*/ 89 w 192"/>
                <a:gd name="T33" fmla="*/ 27 h 42"/>
                <a:gd name="T34" fmla="*/ 84 w 192"/>
                <a:gd name="T35" fmla="*/ 33 h 42"/>
                <a:gd name="T36" fmla="*/ 75 w 192"/>
                <a:gd name="T37" fmla="*/ 33 h 42"/>
                <a:gd name="T38" fmla="*/ 69 w 192"/>
                <a:gd name="T39" fmla="*/ 27 h 42"/>
                <a:gd name="T40" fmla="*/ 75 w 192"/>
                <a:gd name="T41" fmla="*/ 21 h 42"/>
                <a:gd name="T42" fmla="*/ 48 w 192"/>
                <a:gd name="T43" fmla="*/ 21 h 42"/>
                <a:gd name="T44" fmla="*/ 56 w 192"/>
                <a:gd name="T45" fmla="*/ 21 h 42"/>
                <a:gd name="T46" fmla="*/ 62 w 192"/>
                <a:gd name="T47" fmla="*/ 27 h 42"/>
                <a:gd name="T48" fmla="*/ 56 w 192"/>
                <a:gd name="T49" fmla="*/ 33 h 42"/>
                <a:gd name="T50" fmla="*/ 48 w 192"/>
                <a:gd name="T51" fmla="*/ 33 h 42"/>
                <a:gd name="T52" fmla="*/ 42 w 192"/>
                <a:gd name="T53" fmla="*/ 27 h 42"/>
                <a:gd name="T54" fmla="*/ 48 w 192"/>
                <a:gd name="T55" fmla="*/ 21 h 42"/>
                <a:gd name="T56" fmla="*/ 21 w 192"/>
                <a:gd name="T57" fmla="*/ 21 h 42"/>
                <a:gd name="T58" fmla="*/ 29 w 192"/>
                <a:gd name="T59" fmla="*/ 21 h 42"/>
                <a:gd name="T60" fmla="*/ 35 w 192"/>
                <a:gd name="T61" fmla="*/ 27 h 42"/>
                <a:gd name="T62" fmla="*/ 29 w 192"/>
                <a:gd name="T63" fmla="*/ 33 h 42"/>
                <a:gd name="T64" fmla="*/ 21 w 192"/>
                <a:gd name="T65" fmla="*/ 33 h 42"/>
                <a:gd name="T66" fmla="*/ 15 w 192"/>
                <a:gd name="T67" fmla="*/ 27 h 42"/>
                <a:gd name="T68" fmla="*/ 21 w 192"/>
                <a:gd name="T69"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42">
                  <a:moveTo>
                    <a:pt x="192" y="42"/>
                  </a:moveTo>
                  <a:cubicBezTo>
                    <a:pt x="192" y="15"/>
                    <a:pt x="192" y="15"/>
                    <a:pt x="192" y="15"/>
                  </a:cubicBezTo>
                  <a:cubicBezTo>
                    <a:pt x="192" y="7"/>
                    <a:pt x="186" y="0"/>
                    <a:pt x="179" y="0"/>
                  </a:cubicBezTo>
                  <a:cubicBezTo>
                    <a:pt x="12" y="0"/>
                    <a:pt x="12" y="0"/>
                    <a:pt x="12" y="0"/>
                  </a:cubicBezTo>
                  <a:cubicBezTo>
                    <a:pt x="5" y="0"/>
                    <a:pt x="0" y="7"/>
                    <a:pt x="0" y="15"/>
                  </a:cubicBezTo>
                  <a:cubicBezTo>
                    <a:pt x="0" y="42"/>
                    <a:pt x="0" y="42"/>
                    <a:pt x="0" y="42"/>
                  </a:cubicBezTo>
                  <a:lnTo>
                    <a:pt x="192" y="42"/>
                  </a:lnTo>
                  <a:close/>
                  <a:moveTo>
                    <a:pt x="103" y="21"/>
                  </a:moveTo>
                  <a:cubicBezTo>
                    <a:pt x="111" y="21"/>
                    <a:pt x="111" y="21"/>
                    <a:pt x="111" y="21"/>
                  </a:cubicBezTo>
                  <a:cubicBezTo>
                    <a:pt x="114" y="21"/>
                    <a:pt x="117" y="24"/>
                    <a:pt x="117" y="27"/>
                  </a:cubicBezTo>
                  <a:cubicBezTo>
                    <a:pt x="117" y="30"/>
                    <a:pt x="114" y="33"/>
                    <a:pt x="111" y="33"/>
                  </a:cubicBezTo>
                  <a:cubicBezTo>
                    <a:pt x="103" y="33"/>
                    <a:pt x="103" y="33"/>
                    <a:pt x="103" y="33"/>
                  </a:cubicBezTo>
                  <a:cubicBezTo>
                    <a:pt x="99" y="33"/>
                    <a:pt x="97" y="30"/>
                    <a:pt x="97" y="27"/>
                  </a:cubicBezTo>
                  <a:cubicBezTo>
                    <a:pt x="97" y="24"/>
                    <a:pt x="99" y="21"/>
                    <a:pt x="103" y="21"/>
                  </a:cubicBezTo>
                  <a:close/>
                  <a:moveTo>
                    <a:pt x="75" y="21"/>
                  </a:moveTo>
                  <a:cubicBezTo>
                    <a:pt x="84" y="21"/>
                    <a:pt x="84" y="21"/>
                    <a:pt x="84" y="21"/>
                  </a:cubicBezTo>
                  <a:cubicBezTo>
                    <a:pt x="87" y="21"/>
                    <a:pt x="89" y="24"/>
                    <a:pt x="89" y="27"/>
                  </a:cubicBezTo>
                  <a:cubicBezTo>
                    <a:pt x="89" y="30"/>
                    <a:pt x="87" y="33"/>
                    <a:pt x="84" y="33"/>
                  </a:cubicBezTo>
                  <a:cubicBezTo>
                    <a:pt x="75" y="33"/>
                    <a:pt x="75" y="33"/>
                    <a:pt x="75" y="33"/>
                  </a:cubicBezTo>
                  <a:cubicBezTo>
                    <a:pt x="72" y="33"/>
                    <a:pt x="69" y="30"/>
                    <a:pt x="69" y="27"/>
                  </a:cubicBezTo>
                  <a:cubicBezTo>
                    <a:pt x="69" y="24"/>
                    <a:pt x="72" y="21"/>
                    <a:pt x="75" y="21"/>
                  </a:cubicBezTo>
                  <a:close/>
                  <a:moveTo>
                    <a:pt x="48" y="21"/>
                  </a:moveTo>
                  <a:cubicBezTo>
                    <a:pt x="56" y="21"/>
                    <a:pt x="56" y="21"/>
                    <a:pt x="56" y="21"/>
                  </a:cubicBezTo>
                  <a:cubicBezTo>
                    <a:pt x="60" y="21"/>
                    <a:pt x="62" y="24"/>
                    <a:pt x="62" y="27"/>
                  </a:cubicBezTo>
                  <a:cubicBezTo>
                    <a:pt x="62" y="30"/>
                    <a:pt x="60" y="33"/>
                    <a:pt x="56" y="33"/>
                  </a:cubicBezTo>
                  <a:cubicBezTo>
                    <a:pt x="48" y="33"/>
                    <a:pt x="48" y="33"/>
                    <a:pt x="48" y="33"/>
                  </a:cubicBezTo>
                  <a:cubicBezTo>
                    <a:pt x="45" y="33"/>
                    <a:pt x="42" y="30"/>
                    <a:pt x="42" y="27"/>
                  </a:cubicBezTo>
                  <a:cubicBezTo>
                    <a:pt x="42" y="24"/>
                    <a:pt x="45" y="21"/>
                    <a:pt x="48" y="21"/>
                  </a:cubicBezTo>
                  <a:close/>
                  <a:moveTo>
                    <a:pt x="21" y="21"/>
                  </a:moveTo>
                  <a:cubicBezTo>
                    <a:pt x="29" y="21"/>
                    <a:pt x="29" y="21"/>
                    <a:pt x="29" y="21"/>
                  </a:cubicBezTo>
                  <a:cubicBezTo>
                    <a:pt x="32" y="21"/>
                    <a:pt x="35" y="24"/>
                    <a:pt x="35" y="27"/>
                  </a:cubicBezTo>
                  <a:cubicBezTo>
                    <a:pt x="35" y="30"/>
                    <a:pt x="32" y="33"/>
                    <a:pt x="29" y="33"/>
                  </a:cubicBezTo>
                  <a:cubicBezTo>
                    <a:pt x="21" y="33"/>
                    <a:pt x="21" y="33"/>
                    <a:pt x="21" y="33"/>
                  </a:cubicBezTo>
                  <a:cubicBezTo>
                    <a:pt x="17" y="33"/>
                    <a:pt x="15" y="30"/>
                    <a:pt x="15" y="27"/>
                  </a:cubicBezTo>
                  <a:cubicBezTo>
                    <a:pt x="15" y="24"/>
                    <a:pt x="17" y="21"/>
                    <a:pt x="2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4" name="Freeform 34"/>
            <p:cNvSpPr/>
            <p:nvPr/>
          </p:nvSpPr>
          <p:spPr bwMode="auto">
            <a:xfrm>
              <a:off x="7160" y="630"/>
              <a:ext cx="356" cy="95"/>
            </a:xfrm>
            <a:custGeom>
              <a:avLst/>
              <a:gdLst>
                <a:gd name="T0" fmla="*/ 188 w 192"/>
                <a:gd name="T1" fmla="*/ 0 h 51"/>
                <a:gd name="T2" fmla="*/ 172 w 192"/>
                <a:gd name="T3" fmla="*/ 0 h 51"/>
                <a:gd name="T4" fmla="*/ 20 w 192"/>
                <a:gd name="T5" fmla="*/ 0 h 51"/>
                <a:gd name="T6" fmla="*/ 4 w 192"/>
                <a:gd name="T7" fmla="*/ 0 h 51"/>
                <a:gd name="T8" fmla="*/ 0 w 192"/>
                <a:gd name="T9" fmla="*/ 4 h 51"/>
                <a:gd name="T10" fmla="*/ 4 w 192"/>
                <a:gd name="T11" fmla="*/ 8 h 51"/>
                <a:gd name="T12" fmla="*/ 17 w 192"/>
                <a:gd name="T13" fmla="*/ 8 h 51"/>
                <a:gd name="T14" fmla="*/ 96 w 192"/>
                <a:gd name="T15" fmla="*/ 51 h 51"/>
                <a:gd name="T16" fmla="*/ 175 w 192"/>
                <a:gd name="T17" fmla="*/ 8 h 51"/>
                <a:gd name="T18" fmla="*/ 188 w 192"/>
                <a:gd name="T19" fmla="*/ 8 h 51"/>
                <a:gd name="T20" fmla="*/ 192 w 192"/>
                <a:gd name="T21" fmla="*/ 4 h 51"/>
                <a:gd name="T22" fmla="*/ 188 w 192"/>
                <a:gd name="T2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51">
                  <a:moveTo>
                    <a:pt x="188" y="0"/>
                  </a:moveTo>
                  <a:cubicBezTo>
                    <a:pt x="172" y="0"/>
                    <a:pt x="172" y="0"/>
                    <a:pt x="172" y="0"/>
                  </a:cubicBezTo>
                  <a:cubicBezTo>
                    <a:pt x="20" y="0"/>
                    <a:pt x="20" y="0"/>
                    <a:pt x="20" y="0"/>
                  </a:cubicBezTo>
                  <a:cubicBezTo>
                    <a:pt x="4" y="0"/>
                    <a:pt x="4" y="0"/>
                    <a:pt x="4" y="0"/>
                  </a:cubicBezTo>
                  <a:cubicBezTo>
                    <a:pt x="2" y="0"/>
                    <a:pt x="0" y="2"/>
                    <a:pt x="0" y="4"/>
                  </a:cubicBezTo>
                  <a:cubicBezTo>
                    <a:pt x="0" y="6"/>
                    <a:pt x="2" y="8"/>
                    <a:pt x="4" y="8"/>
                  </a:cubicBezTo>
                  <a:cubicBezTo>
                    <a:pt x="17" y="8"/>
                    <a:pt x="17" y="8"/>
                    <a:pt x="17" y="8"/>
                  </a:cubicBezTo>
                  <a:cubicBezTo>
                    <a:pt x="25" y="33"/>
                    <a:pt x="58" y="51"/>
                    <a:pt x="96" y="51"/>
                  </a:cubicBezTo>
                  <a:cubicBezTo>
                    <a:pt x="134" y="51"/>
                    <a:pt x="167" y="33"/>
                    <a:pt x="175" y="8"/>
                  </a:cubicBezTo>
                  <a:cubicBezTo>
                    <a:pt x="188" y="8"/>
                    <a:pt x="188" y="8"/>
                    <a:pt x="188" y="8"/>
                  </a:cubicBezTo>
                  <a:cubicBezTo>
                    <a:pt x="190" y="8"/>
                    <a:pt x="192" y="6"/>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5" name="Freeform 35"/>
            <p:cNvSpPr/>
            <p:nvPr/>
          </p:nvSpPr>
          <p:spPr bwMode="auto">
            <a:xfrm>
              <a:off x="7396" y="511"/>
              <a:ext cx="14" cy="89"/>
            </a:xfrm>
            <a:custGeom>
              <a:avLst/>
              <a:gdLst>
                <a:gd name="T0" fmla="*/ 4 w 8"/>
                <a:gd name="T1" fmla="*/ 48 h 48"/>
                <a:gd name="T2" fmla="*/ 8 w 8"/>
                <a:gd name="T3" fmla="*/ 44 h 48"/>
                <a:gd name="T4" fmla="*/ 8 w 8"/>
                <a:gd name="T5" fmla="*/ 4 h 48"/>
                <a:gd name="T6" fmla="*/ 4 w 8"/>
                <a:gd name="T7" fmla="*/ 0 h 48"/>
                <a:gd name="T8" fmla="*/ 0 w 8"/>
                <a:gd name="T9" fmla="*/ 4 h 48"/>
                <a:gd name="T10" fmla="*/ 0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6" y="48"/>
                    <a:pt x="8" y="46"/>
                    <a:pt x="8" y="44"/>
                  </a:cubicBezTo>
                  <a:cubicBezTo>
                    <a:pt x="8" y="4"/>
                    <a:pt x="8" y="4"/>
                    <a:pt x="8" y="4"/>
                  </a:cubicBezTo>
                  <a:cubicBezTo>
                    <a:pt x="8" y="2"/>
                    <a:pt x="6" y="0"/>
                    <a:pt x="4" y="0"/>
                  </a:cubicBezTo>
                  <a:cubicBezTo>
                    <a:pt x="2" y="0"/>
                    <a:pt x="0" y="2"/>
                    <a:pt x="0" y="4"/>
                  </a:cubicBezTo>
                  <a:cubicBezTo>
                    <a:pt x="0" y="44"/>
                    <a:pt x="0" y="44"/>
                    <a:pt x="0" y="44"/>
                  </a:cubicBezTo>
                  <a:cubicBezTo>
                    <a:pt x="0" y="46"/>
                    <a:pt x="2" y="48"/>
                    <a:pt x="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6" name="Freeform 36"/>
            <p:cNvSpPr/>
            <p:nvPr/>
          </p:nvSpPr>
          <p:spPr bwMode="auto">
            <a:xfrm>
              <a:off x="7331" y="476"/>
              <a:ext cx="15" cy="124"/>
            </a:xfrm>
            <a:custGeom>
              <a:avLst/>
              <a:gdLst>
                <a:gd name="T0" fmla="*/ 4 w 8"/>
                <a:gd name="T1" fmla="*/ 67 h 67"/>
                <a:gd name="T2" fmla="*/ 8 w 8"/>
                <a:gd name="T3" fmla="*/ 63 h 67"/>
                <a:gd name="T4" fmla="*/ 8 w 8"/>
                <a:gd name="T5" fmla="*/ 4 h 67"/>
                <a:gd name="T6" fmla="*/ 4 w 8"/>
                <a:gd name="T7" fmla="*/ 0 h 67"/>
                <a:gd name="T8" fmla="*/ 0 w 8"/>
                <a:gd name="T9" fmla="*/ 4 h 67"/>
                <a:gd name="T10" fmla="*/ 0 w 8"/>
                <a:gd name="T11" fmla="*/ 63 h 67"/>
                <a:gd name="T12" fmla="*/ 4 w 8"/>
                <a:gd name="T13" fmla="*/ 67 h 67"/>
              </a:gdLst>
              <a:ahLst/>
              <a:cxnLst>
                <a:cxn ang="0">
                  <a:pos x="T0" y="T1"/>
                </a:cxn>
                <a:cxn ang="0">
                  <a:pos x="T2" y="T3"/>
                </a:cxn>
                <a:cxn ang="0">
                  <a:pos x="T4" y="T5"/>
                </a:cxn>
                <a:cxn ang="0">
                  <a:pos x="T6" y="T7"/>
                </a:cxn>
                <a:cxn ang="0">
                  <a:pos x="T8" y="T9"/>
                </a:cxn>
                <a:cxn ang="0">
                  <a:pos x="T10" y="T11"/>
                </a:cxn>
                <a:cxn ang="0">
                  <a:pos x="T12" y="T13"/>
                </a:cxn>
              </a:cxnLst>
              <a:rect l="0" t="0" r="r" b="b"/>
              <a:pathLst>
                <a:path w="8" h="67">
                  <a:moveTo>
                    <a:pt x="4" y="67"/>
                  </a:moveTo>
                  <a:cubicBezTo>
                    <a:pt x="6" y="67"/>
                    <a:pt x="8" y="65"/>
                    <a:pt x="8" y="63"/>
                  </a:cubicBezTo>
                  <a:cubicBezTo>
                    <a:pt x="8" y="4"/>
                    <a:pt x="8" y="4"/>
                    <a:pt x="8" y="4"/>
                  </a:cubicBezTo>
                  <a:cubicBezTo>
                    <a:pt x="8" y="1"/>
                    <a:pt x="6" y="0"/>
                    <a:pt x="4" y="0"/>
                  </a:cubicBezTo>
                  <a:cubicBezTo>
                    <a:pt x="2" y="0"/>
                    <a:pt x="0" y="1"/>
                    <a:pt x="0" y="4"/>
                  </a:cubicBezTo>
                  <a:cubicBezTo>
                    <a:pt x="0" y="63"/>
                    <a:pt x="0" y="63"/>
                    <a:pt x="0" y="63"/>
                  </a:cubicBezTo>
                  <a:cubicBezTo>
                    <a:pt x="0" y="65"/>
                    <a:pt x="2" y="67"/>
                    <a:pt x="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7" name="Freeform 37"/>
            <p:cNvSpPr/>
            <p:nvPr/>
          </p:nvSpPr>
          <p:spPr bwMode="auto">
            <a:xfrm>
              <a:off x="7266" y="511"/>
              <a:ext cx="15" cy="89"/>
            </a:xfrm>
            <a:custGeom>
              <a:avLst/>
              <a:gdLst>
                <a:gd name="T0" fmla="*/ 4 w 8"/>
                <a:gd name="T1" fmla="*/ 48 h 48"/>
                <a:gd name="T2" fmla="*/ 8 w 8"/>
                <a:gd name="T3" fmla="*/ 44 h 48"/>
                <a:gd name="T4" fmla="*/ 8 w 8"/>
                <a:gd name="T5" fmla="*/ 4 h 48"/>
                <a:gd name="T6" fmla="*/ 4 w 8"/>
                <a:gd name="T7" fmla="*/ 0 h 48"/>
                <a:gd name="T8" fmla="*/ 0 w 8"/>
                <a:gd name="T9" fmla="*/ 4 h 48"/>
                <a:gd name="T10" fmla="*/ 0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6" y="48"/>
                    <a:pt x="8" y="46"/>
                    <a:pt x="8" y="44"/>
                  </a:cubicBezTo>
                  <a:cubicBezTo>
                    <a:pt x="8" y="4"/>
                    <a:pt x="8" y="4"/>
                    <a:pt x="8" y="4"/>
                  </a:cubicBezTo>
                  <a:cubicBezTo>
                    <a:pt x="8" y="2"/>
                    <a:pt x="6" y="0"/>
                    <a:pt x="4" y="0"/>
                  </a:cubicBezTo>
                  <a:cubicBezTo>
                    <a:pt x="2" y="0"/>
                    <a:pt x="0" y="2"/>
                    <a:pt x="0" y="4"/>
                  </a:cubicBezTo>
                  <a:cubicBezTo>
                    <a:pt x="0" y="44"/>
                    <a:pt x="0" y="44"/>
                    <a:pt x="0" y="44"/>
                  </a:cubicBezTo>
                  <a:cubicBezTo>
                    <a:pt x="0" y="46"/>
                    <a:pt x="2" y="48"/>
                    <a:pt x="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8" name="Freeform 38"/>
            <p:cNvSpPr>
              <a:spLocks noEditPoints="1"/>
            </p:cNvSpPr>
            <p:nvPr/>
          </p:nvSpPr>
          <p:spPr bwMode="auto">
            <a:xfrm>
              <a:off x="247" y="1207"/>
              <a:ext cx="186" cy="122"/>
            </a:xfrm>
            <a:custGeom>
              <a:avLst/>
              <a:gdLst>
                <a:gd name="T0" fmla="*/ 84 w 100"/>
                <a:gd name="T1" fmla="*/ 0 h 66"/>
                <a:gd name="T2" fmla="*/ 16 w 100"/>
                <a:gd name="T3" fmla="*/ 0 h 66"/>
                <a:gd name="T4" fmla="*/ 0 w 100"/>
                <a:gd name="T5" fmla="*/ 16 h 66"/>
                <a:gd name="T6" fmla="*/ 0 w 100"/>
                <a:gd name="T7" fmla="*/ 66 h 66"/>
                <a:gd name="T8" fmla="*/ 100 w 100"/>
                <a:gd name="T9" fmla="*/ 66 h 66"/>
                <a:gd name="T10" fmla="*/ 100 w 100"/>
                <a:gd name="T11" fmla="*/ 16 h 66"/>
                <a:gd name="T12" fmla="*/ 84 w 100"/>
                <a:gd name="T13" fmla="*/ 0 h 66"/>
                <a:gd name="T14" fmla="*/ 88 w 100"/>
                <a:gd name="T15" fmla="*/ 48 h 66"/>
                <a:gd name="T16" fmla="*/ 84 w 100"/>
                <a:gd name="T17" fmla="*/ 52 h 66"/>
                <a:gd name="T18" fmla="*/ 80 w 100"/>
                <a:gd name="T19" fmla="*/ 48 h 66"/>
                <a:gd name="T20" fmla="*/ 80 w 100"/>
                <a:gd name="T21" fmla="*/ 25 h 66"/>
                <a:gd name="T22" fmla="*/ 84 w 100"/>
                <a:gd name="T23" fmla="*/ 21 h 66"/>
                <a:gd name="T24" fmla="*/ 88 w 100"/>
                <a:gd name="T25" fmla="*/ 25 h 66"/>
                <a:gd name="T26" fmla="*/ 88 w 100"/>
                <a:gd name="T27" fmla="*/ 4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66">
                  <a:moveTo>
                    <a:pt x="84" y="0"/>
                  </a:moveTo>
                  <a:cubicBezTo>
                    <a:pt x="16" y="0"/>
                    <a:pt x="16" y="0"/>
                    <a:pt x="16" y="0"/>
                  </a:cubicBezTo>
                  <a:cubicBezTo>
                    <a:pt x="7" y="0"/>
                    <a:pt x="0" y="7"/>
                    <a:pt x="0" y="16"/>
                  </a:cubicBezTo>
                  <a:cubicBezTo>
                    <a:pt x="0" y="66"/>
                    <a:pt x="0" y="66"/>
                    <a:pt x="0" y="66"/>
                  </a:cubicBezTo>
                  <a:cubicBezTo>
                    <a:pt x="100" y="66"/>
                    <a:pt x="100" y="66"/>
                    <a:pt x="100" y="66"/>
                  </a:cubicBezTo>
                  <a:cubicBezTo>
                    <a:pt x="100" y="16"/>
                    <a:pt x="100" y="16"/>
                    <a:pt x="100" y="16"/>
                  </a:cubicBezTo>
                  <a:cubicBezTo>
                    <a:pt x="100" y="7"/>
                    <a:pt x="93" y="0"/>
                    <a:pt x="84" y="0"/>
                  </a:cubicBezTo>
                  <a:close/>
                  <a:moveTo>
                    <a:pt x="88" y="48"/>
                  </a:moveTo>
                  <a:cubicBezTo>
                    <a:pt x="88" y="50"/>
                    <a:pt x="86" y="52"/>
                    <a:pt x="84" y="52"/>
                  </a:cubicBezTo>
                  <a:cubicBezTo>
                    <a:pt x="82" y="52"/>
                    <a:pt x="80" y="50"/>
                    <a:pt x="80" y="48"/>
                  </a:cubicBezTo>
                  <a:cubicBezTo>
                    <a:pt x="80" y="25"/>
                    <a:pt x="80" y="25"/>
                    <a:pt x="80" y="25"/>
                  </a:cubicBezTo>
                  <a:cubicBezTo>
                    <a:pt x="80" y="23"/>
                    <a:pt x="82" y="21"/>
                    <a:pt x="84" y="21"/>
                  </a:cubicBezTo>
                  <a:cubicBezTo>
                    <a:pt x="86" y="21"/>
                    <a:pt x="88" y="23"/>
                    <a:pt x="88" y="25"/>
                  </a:cubicBezTo>
                  <a:lnTo>
                    <a:pt x="88"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9" name="Freeform 39"/>
            <p:cNvSpPr>
              <a:spLocks noEditPoints="1"/>
            </p:cNvSpPr>
            <p:nvPr/>
          </p:nvSpPr>
          <p:spPr bwMode="auto">
            <a:xfrm>
              <a:off x="247" y="1344"/>
              <a:ext cx="186" cy="219"/>
            </a:xfrm>
            <a:custGeom>
              <a:avLst/>
              <a:gdLst>
                <a:gd name="T0" fmla="*/ 0 w 100"/>
                <a:gd name="T1" fmla="*/ 0 h 118"/>
                <a:gd name="T2" fmla="*/ 0 w 100"/>
                <a:gd name="T3" fmla="*/ 90 h 118"/>
                <a:gd name="T4" fmla="*/ 16 w 100"/>
                <a:gd name="T5" fmla="*/ 105 h 118"/>
                <a:gd name="T6" fmla="*/ 17 w 100"/>
                <a:gd name="T7" fmla="*/ 105 h 118"/>
                <a:gd name="T8" fmla="*/ 17 w 100"/>
                <a:gd name="T9" fmla="*/ 114 h 118"/>
                <a:gd name="T10" fmla="*/ 21 w 100"/>
                <a:gd name="T11" fmla="*/ 118 h 118"/>
                <a:gd name="T12" fmla="*/ 25 w 100"/>
                <a:gd name="T13" fmla="*/ 114 h 118"/>
                <a:gd name="T14" fmla="*/ 25 w 100"/>
                <a:gd name="T15" fmla="*/ 105 h 118"/>
                <a:gd name="T16" fmla="*/ 75 w 100"/>
                <a:gd name="T17" fmla="*/ 105 h 118"/>
                <a:gd name="T18" fmla="*/ 75 w 100"/>
                <a:gd name="T19" fmla="*/ 114 h 118"/>
                <a:gd name="T20" fmla="*/ 79 w 100"/>
                <a:gd name="T21" fmla="*/ 118 h 118"/>
                <a:gd name="T22" fmla="*/ 83 w 100"/>
                <a:gd name="T23" fmla="*/ 114 h 118"/>
                <a:gd name="T24" fmla="*/ 83 w 100"/>
                <a:gd name="T25" fmla="*/ 105 h 118"/>
                <a:gd name="T26" fmla="*/ 84 w 100"/>
                <a:gd name="T27" fmla="*/ 105 h 118"/>
                <a:gd name="T28" fmla="*/ 100 w 100"/>
                <a:gd name="T29" fmla="*/ 90 h 118"/>
                <a:gd name="T30" fmla="*/ 100 w 100"/>
                <a:gd name="T31" fmla="*/ 0 h 118"/>
                <a:gd name="T32" fmla="*/ 0 w 100"/>
                <a:gd name="T33" fmla="*/ 0 h 118"/>
                <a:gd name="T34" fmla="*/ 88 w 100"/>
                <a:gd name="T35" fmla="*/ 39 h 118"/>
                <a:gd name="T36" fmla="*/ 84 w 100"/>
                <a:gd name="T37" fmla="*/ 44 h 118"/>
                <a:gd name="T38" fmla="*/ 80 w 100"/>
                <a:gd name="T39" fmla="*/ 39 h 118"/>
                <a:gd name="T40" fmla="*/ 80 w 100"/>
                <a:gd name="T41" fmla="*/ 17 h 118"/>
                <a:gd name="T42" fmla="*/ 84 w 100"/>
                <a:gd name="T43" fmla="*/ 13 h 118"/>
                <a:gd name="T44" fmla="*/ 88 w 100"/>
                <a:gd name="T45" fmla="*/ 17 h 118"/>
                <a:gd name="T46" fmla="*/ 88 w 100"/>
                <a:gd name="T47" fmla="*/ 3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118">
                  <a:moveTo>
                    <a:pt x="0" y="0"/>
                  </a:moveTo>
                  <a:cubicBezTo>
                    <a:pt x="0" y="90"/>
                    <a:pt x="0" y="90"/>
                    <a:pt x="0" y="90"/>
                  </a:cubicBezTo>
                  <a:cubicBezTo>
                    <a:pt x="0" y="98"/>
                    <a:pt x="7" y="105"/>
                    <a:pt x="16" y="105"/>
                  </a:cubicBezTo>
                  <a:cubicBezTo>
                    <a:pt x="17" y="105"/>
                    <a:pt x="17" y="105"/>
                    <a:pt x="17" y="105"/>
                  </a:cubicBezTo>
                  <a:cubicBezTo>
                    <a:pt x="17" y="114"/>
                    <a:pt x="17" y="114"/>
                    <a:pt x="17" y="114"/>
                  </a:cubicBezTo>
                  <a:cubicBezTo>
                    <a:pt x="17" y="116"/>
                    <a:pt x="18" y="118"/>
                    <a:pt x="21" y="118"/>
                  </a:cubicBezTo>
                  <a:cubicBezTo>
                    <a:pt x="23" y="118"/>
                    <a:pt x="25" y="116"/>
                    <a:pt x="25" y="114"/>
                  </a:cubicBezTo>
                  <a:cubicBezTo>
                    <a:pt x="25" y="105"/>
                    <a:pt x="25" y="105"/>
                    <a:pt x="25" y="105"/>
                  </a:cubicBezTo>
                  <a:cubicBezTo>
                    <a:pt x="75" y="105"/>
                    <a:pt x="75" y="105"/>
                    <a:pt x="75" y="105"/>
                  </a:cubicBezTo>
                  <a:cubicBezTo>
                    <a:pt x="75" y="114"/>
                    <a:pt x="75" y="114"/>
                    <a:pt x="75" y="114"/>
                  </a:cubicBezTo>
                  <a:cubicBezTo>
                    <a:pt x="75" y="116"/>
                    <a:pt x="77" y="118"/>
                    <a:pt x="79" y="118"/>
                  </a:cubicBezTo>
                  <a:cubicBezTo>
                    <a:pt x="81" y="118"/>
                    <a:pt x="83" y="116"/>
                    <a:pt x="83" y="114"/>
                  </a:cubicBezTo>
                  <a:cubicBezTo>
                    <a:pt x="83" y="105"/>
                    <a:pt x="83" y="105"/>
                    <a:pt x="83" y="105"/>
                  </a:cubicBezTo>
                  <a:cubicBezTo>
                    <a:pt x="84" y="105"/>
                    <a:pt x="84" y="105"/>
                    <a:pt x="84" y="105"/>
                  </a:cubicBezTo>
                  <a:cubicBezTo>
                    <a:pt x="93" y="105"/>
                    <a:pt x="100" y="98"/>
                    <a:pt x="100" y="90"/>
                  </a:cubicBezTo>
                  <a:cubicBezTo>
                    <a:pt x="100" y="0"/>
                    <a:pt x="100" y="0"/>
                    <a:pt x="100" y="0"/>
                  </a:cubicBezTo>
                  <a:lnTo>
                    <a:pt x="0" y="0"/>
                  </a:lnTo>
                  <a:close/>
                  <a:moveTo>
                    <a:pt x="88" y="39"/>
                  </a:moveTo>
                  <a:cubicBezTo>
                    <a:pt x="88" y="42"/>
                    <a:pt x="86" y="44"/>
                    <a:pt x="84" y="44"/>
                  </a:cubicBezTo>
                  <a:cubicBezTo>
                    <a:pt x="82" y="44"/>
                    <a:pt x="80" y="42"/>
                    <a:pt x="80" y="39"/>
                  </a:cubicBezTo>
                  <a:cubicBezTo>
                    <a:pt x="80" y="17"/>
                    <a:pt x="80" y="17"/>
                    <a:pt x="80" y="17"/>
                  </a:cubicBezTo>
                  <a:cubicBezTo>
                    <a:pt x="80" y="15"/>
                    <a:pt x="82" y="13"/>
                    <a:pt x="84" y="13"/>
                  </a:cubicBezTo>
                  <a:cubicBezTo>
                    <a:pt x="86" y="13"/>
                    <a:pt x="88" y="15"/>
                    <a:pt x="88" y="17"/>
                  </a:cubicBezTo>
                  <a:lnTo>
                    <a:pt x="88"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0" name="Freeform 40"/>
            <p:cNvSpPr/>
            <p:nvPr/>
          </p:nvSpPr>
          <p:spPr bwMode="auto">
            <a:xfrm>
              <a:off x="4908" y="422"/>
              <a:ext cx="180" cy="163"/>
            </a:xfrm>
            <a:custGeom>
              <a:avLst/>
              <a:gdLst>
                <a:gd name="T0" fmla="*/ 32 w 97"/>
                <a:gd name="T1" fmla="*/ 57 h 88"/>
                <a:gd name="T2" fmla="*/ 4 w 97"/>
                <a:gd name="T3" fmla="*/ 51 h 88"/>
                <a:gd name="T4" fmla="*/ 30 w 97"/>
                <a:gd name="T5" fmla="*/ 71 h 88"/>
                <a:gd name="T6" fmla="*/ 23 w 97"/>
                <a:gd name="T7" fmla="*/ 75 h 88"/>
                <a:gd name="T8" fmla="*/ 52 w 97"/>
                <a:gd name="T9" fmla="*/ 88 h 88"/>
                <a:gd name="T10" fmla="*/ 82 w 97"/>
                <a:gd name="T11" fmla="*/ 75 h 88"/>
                <a:gd name="T12" fmla="*/ 67 w 97"/>
                <a:gd name="T13" fmla="*/ 68 h 88"/>
                <a:gd name="T14" fmla="*/ 97 w 97"/>
                <a:gd name="T15" fmla="*/ 57 h 88"/>
                <a:gd name="T16" fmla="*/ 57 w 97"/>
                <a:gd name="T17" fmla="*/ 54 h 88"/>
                <a:gd name="T18" fmla="*/ 78 w 97"/>
                <a:gd name="T19" fmla="*/ 32 h 88"/>
                <a:gd name="T20" fmla="*/ 52 w 97"/>
                <a:gd name="T21" fmla="*/ 40 h 88"/>
                <a:gd name="T22" fmla="*/ 65 w 97"/>
                <a:gd name="T23" fmla="*/ 0 h 88"/>
                <a:gd name="T24" fmla="*/ 40 w 97"/>
                <a:gd name="T25" fmla="*/ 38 h 88"/>
                <a:gd name="T26" fmla="*/ 0 w 97"/>
                <a:gd name="T27" fmla="*/ 13 h 88"/>
                <a:gd name="T28" fmla="*/ 32 w 97"/>
                <a:gd name="T29" fmla="*/ 5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 h="88">
                  <a:moveTo>
                    <a:pt x="32" y="57"/>
                  </a:moveTo>
                  <a:cubicBezTo>
                    <a:pt x="23" y="48"/>
                    <a:pt x="4" y="51"/>
                    <a:pt x="4" y="51"/>
                  </a:cubicBezTo>
                  <a:cubicBezTo>
                    <a:pt x="18" y="56"/>
                    <a:pt x="27" y="68"/>
                    <a:pt x="30" y="71"/>
                  </a:cubicBezTo>
                  <a:cubicBezTo>
                    <a:pt x="27" y="72"/>
                    <a:pt x="25" y="74"/>
                    <a:pt x="23" y="75"/>
                  </a:cubicBezTo>
                  <a:cubicBezTo>
                    <a:pt x="52" y="88"/>
                    <a:pt x="52" y="88"/>
                    <a:pt x="52" y="88"/>
                  </a:cubicBezTo>
                  <a:cubicBezTo>
                    <a:pt x="82" y="75"/>
                    <a:pt x="82" y="75"/>
                    <a:pt x="82" y="75"/>
                  </a:cubicBezTo>
                  <a:cubicBezTo>
                    <a:pt x="77" y="72"/>
                    <a:pt x="72" y="69"/>
                    <a:pt x="67" y="68"/>
                  </a:cubicBezTo>
                  <a:cubicBezTo>
                    <a:pt x="77" y="56"/>
                    <a:pt x="97" y="57"/>
                    <a:pt x="97" y="57"/>
                  </a:cubicBezTo>
                  <a:cubicBezTo>
                    <a:pt x="79" y="43"/>
                    <a:pt x="57" y="54"/>
                    <a:pt x="57" y="54"/>
                  </a:cubicBezTo>
                  <a:cubicBezTo>
                    <a:pt x="61" y="40"/>
                    <a:pt x="78" y="32"/>
                    <a:pt x="78" y="32"/>
                  </a:cubicBezTo>
                  <a:cubicBezTo>
                    <a:pt x="65" y="34"/>
                    <a:pt x="57" y="37"/>
                    <a:pt x="52" y="40"/>
                  </a:cubicBezTo>
                  <a:cubicBezTo>
                    <a:pt x="51" y="9"/>
                    <a:pt x="65" y="0"/>
                    <a:pt x="65" y="0"/>
                  </a:cubicBezTo>
                  <a:cubicBezTo>
                    <a:pt x="48" y="9"/>
                    <a:pt x="42" y="31"/>
                    <a:pt x="40" y="38"/>
                  </a:cubicBezTo>
                  <a:cubicBezTo>
                    <a:pt x="27" y="17"/>
                    <a:pt x="0" y="13"/>
                    <a:pt x="0" y="13"/>
                  </a:cubicBezTo>
                  <a:cubicBezTo>
                    <a:pt x="27" y="29"/>
                    <a:pt x="32" y="57"/>
                    <a:pt x="32"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1" name="Freeform 41"/>
            <p:cNvSpPr/>
            <p:nvPr/>
          </p:nvSpPr>
          <p:spPr bwMode="auto">
            <a:xfrm>
              <a:off x="4907" y="573"/>
              <a:ext cx="79" cy="55"/>
            </a:xfrm>
            <a:custGeom>
              <a:avLst/>
              <a:gdLst>
                <a:gd name="T0" fmla="*/ 17 w 43"/>
                <a:gd name="T1" fmla="*/ 0 h 30"/>
                <a:gd name="T2" fmla="*/ 0 w 43"/>
                <a:gd name="T3" fmla="*/ 30 h 30"/>
                <a:gd name="T4" fmla="*/ 43 w 43"/>
                <a:gd name="T5" fmla="*/ 12 h 30"/>
                <a:gd name="T6" fmla="*/ 17 w 43"/>
                <a:gd name="T7" fmla="*/ 0 h 30"/>
              </a:gdLst>
              <a:ahLst/>
              <a:cxnLst>
                <a:cxn ang="0">
                  <a:pos x="T0" y="T1"/>
                </a:cxn>
                <a:cxn ang="0">
                  <a:pos x="T2" y="T3"/>
                </a:cxn>
                <a:cxn ang="0">
                  <a:pos x="T4" y="T5"/>
                </a:cxn>
                <a:cxn ang="0">
                  <a:pos x="T6" y="T7"/>
                </a:cxn>
              </a:cxnLst>
              <a:rect l="0" t="0" r="r" b="b"/>
              <a:pathLst>
                <a:path w="43" h="30">
                  <a:moveTo>
                    <a:pt x="17" y="0"/>
                  </a:moveTo>
                  <a:cubicBezTo>
                    <a:pt x="9" y="8"/>
                    <a:pt x="3" y="19"/>
                    <a:pt x="0" y="30"/>
                  </a:cubicBezTo>
                  <a:cubicBezTo>
                    <a:pt x="43" y="12"/>
                    <a:pt x="43" y="12"/>
                    <a:pt x="43" y="12"/>
                  </a:cubicBez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2" name="Freeform 42"/>
            <p:cNvSpPr/>
            <p:nvPr/>
          </p:nvSpPr>
          <p:spPr bwMode="auto">
            <a:xfrm>
              <a:off x="4903" y="602"/>
              <a:ext cx="206" cy="100"/>
            </a:xfrm>
            <a:custGeom>
              <a:avLst/>
              <a:gdLst>
                <a:gd name="T0" fmla="*/ 111 w 111"/>
                <a:gd name="T1" fmla="*/ 30 h 54"/>
                <a:gd name="T2" fmla="*/ 111 w 111"/>
                <a:gd name="T3" fmla="*/ 24 h 54"/>
                <a:gd name="T4" fmla="*/ 55 w 111"/>
                <a:gd name="T5" fmla="*/ 0 h 54"/>
                <a:gd name="T6" fmla="*/ 0 w 111"/>
                <a:gd name="T7" fmla="*/ 24 h 54"/>
                <a:gd name="T8" fmla="*/ 0 w 111"/>
                <a:gd name="T9" fmla="*/ 30 h 54"/>
                <a:gd name="T10" fmla="*/ 55 w 111"/>
                <a:gd name="T11" fmla="*/ 54 h 54"/>
                <a:gd name="T12" fmla="*/ 111 w 111"/>
                <a:gd name="T13" fmla="*/ 30 h 54"/>
              </a:gdLst>
              <a:ahLst/>
              <a:cxnLst>
                <a:cxn ang="0">
                  <a:pos x="T0" y="T1"/>
                </a:cxn>
                <a:cxn ang="0">
                  <a:pos x="T2" y="T3"/>
                </a:cxn>
                <a:cxn ang="0">
                  <a:pos x="T4" y="T5"/>
                </a:cxn>
                <a:cxn ang="0">
                  <a:pos x="T6" y="T7"/>
                </a:cxn>
                <a:cxn ang="0">
                  <a:pos x="T8" y="T9"/>
                </a:cxn>
                <a:cxn ang="0">
                  <a:pos x="T10" y="T11"/>
                </a:cxn>
                <a:cxn ang="0">
                  <a:pos x="T12" y="T13"/>
                </a:cxn>
              </a:cxnLst>
              <a:rect l="0" t="0" r="r" b="b"/>
              <a:pathLst>
                <a:path w="111" h="54">
                  <a:moveTo>
                    <a:pt x="111" y="30"/>
                  </a:moveTo>
                  <a:cubicBezTo>
                    <a:pt x="111" y="28"/>
                    <a:pt x="111" y="26"/>
                    <a:pt x="111" y="24"/>
                  </a:cubicBezTo>
                  <a:cubicBezTo>
                    <a:pt x="55" y="0"/>
                    <a:pt x="55" y="0"/>
                    <a:pt x="55" y="0"/>
                  </a:cubicBezTo>
                  <a:cubicBezTo>
                    <a:pt x="0" y="24"/>
                    <a:pt x="0" y="24"/>
                    <a:pt x="0" y="24"/>
                  </a:cubicBezTo>
                  <a:cubicBezTo>
                    <a:pt x="0" y="26"/>
                    <a:pt x="0" y="28"/>
                    <a:pt x="0" y="30"/>
                  </a:cubicBezTo>
                  <a:cubicBezTo>
                    <a:pt x="55" y="54"/>
                    <a:pt x="55" y="54"/>
                    <a:pt x="55" y="54"/>
                  </a:cubicBezTo>
                  <a:lnTo>
                    <a:pt x="11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3" name="Freeform 43"/>
            <p:cNvSpPr/>
            <p:nvPr/>
          </p:nvSpPr>
          <p:spPr bwMode="auto">
            <a:xfrm>
              <a:off x="4903" y="675"/>
              <a:ext cx="83" cy="63"/>
            </a:xfrm>
            <a:custGeom>
              <a:avLst/>
              <a:gdLst>
                <a:gd name="T0" fmla="*/ 0 w 45"/>
                <a:gd name="T1" fmla="*/ 0 h 34"/>
                <a:gd name="T2" fmla="*/ 13 w 45"/>
                <a:gd name="T3" fmla="*/ 34 h 34"/>
                <a:gd name="T4" fmla="*/ 45 w 45"/>
                <a:gd name="T5" fmla="*/ 20 h 34"/>
                <a:gd name="T6" fmla="*/ 0 w 45"/>
                <a:gd name="T7" fmla="*/ 0 h 34"/>
              </a:gdLst>
              <a:ahLst/>
              <a:cxnLst>
                <a:cxn ang="0">
                  <a:pos x="T0" y="T1"/>
                </a:cxn>
                <a:cxn ang="0">
                  <a:pos x="T2" y="T3"/>
                </a:cxn>
                <a:cxn ang="0">
                  <a:pos x="T4" y="T5"/>
                </a:cxn>
                <a:cxn ang="0">
                  <a:pos x="T6" y="T7"/>
                </a:cxn>
              </a:cxnLst>
              <a:rect l="0" t="0" r="r" b="b"/>
              <a:pathLst>
                <a:path w="45" h="34">
                  <a:moveTo>
                    <a:pt x="0" y="0"/>
                  </a:moveTo>
                  <a:cubicBezTo>
                    <a:pt x="2" y="13"/>
                    <a:pt x="6" y="25"/>
                    <a:pt x="13" y="34"/>
                  </a:cubicBezTo>
                  <a:cubicBezTo>
                    <a:pt x="45" y="20"/>
                    <a:pt x="45" y="20"/>
                    <a:pt x="45" y="2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4" name="Freeform 44"/>
            <p:cNvSpPr/>
            <p:nvPr/>
          </p:nvSpPr>
          <p:spPr bwMode="auto">
            <a:xfrm>
              <a:off x="5025" y="573"/>
              <a:ext cx="80" cy="55"/>
            </a:xfrm>
            <a:custGeom>
              <a:avLst/>
              <a:gdLst>
                <a:gd name="T0" fmla="*/ 0 w 43"/>
                <a:gd name="T1" fmla="*/ 12 h 30"/>
                <a:gd name="T2" fmla="*/ 43 w 43"/>
                <a:gd name="T3" fmla="*/ 30 h 30"/>
                <a:gd name="T4" fmla="*/ 26 w 43"/>
                <a:gd name="T5" fmla="*/ 0 h 30"/>
                <a:gd name="T6" fmla="*/ 0 w 43"/>
                <a:gd name="T7" fmla="*/ 12 h 30"/>
              </a:gdLst>
              <a:ahLst/>
              <a:cxnLst>
                <a:cxn ang="0">
                  <a:pos x="T0" y="T1"/>
                </a:cxn>
                <a:cxn ang="0">
                  <a:pos x="T2" y="T3"/>
                </a:cxn>
                <a:cxn ang="0">
                  <a:pos x="T4" y="T5"/>
                </a:cxn>
                <a:cxn ang="0">
                  <a:pos x="T6" y="T7"/>
                </a:cxn>
              </a:cxnLst>
              <a:rect l="0" t="0" r="r" b="b"/>
              <a:pathLst>
                <a:path w="43" h="30">
                  <a:moveTo>
                    <a:pt x="0" y="12"/>
                  </a:moveTo>
                  <a:cubicBezTo>
                    <a:pt x="43" y="30"/>
                    <a:pt x="43" y="30"/>
                    <a:pt x="43" y="30"/>
                  </a:cubicBezTo>
                  <a:cubicBezTo>
                    <a:pt x="40" y="19"/>
                    <a:pt x="34" y="8"/>
                    <a:pt x="26" y="0"/>
                  </a:cubicBez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5" name="Freeform 45"/>
            <p:cNvSpPr/>
            <p:nvPr/>
          </p:nvSpPr>
          <p:spPr bwMode="auto">
            <a:xfrm>
              <a:off x="4938" y="721"/>
              <a:ext cx="135" cy="57"/>
            </a:xfrm>
            <a:custGeom>
              <a:avLst/>
              <a:gdLst>
                <a:gd name="T0" fmla="*/ 0 w 73"/>
                <a:gd name="T1" fmla="*/ 15 h 31"/>
                <a:gd name="T2" fmla="*/ 36 w 73"/>
                <a:gd name="T3" fmla="*/ 31 h 31"/>
                <a:gd name="T4" fmla="*/ 73 w 73"/>
                <a:gd name="T5" fmla="*/ 15 h 31"/>
                <a:gd name="T6" fmla="*/ 36 w 73"/>
                <a:gd name="T7" fmla="*/ 0 h 31"/>
                <a:gd name="T8" fmla="*/ 0 w 73"/>
                <a:gd name="T9" fmla="*/ 15 h 31"/>
              </a:gdLst>
              <a:ahLst/>
              <a:cxnLst>
                <a:cxn ang="0">
                  <a:pos x="T0" y="T1"/>
                </a:cxn>
                <a:cxn ang="0">
                  <a:pos x="T2" y="T3"/>
                </a:cxn>
                <a:cxn ang="0">
                  <a:pos x="T4" y="T5"/>
                </a:cxn>
                <a:cxn ang="0">
                  <a:pos x="T6" y="T7"/>
                </a:cxn>
                <a:cxn ang="0">
                  <a:pos x="T8" y="T9"/>
                </a:cxn>
              </a:cxnLst>
              <a:rect l="0" t="0" r="r" b="b"/>
              <a:pathLst>
                <a:path w="73" h="31">
                  <a:moveTo>
                    <a:pt x="0" y="15"/>
                  </a:moveTo>
                  <a:cubicBezTo>
                    <a:pt x="10" y="25"/>
                    <a:pt x="22" y="31"/>
                    <a:pt x="36" y="31"/>
                  </a:cubicBezTo>
                  <a:cubicBezTo>
                    <a:pt x="50" y="31"/>
                    <a:pt x="63" y="25"/>
                    <a:pt x="73" y="15"/>
                  </a:cubicBezTo>
                  <a:cubicBezTo>
                    <a:pt x="36" y="0"/>
                    <a:pt x="36" y="0"/>
                    <a:pt x="36" y="0"/>
                  </a:cubicBez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6" name="Freeform 46"/>
            <p:cNvSpPr/>
            <p:nvPr/>
          </p:nvSpPr>
          <p:spPr bwMode="auto">
            <a:xfrm>
              <a:off x="5025" y="675"/>
              <a:ext cx="84" cy="63"/>
            </a:xfrm>
            <a:custGeom>
              <a:avLst/>
              <a:gdLst>
                <a:gd name="T0" fmla="*/ 32 w 45"/>
                <a:gd name="T1" fmla="*/ 34 h 34"/>
                <a:gd name="T2" fmla="*/ 45 w 45"/>
                <a:gd name="T3" fmla="*/ 0 h 34"/>
                <a:gd name="T4" fmla="*/ 0 w 45"/>
                <a:gd name="T5" fmla="*/ 20 h 34"/>
                <a:gd name="T6" fmla="*/ 32 w 45"/>
                <a:gd name="T7" fmla="*/ 34 h 34"/>
              </a:gdLst>
              <a:ahLst/>
              <a:cxnLst>
                <a:cxn ang="0">
                  <a:pos x="T0" y="T1"/>
                </a:cxn>
                <a:cxn ang="0">
                  <a:pos x="T2" y="T3"/>
                </a:cxn>
                <a:cxn ang="0">
                  <a:pos x="T4" y="T5"/>
                </a:cxn>
                <a:cxn ang="0">
                  <a:pos x="T6" y="T7"/>
                </a:cxn>
              </a:cxnLst>
              <a:rect l="0" t="0" r="r" b="b"/>
              <a:pathLst>
                <a:path w="45" h="34">
                  <a:moveTo>
                    <a:pt x="32" y="34"/>
                  </a:moveTo>
                  <a:cubicBezTo>
                    <a:pt x="39" y="25"/>
                    <a:pt x="43" y="13"/>
                    <a:pt x="45" y="0"/>
                  </a:cubicBezTo>
                  <a:cubicBezTo>
                    <a:pt x="0" y="20"/>
                    <a:pt x="0" y="20"/>
                    <a:pt x="0" y="20"/>
                  </a:cubicBezTo>
                  <a:lnTo>
                    <a:pt x="32"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7" name="Freeform 47"/>
            <p:cNvSpPr>
              <a:spLocks noEditPoints="1"/>
            </p:cNvSpPr>
            <p:nvPr/>
          </p:nvSpPr>
          <p:spPr bwMode="auto">
            <a:xfrm>
              <a:off x="1806" y="1201"/>
              <a:ext cx="178" cy="358"/>
            </a:xfrm>
            <a:custGeom>
              <a:avLst/>
              <a:gdLst>
                <a:gd name="T0" fmla="*/ 90 w 96"/>
                <a:gd name="T1" fmla="*/ 78 h 193"/>
                <a:gd name="T2" fmla="*/ 94 w 96"/>
                <a:gd name="T3" fmla="*/ 37 h 193"/>
                <a:gd name="T4" fmla="*/ 92 w 96"/>
                <a:gd name="T5" fmla="*/ 30 h 193"/>
                <a:gd name="T6" fmla="*/ 33 w 96"/>
                <a:gd name="T7" fmla="*/ 12 h 193"/>
                <a:gd name="T8" fmla="*/ 14 w 96"/>
                <a:gd name="T9" fmla="*/ 2 h 193"/>
                <a:gd name="T10" fmla="*/ 1 w 96"/>
                <a:gd name="T11" fmla="*/ 14 h 193"/>
                <a:gd name="T12" fmla="*/ 18 w 96"/>
                <a:gd name="T13" fmla="*/ 9 h 193"/>
                <a:gd name="T14" fmla="*/ 26 w 96"/>
                <a:gd name="T15" fmla="*/ 15 h 193"/>
                <a:gd name="T16" fmla="*/ 4 w 96"/>
                <a:gd name="T17" fmla="*/ 30 h 193"/>
                <a:gd name="T18" fmla="*/ 2 w 96"/>
                <a:gd name="T19" fmla="*/ 37 h 193"/>
                <a:gd name="T20" fmla="*/ 10 w 96"/>
                <a:gd name="T21" fmla="*/ 66 h 193"/>
                <a:gd name="T22" fmla="*/ 0 w 96"/>
                <a:gd name="T23" fmla="*/ 101 h 193"/>
                <a:gd name="T24" fmla="*/ 43 w 96"/>
                <a:gd name="T25" fmla="*/ 185 h 193"/>
                <a:gd name="T26" fmla="*/ 29 w 96"/>
                <a:gd name="T27" fmla="*/ 189 h 193"/>
                <a:gd name="T28" fmla="*/ 64 w 96"/>
                <a:gd name="T29" fmla="*/ 193 h 193"/>
                <a:gd name="T30" fmla="*/ 64 w 96"/>
                <a:gd name="T31" fmla="*/ 185 h 193"/>
                <a:gd name="T32" fmla="*/ 54 w 96"/>
                <a:gd name="T33" fmla="*/ 149 h 193"/>
                <a:gd name="T34" fmla="*/ 64 w 96"/>
                <a:gd name="T35" fmla="*/ 120 h 193"/>
                <a:gd name="T36" fmla="*/ 57 w 96"/>
                <a:gd name="T37" fmla="*/ 125 h 193"/>
                <a:gd name="T38" fmla="*/ 50 w 96"/>
                <a:gd name="T39" fmla="*/ 117 h 193"/>
                <a:gd name="T40" fmla="*/ 51 w 96"/>
                <a:gd name="T41" fmla="*/ 113 h 193"/>
                <a:gd name="T42" fmla="*/ 59 w 96"/>
                <a:gd name="T43" fmla="*/ 110 h 193"/>
                <a:gd name="T44" fmla="*/ 64 w 96"/>
                <a:gd name="T45" fmla="*/ 118 h 193"/>
                <a:gd name="T46" fmla="*/ 83 w 96"/>
                <a:gd name="T47" fmla="*/ 38 h 193"/>
                <a:gd name="T48" fmla="*/ 57 w 96"/>
                <a:gd name="T49" fmla="*/ 63 h 193"/>
                <a:gd name="T50" fmla="*/ 83 w 96"/>
                <a:gd name="T51" fmla="*/ 38 h 193"/>
                <a:gd name="T52" fmla="*/ 48 w 96"/>
                <a:gd name="T53" fmla="*/ 63 h 193"/>
                <a:gd name="T54" fmla="*/ 13 w 96"/>
                <a:gd name="T55" fmla="*/ 38 h 193"/>
                <a:gd name="T56" fmla="*/ 38 w 96"/>
                <a:gd name="T57" fmla="*/ 95 h 193"/>
                <a:gd name="T58" fmla="*/ 31 w 96"/>
                <a:gd name="T59" fmla="*/ 87 h 193"/>
                <a:gd name="T60" fmla="*/ 38 w 96"/>
                <a:gd name="T61" fmla="*/ 80 h 193"/>
                <a:gd name="T62" fmla="*/ 45 w 96"/>
                <a:gd name="T63" fmla="*/ 84 h 193"/>
                <a:gd name="T64" fmla="*/ 46 w 96"/>
                <a:gd name="T65" fmla="*/ 89 h 193"/>
                <a:gd name="T66" fmla="*/ 38 w 96"/>
                <a:gd name="T67" fmla="*/ 95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6" h="193">
                  <a:moveTo>
                    <a:pt x="96" y="101"/>
                  </a:moveTo>
                  <a:cubicBezTo>
                    <a:pt x="96" y="93"/>
                    <a:pt x="94" y="85"/>
                    <a:pt x="90" y="78"/>
                  </a:cubicBezTo>
                  <a:cubicBezTo>
                    <a:pt x="90" y="78"/>
                    <a:pt x="88" y="73"/>
                    <a:pt x="86" y="66"/>
                  </a:cubicBezTo>
                  <a:cubicBezTo>
                    <a:pt x="84" y="53"/>
                    <a:pt x="86" y="43"/>
                    <a:pt x="94" y="37"/>
                  </a:cubicBezTo>
                  <a:cubicBezTo>
                    <a:pt x="96" y="36"/>
                    <a:pt x="96" y="34"/>
                    <a:pt x="96" y="32"/>
                  </a:cubicBezTo>
                  <a:cubicBezTo>
                    <a:pt x="95" y="31"/>
                    <a:pt x="94" y="30"/>
                    <a:pt x="92" y="30"/>
                  </a:cubicBezTo>
                  <a:cubicBezTo>
                    <a:pt x="41" y="30"/>
                    <a:pt x="41" y="30"/>
                    <a:pt x="41" y="30"/>
                  </a:cubicBezTo>
                  <a:cubicBezTo>
                    <a:pt x="38" y="22"/>
                    <a:pt x="35" y="16"/>
                    <a:pt x="33" y="12"/>
                  </a:cubicBezTo>
                  <a:cubicBezTo>
                    <a:pt x="30" y="6"/>
                    <a:pt x="27" y="3"/>
                    <a:pt x="23" y="2"/>
                  </a:cubicBezTo>
                  <a:cubicBezTo>
                    <a:pt x="18" y="0"/>
                    <a:pt x="14" y="2"/>
                    <a:pt x="14" y="2"/>
                  </a:cubicBezTo>
                  <a:cubicBezTo>
                    <a:pt x="2" y="8"/>
                    <a:pt x="2" y="8"/>
                    <a:pt x="2" y="8"/>
                  </a:cubicBezTo>
                  <a:cubicBezTo>
                    <a:pt x="0" y="9"/>
                    <a:pt x="0" y="12"/>
                    <a:pt x="1" y="14"/>
                  </a:cubicBezTo>
                  <a:cubicBezTo>
                    <a:pt x="2" y="16"/>
                    <a:pt x="4" y="16"/>
                    <a:pt x="6" y="15"/>
                  </a:cubicBezTo>
                  <a:cubicBezTo>
                    <a:pt x="18" y="9"/>
                    <a:pt x="18" y="9"/>
                    <a:pt x="18" y="9"/>
                  </a:cubicBezTo>
                  <a:cubicBezTo>
                    <a:pt x="18" y="9"/>
                    <a:pt x="19" y="9"/>
                    <a:pt x="20" y="9"/>
                  </a:cubicBezTo>
                  <a:cubicBezTo>
                    <a:pt x="22" y="10"/>
                    <a:pt x="24" y="12"/>
                    <a:pt x="26" y="15"/>
                  </a:cubicBezTo>
                  <a:cubicBezTo>
                    <a:pt x="27" y="18"/>
                    <a:pt x="30" y="24"/>
                    <a:pt x="33" y="30"/>
                  </a:cubicBezTo>
                  <a:cubicBezTo>
                    <a:pt x="4" y="30"/>
                    <a:pt x="4" y="30"/>
                    <a:pt x="4" y="30"/>
                  </a:cubicBezTo>
                  <a:cubicBezTo>
                    <a:pt x="2" y="30"/>
                    <a:pt x="1" y="31"/>
                    <a:pt x="0" y="32"/>
                  </a:cubicBezTo>
                  <a:cubicBezTo>
                    <a:pt x="0" y="34"/>
                    <a:pt x="0" y="36"/>
                    <a:pt x="2" y="37"/>
                  </a:cubicBezTo>
                  <a:cubicBezTo>
                    <a:pt x="10" y="43"/>
                    <a:pt x="13" y="53"/>
                    <a:pt x="10" y="66"/>
                  </a:cubicBezTo>
                  <a:cubicBezTo>
                    <a:pt x="10" y="66"/>
                    <a:pt x="10" y="66"/>
                    <a:pt x="10" y="66"/>
                  </a:cubicBezTo>
                  <a:cubicBezTo>
                    <a:pt x="9" y="73"/>
                    <a:pt x="6" y="78"/>
                    <a:pt x="6" y="78"/>
                  </a:cubicBezTo>
                  <a:cubicBezTo>
                    <a:pt x="6" y="80"/>
                    <a:pt x="0" y="93"/>
                    <a:pt x="0" y="101"/>
                  </a:cubicBezTo>
                  <a:cubicBezTo>
                    <a:pt x="0" y="126"/>
                    <a:pt x="19" y="146"/>
                    <a:pt x="43" y="149"/>
                  </a:cubicBezTo>
                  <a:cubicBezTo>
                    <a:pt x="43" y="185"/>
                    <a:pt x="43" y="185"/>
                    <a:pt x="43" y="185"/>
                  </a:cubicBezTo>
                  <a:cubicBezTo>
                    <a:pt x="33" y="185"/>
                    <a:pt x="33" y="185"/>
                    <a:pt x="33" y="185"/>
                  </a:cubicBezTo>
                  <a:cubicBezTo>
                    <a:pt x="30" y="185"/>
                    <a:pt x="29" y="187"/>
                    <a:pt x="29" y="189"/>
                  </a:cubicBezTo>
                  <a:cubicBezTo>
                    <a:pt x="29" y="191"/>
                    <a:pt x="30" y="193"/>
                    <a:pt x="33" y="193"/>
                  </a:cubicBezTo>
                  <a:cubicBezTo>
                    <a:pt x="64" y="193"/>
                    <a:pt x="64" y="193"/>
                    <a:pt x="64" y="193"/>
                  </a:cubicBezTo>
                  <a:cubicBezTo>
                    <a:pt x="66" y="193"/>
                    <a:pt x="68" y="191"/>
                    <a:pt x="68" y="189"/>
                  </a:cubicBezTo>
                  <a:cubicBezTo>
                    <a:pt x="68" y="187"/>
                    <a:pt x="66" y="185"/>
                    <a:pt x="64" y="185"/>
                  </a:cubicBezTo>
                  <a:cubicBezTo>
                    <a:pt x="54" y="185"/>
                    <a:pt x="54" y="185"/>
                    <a:pt x="54" y="185"/>
                  </a:cubicBezTo>
                  <a:cubicBezTo>
                    <a:pt x="54" y="149"/>
                    <a:pt x="54" y="149"/>
                    <a:pt x="54" y="149"/>
                  </a:cubicBezTo>
                  <a:cubicBezTo>
                    <a:pt x="77" y="146"/>
                    <a:pt x="96" y="126"/>
                    <a:pt x="96" y="101"/>
                  </a:cubicBezTo>
                  <a:close/>
                  <a:moveTo>
                    <a:pt x="64" y="120"/>
                  </a:moveTo>
                  <a:cubicBezTo>
                    <a:pt x="64" y="121"/>
                    <a:pt x="64" y="122"/>
                    <a:pt x="63" y="122"/>
                  </a:cubicBezTo>
                  <a:cubicBezTo>
                    <a:pt x="57" y="125"/>
                    <a:pt x="57" y="125"/>
                    <a:pt x="57" y="125"/>
                  </a:cubicBezTo>
                  <a:cubicBezTo>
                    <a:pt x="55" y="126"/>
                    <a:pt x="53" y="125"/>
                    <a:pt x="53" y="123"/>
                  </a:cubicBezTo>
                  <a:cubicBezTo>
                    <a:pt x="50" y="117"/>
                    <a:pt x="50" y="117"/>
                    <a:pt x="50" y="117"/>
                  </a:cubicBezTo>
                  <a:cubicBezTo>
                    <a:pt x="49" y="116"/>
                    <a:pt x="49" y="116"/>
                    <a:pt x="49" y="115"/>
                  </a:cubicBezTo>
                  <a:cubicBezTo>
                    <a:pt x="50" y="114"/>
                    <a:pt x="50" y="113"/>
                    <a:pt x="51" y="113"/>
                  </a:cubicBezTo>
                  <a:cubicBezTo>
                    <a:pt x="57" y="110"/>
                    <a:pt x="57" y="110"/>
                    <a:pt x="57" y="110"/>
                  </a:cubicBezTo>
                  <a:cubicBezTo>
                    <a:pt x="58" y="110"/>
                    <a:pt x="58" y="110"/>
                    <a:pt x="59" y="110"/>
                  </a:cubicBezTo>
                  <a:cubicBezTo>
                    <a:pt x="60" y="110"/>
                    <a:pt x="61" y="111"/>
                    <a:pt x="61" y="112"/>
                  </a:cubicBezTo>
                  <a:cubicBezTo>
                    <a:pt x="64" y="118"/>
                    <a:pt x="64" y="118"/>
                    <a:pt x="64" y="118"/>
                  </a:cubicBezTo>
                  <a:cubicBezTo>
                    <a:pt x="65" y="119"/>
                    <a:pt x="65" y="119"/>
                    <a:pt x="64" y="120"/>
                  </a:cubicBezTo>
                  <a:close/>
                  <a:moveTo>
                    <a:pt x="83" y="38"/>
                  </a:moveTo>
                  <a:cubicBezTo>
                    <a:pt x="78" y="44"/>
                    <a:pt x="76" y="53"/>
                    <a:pt x="78" y="63"/>
                  </a:cubicBezTo>
                  <a:cubicBezTo>
                    <a:pt x="57" y="63"/>
                    <a:pt x="57" y="63"/>
                    <a:pt x="57" y="63"/>
                  </a:cubicBezTo>
                  <a:cubicBezTo>
                    <a:pt x="55" y="59"/>
                    <a:pt x="50" y="48"/>
                    <a:pt x="45" y="38"/>
                  </a:cubicBezTo>
                  <a:lnTo>
                    <a:pt x="83" y="38"/>
                  </a:lnTo>
                  <a:close/>
                  <a:moveTo>
                    <a:pt x="36" y="38"/>
                  </a:moveTo>
                  <a:cubicBezTo>
                    <a:pt x="41" y="47"/>
                    <a:pt x="45" y="57"/>
                    <a:pt x="48" y="63"/>
                  </a:cubicBezTo>
                  <a:cubicBezTo>
                    <a:pt x="19" y="63"/>
                    <a:pt x="19" y="63"/>
                    <a:pt x="19" y="63"/>
                  </a:cubicBezTo>
                  <a:cubicBezTo>
                    <a:pt x="20" y="53"/>
                    <a:pt x="18" y="44"/>
                    <a:pt x="13" y="38"/>
                  </a:cubicBezTo>
                  <a:lnTo>
                    <a:pt x="36" y="38"/>
                  </a:lnTo>
                  <a:close/>
                  <a:moveTo>
                    <a:pt x="38" y="95"/>
                  </a:moveTo>
                  <a:cubicBezTo>
                    <a:pt x="32" y="92"/>
                    <a:pt x="32" y="92"/>
                    <a:pt x="32" y="92"/>
                  </a:cubicBezTo>
                  <a:cubicBezTo>
                    <a:pt x="31" y="91"/>
                    <a:pt x="31" y="89"/>
                    <a:pt x="31" y="87"/>
                  </a:cubicBezTo>
                  <a:cubicBezTo>
                    <a:pt x="35" y="82"/>
                    <a:pt x="35" y="82"/>
                    <a:pt x="35" y="82"/>
                  </a:cubicBezTo>
                  <a:cubicBezTo>
                    <a:pt x="36" y="81"/>
                    <a:pt x="37" y="80"/>
                    <a:pt x="38" y="80"/>
                  </a:cubicBezTo>
                  <a:cubicBezTo>
                    <a:pt x="38" y="80"/>
                    <a:pt x="39" y="80"/>
                    <a:pt x="39" y="81"/>
                  </a:cubicBezTo>
                  <a:cubicBezTo>
                    <a:pt x="45" y="84"/>
                    <a:pt x="45" y="84"/>
                    <a:pt x="45" y="84"/>
                  </a:cubicBezTo>
                  <a:cubicBezTo>
                    <a:pt x="46" y="85"/>
                    <a:pt x="46" y="86"/>
                    <a:pt x="47" y="86"/>
                  </a:cubicBezTo>
                  <a:cubicBezTo>
                    <a:pt x="47" y="87"/>
                    <a:pt x="47" y="88"/>
                    <a:pt x="46" y="89"/>
                  </a:cubicBezTo>
                  <a:cubicBezTo>
                    <a:pt x="42" y="95"/>
                    <a:pt x="42" y="95"/>
                    <a:pt x="42" y="95"/>
                  </a:cubicBezTo>
                  <a:cubicBezTo>
                    <a:pt x="42" y="96"/>
                    <a:pt x="40" y="96"/>
                    <a:pt x="38"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8" name="Freeform 48"/>
            <p:cNvSpPr/>
            <p:nvPr/>
          </p:nvSpPr>
          <p:spPr bwMode="auto">
            <a:xfrm>
              <a:off x="2549" y="1209"/>
              <a:ext cx="71" cy="107"/>
            </a:xfrm>
            <a:custGeom>
              <a:avLst/>
              <a:gdLst>
                <a:gd name="T0" fmla="*/ 31 w 38"/>
                <a:gd name="T1" fmla="*/ 57 h 58"/>
                <a:gd name="T2" fmla="*/ 34 w 38"/>
                <a:gd name="T3" fmla="*/ 58 h 58"/>
                <a:gd name="T4" fmla="*/ 37 w 38"/>
                <a:gd name="T5" fmla="*/ 56 h 58"/>
                <a:gd name="T6" fmla="*/ 36 w 38"/>
                <a:gd name="T7" fmla="*/ 50 h 58"/>
                <a:gd name="T8" fmla="*/ 9 w 38"/>
                <a:gd name="T9" fmla="*/ 4 h 58"/>
                <a:gd name="T10" fmla="*/ 4 w 38"/>
                <a:gd name="T11" fmla="*/ 0 h 58"/>
                <a:gd name="T12" fmla="*/ 0 w 38"/>
                <a:gd name="T13" fmla="*/ 5 h 58"/>
                <a:gd name="T14" fmla="*/ 31 w 38"/>
                <a:gd name="T15" fmla="*/ 5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58">
                  <a:moveTo>
                    <a:pt x="31" y="57"/>
                  </a:moveTo>
                  <a:cubicBezTo>
                    <a:pt x="32" y="57"/>
                    <a:pt x="33" y="58"/>
                    <a:pt x="34" y="58"/>
                  </a:cubicBezTo>
                  <a:cubicBezTo>
                    <a:pt x="35" y="58"/>
                    <a:pt x="36" y="57"/>
                    <a:pt x="37" y="56"/>
                  </a:cubicBezTo>
                  <a:cubicBezTo>
                    <a:pt x="38" y="54"/>
                    <a:pt x="38" y="52"/>
                    <a:pt x="36" y="50"/>
                  </a:cubicBezTo>
                  <a:cubicBezTo>
                    <a:pt x="12" y="29"/>
                    <a:pt x="9" y="4"/>
                    <a:pt x="9" y="4"/>
                  </a:cubicBezTo>
                  <a:cubicBezTo>
                    <a:pt x="8" y="1"/>
                    <a:pt x="6" y="0"/>
                    <a:pt x="4" y="0"/>
                  </a:cubicBezTo>
                  <a:cubicBezTo>
                    <a:pt x="2" y="0"/>
                    <a:pt x="0" y="3"/>
                    <a:pt x="0" y="5"/>
                  </a:cubicBezTo>
                  <a:cubicBezTo>
                    <a:pt x="1" y="6"/>
                    <a:pt x="4" y="33"/>
                    <a:pt x="31"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9" name="Freeform 49"/>
            <p:cNvSpPr>
              <a:spLocks noEditPoints="1"/>
            </p:cNvSpPr>
            <p:nvPr/>
          </p:nvSpPr>
          <p:spPr bwMode="auto">
            <a:xfrm>
              <a:off x="2499" y="1199"/>
              <a:ext cx="343" cy="356"/>
            </a:xfrm>
            <a:custGeom>
              <a:avLst/>
              <a:gdLst>
                <a:gd name="T0" fmla="*/ 168 w 185"/>
                <a:gd name="T1" fmla="*/ 82 h 192"/>
                <a:gd name="T2" fmla="*/ 136 w 185"/>
                <a:gd name="T3" fmla="*/ 20 h 192"/>
                <a:gd name="T4" fmla="*/ 111 w 185"/>
                <a:gd name="T5" fmla="*/ 0 h 192"/>
                <a:gd name="T6" fmla="*/ 99 w 185"/>
                <a:gd name="T7" fmla="*/ 4 h 192"/>
                <a:gd name="T8" fmla="*/ 66 w 185"/>
                <a:gd name="T9" fmla="*/ 15 h 192"/>
                <a:gd name="T10" fmla="*/ 59 w 185"/>
                <a:gd name="T11" fmla="*/ 39 h 192"/>
                <a:gd name="T12" fmla="*/ 93 w 185"/>
                <a:gd name="T13" fmla="*/ 13 h 192"/>
                <a:gd name="T14" fmla="*/ 103 w 185"/>
                <a:gd name="T15" fmla="*/ 11 h 192"/>
                <a:gd name="T16" fmla="*/ 86 w 185"/>
                <a:gd name="T17" fmla="*/ 31 h 192"/>
                <a:gd name="T18" fmla="*/ 73 w 185"/>
                <a:gd name="T19" fmla="*/ 39 h 192"/>
                <a:gd name="T20" fmla="*/ 88 w 185"/>
                <a:gd name="T21" fmla="*/ 45 h 192"/>
                <a:gd name="T22" fmla="*/ 118 w 185"/>
                <a:gd name="T23" fmla="*/ 54 h 192"/>
                <a:gd name="T24" fmla="*/ 102 w 185"/>
                <a:gd name="T25" fmla="*/ 66 h 192"/>
                <a:gd name="T26" fmla="*/ 72 w 185"/>
                <a:gd name="T27" fmla="*/ 71 h 192"/>
                <a:gd name="T28" fmla="*/ 65 w 185"/>
                <a:gd name="T29" fmla="*/ 68 h 192"/>
                <a:gd name="T30" fmla="*/ 60 w 185"/>
                <a:gd name="T31" fmla="*/ 92 h 192"/>
                <a:gd name="T32" fmla="*/ 49 w 185"/>
                <a:gd name="T33" fmla="*/ 111 h 192"/>
                <a:gd name="T34" fmla="*/ 43 w 185"/>
                <a:gd name="T35" fmla="*/ 69 h 192"/>
                <a:gd name="T36" fmla="*/ 31 w 185"/>
                <a:gd name="T37" fmla="*/ 74 h 192"/>
                <a:gd name="T38" fmla="*/ 22 w 185"/>
                <a:gd name="T39" fmla="*/ 79 h 192"/>
                <a:gd name="T40" fmla="*/ 13 w 185"/>
                <a:gd name="T41" fmla="*/ 79 h 192"/>
                <a:gd name="T42" fmla="*/ 32 w 185"/>
                <a:gd name="T43" fmla="*/ 57 h 192"/>
                <a:gd name="T44" fmla="*/ 41 w 185"/>
                <a:gd name="T45" fmla="*/ 45 h 192"/>
                <a:gd name="T46" fmla="*/ 24 w 185"/>
                <a:gd name="T47" fmla="*/ 52 h 192"/>
                <a:gd name="T48" fmla="*/ 4 w 185"/>
                <a:gd name="T49" fmla="*/ 79 h 192"/>
                <a:gd name="T50" fmla="*/ 0 w 185"/>
                <a:gd name="T51" fmla="*/ 89 h 192"/>
                <a:gd name="T52" fmla="*/ 15 w 185"/>
                <a:gd name="T53" fmla="*/ 90 h 192"/>
                <a:gd name="T54" fmla="*/ 95 w 185"/>
                <a:gd name="T55" fmla="*/ 175 h 192"/>
                <a:gd name="T56" fmla="*/ 176 w 185"/>
                <a:gd name="T57" fmla="*/ 178 h 192"/>
                <a:gd name="T58" fmla="*/ 74 w 185"/>
                <a:gd name="T59" fmla="*/ 142 h 192"/>
                <a:gd name="T60" fmla="*/ 71 w 185"/>
                <a:gd name="T61" fmla="*/ 130 h 192"/>
                <a:gd name="T62" fmla="*/ 77 w 185"/>
                <a:gd name="T63" fmla="*/ 140 h 192"/>
                <a:gd name="T64" fmla="*/ 96 w 185"/>
                <a:gd name="T65" fmla="*/ 157 h 192"/>
                <a:gd name="T66" fmla="*/ 96 w 185"/>
                <a:gd name="T67" fmla="*/ 146 h 192"/>
                <a:gd name="T68" fmla="*/ 103 w 185"/>
                <a:gd name="T69" fmla="*/ 110 h 192"/>
                <a:gd name="T70" fmla="*/ 93 w 185"/>
                <a:gd name="T71" fmla="*/ 104 h 192"/>
                <a:gd name="T72" fmla="*/ 100 w 185"/>
                <a:gd name="T73" fmla="*/ 99 h 192"/>
                <a:gd name="T74" fmla="*/ 104 w 185"/>
                <a:gd name="T75" fmla="*/ 105 h 192"/>
                <a:gd name="T76" fmla="*/ 115 w 185"/>
                <a:gd name="T77" fmla="*/ 130 h 192"/>
                <a:gd name="T78" fmla="*/ 121 w 185"/>
                <a:gd name="T79" fmla="*/ 125 h 192"/>
                <a:gd name="T80" fmla="*/ 125 w 185"/>
                <a:gd name="T81" fmla="*/ 136 h 192"/>
                <a:gd name="T82" fmla="*/ 115 w 185"/>
                <a:gd name="T83" fmla="*/ 130 h 192"/>
                <a:gd name="T84" fmla="*/ 127 w 185"/>
                <a:gd name="T85" fmla="*/ 171 h 192"/>
                <a:gd name="T86" fmla="*/ 127 w 185"/>
                <a:gd name="T87" fmla="*/ 160 h 192"/>
                <a:gd name="T88" fmla="*/ 140 w 185"/>
                <a:gd name="T89" fmla="*/ 98 h 192"/>
                <a:gd name="T90" fmla="*/ 134 w 185"/>
                <a:gd name="T91" fmla="*/ 88 h 192"/>
                <a:gd name="T92" fmla="*/ 142 w 185"/>
                <a:gd name="T93" fmla="*/ 86 h 192"/>
                <a:gd name="T94" fmla="*/ 140 w 185"/>
                <a:gd name="T95" fmla="*/ 98 h 192"/>
                <a:gd name="T96" fmla="*/ 144 w 185"/>
                <a:gd name="T97" fmla="*/ 124 h 192"/>
                <a:gd name="T98" fmla="*/ 146 w 185"/>
                <a:gd name="T99" fmla="*/ 112 h 192"/>
                <a:gd name="T100" fmla="*/ 151 w 185"/>
                <a:gd name="T101" fmla="*/ 116 h 192"/>
                <a:gd name="T102" fmla="*/ 158 w 185"/>
                <a:gd name="T103" fmla="*/ 163 h 192"/>
                <a:gd name="T104" fmla="*/ 155 w 185"/>
                <a:gd name="T105" fmla="*/ 147 h 192"/>
                <a:gd name="T106" fmla="*/ 162 w 185"/>
                <a:gd name="T107" fmla="*/ 15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5" h="192">
                  <a:moveTo>
                    <a:pt x="182" y="139"/>
                  </a:moveTo>
                  <a:cubicBezTo>
                    <a:pt x="179" y="125"/>
                    <a:pt x="176" y="112"/>
                    <a:pt x="171" y="98"/>
                  </a:cubicBezTo>
                  <a:cubicBezTo>
                    <a:pt x="170" y="93"/>
                    <a:pt x="169" y="88"/>
                    <a:pt x="168" y="82"/>
                  </a:cubicBezTo>
                  <a:cubicBezTo>
                    <a:pt x="166" y="75"/>
                    <a:pt x="168" y="68"/>
                    <a:pt x="166" y="61"/>
                  </a:cubicBezTo>
                  <a:cubicBezTo>
                    <a:pt x="164" y="50"/>
                    <a:pt x="159" y="37"/>
                    <a:pt x="152" y="28"/>
                  </a:cubicBezTo>
                  <a:cubicBezTo>
                    <a:pt x="148" y="24"/>
                    <a:pt x="142" y="21"/>
                    <a:pt x="136" y="20"/>
                  </a:cubicBezTo>
                  <a:cubicBezTo>
                    <a:pt x="132" y="18"/>
                    <a:pt x="120" y="16"/>
                    <a:pt x="110" y="17"/>
                  </a:cubicBezTo>
                  <a:cubicBezTo>
                    <a:pt x="112" y="13"/>
                    <a:pt x="113" y="9"/>
                    <a:pt x="114" y="5"/>
                  </a:cubicBezTo>
                  <a:cubicBezTo>
                    <a:pt x="114" y="3"/>
                    <a:pt x="113" y="1"/>
                    <a:pt x="111" y="0"/>
                  </a:cubicBezTo>
                  <a:cubicBezTo>
                    <a:pt x="110" y="0"/>
                    <a:pt x="108" y="0"/>
                    <a:pt x="107" y="2"/>
                  </a:cubicBezTo>
                  <a:cubicBezTo>
                    <a:pt x="106" y="2"/>
                    <a:pt x="103" y="3"/>
                    <a:pt x="101" y="3"/>
                  </a:cubicBezTo>
                  <a:cubicBezTo>
                    <a:pt x="100" y="4"/>
                    <a:pt x="99" y="4"/>
                    <a:pt x="99" y="4"/>
                  </a:cubicBezTo>
                  <a:cubicBezTo>
                    <a:pt x="97" y="4"/>
                    <a:pt x="94" y="5"/>
                    <a:pt x="92" y="5"/>
                  </a:cubicBezTo>
                  <a:cubicBezTo>
                    <a:pt x="89" y="5"/>
                    <a:pt x="86" y="6"/>
                    <a:pt x="82" y="7"/>
                  </a:cubicBezTo>
                  <a:cubicBezTo>
                    <a:pt x="77" y="8"/>
                    <a:pt x="72" y="11"/>
                    <a:pt x="66" y="15"/>
                  </a:cubicBezTo>
                  <a:cubicBezTo>
                    <a:pt x="59" y="20"/>
                    <a:pt x="55" y="27"/>
                    <a:pt x="52" y="37"/>
                  </a:cubicBezTo>
                  <a:cubicBezTo>
                    <a:pt x="51" y="39"/>
                    <a:pt x="52" y="41"/>
                    <a:pt x="54" y="42"/>
                  </a:cubicBezTo>
                  <a:cubicBezTo>
                    <a:pt x="56" y="43"/>
                    <a:pt x="59" y="42"/>
                    <a:pt x="59" y="39"/>
                  </a:cubicBezTo>
                  <a:cubicBezTo>
                    <a:pt x="62" y="31"/>
                    <a:pt x="66" y="25"/>
                    <a:pt x="71" y="22"/>
                  </a:cubicBezTo>
                  <a:cubicBezTo>
                    <a:pt x="76" y="18"/>
                    <a:pt x="80" y="16"/>
                    <a:pt x="85" y="15"/>
                  </a:cubicBezTo>
                  <a:cubicBezTo>
                    <a:pt x="87" y="14"/>
                    <a:pt x="90" y="13"/>
                    <a:pt x="93" y="13"/>
                  </a:cubicBezTo>
                  <a:cubicBezTo>
                    <a:pt x="95" y="13"/>
                    <a:pt x="98" y="12"/>
                    <a:pt x="101" y="12"/>
                  </a:cubicBezTo>
                  <a:cubicBezTo>
                    <a:pt x="101" y="12"/>
                    <a:pt x="102" y="12"/>
                    <a:pt x="103" y="11"/>
                  </a:cubicBezTo>
                  <a:cubicBezTo>
                    <a:pt x="103" y="11"/>
                    <a:pt x="103" y="11"/>
                    <a:pt x="103" y="11"/>
                  </a:cubicBezTo>
                  <a:cubicBezTo>
                    <a:pt x="102" y="14"/>
                    <a:pt x="100" y="18"/>
                    <a:pt x="97" y="21"/>
                  </a:cubicBezTo>
                  <a:cubicBezTo>
                    <a:pt x="94" y="24"/>
                    <a:pt x="91" y="27"/>
                    <a:pt x="87" y="30"/>
                  </a:cubicBezTo>
                  <a:cubicBezTo>
                    <a:pt x="86" y="31"/>
                    <a:pt x="86" y="31"/>
                    <a:pt x="86" y="31"/>
                  </a:cubicBezTo>
                  <a:cubicBezTo>
                    <a:pt x="84" y="33"/>
                    <a:pt x="82" y="34"/>
                    <a:pt x="80" y="35"/>
                  </a:cubicBezTo>
                  <a:cubicBezTo>
                    <a:pt x="80" y="35"/>
                    <a:pt x="79" y="36"/>
                    <a:pt x="79" y="36"/>
                  </a:cubicBezTo>
                  <a:cubicBezTo>
                    <a:pt x="77" y="36"/>
                    <a:pt x="74" y="37"/>
                    <a:pt x="73" y="39"/>
                  </a:cubicBezTo>
                  <a:cubicBezTo>
                    <a:pt x="72" y="41"/>
                    <a:pt x="72" y="43"/>
                    <a:pt x="73" y="44"/>
                  </a:cubicBezTo>
                  <a:cubicBezTo>
                    <a:pt x="75" y="46"/>
                    <a:pt x="77" y="46"/>
                    <a:pt x="78" y="45"/>
                  </a:cubicBezTo>
                  <a:cubicBezTo>
                    <a:pt x="80" y="44"/>
                    <a:pt x="85" y="44"/>
                    <a:pt x="88" y="45"/>
                  </a:cubicBezTo>
                  <a:cubicBezTo>
                    <a:pt x="89" y="45"/>
                    <a:pt x="90" y="45"/>
                    <a:pt x="91" y="45"/>
                  </a:cubicBezTo>
                  <a:cubicBezTo>
                    <a:pt x="97" y="45"/>
                    <a:pt x="102" y="45"/>
                    <a:pt x="106" y="47"/>
                  </a:cubicBezTo>
                  <a:cubicBezTo>
                    <a:pt x="111" y="49"/>
                    <a:pt x="116" y="52"/>
                    <a:pt x="118" y="54"/>
                  </a:cubicBezTo>
                  <a:cubicBezTo>
                    <a:pt x="120" y="56"/>
                    <a:pt x="121" y="58"/>
                    <a:pt x="122" y="59"/>
                  </a:cubicBezTo>
                  <a:cubicBezTo>
                    <a:pt x="120" y="59"/>
                    <a:pt x="117" y="59"/>
                    <a:pt x="115" y="60"/>
                  </a:cubicBezTo>
                  <a:cubicBezTo>
                    <a:pt x="110" y="61"/>
                    <a:pt x="106" y="64"/>
                    <a:pt x="102" y="66"/>
                  </a:cubicBezTo>
                  <a:cubicBezTo>
                    <a:pt x="99" y="68"/>
                    <a:pt x="97" y="70"/>
                    <a:pt x="94" y="71"/>
                  </a:cubicBezTo>
                  <a:cubicBezTo>
                    <a:pt x="89" y="74"/>
                    <a:pt x="84" y="75"/>
                    <a:pt x="79" y="74"/>
                  </a:cubicBezTo>
                  <a:cubicBezTo>
                    <a:pt x="77" y="73"/>
                    <a:pt x="74" y="72"/>
                    <a:pt x="72" y="71"/>
                  </a:cubicBezTo>
                  <a:cubicBezTo>
                    <a:pt x="72" y="71"/>
                    <a:pt x="72" y="71"/>
                    <a:pt x="71" y="70"/>
                  </a:cubicBezTo>
                  <a:cubicBezTo>
                    <a:pt x="71" y="70"/>
                    <a:pt x="70" y="69"/>
                    <a:pt x="69" y="69"/>
                  </a:cubicBezTo>
                  <a:cubicBezTo>
                    <a:pt x="68" y="67"/>
                    <a:pt x="67" y="67"/>
                    <a:pt x="65" y="68"/>
                  </a:cubicBezTo>
                  <a:cubicBezTo>
                    <a:pt x="64" y="68"/>
                    <a:pt x="63" y="70"/>
                    <a:pt x="63" y="71"/>
                  </a:cubicBezTo>
                  <a:cubicBezTo>
                    <a:pt x="62" y="73"/>
                    <a:pt x="62" y="75"/>
                    <a:pt x="62" y="77"/>
                  </a:cubicBezTo>
                  <a:cubicBezTo>
                    <a:pt x="62" y="83"/>
                    <a:pt x="62" y="87"/>
                    <a:pt x="60" y="92"/>
                  </a:cubicBezTo>
                  <a:cubicBezTo>
                    <a:pt x="59" y="94"/>
                    <a:pt x="57" y="97"/>
                    <a:pt x="56" y="99"/>
                  </a:cubicBezTo>
                  <a:cubicBezTo>
                    <a:pt x="54" y="101"/>
                    <a:pt x="52" y="104"/>
                    <a:pt x="51" y="106"/>
                  </a:cubicBezTo>
                  <a:cubicBezTo>
                    <a:pt x="50" y="108"/>
                    <a:pt x="49" y="110"/>
                    <a:pt x="49" y="111"/>
                  </a:cubicBezTo>
                  <a:cubicBezTo>
                    <a:pt x="47" y="108"/>
                    <a:pt x="44" y="104"/>
                    <a:pt x="43" y="100"/>
                  </a:cubicBezTo>
                  <a:cubicBezTo>
                    <a:pt x="39" y="92"/>
                    <a:pt x="39" y="81"/>
                    <a:pt x="44" y="74"/>
                  </a:cubicBezTo>
                  <a:cubicBezTo>
                    <a:pt x="45" y="72"/>
                    <a:pt x="45" y="70"/>
                    <a:pt x="43" y="69"/>
                  </a:cubicBezTo>
                  <a:cubicBezTo>
                    <a:pt x="42" y="67"/>
                    <a:pt x="40" y="67"/>
                    <a:pt x="38" y="68"/>
                  </a:cubicBezTo>
                  <a:cubicBezTo>
                    <a:pt x="36" y="69"/>
                    <a:pt x="35" y="71"/>
                    <a:pt x="33" y="72"/>
                  </a:cubicBezTo>
                  <a:cubicBezTo>
                    <a:pt x="32" y="73"/>
                    <a:pt x="32" y="74"/>
                    <a:pt x="31" y="74"/>
                  </a:cubicBezTo>
                  <a:cubicBezTo>
                    <a:pt x="29" y="75"/>
                    <a:pt x="27" y="76"/>
                    <a:pt x="25" y="77"/>
                  </a:cubicBezTo>
                  <a:cubicBezTo>
                    <a:pt x="24" y="78"/>
                    <a:pt x="23" y="78"/>
                    <a:pt x="23" y="78"/>
                  </a:cubicBezTo>
                  <a:cubicBezTo>
                    <a:pt x="22" y="79"/>
                    <a:pt x="22" y="79"/>
                    <a:pt x="22" y="79"/>
                  </a:cubicBezTo>
                  <a:cubicBezTo>
                    <a:pt x="19" y="80"/>
                    <a:pt x="15" y="82"/>
                    <a:pt x="11" y="83"/>
                  </a:cubicBezTo>
                  <a:cubicBezTo>
                    <a:pt x="11" y="83"/>
                    <a:pt x="11" y="83"/>
                    <a:pt x="11" y="83"/>
                  </a:cubicBezTo>
                  <a:cubicBezTo>
                    <a:pt x="12" y="81"/>
                    <a:pt x="12" y="80"/>
                    <a:pt x="13" y="79"/>
                  </a:cubicBezTo>
                  <a:cubicBezTo>
                    <a:pt x="16" y="73"/>
                    <a:pt x="18" y="69"/>
                    <a:pt x="22" y="65"/>
                  </a:cubicBezTo>
                  <a:cubicBezTo>
                    <a:pt x="23" y="63"/>
                    <a:pt x="26" y="61"/>
                    <a:pt x="29" y="59"/>
                  </a:cubicBezTo>
                  <a:cubicBezTo>
                    <a:pt x="30" y="58"/>
                    <a:pt x="31" y="58"/>
                    <a:pt x="32" y="57"/>
                  </a:cubicBezTo>
                  <a:cubicBezTo>
                    <a:pt x="35" y="55"/>
                    <a:pt x="37" y="53"/>
                    <a:pt x="41" y="53"/>
                  </a:cubicBezTo>
                  <a:cubicBezTo>
                    <a:pt x="43" y="53"/>
                    <a:pt x="45" y="52"/>
                    <a:pt x="45" y="49"/>
                  </a:cubicBezTo>
                  <a:cubicBezTo>
                    <a:pt x="45" y="47"/>
                    <a:pt x="43" y="45"/>
                    <a:pt x="41" y="45"/>
                  </a:cubicBezTo>
                  <a:cubicBezTo>
                    <a:pt x="41" y="45"/>
                    <a:pt x="41" y="45"/>
                    <a:pt x="41" y="45"/>
                  </a:cubicBezTo>
                  <a:cubicBezTo>
                    <a:pt x="35" y="45"/>
                    <a:pt x="31" y="47"/>
                    <a:pt x="27" y="50"/>
                  </a:cubicBezTo>
                  <a:cubicBezTo>
                    <a:pt x="26" y="51"/>
                    <a:pt x="25" y="52"/>
                    <a:pt x="24" y="52"/>
                  </a:cubicBezTo>
                  <a:cubicBezTo>
                    <a:pt x="21" y="54"/>
                    <a:pt x="18" y="56"/>
                    <a:pt x="15" y="59"/>
                  </a:cubicBezTo>
                  <a:cubicBezTo>
                    <a:pt x="11" y="64"/>
                    <a:pt x="8" y="69"/>
                    <a:pt x="6" y="75"/>
                  </a:cubicBezTo>
                  <a:cubicBezTo>
                    <a:pt x="5" y="77"/>
                    <a:pt x="4" y="78"/>
                    <a:pt x="4" y="79"/>
                  </a:cubicBezTo>
                  <a:cubicBezTo>
                    <a:pt x="4" y="80"/>
                    <a:pt x="3" y="81"/>
                    <a:pt x="3" y="82"/>
                  </a:cubicBezTo>
                  <a:cubicBezTo>
                    <a:pt x="3" y="82"/>
                    <a:pt x="2" y="83"/>
                    <a:pt x="2" y="84"/>
                  </a:cubicBezTo>
                  <a:cubicBezTo>
                    <a:pt x="1" y="85"/>
                    <a:pt x="0" y="87"/>
                    <a:pt x="0" y="89"/>
                  </a:cubicBezTo>
                  <a:cubicBezTo>
                    <a:pt x="0" y="90"/>
                    <a:pt x="0" y="92"/>
                    <a:pt x="1" y="92"/>
                  </a:cubicBezTo>
                  <a:cubicBezTo>
                    <a:pt x="2" y="93"/>
                    <a:pt x="3" y="94"/>
                    <a:pt x="5" y="94"/>
                  </a:cubicBezTo>
                  <a:cubicBezTo>
                    <a:pt x="8" y="93"/>
                    <a:pt x="12" y="92"/>
                    <a:pt x="15" y="90"/>
                  </a:cubicBezTo>
                  <a:cubicBezTo>
                    <a:pt x="11" y="117"/>
                    <a:pt x="17" y="149"/>
                    <a:pt x="42" y="161"/>
                  </a:cubicBezTo>
                  <a:cubicBezTo>
                    <a:pt x="51" y="166"/>
                    <a:pt x="60" y="168"/>
                    <a:pt x="69" y="170"/>
                  </a:cubicBezTo>
                  <a:cubicBezTo>
                    <a:pt x="78" y="171"/>
                    <a:pt x="87" y="171"/>
                    <a:pt x="95" y="175"/>
                  </a:cubicBezTo>
                  <a:cubicBezTo>
                    <a:pt x="110" y="181"/>
                    <a:pt x="126" y="192"/>
                    <a:pt x="142" y="192"/>
                  </a:cubicBezTo>
                  <a:cubicBezTo>
                    <a:pt x="148" y="192"/>
                    <a:pt x="157" y="192"/>
                    <a:pt x="163" y="189"/>
                  </a:cubicBezTo>
                  <a:cubicBezTo>
                    <a:pt x="168" y="186"/>
                    <a:pt x="173" y="183"/>
                    <a:pt x="176" y="178"/>
                  </a:cubicBezTo>
                  <a:cubicBezTo>
                    <a:pt x="184" y="167"/>
                    <a:pt x="185" y="153"/>
                    <a:pt x="182" y="139"/>
                  </a:cubicBezTo>
                  <a:close/>
                  <a:moveTo>
                    <a:pt x="77" y="140"/>
                  </a:moveTo>
                  <a:cubicBezTo>
                    <a:pt x="77" y="141"/>
                    <a:pt x="75" y="142"/>
                    <a:pt x="74" y="142"/>
                  </a:cubicBezTo>
                  <a:cubicBezTo>
                    <a:pt x="73" y="142"/>
                    <a:pt x="72" y="141"/>
                    <a:pt x="72" y="141"/>
                  </a:cubicBezTo>
                  <a:cubicBezTo>
                    <a:pt x="64" y="135"/>
                    <a:pt x="63" y="134"/>
                    <a:pt x="66" y="130"/>
                  </a:cubicBezTo>
                  <a:cubicBezTo>
                    <a:pt x="67" y="129"/>
                    <a:pt x="70" y="128"/>
                    <a:pt x="71" y="130"/>
                  </a:cubicBezTo>
                  <a:cubicBezTo>
                    <a:pt x="71" y="130"/>
                    <a:pt x="71" y="130"/>
                    <a:pt x="71" y="130"/>
                  </a:cubicBezTo>
                  <a:cubicBezTo>
                    <a:pt x="77" y="134"/>
                    <a:pt x="77" y="134"/>
                    <a:pt x="77" y="134"/>
                  </a:cubicBezTo>
                  <a:cubicBezTo>
                    <a:pt x="79" y="136"/>
                    <a:pt x="79" y="138"/>
                    <a:pt x="77" y="140"/>
                  </a:cubicBezTo>
                  <a:close/>
                  <a:moveTo>
                    <a:pt x="102" y="156"/>
                  </a:moveTo>
                  <a:cubicBezTo>
                    <a:pt x="101" y="157"/>
                    <a:pt x="100" y="158"/>
                    <a:pt x="99" y="158"/>
                  </a:cubicBezTo>
                  <a:cubicBezTo>
                    <a:pt x="98" y="158"/>
                    <a:pt x="97" y="157"/>
                    <a:pt x="96" y="157"/>
                  </a:cubicBezTo>
                  <a:cubicBezTo>
                    <a:pt x="89" y="151"/>
                    <a:pt x="88" y="150"/>
                    <a:pt x="90" y="147"/>
                  </a:cubicBezTo>
                  <a:cubicBezTo>
                    <a:pt x="92" y="145"/>
                    <a:pt x="94" y="145"/>
                    <a:pt x="96" y="146"/>
                  </a:cubicBezTo>
                  <a:cubicBezTo>
                    <a:pt x="96" y="146"/>
                    <a:pt x="96" y="146"/>
                    <a:pt x="96" y="146"/>
                  </a:cubicBezTo>
                  <a:cubicBezTo>
                    <a:pt x="101" y="150"/>
                    <a:pt x="101" y="150"/>
                    <a:pt x="101" y="150"/>
                  </a:cubicBezTo>
                  <a:cubicBezTo>
                    <a:pt x="103" y="152"/>
                    <a:pt x="103" y="154"/>
                    <a:pt x="102" y="156"/>
                  </a:cubicBezTo>
                  <a:close/>
                  <a:moveTo>
                    <a:pt x="103" y="110"/>
                  </a:moveTo>
                  <a:cubicBezTo>
                    <a:pt x="103" y="111"/>
                    <a:pt x="102" y="111"/>
                    <a:pt x="101" y="111"/>
                  </a:cubicBezTo>
                  <a:cubicBezTo>
                    <a:pt x="100" y="111"/>
                    <a:pt x="98" y="111"/>
                    <a:pt x="98" y="110"/>
                  </a:cubicBezTo>
                  <a:cubicBezTo>
                    <a:pt x="93" y="104"/>
                    <a:pt x="93" y="104"/>
                    <a:pt x="93" y="104"/>
                  </a:cubicBezTo>
                  <a:cubicBezTo>
                    <a:pt x="93" y="104"/>
                    <a:pt x="93" y="104"/>
                    <a:pt x="93" y="104"/>
                  </a:cubicBezTo>
                  <a:cubicBezTo>
                    <a:pt x="92" y="102"/>
                    <a:pt x="92" y="100"/>
                    <a:pt x="94" y="98"/>
                  </a:cubicBezTo>
                  <a:cubicBezTo>
                    <a:pt x="96" y="97"/>
                    <a:pt x="98" y="97"/>
                    <a:pt x="100" y="99"/>
                  </a:cubicBezTo>
                  <a:cubicBezTo>
                    <a:pt x="100" y="99"/>
                    <a:pt x="100" y="99"/>
                    <a:pt x="100" y="99"/>
                  </a:cubicBezTo>
                  <a:cubicBezTo>
                    <a:pt x="100" y="99"/>
                    <a:pt x="100" y="100"/>
                    <a:pt x="100" y="100"/>
                  </a:cubicBezTo>
                  <a:cubicBezTo>
                    <a:pt x="101" y="101"/>
                    <a:pt x="103" y="103"/>
                    <a:pt x="104" y="105"/>
                  </a:cubicBezTo>
                  <a:cubicBezTo>
                    <a:pt x="105" y="106"/>
                    <a:pt x="105" y="109"/>
                    <a:pt x="103" y="110"/>
                  </a:cubicBezTo>
                  <a:close/>
                  <a:moveTo>
                    <a:pt x="115" y="130"/>
                  </a:moveTo>
                  <a:cubicBezTo>
                    <a:pt x="115" y="130"/>
                    <a:pt x="115" y="130"/>
                    <a:pt x="115" y="130"/>
                  </a:cubicBezTo>
                  <a:cubicBezTo>
                    <a:pt x="113" y="128"/>
                    <a:pt x="114" y="125"/>
                    <a:pt x="116" y="124"/>
                  </a:cubicBezTo>
                  <a:cubicBezTo>
                    <a:pt x="118" y="123"/>
                    <a:pt x="119" y="123"/>
                    <a:pt x="121" y="125"/>
                  </a:cubicBezTo>
                  <a:cubicBezTo>
                    <a:pt x="121" y="125"/>
                    <a:pt x="121" y="125"/>
                    <a:pt x="121" y="125"/>
                  </a:cubicBezTo>
                  <a:cubicBezTo>
                    <a:pt x="121" y="125"/>
                    <a:pt x="122" y="125"/>
                    <a:pt x="122" y="126"/>
                  </a:cubicBezTo>
                  <a:cubicBezTo>
                    <a:pt x="123" y="127"/>
                    <a:pt x="124" y="129"/>
                    <a:pt x="125" y="131"/>
                  </a:cubicBezTo>
                  <a:cubicBezTo>
                    <a:pt x="127" y="132"/>
                    <a:pt x="126" y="135"/>
                    <a:pt x="125" y="136"/>
                  </a:cubicBezTo>
                  <a:cubicBezTo>
                    <a:pt x="124" y="137"/>
                    <a:pt x="123" y="137"/>
                    <a:pt x="122" y="137"/>
                  </a:cubicBezTo>
                  <a:cubicBezTo>
                    <a:pt x="121" y="137"/>
                    <a:pt x="120" y="137"/>
                    <a:pt x="119" y="135"/>
                  </a:cubicBezTo>
                  <a:cubicBezTo>
                    <a:pt x="119" y="135"/>
                    <a:pt x="115" y="130"/>
                    <a:pt x="115" y="130"/>
                  </a:cubicBezTo>
                  <a:close/>
                  <a:moveTo>
                    <a:pt x="133" y="170"/>
                  </a:moveTo>
                  <a:cubicBezTo>
                    <a:pt x="132" y="171"/>
                    <a:pt x="131" y="172"/>
                    <a:pt x="130" y="172"/>
                  </a:cubicBezTo>
                  <a:cubicBezTo>
                    <a:pt x="129" y="172"/>
                    <a:pt x="128" y="172"/>
                    <a:pt x="127" y="171"/>
                  </a:cubicBezTo>
                  <a:cubicBezTo>
                    <a:pt x="120" y="165"/>
                    <a:pt x="119" y="164"/>
                    <a:pt x="121" y="161"/>
                  </a:cubicBezTo>
                  <a:cubicBezTo>
                    <a:pt x="123" y="159"/>
                    <a:pt x="126" y="159"/>
                    <a:pt x="127" y="160"/>
                  </a:cubicBezTo>
                  <a:cubicBezTo>
                    <a:pt x="127" y="160"/>
                    <a:pt x="127" y="160"/>
                    <a:pt x="127" y="160"/>
                  </a:cubicBezTo>
                  <a:cubicBezTo>
                    <a:pt x="133" y="165"/>
                    <a:pt x="133" y="165"/>
                    <a:pt x="133" y="165"/>
                  </a:cubicBezTo>
                  <a:cubicBezTo>
                    <a:pt x="134" y="166"/>
                    <a:pt x="135" y="169"/>
                    <a:pt x="133" y="170"/>
                  </a:cubicBezTo>
                  <a:close/>
                  <a:moveTo>
                    <a:pt x="140" y="98"/>
                  </a:moveTo>
                  <a:cubicBezTo>
                    <a:pt x="140" y="98"/>
                    <a:pt x="139" y="98"/>
                    <a:pt x="139" y="98"/>
                  </a:cubicBezTo>
                  <a:cubicBezTo>
                    <a:pt x="137" y="98"/>
                    <a:pt x="135" y="97"/>
                    <a:pt x="135" y="95"/>
                  </a:cubicBezTo>
                  <a:cubicBezTo>
                    <a:pt x="134" y="88"/>
                    <a:pt x="134" y="88"/>
                    <a:pt x="134" y="88"/>
                  </a:cubicBezTo>
                  <a:cubicBezTo>
                    <a:pt x="133" y="85"/>
                    <a:pt x="135" y="83"/>
                    <a:pt x="137" y="83"/>
                  </a:cubicBezTo>
                  <a:cubicBezTo>
                    <a:pt x="140" y="82"/>
                    <a:pt x="141" y="83"/>
                    <a:pt x="142" y="86"/>
                  </a:cubicBezTo>
                  <a:cubicBezTo>
                    <a:pt x="142" y="86"/>
                    <a:pt x="142" y="86"/>
                    <a:pt x="142" y="86"/>
                  </a:cubicBezTo>
                  <a:cubicBezTo>
                    <a:pt x="142" y="86"/>
                    <a:pt x="142" y="86"/>
                    <a:pt x="142" y="87"/>
                  </a:cubicBezTo>
                  <a:cubicBezTo>
                    <a:pt x="142" y="88"/>
                    <a:pt x="143" y="90"/>
                    <a:pt x="143" y="93"/>
                  </a:cubicBezTo>
                  <a:cubicBezTo>
                    <a:pt x="144" y="95"/>
                    <a:pt x="142" y="97"/>
                    <a:pt x="140" y="98"/>
                  </a:cubicBezTo>
                  <a:close/>
                  <a:moveTo>
                    <a:pt x="149" y="127"/>
                  </a:moveTo>
                  <a:cubicBezTo>
                    <a:pt x="149" y="127"/>
                    <a:pt x="148" y="127"/>
                    <a:pt x="148" y="127"/>
                  </a:cubicBezTo>
                  <a:cubicBezTo>
                    <a:pt x="146" y="127"/>
                    <a:pt x="144" y="126"/>
                    <a:pt x="144" y="124"/>
                  </a:cubicBezTo>
                  <a:cubicBezTo>
                    <a:pt x="143" y="117"/>
                    <a:pt x="143" y="117"/>
                    <a:pt x="143" y="117"/>
                  </a:cubicBezTo>
                  <a:cubicBezTo>
                    <a:pt x="143" y="117"/>
                    <a:pt x="143" y="117"/>
                    <a:pt x="143" y="117"/>
                  </a:cubicBezTo>
                  <a:cubicBezTo>
                    <a:pt x="142" y="114"/>
                    <a:pt x="144" y="112"/>
                    <a:pt x="146" y="112"/>
                  </a:cubicBezTo>
                  <a:cubicBezTo>
                    <a:pt x="148" y="111"/>
                    <a:pt x="150" y="112"/>
                    <a:pt x="150" y="115"/>
                  </a:cubicBezTo>
                  <a:cubicBezTo>
                    <a:pt x="151" y="115"/>
                    <a:pt x="151" y="115"/>
                    <a:pt x="151" y="115"/>
                  </a:cubicBezTo>
                  <a:cubicBezTo>
                    <a:pt x="151" y="115"/>
                    <a:pt x="151" y="116"/>
                    <a:pt x="151" y="116"/>
                  </a:cubicBezTo>
                  <a:cubicBezTo>
                    <a:pt x="151" y="117"/>
                    <a:pt x="152" y="119"/>
                    <a:pt x="152" y="122"/>
                  </a:cubicBezTo>
                  <a:cubicBezTo>
                    <a:pt x="152" y="124"/>
                    <a:pt x="151" y="127"/>
                    <a:pt x="149" y="127"/>
                  </a:cubicBezTo>
                  <a:close/>
                  <a:moveTo>
                    <a:pt x="158" y="163"/>
                  </a:moveTo>
                  <a:cubicBezTo>
                    <a:pt x="158" y="163"/>
                    <a:pt x="158" y="163"/>
                    <a:pt x="158" y="163"/>
                  </a:cubicBezTo>
                  <a:cubicBezTo>
                    <a:pt x="156" y="163"/>
                    <a:pt x="154" y="161"/>
                    <a:pt x="154" y="159"/>
                  </a:cubicBezTo>
                  <a:cubicBezTo>
                    <a:pt x="152" y="150"/>
                    <a:pt x="151" y="148"/>
                    <a:pt x="155" y="147"/>
                  </a:cubicBezTo>
                  <a:cubicBezTo>
                    <a:pt x="158" y="147"/>
                    <a:pt x="160" y="148"/>
                    <a:pt x="160" y="151"/>
                  </a:cubicBezTo>
                  <a:cubicBezTo>
                    <a:pt x="160" y="151"/>
                    <a:pt x="160" y="151"/>
                    <a:pt x="160" y="151"/>
                  </a:cubicBezTo>
                  <a:cubicBezTo>
                    <a:pt x="162" y="158"/>
                    <a:pt x="162" y="158"/>
                    <a:pt x="162" y="158"/>
                  </a:cubicBezTo>
                  <a:cubicBezTo>
                    <a:pt x="162" y="160"/>
                    <a:pt x="161" y="162"/>
                    <a:pt x="158"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0" name="Freeform 50"/>
            <p:cNvSpPr>
              <a:spLocks noEditPoints="1"/>
            </p:cNvSpPr>
            <p:nvPr/>
          </p:nvSpPr>
          <p:spPr bwMode="auto">
            <a:xfrm>
              <a:off x="3272" y="1233"/>
              <a:ext cx="363" cy="311"/>
            </a:xfrm>
            <a:custGeom>
              <a:avLst/>
              <a:gdLst>
                <a:gd name="T0" fmla="*/ 134 w 196"/>
                <a:gd name="T1" fmla="*/ 81 h 168"/>
                <a:gd name="T2" fmla="*/ 180 w 196"/>
                <a:gd name="T3" fmla="*/ 74 h 168"/>
                <a:gd name="T4" fmla="*/ 184 w 196"/>
                <a:gd name="T5" fmla="*/ 25 h 168"/>
                <a:gd name="T6" fmla="*/ 135 w 196"/>
                <a:gd name="T7" fmla="*/ 29 h 168"/>
                <a:gd name="T8" fmla="*/ 129 w 196"/>
                <a:gd name="T9" fmla="*/ 75 h 168"/>
                <a:gd name="T10" fmla="*/ 128 w 196"/>
                <a:gd name="T11" fmla="*/ 75 h 168"/>
                <a:gd name="T12" fmla="*/ 105 w 196"/>
                <a:gd name="T13" fmla="*/ 98 h 168"/>
                <a:gd name="T14" fmla="*/ 81 w 196"/>
                <a:gd name="T15" fmla="*/ 75 h 168"/>
                <a:gd name="T16" fmla="*/ 94 w 196"/>
                <a:gd name="T17" fmla="*/ 62 h 168"/>
                <a:gd name="T18" fmla="*/ 94 w 196"/>
                <a:gd name="T19" fmla="*/ 42 h 168"/>
                <a:gd name="T20" fmla="*/ 51 w 196"/>
                <a:gd name="T21" fmla="*/ 0 h 168"/>
                <a:gd name="T22" fmla="*/ 0 w 196"/>
                <a:gd name="T23" fmla="*/ 51 h 168"/>
                <a:gd name="T24" fmla="*/ 42 w 196"/>
                <a:gd name="T25" fmla="*/ 93 h 168"/>
                <a:gd name="T26" fmla="*/ 63 w 196"/>
                <a:gd name="T27" fmla="*/ 93 h 168"/>
                <a:gd name="T28" fmla="*/ 75 w 196"/>
                <a:gd name="T29" fmla="*/ 81 h 168"/>
                <a:gd name="T30" fmla="*/ 99 w 196"/>
                <a:gd name="T31" fmla="*/ 104 h 168"/>
                <a:gd name="T32" fmla="*/ 75 w 196"/>
                <a:gd name="T33" fmla="*/ 129 h 168"/>
                <a:gd name="T34" fmla="*/ 67 w 196"/>
                <a:gd name="T35" fmla="*/ 131 h 168"/>
                <a:gd name="T36" fmla="*/ 43 w 196"/>
                <a:gd name="T37" fmla="*/ 154 h 168"/>
                <a:gd name="T38" fmla="*/ 43 w 196"/>
                <a:gd name="T39" fmla="*/ 166 h 168"/>
                <a:gd name="T40" fmla="*/ 49 w 196"/>
                <a:gd name="T41" fmla="*/ 168 h 168"/>
                <a:gd name="T42" fmla="*/ 55 w 196"/>
                <a:gd name="T43" fmla="*/ 166 h 168"/>
                <a:gd name="T44" fmla="*/ 78 w 196"/>
                <a:gd name="T45" fmla="*/ 142 h 168"/>
                <a:gd name="T46" fmla="*/ 81 w 196"/>
                <a:gd name="T47" fmla="*/ 134 h 168"/>
                <a:gd name="T48" fmla="*/ 105 w 196"/>
                <a:gd name="T49" fmla="*/ 110 h 168"/>
                <a:gd name="T50" fmla="*/ 129 w 196"/>
                <a:gd name="T51" fmla="*/ 134 h 168"/>
                <a:gd name="T52" fmla="*/ 131 w 196"/>
                <a:gd name="T53" fmla="*/ 142 h 168"/>
                <a:gd name="T54" fmla="*/ 155 w 196"/>
                <a:gd name="T55" fmla="*/ 166 h 168"/>
                <a:gd name="T56" fmla="*/ 160 w 196"/>
                <a:gd name="T57" fmla="*/ 168 h 168"/>
                <a:gd name="T58" fmla="*/ 166 w 196"/>
                <a:gd name="T59" fmla="*/ 166 h 168"/>
                <a:gd name="T60" fmla="*/ 166 w 196"/>
                <a:gd name="T61" fmla="*/ 154 h 168"/>
                <a:gd name="T62" fmla="*/ 143 w 196"/>
                <a:gd name="T63" fmla="*/ 131 h 168"/>
                <a:gd name="T64" fmla="*/ 135 w 196"/>
                <a:gd name="T65" fmla="*/ 129 h 168"/>
                <a:gd name="T66" fmla="*/ 111 w 196"/>
                <a:gd name="T67" fmla="*/ 104 h 168"/>
                <a:gd name="T68" fmla="*/ 134 w 196"/>
                <a:gd name="T69" fmla="*/ 81 h 168"/>
                <a:gd name="T70" fmla="*/ 134 w 196"/>
                <a:gd name="T71" fmla="*/ 81 h 168"/>
                <a:gd name="T72" fmla="*/ 178 w 196"/>
                <a:gd name="T73" fmla="*/ 44 h 168"/>
                <a:gd name="T74" fmla="*/ 178 w 196"/>
                <a:gd name="T75" fmla="*/ 50 h 168"/>
                <a:gd name="T76" fmla="*/ 156 w 196"/>
                <a:gd name="T77" fmla="*/ 72 h 168"/>
                <a:gd name="T78" fmla="*/ 153 w 196"/>
                <a:gd name="T79" fmla="*/ 74 h 168"/>
                <a:gd name="T80" fmla="*/ 150 w 196"/>
                <a:gd name="T81" fmla="*/ 72 h 168"/>
                <a:gd name="T82" fmla="*/ 150 w 196"/>
                <a:gd name="T83" fmla="*/ 66 h 168"/>
                <a:gd name="T84" fmla="*/ 172 w 196"/>
                <a:gd name="T85" fmla="*/ 44 h 168"/>
                <a:gd name="T86" fmla="*/ 178 w 196"/>
                <a:gd name="T87" fmla="*/ 44 h 168"/>
                <a:gd name="T88" fmla="*/ 137 w 196"/>
                <a:gd name="T89" fmla="*/ 53 h 168"/>
                <a:gd name="T90" fmla="*/ 159 w 196"/>
                <a:gd name="T91" fmla="*/ 31 h 168"/>
                <a:gd name="T92" fmla="*/ 165 w 196"/>
                <a:gd name="T93" fmla="*/ 31 h 168"/>
                <a:gd name="T94" fmla="*/ 165 w 196"/>
                <a:gd name="T95" fmla="*/ 37 h 168"/>
                <a:gd name="T96" fmla="*/ 143 w 196"/>
                <a:gd name="T97" fmla="*/ 59 h 168"/>
                <a:gd name="T98" fmla="*/ 140 w 196"/>
                <a:gd name="T99" fmla="*/ 60 h 168"/>
                <a:gd name="T100" fmla="*/ 137 w 196"/>
                <a:gd name="T101" fmla="*/ 59 h 168"/>
                <a:gd name="T102" fmla="*/ 137 w 196"/>
                <a:gd name="T103" fmla="*/ 5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6" h="168">
                  <a:moveTo>
                    <a:pt x="134" y="81"/>
                  </a:moveTo>
                  <a:cubicBezTo>
                    <a:pt x="147" y="90"/>
                    <a:pt x="167" y="88"/>
                    <a:pt x="180" y="74"/>
                  </a:cubicBezTo>
                  <a:cubicBezTo>
                    <a:pt x="195" y="60"/>
                    <a:pt x="196" y="38"/>
                    <a:pt x="184" y="25"/>
                  </a:cubicBezTo>
                  <a:cubicBezTo>
                    <a:pt x="171" y="13"/>
                    <a:pt x="149" y="14"/>
                    <a:pt x="135" y="29"/>
                  </a:cubicBezTo>
                  <a:cubicBezTo>
                    <a:pt x="121" y="42"/>
                    <a:pt x="119" y="62"/>
                    <a:pt x="129" y="75"/>
                  </a:cubicBezTo>
                  <a:cubicBezTo>
                    <a:pt x="128" y="75"/>
                    <a:pt x="128" y="75"/>
                    <a:pt x="128" y="75"/>
                  </a:cubicBezTo>
                  <a:cubicBezTo>
                    <a:pt x="105" y="98"/>
                    <a:pt x="105" y="98"/>
                    <a:pt x="105" y="98"/>
                  </a:cubicBezTo>
                  <a:cubicBezTo>
                    <a:pt x="81" y="75"/>
                    <a:pt x="81" y="75"/>
                    <a:pt x="81" y="75"/>
                  </a:cubicBezTo>
                  <a:cubicBezTo>
                    <a:pt x="94" y="62"/>
                    <a:pt x="94" y="62"/>
                    <a:pt x="94" y="62"/>
                  </a:cubicBezTo>
                  <a:cubicBezTo>
                    <a:pt x="99" y="57"/>
                    <a:pt x="99" y="48"/>
                    <a:pt x="94" y="42"/>
                  </a:cubicBezTo>
                  <a:cubicBezTo>
                    <a:pt x="51" y="0"/>
                    <a:pt x="51" y="0"/>
                    <a:pt x="51" y="0"/>
                  </a:cubicBezTo>
                  <a:cubicBezTo>
                    <a:pt x="0" y="51"/>
                    <a:pt x="0" y="51"/>
                    <a:pt x="0" y="51"/>
                  </a:cubicBezTo>
                  <a:cubicBezTo>
                    <a:pt x="42" y="93"/>
                    <a:pt x="42" y="93"/>
                    <a:pt x="42" y="93"/>
                  </a:cubicBezTo>
                  <a:cubicBezTo>
                    <a:pt x="48" y="99"/>
                    <a:pt x="57" y="99"/>
                    <a:pt x="63" y="93"/>
                  </a:cubicBezTo>
                  <a:cubicBezTo>
                    <a:pt x="75" y="81"/>
                    <a:pt x="75" y="81"/>
                    <a:pt x="75" y="81"/>
                  </a:cubicBezTo>
                  <a:cubicBezTo>
                    <a:pt x="99" y="104"/>
                    <a:pt x="99" y="104"/>
                    <a:pt x="99" y="104"/>
                  </a:cubicBezTo>
                  <a:cubicBezTo>
                    <a:pt x="75" y="129"/>
                    <a:pt x="75" y="129"/>
                    <a:pt x="75" y="129"/>
                  </a:cubicBezTo>
                  <a:cubicBezTo>
                    <a:pt x="72" y="128"/>
                    <a:pt x="69" y="128"/>
                    <a:pt x="67" y="131"/>
                  </a:cubicBezTo>
                  <a:cubicBezTo>
                    <a:pt x="43" y="154"/>
                    <a:pt x="43" y="154"/>
                    <a:pt x="43" y="154"/>
                  </a:cubicBezTo>
                  <a:cubicBezTo>
                    <a:pt x="40" y="157"/>
                    <a:pt x="40" y="163"/>
                    <a:pt x="43" y="166"/>
                  </a:cubicBezTo>
                  <a:cubicBezTo>
                    <a:pt x="45" y="168"/>
                    <a:pt x="47" y="168"/>
                    <a:pt x="49" y="168"/>
                  </a:cubicBezTo>
                  <a:cubicBezTo>
                    <a:pt x="51" y="168"/>
                    <a:pt x="53" y="168"/>
                    <a:pt x="55" y="166"/>
                  </a:cubicBezTo>
                  <a:cubicBezTo>
                    <a:pt x="78" y="142"/>
                    <a:pt x="78" y="142"/>
                    <a:pt x="78" y="142"/>
                  </a:cubicBezTo>
                  <a:cubicBezTo>
                    <a:pt x="81" y="140"/>
                    <a:pt x="81" y="137"/>
                    <a:pt x="81" y="134"/>
                  </a:cubicBezTo>
                  <a:cubicBezTo>
                    <a:pt x="105" y="110"/>
                    <a:pt x="105" y="110"/>
                    <a:pt x="105" y="110"/>
                  </a:cubicBezTo>
                  <a:cubicBezTo>
                    <a:pt x="129" y="134"/>
                    <a:pt x="129" y="134"/>
                    <a:pt x="129" y="134"/>
                  </a:cubicBezTo>
                  <a:cubicBezTo>
                    <a:pt x="128" y="137"/>
                    <a:pt x="129" y="140"/>
                    <a:pt x="131" y="142"/>
                  </a:cubicBezTo>
                  <a:cubicBezTo>
                    <a:pt x="155" y="166"/>
                    <a:pt x="155" y="166"/>
                    <a:pt x="155" y="166"/>
                  </a:cubicBezTo>
                  <a:cubicBezTo>
                    <a:pt x="156" y="168"/>
                    <a:pt x="158" y="168"/>
                    <a:pt x="160" y="168"/>
                  </a:cubicBezTo>
                  <a:cubicBezTo>
                    <a:pt x="163" y="168"/>
                    <a:pt x="165" y="168"/>
                    <a:pt x="166" y="166"/>
                  </a:cubicBezTo>
                  <a:cubicBezTo>
                    <a:pt x="170" y="163"/>
                    <a:pt x="170" y="157"/>
                    <a:pt x="166" y="154"/>
                  </a:cubicBezTo>
                  <a:cubicBezTo>
                    <a:pt x="143" y="131"/>
                    <a:pt x="143" y="131"/>
                    <a:pt x="143" y="131"/>
                  </a:cubicBezTo>
                  <a:cubicBezTo>
                    <a:pt x="141" y="128"/>
                    <a:pt x="138" y="128"/>
                    <a:pt x="135" y="129"/>
                  </a:cubicBezTo>
                  <a:cubicBezTo>
                    <a:pt x="111" y="104"/>
                    <a:pt x="111" y="104"/>
                    <a:pt x="111" y="104"/>
                  </a:cubicBezTo>
                  <a:cubicBezTo>
                    <a:pt x="134" y="81"/>
                    <a:pt x="134" y="81"/>
                    <a:pt x="134" y="81"/>
                  </a:cubicBezTo>
                  <a:cubicBezTo>
                    <a:pt x="134" y="81"/>
                    <a:pt x="134" y="81"/>
                    <a:pt x="134" y="81"/>
                  </a:cubicBezTo>
                  <a:close/>
                  <a:moveTo>
                    <a:pt x="178" y="44"/>
                  </a:moveTo>
                  <a:cubicBezTo>
                    <a:pt x="180" y="46"/>
                    <a:pt x="180" y="48"/>
                    <a:pt x="178" y="50"/>
                  </a:cubicBezTo>
                  <a:cubicBezTo>
                    <a:pt x="156" y="72"/>
                    <a:pt x="156" y="72"/>
                    <a:pt x="156" y="72"/>
                  </a:cubicBezTo>
                  <a:cubicBezTo>
                    <a:pt x="155" y="73"/>
                    <a:pt x="154" y="74"/>
                    <a:pt x="153" y="74"/>
                  </a:cubicBezTo>
                  <a:cubicBezTo>
                    <a:pt x="152" y="74"/>
                    <a:pt x="151" y="73"/>
                    <a:pt x="150" y="72"/>
                  </a:cubicBezTo>
                  <a:cubicBezTo>
                    <a:pt x="148" y="71"/>
                    <a:pt x="148" y="68"/>
                    <a:pt x="150" y="66"/>
                  </a:cubicBezTo>
                  <a:cubicBezTo>
                    <a:pt x="172" y="44"/>
                    <a:pt x="172" y="44"/>
                    <a:pt x="172" y="44"/>
                  </a:cubicBezTo>
                  <a:cubicBezTo>
                    <a:pt x="174" y="43"/>
                    <a:pt x="176" y="43"/>
                    <a:pt x="178" y="44"/>
                  </a:cubicBezTo>
                  <a:close/>
                  <a:moveTo>
                    <a:pt x="137" y="53"/>
                  </a:moveTo>
                  <a:cubicBezTo>
                    <a:pt x="159" y="31"/>
                    <a:pt x="159" y="31"/>
                    <a:pt x="159" y="31"/>
                  </a:cubicBezTo>
                  <a:cubicBezTo>
                    <a:pt x="161" y="29"/>
                    <a:pt x="163" y="29"/>
                    <a:pt x="165" y="31"/>
                  </a:cubicBezTo>
                  <a:cubicBezTo>
                    <a:pt x="167" y="33"/>
                    <a:pt x="167" y="35"/>
                    <a:pt x="165" y="37"/>
                  </a:cubicBezTo>
                  <a:cubicBezTo>
                    <a:pt x="143" y="59"/>
                    <a:pt x="143" y="59"/>
                    <a:pt x="143" y="59"/>
                  </a:cubicBezTo>
                  <a:cubicBezTo>
                    <a:pt x="142" y="60"/>
                    <a:pt x="141" y="60"/>
                    <a:pt x="140" y="60"/>
                  </a:cubicBezTo>
                  <a:cubicBezTo>
                    <a:pt x="139" y="60"/>
                    <a:pt x="138" y="60"/>
                    <a:pt x="137" y="59"/>
                  </a:cubicBezTo>
                  <a:cubicBezTo>
                    <a:pt x="135" y="58"/>
                    <a:pt x="135" y="55"/>
                    <a:pt x="13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1" name="Freeform 51"/>
            <p:cNvSpPr/>
            <p:nvPr/>
          </p:nvSpPr>
          <p:spPr bwMode="auto">
            <a:xfrm>
              <a:off x="4108" y="1359"/>
              <a:ext cx="239" cy="202"/>
            </a:xfrm>
            <a:custGeom>
              <a:avLst/>
              <a:gdLst>
                <a:gd name="T0" fmla="*/ 129 w 129"/>
                <a:gd name="T1" fmla="*/ 0 h 109"/>
                <a:gd name="T2" fmla="*/ 0 w 129"/>
                <a:gd name="T3" fmla="*/ 0 h 109"/>
                <a:gd name="T4" fmla="*/ 59 w 129"/>
                <a:gd name="T5" fmla="*/ 64 h 109"/>
                <a:gd name="T6" fmla="*/ 59 w 129"/>
                <a:gd name="T7" fmla="*/ 101 h 109"/>
                <a:gd name="T8" fmla="*/ 45 w 129"/>
                <a:gd name="T9" fmla="*/ 101 h 109"/>
                <a:gd name="T10" fmla="*/ 41 w 129"/>
                <a:gd name="T11" fmla="*/ 105 h 109"/>
                <a:gd name="T12" fmla="*/ 45 w 129"/>
                <a:gd name="T13" fmla="*/ 109 h 109"/>
                <a:gd name="T14" fmla="*/ 85 w 129"/>
                <a:gd name="T15" fmla="*/ 109 h 109"/>
                <a:gd name="T16" fmla="*/ 89 w 129"/>
                <a:gd name="T17" fmla="*/ 105 h 109"/>
                <a:gd name="T18" fmla="*/ 85 w 129"/>
                <a:gd name="T19" fmla="*/ 101 h 109"/>
                <a:gd name="T20" fmla="*/ 71 w 129"/>
                <a:gd name="T21" fmla="*/ 101 h 109"/>
                <a:gd name="T22" fmla="*/ 71 w 129"/>
                <a:gd name="T23" fmla="*/ 64 h 109"/>
                <a:gd name="T24" fmla="*/ 129 w 129"/>
                <a:gd name="T25"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09">
                  <a:moveTo>
                    <a:pt x="129" y="0"/>
                  </a:moveTo>
                  <a:cubicBezTo>
                    <a:pt x="0" y="0"/>
                    <a:pt x="0" y="0"/>
                    <a:pt x="0" y="0"/>
                  </a:cubicBezTo>
                  <a:cubicBezTo>
                    <a:pt x="0" y="34"/>
                    <a:pt x="26" y="61"/>
                    <a:pt x="59" y="64"/>
                  </a:cubicBezTo>
                  <a:cubicBezTo>
                    <a:pt x="59" y="101"/>
                    <a:pt x="59" y="101"/>
                    <a:pt x="59" y="101"/>
                  </a:cubicBezTo>
                  <a:cubicBezTo>
                    <a:pt x="45" y="101"/>
                    <a:pt x="45" y="101"/>
                    <a:pt x="45" y="101"/>
                  </a:cubicBezTo>
                  <a:cubicBezTo>
                    <a:pt x="43" y="101"/>
                    <a:pt x="41" y="102"/>
                    <a:pt x="41" y="105"/>
                  </a:cubicBezTo>
                  <a:cubicBezTo>
                    <a:pt x="41" y="107"/>
                    <a:pt x="43" y="109"/>
                    <a:pt x="45" y="109"/>
                  </a:cubicBezTo>
                  <a:cubicBezTo>
                    <a:pt x="85" y="109"/>
                    <a:pt x="85" y="109"/>
                    <a:pt x="85" y="109"/>
                  </a:cubicBezTo>
                  <a:cubicBezTo>
                    <a:pt x="87" y="109"/>
                    <a:pt x="89" y="107"/>
                    <a:pt x="89" y="105"/>
                  </a:cubicBezTo>
                  <a:cubicBezTo>
                    <a:pt x="89" y="102"/>
                    <a:pt x="87" y="101"/>
                    <a:pt x="85" y="101"/>
                  </a:cubicBezTo>
                  <a:cubicBezTo>
                    <a:pt x="71" y="101"/>
                    <a:pt x="71" y="101"/>
                    <a:pt x="71" y="101"/>
                  </a:cubicBezTo>
                  <a:cubicBezTo>
                    <a:pt x="71" y="64"/>
                    <a:pt x="71" y="64"/>
                    <a:pt x="71" y="64"/>
                  </a:cubicBezTo>
                  <a:cubicBezTo>
                    <a:pt x="103" y="61"/>
                    <a:pt x="129" y="34"/>
                    <a:pt x="1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2" name="Freeform 52"/>
            <p:cNvSpPr/>
            <p:nvPr/>
          </p:nvSpPr>
          <p:spPr bwMode="auto">
            <a:xfrm>
              <a:off x="4228" y="1251"/>
              <a:ext cx="113" cy="91"/>
            </a:xfrm>
            <a:custGeom>
              <a:avLst/>
              <a:gdLst>
                <a:gd name="T0" fmla="*/ 8 w 61"/>
                <a:gd name="T1" fmla="*/ 49 h 49"/>
                <a:gd name="T2" fmla="*/ 56 w 61"/>
                <a:gd name="T3" fmla="*/ 49 h 49"/>
                <a:gd name="T4" fmla="*/ 61 w 61"/>
                <a:gd name="T5" fmla="*/ 32 h 49"/>
                <a:gd name="T6" fmla="*/ 29 w 61"/>
                <a:gd name="T7" fmla="*/ 0 h 49"/>
                <a:gd name="T8" fmla="*/ 0 w 61"/>
                <a:gd name="T9" fmla="*/ 20 h 49"/>
                <a:gd name="T10" fmla="*/ 8 w 61"/>
                <a:gd name="T11" fmla="*/ 44 h 49"/>
                <a:gd name="T12" fmla="*/ 8 w 61"/>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61" h="49">
                  <a:moveTo>
                    <a:pt x="8" y="49"/>
                  </a:moveTo>
                  <a:cubicBezTo>
                    <a:pt x="56" y="49"/>
                    <a:pt x="56" y="49"/>
                    <a:pt x="56" y="49"/>
                  </a:cubicBezTo>
                  <a:cubicBezTo>
                    <a:pt x="59" y="44"/>
                    <a:pt x="61" y="38"/>
                    <a:pt x="61" y="32"/>
                  </a:cubicBezTo>
                  <a:cubicBezTo>
                    <a:pt x="61" y="14"/>
                    <a:pt x="46" y="0"/>
                    <a:pt x="29" y="0"/>
                  </a:cubicBezTo>
                  <a:cubicBezTo>
                    <a:pt x="16" y="0"/>
                    <a:pt x="5" y="8"/>
                    <a:pt x="0" y="20"/>
                  </a:cubicBezTo>
                  <a:cubicBezTo>
                    <a:pt x="5" y="26"/>
                    <a:pt x="8" y="35"/>
                    <a:pt x="8" y="44"/>
                  </a:cubicBezTo>
                  <a:cubicBezTo>
                    <a:pt x="8" y="45"/>
                    <a:pt x="8" y="47"/>
                    <a:pt x="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3" name="Freeform 53"/>
            <p:cNvSpPr/>
            <p:nvPr/>
          </p:nvSpPr>
          <p:spPr bwMode="auto">
            <a:xfrm>
              <a:off x="4167" y="1205"/>
              <a:ext cx="106" cy="72"/>
            </a:xfrm>
            <a:custGeom>
              <a:avLst/>
              <a:gdLst>
                <a:gd name="T0" fmla="*/ 3 w 57"/>
                <a:gd name="T1" fmla="*/ 31 h 39"/>
                <a:gd name="T2" fmla="*/ 26 w 57"/>
                <a:gd name="T3" fmla="*/ 39 h 39"/>
                <a:gd name="T4" fmla="*/ 57 w 57"/>
                <a:gd name="T5" fmla="*/ 17 h 39"/>
                <a:gd name="T6" fmla="*/ 30 w 57"/>
                <a:gd name="T7" fmla="*/ 0 h 39"/>
                <a:gd name="T8" fmla="*/ 0 w 57"/>
                <a:gd name="T9" fmla="*/ 30 h 39"/>
                <a:gd name="T10" fmla="*/ 1 w 57"/>
                <a:gd name="T11" fmla="*/ 31 h 39"/>
                <a:gd name="T12" fmla="*/ 3 w 57"/>
                <a:gd name="T13" fmla="*/ 31 h 39"/>
              </a:gdLst>
              <a:ahLst/>
              <a:cxnLst>
                <a:cxn ang="0">
                  <a:pos x="T0" y="T1"/>
                </a:cxn>
                <a:cxn ang="0">
                  <a:pos x="T2" y="T3"/>
                </a:cxn>
                <a:cxn ang="0">
                  <a:pos x="T4" y="T5"/>
                </a:cxn>
                <a:cxn ang="0">
                  <a:pos x="T6" y="T7"/>
                </a:cxn>
                <a:cxn ang="0">
                  <a:pos x="T8" y="T9"/>
                </a:cxn>
                <a:cxn ang="0">
                  <a:pos x="T10" y="T11"/>
                </a:cxn>
                <a:cxn ang="0">
                  <a:pos x="T12" y="T13"/>
                </a:cxn>
              </a:cxnLst>
              <a:rect l="0" t="0" r="r" b="b"/>
              <a:pathLst>
                <a:path w="57" h="39">
                  <a:moveTo>
                    <a:pt x="3" y="31"/>
                  </a:moveTo>
                  <a:cubicBezTo>
                    <a:pt x="12" y="31"/>
                    <a:pt x="20" y="34"/>
                    <a:pt x="26" y="39"/>
                  </a:cubicBezTo>
                  <a:cubicBezTo>
                    <a:pt x="32" y="27"/>
                    <a:pt x="44" y="19"/>
                    <a:pt x="57" y="17"/>
                  </a:cubicBezTo>
                  <a:cubicBezTo>
                    <a:pt x="52" y="7"/>
                    <a:pt x="42" y="0"/>
                    <a:pt x="30" y="0"/>
                  </a:cubicBezTo>
                  <a:cubicBezTo>
                    <a:pt x="14" y="0"/>
                    <a:pt x="0" y="13"/>
                    <a:pt x="0" y="30"/>
                  </a:cubicBezTo>
                  <a:cubicBezTo>
                    <a:pt x="0" y="30"/>
                    <a:pt x="1" y="30"/>
                    <a:pt x="1" y="31"/>
                  </a:cubicBezTo>
                  <a:cubicBezTo>
                    <a:pt x="1" y="31"/>
                    <a:pt x="2" y="31"/>
                    <a:pt x="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4" name="Freeform 54"/>
            <p:cNvSpPr/>
            <p:nvPr/>
          </p:nvSpPr>
          <p:spPr bwMode="auto">
            <a:xfrm>
              <a:off x="4117" y="1277"/>
              <a:ext cx="111" cy="65"/>
            </a:xfrm>
            <a:custGeom>
              <a:avLst/>
              <a:gdLst>
                <a:gd name="T0" fmla="*/ 59 w 60"/>
                <a:gd name="T1" fmla="*/ 35 h 35"/>
                <a:gd name="T2" fmla="*/ 60 w 60"/>
                <a:gd name="T3" fmla="*/ 30 h 35"/>
                <a:gd name="T4" fmla="*/ 30 w 60"/>
                <a:gd name="T5" fmla="*/ 0 h 35"/>
                <a:gd name="T6" fmla="*/ 0 w 60"/>
                <a:gd name="T7" fmla="*/ 30 h 35"/>
                <a:gd name="T8" fmla="*/ 1 w 60"/>
                <a:gd name="T9" fmla="*/ 35 h 35"/>
                <a:gd name="T10" fmla="*/ 59 w 60"/>
                <a:gd name="T11" fmla="*/ 35 h 35"/>
              </a:gdLst>
              <a:ahLst/>
              <a:cxnLst>
                <a:cxn ang="0">
                  <a:pos x="T0" y="T1"/>
                </a:cxn>
                <a:cxn ang="0">
                  <a:pos x="T2" y="T3"/>
                </a:cxn>
                <a:cxn ang="0">
                  <a:pos x="T4" y="T5"/>
                </a:cxn>
                <a:cxn ang="0">
                  <a:pos x="T6" y="T7"/>
                </a:cxn>
                <a:cxn ang="0">
                  <a:pos x="T8" y="T9"/>
                </a:cxn>
                <a:cxn ang="0">
                  <a:pos x="T10" y="T11"/>
                </a:cxn>
              </a:cxnLst>
              <a:rect l="0" t="0" r="r" b="b"/>
              <a:pathLst>
                <a:path w="60" h="35">
                  <a:moveTo>
                    <a:pt x="59" y="35"/>
                  </a:moveTo>
                  <a:cubicBezTo>
                    <a:pt x="59" y="33"/>
                    <a:pt x="60" y="31"/>
                    <a:pt x="60" y="30"/>
                  </a:cubicBezTo>
                  <a:cubicBezTo>
                    <a:pt x="60" y="13"/>
                    <a:pt x="46" y="0"/>
                    <a:pt x="30" y="0"/>
                  </a:cubicBezTo>
                  <a:cubicBezTo>
                    <a:pt x="14" y="0"/>
                    <a:pt x="0" y="13"/>
                    <a:pt x="0" y="30"/>
                  </a:cubicBezTo>
                  <a:cubicBezTo>
                    <a:pt x="0" y="31"/>
                    <a:pt x="1" y="33"/>
                    <a:pt x="1" y="35"/>
                  </a:cubicBezTo>
                  <a:lnTo>
                    <a:pt x="59"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5" name="Freeform 55"/>
            <p:cNvSpPr>
              <a:spLocks noEditPoints="1"/>
            </p:cNvSpPr>
            <p:nvPr/>
          </p:nvSpPr>
          <p:spPr bwMode="auto">
            <a:xfrm>
              <a:off x="4050" y="432"/>
              <a:ext cx="360" cy="337"/>
            </a:xfrm>
            <a:custGeom>
              <a:avLst/>
              <a:gdLst>
                <a:gd name="T0" fmla="*/ 191 w 194"/>
                <a:gd name="T1" fmla="*/ 44 h 182"/>
                <a:gd name="T2" fmla="*/ 134 w 194"/>
                <a:gd name="T3" fmla="*/ 0 h 182"/>
                <a:gd name="T4" fmla="*/ 94 w 194"/>
                <a:gd name="T5" fmla="*/ 16 h 182"/>
                <a:gd name="T6" fmla="*/ 68 w 194"/>
                <a:gd name="T7" fmla="*/ 66 h 182"/>
                <a:gd name="T8" fmla="*/ 40 w 194"/>
                <a:gd name="T9" fmla="*/ 117 h 182"/>
                <a:gd name="T10" fmla="*/ 39 w 194"/>
                <a:gd name="T11" fmla="*/ 120 h 182"/>
                <a:gd name="T12" fmla="*/ 41 w 194"/>
                <a:gd name="T13" fmla="*/ 123 h 182"/>
                <a:gd name="T14" fmla="*/ 47 w 194"/>
                <a:gd name="T15" fmla="*/ 128 h 182"/>
                <a:gd name="T16" fmla="*/ 37 w 194"/>
                <a:gd name="T17" fmla="*/ 140 h 182"/>
                <a:gd name="T18" fmla="*/ 19 w 194"/>
                <a:gd name="T19" fmla="*/ 127 h 182"/>
                <a:gd name="T20" fmla="*/ 0 w 194"/>
                <a:gd name="T21" fmla="*/ 146 h 182"/>
                <a:gd name="T22" fmla="*/ 19 w 194"/>
                <a:gd name="T23" fmla="*/ 165 h 182"/>
                <a:gd name="T24" fmla="*/ 24 w 194"/>
                <a:gd name="T25" fmla="*/ 164 h 182"/>
                <a:gd name="T26" fmla="*/ 43 w 194"/>
                <a:gd name="T27" fmla="*/ 182 h 182"/>
                <a:gd name="T28" fmla="*/ 62 w 194"/>
                <a:gd name="T29" fmla="*/ 163 h 182"/>
                <a:gd name="T30" fmla="*/ 44 w 194"/>
                <a:gd name="T31" fmla="*/ 144 h 182"/>
                <a:gd name="T32" fmla="*/ 53 w 194"/>
                <a:gd name="T33" fmla="*/ 132 h 182"/>
                <a:gd name="T34" fmla="*/ 61 w 194"/>
                <a:gd name="T35" fmla="*/ 138 h 182"/>
                <a:gd name="T36" fmla="*/ 63 w 194"/>
                <a:gd name="T37" fmla="*/ 139 h 182"/>
                <a:gd name="T38" fmla="*/ 64 w 194"/>
                <a:gd name="T39" fmla="*/ 139 h 182"/>
                <a:gd name="T40" fmla="*/ 66 w 194"/>
                <a:gd name="T41" fmla="*/ 137 h 182"/>
                <a:gd name="T42" fmla="*/ 122 w 194"/>
                <a:gd name="T43" fmla="*/ 118 h 182"/>
                <a:gd name="T44" fmla="*/ 179 w 194"/>
                <a:gd name="T45" fmla="*/ 92 h 182"/>
                <a:gd name="T46" fmla="*/ 191 w 194"/>
                <a:gd name="T47" fmla="*/ 44 h 182"/>
                <a:gd name="T48" fmla="*/ 19 w 194"/>
                <a:gd name="T49" fmla="*/ 157 h 182"/>
                <a:gd name="T50" fmla="*/ 8 w 194"/>
                <a:gd name="T51" fmla="*/ 146 h 182"/>
                <a:gd name="T52" fmla="*/ 19 w 194"/>
                <a:gd name="T53" fmla="*/ 135 h 182"/>
                <a:gd name="T54" fmla="*/ 30 w 194"/>
                <a:gd name="T55" fmla="*/ 146 h 182"/>
                <a:gd name="T56" fmla="*/ 19 w 194"/>
                <a:gd name="T57" fmla="*/ 157 h 182"/>
                <a:gd name="T58" fmla="*/ 54 w 194"/>
                <a:gd name="T59" fmla="*/ 163 h 182"/>
                <a:gd name="T60" fmla="*/ 43 w 194"/>
                <a:gd name="T61" fmla="*/ 174 h 182"/>
                <a:gd name="T62" fmla="*/ 32 w 194"/>
                <a:gd name="T63" fmla="*/ 163 h 182"/>
                <a:gd name="T64" fmla="*/ 43 w 194"/>
                <a:gd name="T65" fmla="*/ 152 h 182"/>
                <a:gd name="T66" fmla="*/ 54 w 194"/>
                <a:gd name="T67" fmla="*/ 16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4" h="182">
                  <a:moveTo>
                    <a:pt x="191" y="44"/>
                  </a:moveTo>
                  <a:cubicBezTo>
                    <a:pt x="185" y="19"/>
                    <a:pt x="161" y="0"/>
                    <a:pt x="134" y="0"/>
                  </a:cubicBezTo>
                  <a:cubicBezTo>
                    <a:pt x="120" y="0"/>
                    <a:pt x="106" y="5"/>
                    <a:pt x="94" y="16"/>
                  </a:cubicBezTo>
                  <a:cubicBezTo>
                    <a:pt x="83" y="25"/>
                    <a:pt x="76" y="38"/>
                    <a:pt x="68" y="66"/>
                  </a:cubicBezTo>
                  <a:cubicBezTo>
                    <a:pt x="59" y="92"/>
                    <a:pt x="40" y="117"/>
                    <a:pt x="40" y="117"/>
                  </a:cubicBezTo>
                  <a:cubicBezTo>
                    <a:pt x="40" y="118"/>
                    <a:pt x="39" y="119"/>
                    <a:pt x="39" y="120"/>
                  </a:cubicBezTo>
                  <a:cubicBezTo>
                    <a:pt x="40" y="121"/>
                    <a:pt x="40" y="122"/>
                    <a:pt x="41" y="123"/>
                  </a:cubicBezTo>
                  <a:cubicBezTo>
                    <a:pt x="47" y="128"/>
                    <a:pt x="47" y="128"/>
                    <a:pt x="47" y="128"/>
                  </a:cubicBezTo>
                  <a:cubicBezTo>
                    <a:pt x="45" y="131"/>
                    <a:pt x="41" y="136"/>
                    <a:pt x="37" y="140"/>
                  </a:cubicBezTo>
                  <a:cubicBezTo>
                    <a:pt x="34" y="133"/>
                    <a:pt x="27" y="127"/>
                    <a:pt x="19" y="127"/>
                  </a:cubicBezTo>
                  <a:cubicBezTo>
                    <a:pt x="8" y="127"/>
                    <a:pt x="0" y="135"/>
                    <a:pt x="0" y="146"/>
                  </a:cubicBezTo>
                  <a:cubicBezTo>
                    <a:pt x="0" y="156"/>
                    <a:pt x="8" y="165"/>
                    <a:pt x="19" y="165"/>
                  </a:cubicBezTo>
                  <a:cubicBezTo>
                    <a:pt x="21" y="165"/>
                    <a:pt x="23" y="164"/>
                    <a:pt x="24" y="164"/>
                  </a:cubicBezTo>
                  <a:cubicBezTo>
                    <a:pt x="25" y="174"/>
                    <a:pt x="33" y="182"/>
                    <a:pt x="43" y="182"/>
                  </a:cubicBezTo>
                  <a:cubicBezTo>
                    <a:pt x="54" y="182"/>
                    <a:pt x="62" y="174"/>
                    <a:pt x="62" y="163"/>
                  </a:cubicBezTo>
                  <a:cubicBezTo>
                    <a:pt x="62" y="153"/>
                    <a:pt x="54" y="145"/>
                    <a:pt x="44" y="144"/>
                  </a:cubicBezTo>
                  <a:cubicBezTo>
                    <a:pt x="47" y="140"/>
                    <a:pt x="51" y="135"/>
                    <a:pt x="53" y="132"/>
                  </a:cubicBezTo>
                  <a:cubicBezTo>
                    <a:pt x="61" y="138"/>
                    <a:pt x="61" y="138"/>
                    <a:pt x="61" y="138"/>
                  </a:cubicBezTo>
                  <a:cubicBezTo>
                    <a:pt x="61" y="138"/>
                    <a:pt x="62" y="139"/>
                    <a:pt x="63" y="139"/>
                  </a:cubicBezTo>
                  <a:cubicBezTo>
                    <a:pt x="63" y="139"/>
                    <a:pt x="63" y="139"/>
                    <a:pt x="64" y="139"/>
                  </a:cubicBezTo>
                  <a:cubicBezTo>
                    <a:pt x="65" y="139"/>
                    <a:pt x="66" y="138"/>
                    <a:pt x="66" y="137"/>
                  </a:cubicBezTo>
                  <a:cubicBezTo>
                    <a:pt x="66" y="137"/>
                    <a:pt x="79" y="119"/>
                    <a:pt x="122" y="118"/>
                  </a:cubicBezTo>
                  <a:cubicBezTo>
                    <a:pt x="146" y="117"/>
                    <a:pt x="166" y="108"/>
                    <a:pt x="179" y="92"/>
                  </a:cubicBezTo>
                  <a:cubicBezTo>
                    <a:pt x="190" y="78"/>
                    <a:pt x="194" y="61"/>
                    <a:pt x="191" y="44"/>
                  </a:cubicBezTo>
                  <a:close/>
                  <a:moveTo>
                    <a:pt x="19" y="157"/>
                  </a:moveTo>
                  <a:cubicBezTo>
                    <a:pt x="13" y="157"/>
                    <a:pt x="8" y="152"/>
                    <a:pt x="8" y="146"/>
                  </a:cubicBezTo>
                  <a:cubicBezTo>
                    <a:pt x="8" y="140"/>
                    <a:pt x="13" y="135"/>
                    <a:pt x="19" y="135"/>
                  </a:cubicBezTo>
                  <a:cubicBezTo>
                    <a:pt x="25" y="135"/>
                    <a:pt x="30" y="140"/>
                    <a:pt x="30" y="146"/>
                  </a:cubicBezTo>
                  <a:cubicBezTo>
                    <a:pt x="30" y="152"/>
                    <a:pt x="25" y="157"/>
                    <a:pt x="19" y="157"/>
                  </a:cubicBezTo>
                  <a:close/>
                  <a:moveTo>
                    <a:pt x="54" y="163"/>
                  </a:moveTo>
                  <a:cubicBezTo>
                    <a:pt x="54" y="169"/>
                    <a:pt x="49" y="174"/>
                    <a:pt x="43" y="174"/>
                  </a:cubicBezTo>
                  <a:cubicBezTo>
                    <a:pt x="37" y="174"/>
                    <a:pt x="32" y="169"/>
                    <a:pt x="32" y="163"/>
                  </a:cubicBezTo>
                  <a:cubicBezTo>
                    <a:pt x="32" y="157"/>
                    <a:pt x="37" y="152"/>
                    <a:pt x="43" y="152"/>
                  </a:cubicBezTo>
                  <a:cubicBezTo>
                    <a:pt x="49" y="152"/>
                    <a:pt x="54" y="157"/>
                    <a:pt x="54"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6" name="Freeform 56"/>
            <p:cNvSpPr>
              <a:spLocks noEditPoints="1"/>
            </p:cNvSpPr>
            <p:nvPr/>
          </p:nvSpPr>
          <p:spPr bwMode="auto">
            <a:xfrm>
              <a:off x="1717" y="2086"/>
              <a:ext cx="382" cy="245"/>
            </a:xfrm>
            <a:custGeom>
              <a:avLst/>
              <a:gdLst>
                <a:gd name="T0" fmla="*/ 189 w 206"/>
                <a:gd name="T1" fmla="*/ 14 h 132"/>
                <a:gd name="T2" fmla="*/ 172 w 206"/>
                <a:gd name="T3" fmla="*/ 2 h 132"/>
                <a:gd name="T4" fmla="*/ 146 w 206"/>
                <a:gd name="T5" fmla="*/ 8 h 132"/>
                <a:gd name="T6" fmla="*/ 145 w 206"/>
                <a:gd name="T7" fmla="*/ 2 h 132"/>
                <a:gd name="T8" fmla="*/ 3 w 206"/>
                <a:gd name="T9" fmla="*/ 2 h 132"/>
                <a:gd name="T10" fmla="*/ 0 w 206"/>
                <a:gd name="T11" fmla="*/ 36 h 132"/>
                <a:gd name="T12" fmla="*/ 31 w 206"/>
                <a:gd name="T13" fmla="*/ 132 h 132"/>
                <a:gd name="T14" fmla="*/ 117 w 206"/>
                <a:gd name="T15" fmla="*/ 132 h 132"/>
                <a:gd name="T16" fmla="*/ 135 w 206"/>
                <a:gd name="T17" fmla="*/ 103 h 132"/>
                <a:gd name="T18" fmla="*/ 135 w 206"/>
                <a:gd name="T19" fmla="*/ 103 h 132"/>
                <a:gd name="T20" fmla="*/ 189 w 206"/>
                <a:gd name="T21" fmla="*/ 14 h 132"/>
                <a:gd name="T22" fmla="*/ 142 w 206"/>
                <a:gd name="T23" fmla="*/ 83 h 132"/>
                <a:gd name="T24" fmla="*/ 148 w 206"/>
                <a:gd name="T25" fmla="*/ 36 h 132"/>
                <a:gd name="T26" fmla="*/ 148 w 206"/>
                <a:gd name="T27" fmla="*/ 19 h 132"/>
                <a:gd name="T28" fmla="*/ 170 w 206"/>
                <a:gd name="T29" fmla="*/ 12 h 132"/>
                <a:gd name="T30" fmla="*/ 180 w 206"/>
                <a:gd name="T31" fmla="*/ 19 h 132"/>
                <a:gd name="T32" fmla="*/ 142 w 206"/>
                <a:gd name="T33"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 h="132">
                  <a:moveTo>
                    <a:pt x="189" y="14"/>
                  </a:moveTo>
                  <a:cubicBezTo>
                    <a:pt x="185" y="7"/>
                    <a:pt x="179" y="3"/>
                    <a:pt x="172" y="2"/>
                  </a:cubicBezTo>
                  <a:cubicBezTo>
                    <a:pt x="162" y="0"/>
                    <a:pt x="153" y="4"/>
                    <a:pt x="146" y="8"/>
                  </a:cubicBezTo>
                  <a:cubicBezTo>
                    <a:pt x="146" y="6"/>
                    <a:pt x="146" y="4"/>
                    <a:pt x="145" y="2"/>
                  </a:cubicBezTo>
                  <a:cubicBezTo>
                    <a:pt x="3" y="2"/>
                    <a:pt x="3" y="2"/>
                    <a:pt x="3" y="2"/>
                  </a:cubicBezTo>
                  <a:cubicBezTo>
                    <a:pt x="1" y="13"/>
                    <a:pt x="0" y="24"/>
                    <a:pt x="0" y="36"/>
                  </a:cubicBezTo>
                  <a:cubicBezTo>
                    <a:pt x="0" y="75"/>
                    <a:pt x="12" y="110"/>
                    <a:pt x="31" y="132"/>
                  </a:cubicBezTo>
                  <a:cubicBezTo>
                    <a:pt x="117" y="132"/>
                    <a:pt x="117" y="132"/>
                    <a:pt x="117" y="132"/>
                  </a:cubicBezTo>
                  <a:cubicBezTo>
                    <a:pt x="124" y="124"/>
                    <a:pt x="130" y="114"/>
                    <a:pt x="135" y="103"/>
                  </a:cubicBezTo>
                  <a:cubicBezTo>
                    <a:pt x="135" y="103"/>
                    <a:pt x="135" y="103"/>
                    <a:pt x="135" y="103"/>
                  </a:cubicBezTo>
                  <a:cubicBezTo>
                    <a:pt x="142" y="98"/>
                    <a:pt x="206" y="42"/>
                    <a:pt x="189" y="14"/>
                  </a:cubicBezTo>
                  <a:close/>
                  <a:moveTo>
                    <a:pt x="142" y="83"/>
                  </a:moveTo>
                  <a:cubicBezTo>
                    <a:pt x="146" y="68"/>
                    <a:pt x="148" y="52"/>
                    <a:pt x="148" y="36"/>
                  </a:cubicBezTo>
                  <a:cubicBezTo>
                    <a:pt x="148" y="30"/>
                    <a:pt x="148" y="25"/>
                    <a:pt x="148" y="19"/>
                  </a:cubicBezTo>
                  <a:cubicBezTo>
                    <a:pt x="152" y="16"/>
                    <a:pt x="162" y="11"/>
                    <a:pt x="170" y="12"/>
                  </a:cubicBezTo>
                  <a:cubicBezTo>
                    <a:pt x="174" y="13"/>
                    <a:pt x="177" y="15"/>
                    <a:pt x="180" y="19"/>
                  </a:cubicBezTo>
                  <a:cubicBezTo>
                    <a:pt x="188" y="32"/>
                    <a:pt x="161" y="65"/>
                    <a:pt x="14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7" name="Freeform 57"/>
            <p:cNvSpPr/>
            <p:nvPr/>
          </p:nvSpPr>
          <p:spPr bwMode="auto">
            <a:xfrm>
              <a:off x="1891" y="2014"/>
              <a:ext cx="13" cy="53"/>
            </a:xfrm>
            <a:custGeom>
              <a:avLst/>
              <a:gdLst>
                <a:gd name="T0" fmla="*/ 4 w 7"/>
                <a:gd name="T1" fmla="*/ 29 h 29"/>
                <a:gd name="T2" fmla="*/ 7 w 7"/>
                <a:gd name="T3" fmla="*/ 25 h 29"/>
                <a:gd name="T4" fmla="*/ 7 w 7"/>
                <a:gd name="T5" fmla="*/ 4 h 29"/>
                <a:gd name="T6" fmla="*/ 4 w 7"/>
                <a:gd name="T7" fmla="*/ 0 h 29"/>
                <a:gd name="T8" fmla="*/ 0 w 7"/>
                <a:gd name="T9" fmla="*/ 4 h 29"/>
                <a:gd name="T10" fmla="*/ 0 w 7"/>
                <a:gd name="T11" fmla="*/ 25 h 29"/>
                <a:gd name="T12" fmla="*/ 4 w 7"/>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7" h="29">
                  <a:moveTo>
                    <a:pt x="4" y="29"/>
                  </a:moveTo>
                  <a:cubicBezTo>
                    <a:pt x="6" y="29"/>
                    <a:pt x="7" y="27"/>
                    <a:pt x="7" y="25"/>
                  </a:cubicBezTo>
                  <a:cubicBezTo>
                    <a:pt x="7" y="4"/>
                    <a:pt x="7" y="4"/>
                    <a:pt x="7" y="4"/>
                  </a:cubicBezTo>
                  <a:cubicBezTo>
                    <a:pt x="7" y="2"/>
                    <a:pt x="6" y="0"/>
                    <a:pt x="4" y="0"/>
                  </a:cubicBezTo>
                  <a:cubicBezTo>
                    <a:pt x="1" y="0"/>
                    <a:pt x="0" y="2"/>
                    <a:pt x="0" y="4"/>
                  </a:cubicBezTo>
                  <a:cubicBezTo>
                    <a:pt x="0" y="25"/>
                    <a:pt x="0" y="25"/>
                    <a:pt x="0" y="25"/>
                  </a:cubicBezTo>
                  <a:cubicBezTo>
                    <a:pt x="0" y="27"/>
                    <a:pt x="1" y="29"/>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8" name="Freeform 58"/>
            <p:cNvSpPr/>
            <p:nvPr/>
          </p:nvSpPr>
          <p:spPr bwMode="auto">
            <a:xfrm>
              <a:off x="1847" y="1988"/>
              <a:ext cx="15" cy="79"/>
            </a:xfrm>
            <a:custGeom>
              <a:avLst/>
              <a:gdLst>
                <a:gd name="T0" fmla="*/ 4 w 8"/>
                <a:gd name="T1" fmla="*/ 43 h 43"/>
                <a:gd name="T2" fmla="*/ 8 w 8"/>
                <a:gd name="T3" fmla="*/ 39 h 43"/>
                <a:gd name="T4" fmla="*/ 8 w 8"/>
                <a:gd name="T5" fmla="*/ 4 h 43"/>
                <a:gd name="T6" fmla="*/ 4 w 8"/>
                <a:gd name="T7" fmla="*/ 0 h 43"/>
                <a:gd name="T8" fmla="*/ 0 w 8"/>
                <a:gd name="T9" fmla="*/ 4 h 43"/>
                <a:gd name="T10" fmla="*/ 0 w 8"/>
                <a:gd name="T11" fmla="*/ 39 h 43"/>
                <a:gd name="T12" fmla="*/ 4 w 8"/>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8" h="43">
                  <a:moveTo>
                    <a:pt x="4" y="43"/>
                  </a:moveTo>
                  <a:cubicBezTo>
                    <a:pt x="6" y="43"/>
                    <a:pt x="8" y="41"/>
                    <a:pt x="8" y="39"/>
                  </a:cubicBezTo>
                  <a:cubicBezTo>
                    <a:pt x="8" y="4"/>
                    <a:pt x="8" y="4"/>
                    <a:pt x="8" y="4"/>
                  </a:cubicBezTo>
                  <a:cubicBezTo>
                    <a:pt x="8" y="2"/>
                    <a:pt x="6" y="0"/>
                    <a:pt x="4" y="0"/>
                  </a:cubicBezTo>
                  <a:cubicBezTo>
                    <a:pt x="2" y="0"/>
                    <a:pt x="0" y="2"/>
                    <a:pt x="0" y="4"/>
                  </a:cubicBezTo>
                  <a:cubicBezTo>
                    <a:pt x="0" y="39"/>
                    <a:pt x="0" y="39"/>
                    <a:pt x="0" y="39"/>
                  </a:cubicBezTo>
                  <a:cubicBezTo>
                    <a:pt x="0" y="41"/>
                    <a:pt x="2" y="43"/>
                    <a:pt x="4"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9" name="Freeform 59"/>
            <p:cNvSpPr/>
            <p:nvPr/>
          </p:nvSpPr>
          <p:spPr bwMode="auto">
            <a:xfrm>
              <a:off x="1804" y="2014"/>
              <a:ext cx="15" cy="53"/>
            </a:xfrm>
            <a:custGeom>
              <a:avLst/>
              <a:gdLst>
                <a:gd name="T0" fmla="*/ 4 w 8"/>
                <a:gd name="T1" fmla="*/ 29 h 29"/>
                <a:gd name="T2" fmla="*/ 8 w 8"/>
                <a:gd name="T3" fmla="*/ 25 h 29"/>
                <a:gd name="T4" fmla="*/ 8 w 8"/>
                <a:gd name="T5" fmla="*/ 4 h 29"/>
                <a:gd name="T6" fmla="*/ 4 w 8"/>
                <a:gd name="T7" fmla="*/ 0 h 29"/>
                <a:gd name="T8" fmla="*/ 0 w 8"/>
                <a:gd name="T9" fmla="*/ 4 h 29"/>
                <a:gd name="T10" fmla="*/ 0 w 8"/>
                <a:gd name="T11" fmla="*/ 25 h 29"/>
                <a:gd name="T12" fmla="*/ 4 w 8"/>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8" h="29">
                  <a:moveTo>
                    <a:pt x="4" y="29"/>
                  </a:moveTo>
                  <a:cubicBezTo>
                    <a:pt x="6" y="29"/>
                    <a:pt x="8" y="27"/>
                    <a:pt x="8" y="25"/>
                  </a:cubicBezTo>
                  <a:cubicBezTo>
                    <a:pt x="8" y="4"/>
                    <a:pt x="8" y="4"/>
                    <a:pt x="8" y="4"/>
                  </a:cubicBezTo>
                  <a:cubicBezTo>
                    <a:pt x="8" y="2"/>
                    <a:pt x="6" y="0"/>
                    <a:pt x="4" y="0"/>
                  </a:cubicBezTo>
                  <a:cubicBezTo>
                    <a:pt x="1" y="0"/>
                    <a:pt x="0" y="2"/>
                    <a:pt x="0" y="4"/>
                  </a:cubicBezTo>
                  <a:cubicBezTo>
                    <a:pt x="0" y="25"/>
                    <a:pt x="0" y="25"/>
                    <a:pt x="0" y="25"/>
                  </a:cubicBezTo>
                  <a:cubicBezTo>
                    <a:pt x="0" y="27"/>
                    <a:pt x="1" y="29"/>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0" name="Freeform 60"/>
            <p:cNvSpPr/>
            <p:nvPr/>
          </p:nvSpPr>
          <p:spPr bwMode="auto">
            <a:xfrm>
              <a:off x="2495" y="2121"/>
              <a:ext cx="356" cy="156"/>
            </a:xfrm>
            <a:custGeom>
              <a:avLst/>
              <a:gdLst>
                <a:gd name="T0" fmla="*/ 188 w 192"/>
                <a:gd name="T1" fmla="*/ 0 h 84"/>
                <a:gd name="T2" fmla="*/ 4 w 192"/>
                <a:gd name="T3" fmla="*/ 0 h 84"/>
                <a:gd name="T4" fmla="*/ 0 w 192"/>
                <a:gd name="T5" fmla="*/ 4 h 84"/>
                <a:gd name="T6" fmla="*/ 4 w 192"/>
                <a:gd name="T7" fmla="*/ 8 h 84"/>
                <a:gd name="T8" fmla="*/ 65 w 192"/>
                <a:gd name="T9" fmla="*/ 8 h 84"/>
                <a:gd name="T10" fmla="*/ 65 w 192"/>
                <a:gd name="T11" fmla="*/ 66 h 84"/>
                <a:gd name="T12" fmla="*/ 84 w 192"/>
                <a:gd name="T13" fmla="*/ 84 h 84"/>
                <a:gd name="T14" fmla="*/ 159 w 192"/>
                <a:gd name="T15" fmla="*/ 84 h 84"/>
                <a:gd name="T16" fmla="*/ 178 w 192"/>
                <a:gd name="T17" fmla="*/ 66 h 84"/>
                <a:gd name="T18" fmla="*/ 178 w 192"/>
                <a:gd name="T19" fmla="*/ 8 h 84"/>
                <a:gd name="T20" fmla="*/ 188 w 192"/>
                <a:gd name="T21" fmla="*/ 8 h 84"/>
                <a:gd name="T22" fmla="*/ 192 w 192"/>
                <a:gd name="T23" fmla="*/ 4 h 84"/>
                <a:gd name="T24" fmla="*/ 188 w 192"/>
                <a:gd name="T2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2" h="84">
                  <a:moveTo>
                    <a:pt x="188" y="0"/>
                  </a:moveTo>
                  <a:cubicBezTo>
                    <a:pt x="4" y="0"/>
                    <a:pt x="4" y="0"/>
                    <a:pt x="4" y="0"/>
                  </a:cubicBezTo>
                  <a:cubicBezTo>
                    <a:pt x="1" y="0"/>
                    <a:pt x="0" y="2"/>
                    <a:pt x="0" y="4"/>
                  </a:cubicBezTo>
                  <a:cubicBezTo>
                    <a:pt x="0" y="7"/>
                    <a:pt x="1" y="8"/>
                    <a:pt x="4" y="8"/>
                  </a:cubicBezTo>
                  <a:cubicBezTo>
                    <a:pt x="65" y="8"/>
                    <a:pt x="65" y="8"/>
                    <a:pt x="65" y="8"/>
                  </a:cubicBezTo>
                  <a:cubicBezTo>
                    <a:pt x="65" y="66"/>
                    <a:pt x="65" y="66"/>
                    <a:pt x="65" y="66"/>
                  </a:cubicBezTo>
                  <a:cubicBezTo>
                    <a:pt x="65" y="76"/>
                    <a:pt x="74" y="84"/>
                    <a:pt x="84" y="84"/>
                  </a:cubicBezTo>
                  <a:cubicBezTo>
                    <a:pt x="159" y="84"/>
                    <a:pt x="159" y="84"/>
                    <a:pt x="159" y="84"/>
                  </a:cubicBezTo>
                  <a:cubicBezTo>
                    <a:pt x="170" y="84"/>
                    <a:pt x="178" y="76"/>
                    <a:pt x="178" y="66"/>
                  </a:cubicBezTo>
                  <a:cubicBezTo>
                    <a:pt x="178" y="8"/>
                    <a:pt x="178" y="8"/>
                    <a:pt x="178" y="8"/>
                  </a:cubicBezTo>
                  <a:cubicBezTo>
                    <a:pt x="188" y="8"/>
                    <a:pt x="188" y="8"/>
                    <a:pt x="188" y="8"/>
                  </a:cubicBezTo>
                  <a:cubicBezTo>
                    <a:pt x="190" y="8"/>
                    <a:pt x="192" y="7"/>
                    <a:pt x="192" y="4"/>
                  </a:cubicBezTo>
                  <a:cubicBezTo>
                    <a:pt x="192" y="2"/>
                    <a:pt x="190" y="0"/>
                    <a:pt x="1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1" name="Freeform 61"/>
            <p:cNvSpPr/>
            <p:nvPr/>
          </p:nvSpPr>
          <p:spPr bwMode="auto">
            <a:xfrm>
              <a:off x="2755" y="2058"/>
              <a:ext cx="15" cy="48"/>
            </a:xfrm>
            <a:custGeom>
              <a:avLst/>
              <a:gdLst>
                <a:gd name="T0" fmla="*/ 4 w 8"/>
                <a:gd name="T1" fmla="*/ 26 h 26"/>
                <a:gd name="T2" fmla="*/ 8 w 8"/>
                <a:gd name="T3" fmla="*/ 22 h 26"/>
                <a:gd name="T4" fmla="*/ 8 w 8"/>
                <a:gd name="T5" fmla="*/ 4 h 26"/>
                <a:gd name="T6" fmla="*/ 4 w 8"/>
                <a:gd name="T7" fmla="*/ 0 h 26"/>
                <a:gd name="T8" fmla="*/ 0 w 8"/>
                <a:gd name="T9" fmla="*/ 4 h 26"/>
                <a:gd name="T10" fmla="*/ 0 w 8"/>
                <a:gd name="T11" fmla="*/ 22 h 26"/>
                <a:gd name="T12" fmla="*/ 4 w 8"/>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8" h="26">
                  <a:moveTo>
                    <a:pt x="4" y="26"/>
                  </a:moveTo>
                  <a:cubicBezTo>
                    <a:pt x="7" y="26"/>
                    <a:pt x="8" y="24"/>
                    <a:pt x="8" y="22"/>
                  </a:cubicBezTo>
                  <a:cubicBezTo>
                    <a:pt x="8" y="4"/>
                    <a:pt x="8" y="4"/>
                    <a:pt x="8" y="4"/>
                  </a:cubicBezTo>
                  <a:cubicBezTo>
                    <a:pt x="8" y="1"/>
                    <a:pt x="7" y="0"/>
                    <a:pt x="4" y="0"/>
                  </a:cubicBezTo>
                  <a:cubicBezTo>
                    <a:pt x="2" y="0"/>
                    <a:pt x="0" y="1"/>
                    <a:pt x="0" y="4"/>
                  </a:cubicBezTo>
                  <a:cubicBezTo>
                    <a:pt x="0" y="22"/>
                    <a:pt x="0" y="22"/>
                    <a:pt x="0" y="22"/>
                  </a:cubicBezTo>
                  <a:cubicBezTo>
                    <a:pt x="0" y="24"/>
                    <a:pt x="2"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2" name="Freeform 62"/>
            <p:cNvSpPr/>
            <p:nvPr/>
          </p:nvSpPr>
          <p:spPr bwMode="auto">
            <a:xfrm>
              <a:off x="2714" y="2039"/>
              <a:ext cx="15" cy="67"/>
            </a:xfrm>
            <a:custGeom>
              <a:avLst/>
              <a:gdLst>
                <a:gd name="T0" fmla="*/ 4 w 8"/>
                <a:gd name="T1" fmla="*/ 36 h 36"/>
                <a:gd name="T2" fmla="*/ 8 w 8"/>
                <a:gd name="T3" fmla="*/ 32 h 36"/>
                <a:gd name="T4" fmla="*/ 8 w 8"/>
                <a:gd name="T5" fmla="*/ 4 h 36"/>
                <a:gd name="T6" fmla="*/ 4 w 8"/>
                <a:gd name="T7" fmla="*/ 0 h 36"/>
                <a:gd name="T8" fmla="*/ 0 w 8"/>
                <a:gd name="T9" fmla="*/ 4 h 36"/>
                <a:gd name="T10" fmla="*/ 0 w 8"/>
                <a:gd name="T11" fmla="*/ 32 h 36"/>
                <a:gd name="T12" fmla="*/ 4 w 8"/>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8" h="36">
                  <a:moveTo>
                    <a:pt x="4" y="36"/>
                  </a:moveTo>
                  <a:cubicBezTo>
                    <a:pt x="6" y="36"/>
                    <a:pt x="8" y="34"/>
                    <a:pt x="8" y="32"/>
                  </a:cubicBezTo>
                  <a:cubicBezTo>
                    <a:pt x="8" y="4"/>
                    <a:pt x="8" y="4"/>
                    <a:pt x="8" y="4"/>
                  </a:cubicBezTo>
                  <a:cubicBezTo>
                    <a:pt x="8" y="2"/>
                    <a:pt x="6" y="0"/>
                    <a:pt x="4" y="0"/>
                  </a:cubicBezTo>
                  <a:cubicBezTo>
                    <a:pt x="1" y="0"/>
                    <a:pt x="0" y="2"/>
                    <a:pt x="0" y="4"/>
                  </a:cubicBezTo>
                  <a:cubicBezTo>
                    <a:pt x="0" y="32"/>
                    <a:pt x="0" y="32"/>
                    <a:pt x="0" y="32"/>
                  </a:cubicBezTo>
                  <a:cubicBezTo>
                    <a:pt x="0" y="34"/>
                    <a:pt x="1" y="36"/>
                    <a:pt x="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3" name="Freeform 63"/>
            <p:cNvSpPr/>
            <p:nvPr/>
          </p:nvSpPr>
          <p:spPr bwMode="auto">
            <a:xfrm>
              <a:off x="2671" y="2058"/>
              <a:ext cx="15" cy="48"/>
            </a:xfrm>
            <a:custGeom>
              <a:avLst/>
              <a:gdLst>
                <a:gd name="T0" fmla="*/ 4 w 8"/>
                <a:gd name="T1" fmla="*/ 26 h 26"/>
                <a:gd name="T2" fmla="*/ 8 w 8"/>
                <a:gd name="T3" fmla="*/ 22 h 26"/>
                <a:gd name="T4" fmla="*/ 8 w 8"/>
                <a:gd name="T5" fmla="*/ 4 h 26"/>
                <a:gd name="T6" fmla="*/ 4 w 8"/>
                <a:gd name="T7" fmla="*/ 0 h 26"/>
                <a:gd name="T8" fmla="*/ 0 w 8"/>
                <a:gd name="T9" fmla="*/ 4 h 26"/>
                <a:gd name="T10" fmla="*/ 0 w 8"/>
                <a:gd name="T11" fmla="*/ 22 h 26"/>
                <a:gd name="T12" fmla="*/ 4 w 8"/>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8" h="26">
                  <a:moveTo>
                    <a:pt x="4" y="26"/>
                  </a:moveTo>
                  <a:cubicBezTo>
                    <a:pt x="6" y="26"/>
                    <a:pt x="8" y="24"/>
                    <a:pt x="8" y="22"/>
                  </a:cubicBezTo>
                  <a:cubicBezTo>
                    <a:pt x="8" y="4"/>
                    <a:pt x="8" y="4"/>
                    <a:pt x="8" y="4"/>
                  </a:cubicBezTo>
                  <a:cubicBezTo>
                    <a:pt x="8" y="1"/>
                    <a:pt x="6" y="0"/>
                    <a:pt x="4" y="0"/>
                  </a:cubicBezTo>
                  <a:cubicBezTo>
                    <a:pt x="2" y="0"/>
                    <a:pt x="0" y="1"/>
                    <a:pt x="0" y="4"/>
                  </a:cubicBezTo>
                  <a:cubicBezTo>
                    <a:pt x="0" y="22"/>
                    <a:pt x="0" y="22"/>
                    <a:pt x="0" y="22"/>
                  </a:cubicBezTo>
                  <a:cubicBezTo>
                    <a:pt x="0" y="24"/>
                    <a:pt x="2"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4" name="Freeform 64"/>
            <p:cNvSpPr>
              <a:spLocks noEditPoints="1"/>
            </p:cNvSpPr>
            <p:nvPr/>
          </p:nvSpPr>
          <p:spPr bwMode="auto">
            <a:xfrm>
              <a:off x="4280" y="2225"/>
              <a:ext cx="132" cy="85"/>
            </a:xfrm>
            <a:custGeom>
              <a:avLst/>
              <a:gdLst>
                <a:gd name="T0" fmla="*/ 63 w 71"/>
                <a:gd name="T1" fmla="*/ 5 h 46"/>
                <a:gd name="T2" fmla="*/ 56 w 71"/>
                <a:gd name="T3" fmla="*/ 0 h 46"/>
                <a:gd name="T4" fmla="*/ 46 w 71"/>
                <a:gd name="T5" fmla="*/ 3 h 46"/>
                <a:gd name="T6" fmla="*/ 46 w 71"/>
                <a:gd name="T7" fmla="*/ 2 h 46"/>
                <a:gd name="T8" fmla="*/ 1 w 71"/>
                <a:gd name="T9" fmla="*/ 2 h 46"/>
                <a:gd name="T10" fmla="*/ 0 w 71"/>
                <a:gd name="T11" fmla="*/ 13 h 46"/>
                <a:gd name="T12" fmla="*/ 10 w 71"/>
                <a:gd name="T13" fmla="*/ 46 h 46"/>
                <a:gd name="T14" fmla="*/ 37 w 71"/>
                <a:gd name="T15" fmla="*/ 46 h 46"/>
                <a:gd name="T16" fmla="*/ 42 w 71"/>
                <a:gd name="T17" fmla="*/ 39 h 46"/>
                <a:gd name="T18" fmla="*/ 42 w 71"/>
                <a:gd name="T19" fmla="*/ 39 h 46"/>
                <a:gd name="T20" fmla="*/ 44 w 71"/>
                <a:gd name="T21" fmla="*/ 38 h 46"/>
                <a:gd name="T22" fmla="*/ 63 w 71"/>
                <a:gd name="T23" fmla="*/ 5 h 46"/>
                <a:gd name="T24" fmla="*/ 46 w 71"/>
                <a:gd name="T25" fmla="*/ 28 h 46"/>
                <a:gd name="T26" fmla="*/ 47 w 71"/>
                <a:gd name="T27" fmla="*/ 13 h 46"/>
                <a:gd name="T28" fmla="*/ 47 w 71"/>
                <a:gd name="T29" fmla="*/ 10 h 46"/>
                <a:gd name="T30" fmla="*/ 48 w 71"/>
                <a:gd name="T31" fmla="*/ 10 h 46"/>
                <a:gd name="T32" fmla="*/ 55 w 71"/>
                <a:gd name="T33" fmla="*/ 7 h 46"/>
                <a:gd name="T34" fmla="*/ 58 w 71"/>
                <a:gd name="T35" fmla="*/ 9 h 46"/>
                <a:gd name="T36" fmla="*/ 46 w 71"/>
                <a:gd name="T37" fmla="*/ 2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1" h="46">
                  <a:moveTo>
                    <a:pt x="63" y="5"/>
                  </a:moveTo>
                  <a:cubicBezTo>
                    <a:pt x="62" y="2"/>
                    <a:pt x="59" y="1"/>
                    <a:pt x="56" y="0"/>
                  </a:cubicBezTo>
                  <a:cubicBezTo>
                    <a:pt x="53" y="0"/>
                    <a:pt x="49" y="1"/>
                    <a:pt x="46" y="3"/>
                  </a:cubicBezTo>
                  <a:cubicBezTo>
                    <a:pt x="46" y="2"/>
                    <a:pt x="46" y="2"/>
                    <a:pt x="46" y="2"/>
                  </a:cubicBezTo>
                  <a:cubicBezTo>
                    <a:pt x="1" y="2"/>
                    <a:pt x="1" y="2"/>
                    <a:pt x="1" y="2"/>
                  </a:cubicBezTo>
                  <a:cubicBezTo>
                    <a:pt x="0" y="5"/>
                    <a:pt x="0" y="9"/>
                    <a:pt x="0" y="13"/>
                  </a:cubicBezTo>
                  <a:cubicBezTo>
                    <a:pt x="0" y="27"/>
                    <a:pt x="4" y="39"/>
                    <a:pt x="10" y="46"/>
                  </a:cubicBezTo>
                  <a:cubicBezTo>
                    <a:pt x="37" y="46"/>
                    <a:pt x="37" y="46"/>
                    <a:pt x="37" y="46"/>
                  </a:cubicBezTo>
                  <a:cubicBezTo>
                    <a:pt x="39" y="44"/>
                    <a:pt x="41" y="42"/>
                    <a:pt x="42" y="39"/>
                  </a:cubicBezTo>
                  <a:cubicBezTo>
                    <a:pt x="42" y="39"/>
                    <a:pt x="42" y="39"/>
                    <a:pt x="42" y="39"/>
                  </a:cubicBezTo>
                  <a:cubicBezTo>
                    <a:pt x="43" y="39"/>
                    <a:pt x="44" y="39"/>
                    <a:pt x="44" y="38"/>
                  </a:cubicBezTo>
                  <a:cubicBezTo>
                    <a:pt x="45" y="38"/>
                    <a:pt x="71" y="17"/>
                    <a:pt x="63" y="5"/>
                  </a:cubicBezTo>
                  <a:close/>
                  <a:moveTo>
                    <a:pt x="46" y="28"/>
                  </a:moveTo>
                  <a:cubicBezTo>
                    <a:pt x="47" y="23"/>
                    <a:pt x="47" y="18"/>
                    <a:pt x="47" y="13"/>
                  </a:cubicBezTo>
                  <a:cubicBezTo>
                    <a:pt x="47" y="12"/>
                    <a:pt x="47" y="11"/>
                    <a:pt x="47" y="10"/>
                  </a:cubicBezTo>
                  <a:cubicBezTo>
                    <a:pt x="47" y="10"/>
                    <a:pt x="48" y="10"/>
                    <a:pt x="48" y="10"/>
                  </a:cubicBezTo>
                  <a:cubicBezTo>
                    <a:pt x="49" y="9"/>
                    <a:pt x="53" y="7"/>
                    <a:pt x="55" y="7"/>
                  </a:cubicBezTo>
                  <a:cubicBezTo>
                    <a:pt x="56" y="7"/>
                    <a:pt x="57" y="7"/>
                    <a:pt x="58" y="9"/>
                  </a:cubicBezTo>
                  <a:cubicBezTo>
                    <a:pt x="59" y="12"/>
                    <a:pt x="52" y="22"/>
                    <a:pt x="4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5" name="Freeform 65"/>
            <p:cNvSpPr>
              <a:spLocks noEditPoints="1"/>
            </p:cNvSpPr>
            <p:nvPr/>
          </p:nvSpPr>
          <p:spPr bwMode="auto">
            <a:xfrm>
              <a:off x="4058" y="1993"/>
              <a:ext cx="231" cy="208"/>
            </a:xfrm>
            <a:custGeom>
              <a:avLst/>
              <a:gdLst>
                <a:gd name="T0" fmla="*/ 125 w 125"/>
                <a:gd name="T1" fmla="*/ 75 h 112"/>
                <a:gd name="T2" fmla="*/ 98 w 125"/>
                <a:gd name="T3" fmla="*/ 81 h 112"/>
                <a:gd name="T4" fmla="*/ 87 w 125"/>
                <a:gd name="T5" fmla="*/ 86 h 112"/>
                <a:gd name="T6" fmla="*/ 97 w 125"/>
                <a:gd name="T7" fmla="*/ 58 h 112"/>
                <a:gd name="T8" fmla="*/ 79 w 125"/>
                <a:gd name="T9" fmla="*/ 32 h 112"/>
                <a:gd name="T10" fmla="*/ 86 w 125"/>
                <a:gd name="T11" fmla="*/ 29 h 112"/>
                <a:gd name="T12" fmla="*/ 85 w 125"/>
                <a:gd name="T13" fmla="*/ 17 h 112"/>
                <a:gd name="T14" fmla="*/ 73 w 125"/>
                <a:gd name="T15" fmla="*/ 18 h 112"/>
                <a:gd name="T16" fmla="*/ 72 w 125"/>
                <a:gd name="T17" fmla="*/ 27 h 112"/>
                <a:gd name="T18" fmla="*/ 42 w 125"/>
                <a:gd name="T19" fmla="*/ 16 h 112"/>
                <a:gd name="T20" fmla="*/ 37 w 125"/>
                <a:gd name="T21" fmla="*/ 17 h 112"/>
                <a:gd name="T22" fmla="*/ 37 w 125"/>
                <a:gd name="T23" fmla="*/ 17 h 112"/>
                <a:gd name="T24" fmla="*/ 28 w 125"/>
                <a:gd name="T25" fmla="*/ 2 h 112"/>
                <a:gd name="T26" fmla="*/ 16 w 125"/>
                <a:gd name="T27" fmla="*/ 3 h 112"/>
                <a:gd name="T28" fmla="*/ 4 w 125"/>
                <a:gd name="T29" fmla="*/ 51 h 112"/>
                <a:gd name="T30" fmla="*/ 4 w 125"/>
                <a:gd name="T31" fmla="*/ 54 h 112"/>
                <a:gd name="T32" fmla="*/ 3 w 125"/>
                <a:gd name="T33" fmla="*/ 58 h 112"/>
                <a:gd name="T34" fmla="*/ 1 w 125"/>
                <a:gd name="T35" fmla="*/ 68 h 112"/>
                <a:gd name="T36" fmla="*/ 1 w 125"/>
                <a:gd name="T37" fmla="*/ 69 h 112"/>
                <a:gd name="T38" fmla="*/ 56 w 125"/>
                <a:gd name="T39" fmla="*/ 111 h 112"/>
                <a:gd name="T40" fmla="*/ 57 w 125"/>
                <a:gd name="T41" fmla="*/ 111 h 112"/>
                <a:gd name="T42" fmla="*/ 72 w 125"/>
                <a:gd name="T43" fmla="*/ 104 h 112"/>
                <a:gd name="T44" fmla="*/ 72 w 125"/>
                <a:gd name="T45" fmla="*/ 104 h 112"/>
                <a:gd name="T46" fmla="*/ 94 w 125"/>
                <a:gd name="T47" fmla="*/ 101 h 112"/>
                <a:gd name="T48" fmla="*/ 122 w 125"/>
                <a:gd name="T49" fmla="*/ 82 h 112"/>
                <a:gd name="T50" fmla="*/ 119 w 125"/>
                <a:gd name="T51" fmla="*/ 77 h 112"/>
                <a:gd name="T52" fmla="*/ 125 w 125"/>
                <a:gd name="T53" fmla="*/ 75 h 112"/>
                <a:gd name="T54" fmla="*/ 11 w 125"/>
                <a:gd name="T55" fmla="*/ 45 h 112"/>
                <a:gd name="T56" fmla="*/ 19 w 125"/>
                <a:gd name="T57" fmla="*/ 9 h 112"/>
                <a:gd name="T58" fmla="*/ 25 w 125"/>
                <a:gd name="T59" fmla="*/ 8 h 112"/>
                <a:gd name="T60" fmla="*/ 30 w 125"/>
                <a:gd name="T61" fmla="*/ 21 h 112"/>
                <a:gd name="T62" fmla="*/ 31 w 125"/>
                <a:gd name="T63" fmla="*/ 22 h 112"/>
                <a:gd name="T64" fmla="*/ 11 w 125"/>
                <a:gd name="T65" fmla="*/ 4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112">
                  <a:moveTo>
                    <a:pt x="125" y="75"/>
                  </a:moveTo>
                  <a:cubicBezTo>
                    <a:pt x="125" y="75"/>
                    <a:pt x="112" y="66"/>
                    <a:pt x="98" y="81"/>
                  </a:cubicBezTo>
                  <a:cubicBezTo>
                    <a:pt x="90" y="90"/>
                    <a:pt x="88" y="88"/>
                    <a:pt x="87" y="86"/>
                  </a:cubicBezTo>
                  <a:cubicBezTo>
                    <a:pt x="93" y="76"/>
                    <a:pt x="97" y="65"/>
                    <a:pt x="97" y="58"/>
                  </a:cubicBezTo>
                  <a:cubicBezTo>
                    <a:pt x="97" y="50"/>
                    <a:pt x="89" y="40"/>
                    <a:pt x="79" y="32"/>
                  </a:cubicBezTo>
                  <a:cubicBezTo>
                    <a:pt x="82" y="32"/>
                    <a:pt x="85" y="31"/>
                    <a:pt x="86" y="29"/>
                  </a:cubicBezTo>
                  <a:cubicBezTo>
                    <a:pt x="89" y="25"/>
                    <a:pt x="89" y="20"/>
                    <a:pt x="85" y="17"/>
                  </a:cubicBezTo>
                  <a:cubicBezTo>
                    <a:pt x="81" y="14"/>
                    <a:pt x="76" y="15"/>
                    <a:pt x="73" y="18"/>
                  </a:cubicBezTo>
                  <a:cubicBezTo>
                    <a:pt x="71" y="21"/>
                    <a:pt x="71" y="24"/>
                    <a:pt x="72" y="27"/>
                  </a:cubicBezTo>
                  <a:cubicBezTo>
                    <a:pt x="61" y="19"/>
                    <a:pt x="49" y="15"/>
                    <a:pt x="42" y="16"/>
                  </a:cubicBezTo>
                  <a:cubicBezTo>
                    <a:pt x="40" y="16"/>
                    <a:pt x="39" y="16"/>
                    <a:pt x="37" y="17"/>
                  </a:cubicBezTo>
                  <a:cubicBezTo>
                    <a:pt x="37" y="17"/>
                    <a:pt x="37" y="17"/>
                    <a:pt x="37" y="17"/>
                  </a:cubicBezTo>
                  <a:cubicBezTo>
                    <a:pt x="36" y="13"/>
                    <a:pt x="34" y="5"/>
                    <a:pt x="28" y="2"/>
                  </a:cubicBezTo>
                  <a:cubicBezTo>
                    <a:pt x="26" y="1"/>
                    <a:pt x="22" y="0"/>
                    <a:pt x="16" y="3"/>
                  </a:cubicBezTo>
                  <a:cubicBezTo>
                    <a:pt x="0" y="10"/>
                    <a:pt x="3" y="36"/>
                    <a:pt x="4" y="51"/>
                  </a:cubicBezTo>
                  <a:cubicBezTo>
                    <a:pt x="4" y="54"/>
                    <a:pt x="4" y="54"/>
                    <a:pt x="4" y="54"/>
                  </a:cubicBezTo>
                  <a:cubicBezTo>
                    <a:pt x="4" y="56"/>
                    <a:pt x="3" y="57"/>
                    <a:pt x="3" y="58"/>
                  </a:cubicBezTo>
                  <a:cubicBezTo>
                    <a:pt x="1" y="62"/>
                    <a:pt x="1" y="66"/>
                    <a:pt x="1" y="68"/>
                  </a:cubicBezTo>
                  <a:cubicBezTo>
                    <a:pt x="1" y="69"/>
                    <a:pt x="1" y="69"/>
                    <a:pt x="1" y="69"/>
                  </a:cubicBezTo>
                  <a:cubicBezTo>
                    <a:pt x="56" y="111"/>
                    <a:pt x="56" y="111"/>
                    <a:pt x="56" y="111"/>
                  </a:cubicBezTo>
                  <a:cubicBezTo>
                    <a:pt x="56" y="111"/>
                    <a:pt x="57" y="111"/>
                    <a:pt x="57" y="111"/>
                  </a:cubicBezTo>
                  <a:cubicBezTo>
                    <a:pt x="61" y="111"/>
                    <a:pt x="67" y="108"/>
                    <a:pt x="72" y="104"/>
                  </a:cubicBezTo>
                  <a:cubicBezTo>
                    <a:pt x="72" y="104"/>
                    <a:pt x="72" y="104"/>
                    <a:pt x="72" y="104"/>
                  </a:cubicBezTo>
                  <a:cubicBezTo>
                    <a:pt x="72" y="104"/>
                    <a:pt x="86" y="112"/>
                    <a:pt x="94" y="101"/>
                  </a:cubicBezTo>
                  <a:cubicBezTo>
                    <a:pt x="103" y="90"/>
                    <a:pt x="115" y="78"/>
                    <a:pt x="122" y="82"/>
                  </a:cubicBezTo>
                  <a:cubicBezTo>
                    <a:pt x="119" y="77"/>
                    <a:pt x="119" y="77"/>
                    <a:pt x="119" y="77"/>
                  </a:cubicBezTo>
                  <a:lnTo>
                    <a:pt x="125" y="75"/>
                  </a:lnTo>
                  <a:close/>
                  <a:moveTo>
                    <a:pt x="11" y="45"/>
                  </a:moveTo>
                  <a:cubicBezTo>
                    <a:pt x="9" y="31"/>
                    <a:pt x="9" y="14"/>
                    <a:pt x="19" y="9"/>
                  </a:cubicBezTo>
                  <a:cubicBezTo>
                    <a:pt x="22" y="7"/>
                    <a:pt x="24" y="8"/>
                    <a:pt x="25" y="8"/>
                  </a:cubicBezTo>
                  <a:cubicBezTo>
                    <a:pt x="29" y="10"/>
                    <a:pt x="30" y="19"/>
                    <a:pt x="30" y="21"/>
                  </a:cubicBezTo>
                  <a:cubicBezTo>
                    <a:pt x="30" y="22"/>
                    <a:pt x="30" y="22"/>
                    <a:pt x="31" y="22"/>
                  </a:cubicBezTo>
                  <a:cubicBezTo>
                    <a:pt x="25" y="28"/>
                    <a:pt x="17" y="37"/>
                    <a:pt x="1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6" name="Freeform 66"/>
            <p:cNvSpPr/>
            <p:nvPr/>
          </p:nvSpPr>
          <p:spPr bwMode="auto">
            <a:xfrm>
              <a:off x="4293" y="2147"/>
              <a:ext cx="50" cy="72"/>
            </a:xfrm>
            <a:custGeom>
              <a:avLst/>
              <a:gdLst>
                <a:gd name="T0" fmla="*/ 21 w 27"/>
                <a:gd name="T1" fmla="*/ 39 h 39"/>
                <a:gd name="T2" fmla="*/ 21 w 27"/>
                <a:gd name="T3" fmla="*/ 39 h 39"/>
                <a:gd name="T4" fmla="*/ 18 w 27"/>
                <a:gd name="T5" fmla="*/ 35 h 39"/>
                <a:gd name="T6" fmla="*/ 3 w 27"/>
                <a:gd name="T7" fmla="*/ 8 h 39"/>
                <a:gd name="T8" fmla="*/ 1 w 27"/>
                <a:gd name="T9" fmla="*/ 3 h 39"/>
                <a:gd name="T10" fmla="*/ 6 w 27"/>
                <a:gd name="T11" fmla="*/ 1 h 39"/>
                <a:gd name="T12" fmla="*/ 25 w 27"/>
                <a:gd name="T13" fmla="*/ 35 h 39"/>
                <a:gd name="T14" fmla="*/ 21 w 27"/>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9">
                  <a:moveTo>
                    <a:pt x="21" y="39"/>
                  </a:moveTo>
                  <a:cubicBezTo>
                    <a:pt x="21" y="39"/>
                    <a:pt x="21" y="39"/>
                    <a:pt x="21" y="39"/>
                  </a:cubicBezTo>
                  <a:cubicBezTo>
                    <a:pt x="19" y="39"/>
                    <a:pt x="17" y="37"/>
                    <a:pt x="18" y="35"/>
                  </a:cubicBezTo>
                  <a:cubicBezTo>
                    <a:pt x="19" y="17"/>
                    <a:pt x="3" y="8"/>
                    <a:pt x="3" y="8"/>
                  </a:cubicBezTo>
                  <a:cubicBezTo>
                    <a:pt x="1" y="7"/>
                    <a:pt x="0" y="5"/>
                    <a:pt x="1" y="3"/>
                  </a:cubicBezTo>
                  <a:cubicBezTo>
                    <a:pt x="2" y="1"/>
                    <a:pt x="4" y="0"/>
                    <a:pt x="6" y="1"/>
                  </a:cubicBezTo>
                  <a:cubicBezTo>
                    <a:pt x="7" y="2"/>
                    <a:pt x="27" y="12"/>
                    <a:pt x="25" y="35"/>
                  </a:cubicBezTo>
                  <a:cubicBezTo>
                    <a:pt x="25" y="38"/>
                    <a:pt x="24" y="39"/>
                    <a:pt x="2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7" name="Freeform 67"/>
            <p:cNvSpPr/>
            <p:nvPr/>
          </p:nvSpPr>
          <p:spPr bwMode="auto">
            <a:xfrm>
              <a:off x="4050" y="2318"/>
              <a:ext cx="356" cy="20"/>
            </a:xfrm>
            <a:custGeom>
              <a:avLst/>
              <a:gdLst>
                <a:gd name="T0" fmla="*/ 186 w 192"/>
                <a:gd name="T1" fmla="*/ 11 h 11"/>
                <a:gd name="T2" fmla="*/ 5 w 192"/>
                <a:gd name="T3" fmla="*/ 11 h 11"/>
                <a:gd name="T4" fmla="*/ 0 w 192"/>
                <a:gd name="T5" fmla="*/ 6 h 11"/>
                <a:gd name="T6" fmla="*/ 5 w 192"/>
                <a:gd name="T7" fmla="*/ 0 h 11"/>
                <a:gd name="T8" fmla="*/ 186 w 192"/>
                <a:gd name="T9" fmla="*/ 0 h 11"/>
                <a:gd name="T10" fmla="*/ 192 w 192"/>
                <a:gd name="T11" fmla="*/ 6 h 11"/>
                <a:gd name="T12" fmla="*/ 186 w 192"/>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2" h="11">
                  <a:moveTo>
                    <a:pt x="186" y="11"/>
                  </a:moveTo>
                  <a:cubicBezTo>
                    <a:pt x="5" y="11"/>
                    <a:pt x="5" y="11"/>
                    <a:pt x="5" y="11"/>
                  </a:cubicBezTo>
                  <a:cubicBezTo>
                    <a:pt x="2" y="11"/>
                    <a:pt x="0" y="9"/>
                    <a:pt x="0" y="6"/>
                  </a:cubicBezTo>
                  <a:cubicBezTo>
                    <a:pt x="0" y="3"/>
                    <a:pt x="2" y="0"/>
                    <a:pt x="5" y="0"/>
                  </a:cubicBezTo>
                  <a:cubicBezTo>
                    <a:pt x="186" y="0"/>
                    <a:pt x="186" y="0"/>
                    <a:pt x="186" y="0"/>
                  </a:cubicBezTo>
                  <a:cubicBezTo>
                    <a:pt x="189" y="0"/>
                    <a:pt x="192" y="3"/>
                    <a:pt x="192" y="6"/>
                  </a:cubicBezTo>
                  <a:cubicBezTo>
                    <a:pt x="192" y="9"/>
                    <a:pt x="189" y="11"/>
                    <a:pt x="18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8" name="Freeform 68"/>
            <p:cNvSpPr>
              <a:spLocks noEditPoints="1"/>
            </p:cNvSpPr>
            <p:nvPr/>
          </p:nvSpPr>
          <p:spPr bwMode="auto">
            <a:xfrm>
              <a:off x="5603" y="1975"/>
              <a:ext cx="358" cy="356"/>
            </a:xfrm>
            <a:custGeom>
              <a:avLst/>
              <a:gdLst>
                <a:gd name="T0" fmla="*/ 182 w 193"/>
                <a:gd name="T1" fmla="*/ 56 h 192"/>
                <a:gd name="T2" fmla="*/ 186 w 193"/>
                <a:gd name="T3" fmla="*/ 21 h 192"/>
                <a:gd name="T4" fmla="*/ 181 w 193"/>
                <a:gd name="T5" fmla="*/ 15 h 192"/>
                <a:gd name="T6" fmla="*/ 175 w 193"/>
                <a:gd name="T7" fmla="*/ 20 h 192"/>
                <a:gd name="T8" fmla="*/ 170 w 193"/>
                <a:gd name="T9" fmla="*/ 61 h 192"/>
                <a:gd name="T10" fmla="*/ 153 w 193"/>
                <a:gd name="T11" fmla="*/ 66 h 192"/>
                <a:gd name="T12" fmla="*/ 155 w 193"/>
                <a:gd name="T13" fmla="*/ 21 h 192"/>
                <a:gd name="T14" fmla="*/ 150 w 193"/>
                <a:gd name="T15" fmla="*/ 15 h 192"/>
                <a:gd name="T16" fmla="*/ 144 w 193"/>
                <a:gd name="T17" fmla="*/ 20 h 192"/>
                <a:gd name="T18" fmla="*/ 142 w 193"/>
                <a:gd name="T19" fmla="*/ 68 h 192"/>
                <a:gd name="T20" fmla="*/ 142 w 193"/>
                <a:gd name="T21" fmla="*/ 69 h 192"/>
                <a:gd name="T22" fmla="*/ 133 w 193"/>
                <a:gd name="T23" fmla="*/ 70 h 192"/>
                <a:gd name="T24" fmla="*/ 133 w 193"/>
                <a:gd name="T25" fmla="*/ 69 h 192"/>
                <a:gd name="T26" fmla="*/ 126 w 193"/>
                <a:gd name="T27" fmla="*/ 6 h 192"/>
                <a:gd name="T28" fmla="*/ 120 w 193"/>
                <a:gd name="T29" fmla="*/ 1 h 192"/>
                <a:gd name="T30" fmla="*/ 115 w 193"/>
                <a:gd name="T31" fmla="*/ 7 h 192"/>
                <a:gd name="T32" fmla="*/ 122 w 193"/>
                <a:gd name="T33" fmla="*/ 71 h 192"/>
                <a:gd name="T34" fmla="*/ 122 w 193"/>
                <a:gd name="T35" fmla="*/ 71 h 192"/>
                <a:gd name="T36" fmla="*/ 103 w 193"/>
                <a:gd name="T37" fmla="*/ 72 h 192"/>
                <a:gd name="T38" fmla="*/ 109 w 193"/>
                <a:gd name="T39" fmla="*/ 29 h 192"/>
                <a:gd name="T40" fmla="*/ 104 w 193"/>
                <a:gd name="T41" fmla="*/ 23 h 192"/>
                <a:gd name="T42" fmla="*/ 98 w 193"/>
                <a:gd name="T43" fmla="*/ 28 h 192"/>
                <a:gd name="T44" fmla="*/ 92 w 193"/>
                <a:gd name="T45" fmla="*/ 72 h 192"/>
                <a:gd name="T46" fmla="*/ 85 w 193"/>
                <a:gd name="T47" fmla="*/ 72 h 192"/>
                <a:gd name="T48" fmla="*/ 89 w 193"/>
                <a:gd name="T49" fmla="*/ 7 h 192"/>
                <a:gd name="T50" fmla="*/ 84 w 193"/>
                <a:gd name="T51" fmla="*/ 1 h 192"/>
                <a:gd name="T52" fmla="*/ 78 w 193"/>
                <a:gd name="T53" fmla="*/ 6 h 192"/>
                <a:gd name="T54" fmla="*/ 73 w 193"/>
                <a:gd name="T55" fmla="*/ 71 h 192"/>
                <a:gd name="T56" fmla="*/ 71 w 193"/>
                <a:gd name="T57" fmla="*/ 71 h 192"/>
                <a:gd name="T58" fmla="*/ 71 w 193"/>
                <a:gd name="T59" fmla="*/ 68 h 192"/>
                <a:gd name="T60" fmla="*/ 58 w 193"/>
                <a:gd name="T61" fmla="*/ 22 h 192"/>
                <a:gd name="T62" fmla="*/ 51 w 193"/>
                <a:gd name="T63" fmla="*/ 18 h 192"/>
                <a:gd name="T64" fmla="*/ 47 w 193"/>
                <a:gd name="T65" fmla="*/ 25 h 192"/>
                <a:gd name="T66" fmla="*/ 60 w 193"/>
                <a:gd name="T67" fmla="*/ 69 h 192"/>
                <a:gd name="T68" fmla="*/ 58 w 193"/>
                <a:gd name="T69" fmla="*/ 69 h 192"/>
                <a:gd name="T70" fmla="*/ 58 w 193"/>
                <a:gd name="T71" fmla="*/ 68 h 192"/>
                <a:gd name="T72" fmla="*/ 40 w 193"/>
                <a:gd name="T73" fmla="*/ 15 h 192"/>
                <a:gd name="T74" fmla="*/ 33 w 193"/>
                <a:gd name="T75" fmla="*/ 11 h 192"/>
                <a:gd name="T76" fmla="*/ 29 w 193"/>
                <a:gd name="T77" fmla="*/ 18 h 192"/>
                <a:gd name="T78" fmla="*/ 45 w 193"/>
                <a:gd name="T79" fmla="*/ 67 h 192"/>
                <a:gd name="T80" fmla="*/ 35 w 193"/>
                <a:gd name="T81" fmla="*/ 64 h 192"/>
                <a:gd name="T82" fmla="*/ 12 w 193"/>
                <a:gd name="T83" fmla="*/ 18 h 192"/>
                <a:gd name="T84" fmla="*/ 4 w 193"/>
                <a:gd name="T85" fmla="*/ 15 h 192"/>
                <a:gd name="T86" fmla="*/ 2 w 193"/>
                <a:gd name="T87" fmla="*/ 23 h 192"/>
                <a:gd name="T88" fmla="*/ 20 w 193"/>
                <a:gd name="T89" fmla="*/ 58 h 192"/>
                <a:gd name="T90" fmla="*/ 3 w 193"/>
                <a:gd name="T91" fmla="*/ 50 h 192"/>
                <a:gd name="T92" fmla="*/ 34 w 193"/>
                <a:gd name="T93" fmla="*/ 192 h 192"/>
                <a:gd name="T94" fmla="*/ 162 w 193"/>
                <a:gd name="T95" fmla="*/ 192 h 192"/>
                <a:gd name="T96" fmla="*/ 193 w 193"/>
                <a:gd name="T97" fmla="*/ 50 h 192"/>
                <a:gd name="T98" fmla="*/ 182 w 193"/>
                <a:gd name="T99" fmla="*/ 56 h 192"/>
                <a:gd name="T100" fmla="*/ 98 w 193"/>
                <a:gd name="T101" fmla="*/ 161 h 192"/>
                <a:gd name="T102" fmla="*/ 68 w 193"/>
                <a:gd name="T103" fmla="*/ 129 h 192"/>
                <a:gd name="T104" fmla="*/ 98 w 193"/>
                <a:gd name="T105" fmla="*/ 98 h 192"/>
                <a:gd name="T106" fmla="*/ 128 w 193"/>
                <a:gd name="T107" fmla="*/ 129 h 192"/>
                <a:gd name="T108" fmla="*/ 98 w 193"/>
                <a:gd name="T109" fmla="*/ 16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3" h="192">
                  <a:moveTo>
                    <a:pt x="182" y="56"/>
                  </a:moveTo>
                  <a:cubicBezTo>
                    <a:pt x="186" y="21"/>
                    <a:pt x="186" y="21"/>
                    <a:pt x="186" y="21"/>
                  </a:cubicBezTo>
                  <a:cubicBezTo>
                    <a:pt x="186" y="18"/>
                    <a:pt x="184" y="15"/>
                    <a:pt x="181" y="15"/>
                  </a:cubicBezTo>
                  <a:cubicBezTo>
                    <a:pt x="178" y="14"/>
                    <a:pt x="175" y="17"/>
                    <a:pt x="175" y="20"/>
                  </a:cubicBezTo>
                  <a:cubicBezTo>
                    <a:pt x="170" y="61"/>
                    <a:pt x="170" y="61"/>
                    <a:pt x="170" y="61"/>
                  </a:cubicBezTo>
                  <a:cubicBezTo>
                    <a:pt x="164" y="63"/>
                    <a:pt x="159" y="65"/>
                    <a:pt x="153" y="66"/>
                  </a:cubicBezTo>
                  <a:cubicBezTo>
                    <a:pt x="155" y="21"/>
                    <a:pt x="155" y="21"/>
                    <a:pt x="155" y="21"/>
                  </a:cubicBezTo>
                  <a:cubicBezTo>
                    <a:pt x="155" y="18"/>
                    <a:pt x="153" y="15"/>
                    <a:pt x="150" y="15"/>
                  </a:cubicBezTo>
                  <a:cubicBezTo>
                    <a:pt x="147" y="15"/>
                    <a:pt x="144" y="17"/>
                    <a:pt x="144" y="20"/>
                  </a:cubicBezTo>
                  <a:cubicBezTo>
                    <a:pt x="142" y="68"/>
                    <a:pt x="142" y="68"/>
                    <a:pt x="142" y="68"/>
                  </a:cubicBezTo>
                  <a:cubicBezTo>
                    <a:pt x="142" y="68"/>
                    <a:pt x="142" y="68"/>
                    <a:pt x="142" y="69"/>
                  </a:cubicBezTo>
                  <a:cubicBezTo>
                    <a:pt x="139" y="69"/>
                    <a:pt x="136" y="70"/>
                    <a:pt x="133" y="70"/>
                  </a:cubicBezTo>
                  <a:cubicBezTo>
                    <a:pt x="133" y="70"/>
                    <a:pt x="133" y="70"/>
                    <a:pt x="133" y="69"/>
                  </a:cubicBezTo>
                  <a:cubicBezTo>
                    <a:pt x="126" y="6"/>
                    <a:pt x="126" y="6"/>
                    <a:pt x="126" y="6"/>
                  </a:cubicBezTo>
                  <a:cubicBezTo>
                    <a:pt x="126" y="3"/>
                    <a:pt x="123" y="0"/>
                    <a:pt x="120" y="1"/>
                  </a:cubicBezTo>
                  <a:cubicBezTo>
                    <a:pt x="117" y="1"/>
                    <a:pt x="114" y="4"/>
                    <a:pt x="115" y="7"/>
                  </a:cubicBezTo>
                  <a:cubicBezTo>
                    <a:pt x="122" y="71"/>
                    <a:pt x="122" y="71"/>
                    <a:pt x="122" y="71"/>
                  </a:cubicBezTo>
                  <a:cubicBezTo>
                    <a:pt x="122" y="71"/>
                    <a:pt x="122" y="71"/>
                    <a:pt x="122" y="71"/>
                  </a:cubicBezTo>
                  <a:cubicBezTo>
                    <a:pt x="116" y="72"/>
                    <a:pt x="110" y="72"/>
                    <a:pt x="103" y="72"/>
                  </a:cubicBezTo>
                  <a:cubicBezTo>
                    <a:pt x="109" y="29"/>
                    <a:pt x="109" y="29"/>
                    <a:pt x="109" y="29"/>
                  </a:cubicBezTo>
                  <a:cubicBezTo>
                    <a:pt x="110" y="26"/>
                    <a:pt x="107" y="23"/>
                    <a:pt x="104" y="23"/>
                  </a:cubicBezTo>
                  <a:cubicBezTo>
                    <a:pt x="101" y="23"/>
                    <a:pt x="98" y="25"/>
                    <a:pt x="98" y="28"/>
                  </a:cubicBezTo>
                  <a:cubicBezTo>
                    <a:pt x="92" y="72"/>
                    <a:pt x="92" y="72"/>
                    <a:pt x="92" y="72"/>
                  </a:cubicBezTo>
                  <a:cubicBezTo>
                    <a:pt x="89" y="72"/>
                    <a:pt x="87" y="72"/>
                    <a:pt x="85" y="72"/>
                  </a:cubicBezTo>
                  <a:cubicBezTo>
                    <a:pt x="89" y="7"/>
                    <a:pt x="89" y="7"/>
                    <a:pt x="89" y="7"/>
                  </a:cubicBezTo>
                  <a:cubicBezTo>
                    <a:pt x="89" y="4"/>
                    <a:pt x="87" y="1"/>
                    <a:pt x="84" y="1"/>
                  </a:cubicBezTo>
                  <a:cubicBezTo>
                    <a:pt x="81" y="0"/>
                    <a:pt x="78" y="3"/>
                    <a:pt x="78" y="6"/>
                  </a:cubicBezTo>
                  <a:cubicBezTo>
                    <a:pt x="73" y="71"/>
                    <a:pt x="73" y="71"/>
                    <a:pt x="73" y="71"/>
                  </a:cubicBezTo>
                  <a:cubicBezTo>
                    <a:pt x="73" y="71"/>
                    <a:pt x="72" y="71"/>
                    <a:pt x="71" y="71"/>
                  </a:cubicBezTo>
                  <a:cubicBezTo>
                    <a:pt x="71" y="70"/>
                    <a:pt x="71" y="69"/>
                    <a:pt x="71" y="68"/>
                  </a:cubicBezTo>
                  <a:cubicBezTo>
                    <a:pt x="58" y="22"/>
                    <a:pt x="58" y="22"/>
                    <a:pt x="58" y="22"/>
                  </a:cubicBezTo>
                  <a:cubicBezTo>
                    <a:pt x="57" y="19"/>
                    <a:pt x="54" y="17"/>
                    <a:pt x="51" y="18"/>
                  </a:cubicBezTo>
                  <a:cubicBezTo>
                    <a:pt x="48" y="19"/>
                    <a:pt x="46" y="22"/>
                    <a:pt x="47" y="25"/>
                  </a:cubicBezTo>
                  <a:cubicBezTo>
                    <a:pt x="60" y="69"/>
                    <a:pt x="60" y="69"/>
                    <a:pt x="60" y="69"/>
                  </a:cubicBezTo>
                  <a:cubicBezTo>
                    <a:pt x="59" y="69"/>
                    <a:pt x="58" y="69"/>
                    <a:pt x="58" y="69"/>
                  </a:cubicBezTo>
                  <a:cubicBezTo>
                    <a:pt x="58" y="69"/>
                    <a:pt x="58" y="69"/>
                    <a:pt x="58" y="68"/>
                  </a:cubicBezTo>
                  <a:cubicBezTo>
                    <a:pt x="40" y="15"/>
                    <a:pt x="40" y="15"/>
                    <a:pt x="40" y="15"/>
                  </a:cubicBezTo>
                  <a:cubicBezTo>
                    <a:pt x="39" y="12"/>
                    <a:pt x="36" y="10"/>
                    <a:pt x="33" y="11"/>
                  </a:cubicBezTo>
                  <a:cubicBezTo>
                    <a:pt x="30" y="12"/>
                    <a:pt x="28" y="15"/>
                    <a:pt x="29" y="18"/>
                  </a:cubicBezTo>
                  <a:cubicBezTo>
                    <a:pt x="45" y="67"/>
                    <a:pt x="45" y="67"/>
                    <a:pt x="45" y="67"/>
                  </a:cubicBezTo>
                  <a:cubicBezTo>
                    <a:pt x="42" y="66"/>
                    <a:pt x="38" y="65"/>
                    <a:pt x="35" y="64"/>
                  </a:cubicBezTo>
                  <a:cubicBezTo>
                    <a:pt x="12" y="18"/>
                    <a:pt x="12" y="18"/>
                    <a:pt x="12" y="18"/>
                  </a:cubicBezTo>
                  <a:cubicBezTo>
                    <a:pt x="10" y="15"/>
                    <a:pt x="7" y="14"/>
                    <a:pt x="4" y="15"/>
                  </a:cubicBezTo>
                  <a:cubicBezTo>
                    <a:pt x="1" y="17"/>
                    <a:pt x="0" y="20"/>
                    <a:pt x="2" y="23"/>
                  </a:cubicBezTo>
                  <a:cubicBezTo>
                    <a:pt x="20" y="58"/>
                    <a:pt x="20" y="58"/>
                    <a:pt x="20" y="58"/>
                  </a:cubicBezTo>
                  <a:cubicBezTo>
                    <a:pt x="13" y="56"/>
                    <a:pt x="8" y="53"/>
                    <a:pt x="3" y="50"/>
                  </a:cubicBezTo>
                  <a:cubicBezTo>
                    <a:pt x="34" y="192"/>
                    <a:pt x="34" y="192"/>
                    <a:pt x="34" y="192"/>
                  </a:cubicBezTo>
                  <a:cubicBezTo>
                    <a:pt x="162" y="192"/>
                    <a:pt x="162" y="192"/>
                    <a:pt x="162" y="192"/>
                  </a:cubicBezTo>
                  <a:cubicBezTo>
                    <a:pt x="193" y="50"/>
                    <a:pt x="193" y="50"/>
                    <a:pt x="193" y="50"/>
                  </a:cubicBezTo>
                  <a:cubicBezTo>
                    <a:pt x="190" y="52"/>
                    <a:pt x="186" y="54"/>
                    <a:pt x="182" y="56"/>
                  </a:cubicBezTo>
                  <a:close/>
                  <a:moveTo>
                    <a:pt x="98" y="161"/>
                  </a:moveTo>
                  <a:cubicBezTo>
                    <a:pt x="81" y="161"/>
                    <a:pt x="68" y="147"/>
                    <a:pt x="68" y="129"/>
                  </a:cubicBezTo>
                  <a:cubicBezTo>
                    <a:pt x="68" y="112"/>
                    <a:pt x="81" y="98"/>
                    <a:pt x="98" y="98"/>
                  </a:cubicBezTo>
                  <a:cubicBezTo>
                    <a:pt x="115" y="98"/>
                    <a:pt x="128" y="112"/>
                    <a:pt x="128" y="129"/>
                  </a:cubicBezTo>
                  <a:cubicBezTo>
                    <a:pt x="128" y="147"/>
                    <a:pt x="115" y="161"/>
                    <a:pt x="98"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9" name="Freeform 69"/>
            <p:cNvSpPr>
              <a:spLocks noEditPoints="1"/>
            </p:cNvSpPr>
            <p:nvPr/>
          </p:nvSpPr>
          <p:spPr bwMode="auto">
            <a:xfrm>
              <a:off x="939" y="1984"/>
              <a:ext cx="357" cy="356"/>
            </a:xfrm>
            <a:custGeom>
              <a:avLst/>
              <a:gdLst>
                <a:gd name="T0" fmla="*/ 192 w 193"/>
                <a:gd name="T1" fmla="*/ 49 h 192"/>
                <a:gd name="T2" fmla="*/ 192 w 193"/>
                <a:gd name="T3" fmla="*/ 48 h 192"/>
                <a:gd name="T4" fmla="*/ 192 w 193"/>
                <a:gd name="T5" fmla="*/ 48 h 192"/>
                <a:gd name="T6" fmla="*/ 192 w 193"/>
                <a:gd name="T7" fmla="*/ 47 h 192"/>
                <a:gd name="T8" fmla="*/ 191 w 193"/>
                <a:gd name="T9" fmla="*/ 46 h 192"/>
                <a:gd name="T10" fmla="*/ 191 w 193"/>
                <a:gd name="T11" fmla="*/ 46 h 192"/>
                <a:gd name="T12" fmla="*/ 190 w 193"/>
                <a:gd name="T13" fmla="*/ 45 h 192"/>
                <a:gd name="T14" fmla="*/ 190 w 193"/>
                <a:gd name="T15" fmla="*/ 45 h 192"/>
                <a:gd name="T16" fmla="*/ 56 w 193"/>
                <a:gd name="T17" fmla="*/ 1 h 192"/>
                <a:gd name="T18" fmla="*/ 52 w 193"/>
                <a:gd name="T19" fmla="*/ 1 h 192"/>
                <a:gd name="T20" fmla="*/ 2 w 193"/>
                <a:gd name="T21" fmla="*/ 34 h 192"/>
                <a:gd name="T22" fmla="*/ 1 w 193"/>
                <a:gd name="T23" fmla="*/ 39 h 192"/>
                <a:gd name="T24" fmla="*/ 1 w 193"/>
                <a:gd name="T25" fmla="*/ 41 h 192"/>
                <a:gd name="T26" fmla="*/ 1 w 193"/>
                <a:gd name="T27" fmla="*/ 188 h 192"/>
                <a:gd name="T28" fmla="*/ 2 w 193"/>
                <a:gd name="T29" fmla="*/ 191 h 192"/>
                <a:gd name="T30" fmla="*/ 5 w 193"/>
                <a:gd name="T31" fmla="*/ 192 h 192"/>
                <a:gd name="T32" fmla="*/ 5 w 193"/>
                <a:gd name="T33" fmla="*/ 192 h 192"/>
                <a:gd name="T34" fmla="*/ 189 w 193"/>
                <a:gd name="T35" fmla="*/ 174 h 192"/>
                <a:gd name="T36" fmla="*/ 193 w 193"/>
                <a:gd name="T37" fmla="*/ 170 h 192"/>
                <a:gd name="T38" fmla="*/ 193 w 193"/>
                <a:gd name="T39" fmla="*/ 49 h 192"/>
                <a:gd name="T40" fmla="*/ 192 w 193"/>
                <a:gd name="T41" fmla="*/ 49 h 192"/>
                <a:gd name="T42" fmla="*/ 43 w 193"/>
                <a:gd name="T43" fmla="*/ 81 h 192"/>
                <a:gd name="T44" fmla="*/ 48 w 193"/>
                <a:gd name="T45" fmla="*/ 76 h 192"/>
                <a:gd name="T46" fmla="*/ 52 w 193"/>
                <a:gd name="T47" fmla="*/ 81 h 192"/>
                <a:gd name="T48" fmla="*/ 48 w 193"/>
                <a:gd name="T49" fmla="*/ 87 h 192"/>
                <a:gd name="T50" fmla="*/ 43 w 193"/>
                <a:gd name="T51" fmla="*/ 81 h 192"/>
                <a:gd name="T52" fmla="*/ 69 w 193"/>
                <a:gd name="T53" fmla="*/ 142 h 192"/>
                <a:gd name="T54" fmla="*/ 81 w 193"/>
                <a:gd name="T55" fmla="*/ 128 h 192"/>
                <a:gd name="T56" fmla="*/ 93 w 193"/>
                <a:gd name="T57" fmla="*/ 142 h 192"/>
                <a:gd name="T58" fmla="*/ 81 w 193"/>
                <a:gd name="T59" fmla="*/ 156 h 192"/>
                <a:gd name="T60" fmla="*/ 69 w 193"/>
                <a:gd name="T61" fmla="*/ 142 h 192"/>
                <a:gd name="T62" fmla="*/ 129 w 193"/>
                <a:gd name="T63" fmla="*/ 88 h 192"/>
                <a:gd name="T64" fmla="*/ 138 w 193"/>
                <a:gd name="T65" fmla="*/ 77 h 192"/>
                <a:gd name="T66" fmla="*/ 147 w 193"/>
                <a:gd name="T67" fmla="*/ 88 h 192"/>
                <a:gd name="T68" fmla="*/ 138 w 193"/>
                <a:gd name="T69" fmla="*/ 98 h 192"/>
                <a:gd name="T70" fmla="*/ 129 w 193"/>
                <a:gd name="T71" fmla="*/ 88 h 192"/>
                <a:gd name="T72" fmla="*/ 55 w 193"/>
                <a:gd name="T73" fmla="*/ 9 h 192"/>
                <a:gd name="T74" fmla="*/ 160 w 193"/>
                <a:gd name="T75" fmla="*/ 44 h 192"/>
                <a:gd name="T76" fmla="*/ 13 w 193"/>
                <a:gd name="T77" fmla="*/ 37 h 192"/>
                <a:gd name="T78" fmla="*/ 55 w 193"/>
                <a:gd name="T79" fmla="*/ 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192">
                  <a:moveTo>
                    <a:pt x="192" y="49"/>
                  </a:moveTo>
                  <a:cubicBezTo>
                    <a:pt x="192" y="49"/>
                    <a:pt x="192" y="48"/>
                    <a:pt x="192" y="48"/>
                  </a:cubicBezTo>
                  <a:cubicBezTo>
                    <a:pt x="192" y="48"/>
                    <a:pt x="192" y="48"/>
                    <a:pt x="192" y="48"/>
                  </a:cubicBezTo>
                  <a:cubicBezTo>
                    <a:pt x="192" y="47"/>
                    <a:pt x="192" y="47"/>
                    <a:pt x="192" y="47"/>
                  </a:cubicBezTo>
                  <a:cubicBezTo>
                    <a:pt x="192" y="47"/>
                    <a:pt x="191" y="46"/>
                    <a:pt x="191" y="46"/>
                  </a:cubicBezTo>
                  <a:cubicBezTo>
                    <a:pt x="191" y="46"/>
                    <a:pt x="191" y="46"/>
                    <a:pt x="191" y="46"/>
                  </a:cubicBezTo>
                  <a:cubicBezTo>
                    <a:pt x="190" y="46"/>
                    <a:pt x="190" y="46"/>
                    <a:pt x="190" y="45"/>
                  </a:cubicBezTo>
                  <a:cubicBezTo>
                    <a:pt x="190" y="45"/>
                    <a:pt x="190" y="45"/>
                    <a:pt x="190" y="45"/>
                  </a:cubicBezTo>
                  <a:cubicBezTo>
                    <a:pt x="56" y="1"/>
                    <a:pt x="56" y="1"/>
                    <a:pt x="56" y="1"/>
                  </a:cubicBezTo>
                  <a:cubicBezTo>
                    <a:pt x="55" y="0"/>
                    <a:pt x="53" y="0"/>
                    <a:pt x="52" y="1"/>
                  </a:cubicBezTo>
                  <a:cubicBezTo>
                    <a:pt x="2" y="34"/>
                    <a:pt x="2" y="34"/>
                    <a:pt x="2" y="34"/>
                  </a:cubicBezTo>
                  <a:cubicBezTo>
                    <a:pt x="1" y="35"/>
                    <a:pt x="0" y="37"/>
                    <a:pt x="1" y="39"/>
                  </a:cubicBezTo>
                  <a:cubicBezTo>
                    <a:pt x="1" y="40"/>
                    <a:pt x="1" y="40"/>
                    <a:pt x="1" y="41"/>
                  </a:cubicBezTo>
                  <a:cubicBezTo>
                    <a:pt x="1" y="188"/>
                    <a:pt x="1" y="188"/>
                    <a:pt x="1" y="188"/>
                  </a:cubicBezTo>
                  <a:cubicBezTo>
                    <a:pt x="1" y="189"/>
                    <a:pt x="1" y="191"/>
                    <a:pt x="2" y="191"/>
                  </a:cubicBezTo>
                  <a:cubicBezTo>
                    <a:pt x="3" y="192"/>
                    <a:pt x="4" y="192"/>
                    <a:pt x="5" y="192"/>
                  </a:cubicBezTo>
                  <a:cubicBezTo>
                    <a:pt x="5" y="192"/>
                    <a:pt x="5" y="192"/>
                    <a:pt x="5" y="192"/>
                  </a:cubicBezTo>
                  <a:cubicBezTo>
                    <a:pt x="189" y="174"/>
                    <a:pt x="189" y="174"/>
                    <a:pt x="189" y="174"/>
                  </a:cubicBezTo>
                  <a:cubicBezTo>
                    <a:pt x="191" y="174"/>
                    <a:pt x="193" y="172"/>
                    <a:pt x="193" y="170"/>
                  </a:cubicBezTo>
                  <a:cubicBezTo>
                    <a:pt x="193" y="49"/>
                    <a:pt x="193" y="49"/>
                    <a:pt x="193" y="49"/>
                  </a:cubicBezTo>
                  <a:cubicBezTo>
                    <a:pt x="193" y="49"/>
                    <a:pt x="192" y="49"/>
                    <a:pt x="192" y="49"/>
                  </a:cubicBezTo>
                  <a:close/>
                  <a:moveTo>
                    <a:pt x="43" y="81"/>
                  </a:moveTo>
                  <a:cubicBezTo>
                    <a:pt x="43" y="78"/>
                    <a:pt x="45" y="76"/>
                    <a:pt x="48" y="76"/>
                  </a:cubicBezTo>
                  <a:cubicBezTo>
                    <a:pt x="50" y="76"/>
                    <a:pt x="52" y="78"/>
                    <a:pt x="52" y="81"/>
                  </a:cubicBezTo>
                  <a:cubicBezTo>
                    <a:pt x="52" y="85"/>
                    <a:pt x="50" y="87"/>
                    <a:pt x="48" y="87"/>
                  </a:cubicBezTo>
                  <a:cubicBezTo>
                    <a:pt x="45" y="87"/>
                    <a:pt x="43" y="85"/>
                    <a:pt x="43" y="81"/>
                  </a:cubicBezTo>
                  <a:close/>
                  <a:moveTo>
                    <a:pt x="69" y="142"/>
                  </a:moveTo>
                  <a:cubicBezTo>
                    <a:pt x="69" y="134"/>
                    <a:pt x="74" y="128"/>
                    <a:pt x="81" y="128"/>
                  </a:cubicBezTo>
                  <a:cubicBezTo>
                    <a:pt x="87" y="128"/>
                    <a:pt x="93" y="134"/>
                    <a:pt x="93" y="142"/>
                  </a:cubicBezTo>
                  <a:cubicBezTo>
                    <a:pt x="93" y="150"/>
                    <a:pt x="87" y="156"/>
                    <a:pt x="81" y="156"/>
                  </a:cubicBezTo>
                  <a:cubicBezTo>
                    <a:pt x="74" y="156"/>
                    <a:pt x="69" y="150"/>
                    <a:pt x="69" y="142"/>
                  </a:cubicBezTo>
                  <a:close/>
                  <a:moveTo>
                    <a:pt x="129" y="88"/>
                  </a:moveTo>
                  <a:cubicBezTo>
                    <a:pt x="129" y="82"/>
                    <a:pt x="133" y="77"/>
                    <a:pt x="138" y="77"/>
                  </a:cubicBezTo>
                  <a:cubicBezTo>
                    <a:pt x="143" y="77"/>
                    <a:pt x="147" y="82"/>
                    <a:pt x="147" y="88"/>
                  </a:cubicBezTo>
                  <a:cubicBezTo>
                    <a:pt x="147" y="93"/>
                    <a:pt x="143" y="98"/>
                    <a:pt x="138" y="98"/>
                  </a:cubicBezTo>
                  <a:cubicBezTo>
                    <a:pt x="133" y="98"/>
                    <a:pt x="129" y="93"/>
                    <a:pt x="129" y="88"/>
                  </a:cubicBezTo>
                  <a:close/>
                  <a:moveTo>
                    <a:pt x="55" y="9"/>
                  </a:moveTo>
                  <a:cubicBezTo>
                    <a:pt x="160" y="44"/>
                    <a:pt x="160" y="44"/>
                    <a:pt x="160" y="44"/>
                  </a:cubicBezTo>
                  <a:cubicBezTo>
                    <a:pt x="13" y="37"/>
                    <a:pt x="13" y="37"/>
                    <a:pt x="13" y="37"/>
                  </a:cubicBezTo>
                  <a:lnTo>
                    <a:pt x="55"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0" name="Oval 70"/>
            <p:cNvSpPr>
              <a:spLocks noChangeArrowheads="1"/>
            </p:cNvSpPr>
            <p:nvPr/>
          </p:nvSpPr>
          <p:spPr bwMode="auto">
            <a:xfrm>
              <a:off x="1027" y="2017"/>
              <a:ext cx="34" cy="1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1" name="Freeform 71"/>
            <p:cNvSpPr/>
            <p:nvPr/>
          </p:nvSpPr>
          <p:spPr bwMode="auto">
            <a:xfrm>
              <a:off x="7334" y="2212"/>
              <a:ext cx="171" cy="128"/>
            </a:xfrm>
            <a:custGeom>
              <a:avLst/>
              <a:gdLst>
                <a:gd name="T0" fmla="*/ 89 w 92"/>
                <a:gd name="T1" fmla="*/ 9 h 69"/>
                <a:gd name="T2" fmla="*/ 68 w 92"/>
                <a:gd name="T3" fmla="*/ 4 h 69"/>
                <a:gd name="T4" fmla="*/ 67 w 92"/>
                <a:gd name="T5" fmla="*/ 4 h 69"/>
                <a:gd name="T6" fmla="*/ 56 w 92"/>
                <a:gd name="T7" fmla="*/ 12 h 69"/>
                <a:gd name="T8" fmla="*/ 56 w 92"/>
                <a:gd name="T9" fmla="*/ 12 h 69"/>
                <a:gd name="T10" fmla="*/ 49 w 92"/>
                <a:gd name="T11" fmla="*/ 22 h 69"/>
                <a:gd name="T12" fmla="*/ 50 w 92"/>
                <a:gd name="T13" fmla="*/ 31 h 69"/>
                <a:gd name="T14" fmla="*/ 2 w 92"/>
                <a:gd name="T15" fmla="*/ 62 h 69"/>
                <a:gd name="T16" fmla="*/ 1 w 92"/>
                <a:gd name="T17" fmla="*/ 68 h 69"/>
                <a:gd name="T18" fmla="*/ 4 w 92"/>
                <a:gd name="T19" fmla="*/ 69 h 69"/>
                <a:gd name="T20" fmla="*/ 6 w 92"/>
                <a:gd name="T21" fmla="*/ 69 h 69"/>
                <a:gd name="T22" fmla="*/ 54 w 92"/>
                <a:gd name="T23" fmla="*/ 37 h 69"/>
                <a:gd name="T24" fmla="*/ 65 w 92"/>
                <a:gd name="T25" fmla="*/ 41 h 69"/>
                <a:gd name="T26" fmla="*/ 74 w 92"/>
                <a:gd name="T27" fmla="*/ 38 h 69"/>
                <a:gd name="T28" fmla="*/ 84 w 92"/>
                <a:gd name="T29" fmla="*/ 31 h 69"/>
                <a:gd name="T30" fmla="*/ 84 w 92"/>
                <a:gd name="T31" fmla="*/ 31 h 69"/>
                <a:gd name="T32" fmla="*/ 85 w 92"/>
                <a:gd name="T33" fmla="*/ 31 h 69"/>
                <a:gd name="T34" fmla="*/ 85 w 92"/>
                <a:gd name="T35" fmla="*/ 31 h 69"/>
                <a:gd name="T36" fmla="*/ 86 w 92"/>
                <a:gd name="T37" fmla="*/ 30 h 69"/>
                <a:gd name="T38" fmla="*/ 91 w 92"/>
                <a:gd name="T39" fmla="*/ 21 h 69"/>
                <a:gd name="T40" fmla="*/ 89 w 92"/>
                <a:gd name="T41" fmla="*/ 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69">
                  <a:moveTo>
                    <a:pt x="89" y="9"/>
                  </a:moveTo>
                  <a:cubicBezTo>
                    <a:pt x="84" y="2"/>
                    <a:pt x="75" y="0"/>
                    <a:pt x="68" y="4"/>
                  </a:cubicBezTo>
                  <a:cubicBezTo>
                    <a:pt x="68" y="4"/>
                    <a:pt x="67" y="4"/>
                    <a:pt x="67" y="4"/>
                  </a:cubicBezTo>
                  <a:cubicBezTo>
                    <a:pt x="56" y="12"/>
                    <a:pt x="56" y="12"/>
                    <a:pt x="56" y="12"/>
                  </a:cubicBezTo>
                  <a:cubicBezTo>
                    <a:pt x="56" y="12"/>
                    <a:pt x="56" y="12"/>
                    <a:pt x="56" y="12"/>
                  </a:cubicBezTo>
                  <a:cubicBezTo>
                    <a:pt x="52" y="14"/>
                    <a:pt x="50" y="18"/>
                    <a:pt x="49" y="22"/>
                  </a:cubicBezTo>
                  <a:cubicBezTo>
                    <a:pt x="48" y="25"/>
                    <a:pt x="49" y="28"/>
                    <a:pt x="50" y="31"/>
                  </a:cubicBezTo>
                  <a:cubicBezTo>
                    <a:pt x="2" y="62"/>
                    <a:pt x="2" y="62"/>
                    <a:pt x="2" y="62"/>
                  </a:cubicBezTo>
                  <a:cubicBezTo>
                    <a:pt x="0" y="64"/>
                    <a:pt x="0" y="66"/>
                    <a:pt x="1" y="68"/>
                  </a:cubicBezTo>
                  <a:cubicBezTo>
                    <a:pt x="2" y="69"/>
                    <a:pt x="3" y="69"/>
                    <a:pt x="4" y="69"/>
                  </a:cubicBezTo>
                  <a:cubicBezTo>
                    <a:pt x="5" y="69"/>
                    <a:pt x="6" y="69"/>
                    <a:pt x="6" y="69"/>
                  </a:cubicBezTo>
                  <a:cubicBezTo>
                    <a:pt x="54" y="37"/>
                    <a:pt x="54" y="37"/>
                    <a:pt x="54" y="37"/>
                  </a:cubicBezTo>
                  <a:cubicBezTo>
                    <a:pt x="57" y="40"/>
                    <a:pt x="61" y="41"/>
                    <a:pt x="65" y="41"/>
                  </a:cubicBezTo>
                  <a:cubicBezTo>
                    <a:pt x="68" y="41"/>
                    <a:pt x="71" y="40"/>
                    <a:pt x="74" y="38"/>
                  </a:cubicBezTo>
                  <a:cubicBezTo>
                    <a:pt x="84" y="31"/>
                    <a:pt x="84" y="31"/>
                    <a:pt x="84" y="31"/>
                  </a:cubicBezTo>
                  <a:cubicBezTo>
                    <a:pt x="84" y="31"/>
                    <a:pt x="84" y="31"/>
                    <a:pt x="84" y="31"/>
                  </a:cubicBezTo>
                  <a:cubicBezTo>
                    <a:pt x="84" y="31"/>
                    <a:pt x="84" y="31"/>
                    <a:pt x="85" y="31"/>
                  </a:cubicBezTo>
                  <a:cubicBezTo>
                    <a:pt x="85" y="31"/>
                    <a:pt x="85" y="31"/>
                    <a:pt x="85" y="31"/>
                  </a:cubicBezTo>
                  <a:cubicBezTo>
                    <a:pt x="86" y="31"/>
                    <a:pt x="86" y="30"/>
                    <a:pt x="86" y="30"/>
                  </a:cubicBezTo>
                  <a:cubicBezTo>
                    <a:pt x="89" y="28"/>
                    <a:pt x="91" y="25"/>
                    <a:pt x="91" y="21"/>
                  </a:cubicBezTo>
                  <a:cubicBezTo>
                    <a:pt x="92" y="17"/>
                    <a:pt x="91" y="13"/>
                    <a:pt x="8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2" name="Freeform 72"/>
            <p:cNvSpPr>
              <a:spLocks noEditPoints="1"/>
            </p:cNvSpPr>
            <p:nvPr/>
          </p:nvSpPr>
          <p:spPr bwMode="auto">
            <a:xfrm>
              <a:off x="7173" y="2073"/>
              <a:ext cx="297" cy="178"/>
            </a:xfrm>
            <a:custGeom>
              <a:avLst/>
              <a:gdLst>
                <a:gd name="T0" fmla="*/ 160 w 160"/>
                <a:gd name="T1" fmla="*/ 32 h 96"/>
                <a:gd name="T2" fmla="*/ 158 w 160"/>
                <a:gd name="T3" fmla="*/ 18 h 96"/>
                <a:gd name="T4" fmla="*/ 156 w 160"/>
                <a:gd name="T5" fmla="*/ 16 h 96"/>
                <a:gd name="T6" fmla="*/ 79 w 160"/>
                <a:gd name="T7" fmla="*/ 0 h 96"/>
                <a:gd name="T8" fmla="*/ 2 w 160"/>
                <a:gd name="T9" fmla="*/ 16 h 96"/>
                <a:gd name="T10" fmla="*/ 2 w 160"/>
                <a:gd name="T11" fmla="*/ 18 h 96"/>
                <a:gd name="T12" fmla="*/ 0 w 160"/>
                <a:gd name="T13" fmla="*/ 32 h 96"/>
                <a:gd name="T14" fmla="*/ 80 w 160"/>
                <a:gd name="T15" fmla="*/ 96 h 96"/>
                <a:gd name="T16" fmla="*/ 160 w 160"/>
                <a:gd name="T17" fmla="*/ 32 h 96"/>
                <a:gd name="T18" fmla="*/ 79 w 160"/>
                <a:gd name="T19" fmla="*/ 8 h 96"/>
                <a:gd name="T20" fmla="*/ 150 w 160"/>
                <a:gd name="T21" fmla="*/ 20 h 96"/>
                <a:gd name="T22" fmla="*/ 79 w 160"/>
                <a:gd name="T23" fmla="*/ 33 h 96"/>
                <a:gd name="T24" fmla="*/ 9 w 160"/>
                <a:gd name="T25" fmla="*/ 20 h 96"/>
                <a:gd name="T26" fmla="*/ 9 w 160"/>
                <a:gd name="T27" fmla="*/ 20 h 96"/>
                <a:gd name="T28" fmla="*/ 79 w 160"/>
                <a:gd name="T29" fmla="*/ 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0" h="96">
                  <a:moveTo>
                    <a:pt x="160" y="32"/>
                  </a:moveTo>
                  <a:cubicBezTo>
                    <a:pt x="160" y="27"/>
                    <a:pt x="159" y="23"/>
                    <a:pt x="158" y="18"/>
                  </a:cubicBezTo>
                  <a:cubicBezTo>
                    <a:pt x="157" y="17"/>
                    <a:pt x="157" y="16"/>
                    <a:pt x="156" y="16"/>
                  </a:cubicBezTo>
                  <a:cubicBezTo>
                    <a:pt x="147" y="3"/>
                    <a:pt x="103" y="0"/>
                    <a:pt x="79" y="0"/>
                  </a:cubicBezTo>
                  <a:cubicBezTo>
                    <a:pt x="55" y="0"/>
                    <a:pt x="10" y="4"/>
                    <a:pt x="2" y="16"/>
                  </a:cubicBezTo>
                  <a:cubicBezTo>
                    <a:pt x="2" y="17"/>
                    <a:pt x="2" y="17"/>
                    <a:pt x="2" y="18"/>
                  </a:cubicBezTo>
                  <a:cubicBezTo>
                    <a:pt x="0" y="22"/>
                    <a:pt x="0" y="27"/>
                    <a:pt x="0" y="32"/>
                  </a:cubicBezTo>
                  <a:cubicBezTo>
                    <a:pt x="0" y="67"/>
                    <a:pt x="35" y="96"/>
                    <a:pt x="80" y="96"/>
                  </a:cubicBezTo>
                  <a:cubicBezTo>
                    <a:pt x="124" y="96"/>
                    <a:pt x="160" y="67"/>
                    <a:pt x="160" y="32"/>
                  </a:cubicBezTo>
                  <a:close/>
                  <a:moveTo>
                    <a:pt x="79" y="8"/>
                  </a:moveTo>
                  <a:cubicBezTo>
                    <a:pt x="124" y="8"/>
                    <a:pt x="149" y="16"/>
                    <a:pt x="150" y="20"/>
                  </a:cubicBezTo>
                  <a:cubicBezTo>
                    <a:pt x="149" y="24"/>
                    <a:pt x="127" y="33"/>
                    <a:pt x="79" y="33"/>
                  </a:cubicBezTo>
                  <a:cubicBezTo>
                    <a:pt x="31" y="33"/>
                    <a:pt x="9" y="24"/>
                    <a:pt x="9" y="20"/>
                  </a:cubicBezTo>
                  <a:cubicBezTo>
                    <a:pt x="9" y="20"/>
                    <a:pt x="9" y="20"/>
                    <a:pt x="9" y="20"/>
                  </a:cubicBezTo>
                  <a:cubicBezTo>
                    <a:pt x="10" y="16"/>
                    <a:pt x="36" y="8"/>
                    <a:pt x="7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3" name="Freeform 73"/>
            <p:cNvSpPr/>
            <p:nvPr/>
          </p:nvSpPr>
          <p:spPr bwMode="auto">
            <a:xfrm>
              <a:off x="7349" y="2006"/>
              <a:ext cx="13" cy="48"/>
            </a:xfrm>
            <a:custGeom>
              <a:avLst/>
              <a:gdLst>
                <a:gd name="T0" fmla="*/ 4 w 7"/>
                <a:gd name="T1" fmla="*/ 26 h 26"/>
                <a:gd name="T2" fmla="*/ 7 w 7"/>
                <a:gd name="T3" fmla="*/ 22 h 26"/>
                <a:gd name="T4" fmla="*/ 7 w 7"/>
                <a:gd name="T5" fmla="*/ 4 h 26"/>
                <a:gd name="T6" fmla="*/ 4 w 7"/>
                <a:gd name="T7" fmla="*/ 0 h 26"/>
                <a:gd name="T8" fmla="*/ 0 w 7"/>
                <a:gd name="T9" fmla="*/ 4 h 26"/>
                <a:gd name="T10" fmla="*/ 0 w 7"/>
                <a:gd name="T11" fmla="*/ 22 h 26"/>
                <a:gd name="T12" fmla="*/ 4 w 7"/>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7" h="26">
                  <a:moveTo>
                    <a:pt x="4" y="26"/>
                  </a:moveTo>
                  <a:cubicBezTo>
                    <a:pt x="6" y="26"/>
                    <a:pt x="7" y="24"/>
                    <a:pt x="7" y="22"/>
                  </a:cubicBezTo>
                  <a:cubicBezTo>
                    <a:pt x="7" y="4"/>
                    <a:pt x="7" y="4"/>
                    <a:pt x="7" y="4"/>
                  </a:cubicBezTo>
                  <a:cubicBezTo>
                    <a:pt x="7" y="2"/>
                    <a:pt x="6" y="0"/>
                    <a:pt x="4" y="0"/>
                  </a:cubicBezTo>
                  <a:cubicBezTo>
                    <a:pt x="2" y="0"/>
                    <a:pt x="0" y="2"/>
                    <a:pt x="0" y="4"/>
                  </a:cubicBezTo>
                  <a:cubicBezTo>
                    <a:pt x="0" y="22"/>
                    <a:pt x="0" y="22"/>
                    <a:pt x="0" y="22"/>
                  </a:cubicBezTo>
                  <a:cubicBezTo>
                    <a:pt x="0" y="24"/>
                    <a:pt x="2"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4" name="Freeform 74"/>
            <p:cNvSpPr/>
            <p:nvPr/>
          </p:nvSpPr>
          <p:spPr bwMode="auto">
            <a:xfrm>
              <a:off x="7314" y="1984"/>
              <a:ext cx="13" cy="70"/>
            </a:xfrm>
            <a:custGeom>
              <a:avLst/>
              <a:gdLst>
                <a:gd name="T0" fmla="*/ 3 w 7"/>
                <a:gd name="T1" fmla="*/ 38 h 38"/>
                <a:gd name="T2" fmla="*/ 7 w 7"/>
                <a:gd name="T3" fmla="*/ 34 h 38"/>
                <a:gd name="T4" fmla="*/ 7 w 7"/>
                <a:gd name="T5" fmla="*/ 4 h 38"/>
                <a:gd name="T6" fmla="*/ 3 w 7"/>
                <a:gd name="T7" fmla="*/ 0 h 38"/>
                <a:gd name="T8" fmla="*/ 0 w 7"/>
                <a:gd name="T9" fmla="*/ 4 h 38"/>
                <a:gd name="T10" fmla="*/ 0 w 7"/>
                <a:gd name="T11" fmla="*/ 34 h 38"/>
                <a:gd name="T12" fmla="*/ 3 w 7"/>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7" h="38">
                  <a:moveTo>
                    <a:pt x="3" y="38"/>
                  </a:moveTo>
                  <a:cubicBezTo>
                    <a:pt x="5" y="38"/>
                    <a:pt x="7" y="36"/>
                    <a:pt x="7" y="34"/>
                  </a:cubicBezTo>
                  <a:cubicBezTo>
                    <a:pt x="7" y="4"/>
                    <a:pt x="7" y="4"/>
                    <a:pt x="7" y="4"/>
                  </a:cubicBezTo>
                  <a:cubicBezTo>
                    <a:pt x="7" y="2"/>
                    <a:pt x="5" y="0"/>
                    <a:pt x="3" y="0"/>
                  </a:cubicBezTo>
                  <a:cubicBezTo>
                    <a:pt x="1" y="0"/>
                    <a:pt x="0" y="2"/>
                    <a:pt x="0" y="4"/>
                  </a:cubicBezTo>
                  <a:cubicBezTo>
                    <a:pt x="0" y="34"/>
                    <a:pt x="0" y="34"/>
                    <a:pt x="0" y="34"/>
                  </a:cubicBezTo>
                  <a:cubicBezTo>
                    <a:pt x="0" y="36"/>
                    <a:pt x="1"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5" name="Freeform 75"/>
            <p:cNvSpPr/>
            <p:nvPr/>
          </p:nvSpPr>
          <p:spPr bwMode="auto">
            <a:xfrm>
              <a:off x="7277" y="2006"/>
              <a:ext cx="15" cy="48"/>
            </a:xfrm>
            <a:custGeom>
              <a:avLst/>
              <a:gdLst>
                <a:gd name="T0" fmla="*/ 4 w 8"/>
                <a:gd name="T1" fmla="*/ 26 h 26"/>
                <a:gd name="T2" fmla="*/ 8 w 8"/>
                <a:gd name="T3" fmla="*/ 22 h 26"/>
                <a:gd name="T4" fmla="*/ 8 w 8"/>
                <a:gd name="T5" fmla="*/ 4 h 26"/>
                <a:gd name="T6" fmla="*/ 4 w 8"/>
                <a:gd name="T7" fmla="*/ 0 h 26"/>
                <a:gd name="T8" fmla="*/ 0 w 8"/>
                <a:gd name="T9" fmla="*/ 4 h 26"/>
                <a:gd name="T10" fmla="*/ 0 w 8"/>
                <a:gd name="T11" fmla="*/ 22 h 26"/>
                <a:gd name="T12" fmla="*/ 4 w 8"/>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8" h="26">
                  <a:moveTo>
                    <a:pt x="4" y="26"/>
                  </a:moveTo>
                  <a:cubicBezTo>
                    <a:pt x="6" y="26"/>
                    <a:pt x="8" y="24"/>
                    <a:pt x="8" y="22"/>
                  </a:cubicBezTo>
                  <a:cubicBezTo>
                    <a:pt x="8" y="4"/>
                    <a:pt x="8" y="4"/>
                    <a:pt x="8" y="4"/>
                  </a:cubicBezTo>
                  <a:cubicBezTo>
                    <a:pt x="8" y="2"/>
                    <a:pt x="6" y="0"/>
                    <a:pt x="4" y="0"/>
                  </a:cubicBezTo>
                  <a:cubicBezTo>
                    <a:pt x="2" y="0"/>
                    <a:pt x="0" y="2"/>
                    <a:pt x="0" y="4"/>
                  </a:cubicBezTo>
                  <a:cubicBezTo>
                    <a:pt x="0" y="22"/>
                    <a:pt x="0" y="22"/>
                    <a:pt x="0" y="22"/>
                  </a:cubicBezTo>
                  <a:cubicBezTo>
                    <a:pt x="0" y="24"/>
                    <a:pt x="2" y="26"/>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6" name="Freeform 76"/>
            <p:cNvSpPr>
              <a:spLocks noEditPoints="1"/>
            </p:cNvSpPr>
            <p:nvPr/>
          </p:nvSpPr>
          <p:spPr bwMode="auto">
            <a:xfrm>
              <a:off x="253" y="2765"/>
              <a:ext cx="185" cy="358"/>
            </a:xfrm>
            <a:custGeom>
              <a:avLst/>
              <a:gdLst>
                <a:gd name="T0" fmla="*/ 82 w 100"/>
                <a:gd name="T1" fmla="*/ 185 h 193"/>
                <a:gd name="T2" fmla="*/ 61 w 100"/>
                <a:gd name="T3" fmla="*/ 155 h 193"/>
                <a:gd name="T4" fmla="*/ 66 w 100"/>
                <a:gd name="T5" fmla="*/ 138 h 193"/>
                <a:gd name="T6" fmla="*/ 72 w 100"/>
                <a:gd name="T7" fmla="*/ 131 h 193"/>
                <a:gd name="T8" fmla="*/ 91 w 100"/>
                <a:gd name="T9" fmla="*/ 59 h 193"/>
                <a:gd name="T10" fmla="*/ 83 w 100"/>
                <a:gd name="T11" fmla="*/ 38 h 193"/>
                <a:gd name="T12" fmla="*/ 80 w 100"/>
                <a:gd name="T13" fmla="*/ 36 h 193"/>
                <a:gd name="T14" fmla="*/ 40 w 100"/>
                <a:gd name="T15" fmla="*/ 36 h 193"/>
                <a:gd name="T16" fmla="*/ 26 w 100"/>
                <a:gd name="T17" fmla="*/ 3 h 193"/>
                <a:gd name="T18" fmla="*/ 21 w 100"/>
                <a:gd name="T19" fmla="*/ 1 h 193"/>
                <a:gd name="T20" fmla="*/ 3 w 100"/>
                <a:gd name="T21" fmla="*/ 5 h 193"/>
                <a:gd name="T22" fmla="*/ 0 w 100"/>
                <a:gd name="T23" fmla="*/ 10 h 193"/>
                <a:gd name="T24" fmla="*/ 5 w 100"/>
                <a:gd name="T25" fmla="*/ 13 h 193"/>
                <a:gd name="T26" fmla="*/ 20 w 100"/>
                <a:gd name="T27" fmla="*/ 9 h 193"/>
                <a:gd name="T28" fmla="*/ 31 w 100"/>
                <a:gd name="T29" fmla="*/ 36 h 193"/>
                <a:gd name="T30" fmla="*/ 20 w 100"/>
                <a:gd name="T31" fmla="*/ 36 h 193"/>
                <a:gd name="T32" fmla="*/ 17 w 100"/>
                <a:gd name="T33" fmla="*/ 38 h 193"/>
                <a:gd name="T34" fmla="*/ 8 w 100"/>
                <a:gd name="T35" fmla="*/ 63 h 193"/>
                <a:gd name="T36" fmla="*/ 28 w 100"/>
                <a:gd name="T37" fmla="*/ 131 h 193"/>
                <a:gd name="T38" fmla="*/ 34 w 100"/>
                <a:gd name="T39" fmla="*/ 138 h 193"/>
                <a:gd name="T40" fmla="*/ 39 w 100"/>
                <a:gd name="T41" fmla="*/ 155 h 193"/>
                <a:gd name="T42" fmla="*/ 18 w 100"/>
                <a:gd name="T43" fmla="*/ 185 h 193"/>
                <a:gd name="T44" fmla="*/ 17 w 100"/>
                <a:gd name="T45" fmla="*/ 190 h 193"/>
                <a:gd name="T46" fmla="*/ 20 w 100"/>
                <a:gd name="T47" fmla="*/ 193 h 193"/>
                <a:gd name="T48" fmla="*/ 80 w 100"/>
                <a:gd name="T49" fmla="*/ 193 h 193"/>
                <a:gd name="T50" fmla="*/ 83 w 100"/>
                <a:gd name="T51" fmla="*/ 190 h 193"/>
                <a:gd name="T52" fmla="*/ 82 w 100"/>
                <a:gd name="T53" fmla="*/ 185 h 193"/>
                <a:gd name="T54" fmla="*/ 77 w 100"/>
                <a:gd name="T55" fmla="*/ 44 h 193"/>
                <a:gd name="T56" fmla="*/ 81 w 100"/>
                <a:gd name="T57" fmla="*/ 54 h 193"/>
                <a:gd name="T58" fmla="*/ 80 w 100"/>
                <a:gd name="T59" fmla="*/ 54 h 193"/>
                <a:gd name="T60" fmla="*/ 79 w 100"/>
                <a:gd name="T61" fmla="*/ 54 h 193"/>
                <a:gd name="T62" fmla="*/ 68 w 100"/>
                <a:gd name="T63" fmla="*/ 54 h 193"/>
                <a:gd name="T64" fmla="*/ 53 w 100"/>
                <a:gd name="T65" fmla="*/ 58 h 193"/>
                <a:gd name="T66" fmla="*/ 50 w 100"/>
                <a:gd name="T67" fmla="*/ 59 h 193"/>
                <a:gd name="T68" fmla="*/ 43 w 100"/>
                <a:gd name="T69" fmla="*/ 44 h 193"/>
                <a:gd name="T70" fmla="*/ 77 w 100"/>
                <a:gd name="T71" fmla="*/ 44 h 193"/>
                <a:gd name="T72" fmla="*/ 23 w 100"/>
                <a:gd name="T73" fmla="*/ 44 h 193"/>
                <a:gd name="T74" fmla="*/ 35 w 100"/>
                <a:gd name="T75" fmla="*/ 44 h 193"/>
                <a:gd name="T76" fmla="*/ 42 w 100"/>
                <a:gd name="T77" fmla="*/ 62 h 193"/>
                <a:gd name="T78" fmla="*/ 31 w 100"/>
                <a:gd name="T79" fmla="*/ 63 h 193"/>
                <a:gd name="T80" fmla="*/ 28 w 100"/>
                <a:gd name="T81" fmla="*/ 63 h 193"/>
                <a:gd name="T82" fmla="*/ 26 w 100"/>
                <a:gd name="T83" fmla="*/ 62 h 193"/>
                <a:gd name="T84" fmla="*/ 26 w 100"/>
                <a:gd name="T85" fmla="*/ 62 h 193"/>
                <a:gd name="T86" fmla="*/ 23 w 100"/>
                <a:gd name="T87" fmla="*/ 62 h 193"/>
                <a:gd name="T88" fmla="*/ 22 w 100"/>
                <a:gd name="T89" fmla="*/ 62 h 193"/>
                <a:gd name="T90" fmla="*/ 20 w 100"/>
                <a:gd name="T91" fmla="*/ 62 h 193"/>
                <a:gd name="T92" fmla="*/ 19 w 100"/>
                <a:gd name="T93" fmla="*/ 62 h 193"/>
                <a:gd name="T94" fmla="*/ 17 w 100"/>
                <a:gd name="T95" fmla="*/ 61 h 193"/>
                <a:gd name="T96" fmla="*/ 23 w 100"/>
                <a:gd name="T97" fmla="*/ 4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0" h="193">
                  <a:moveTo>
                    <a:pt x="82" y="185"/>
                  </a:moveTo>
                  <a:cubicBezTo>
                    <a:pt x="82" y="185"/>
                    <a:pt x="63" y="172"/>
                    <a:pt x="61" y="155"/>
                  </a:cubicBezTo>
                  <a:cubicBezTo>
                    <a:pt x="60" y="149"/>
                    <a:pt x="62" y="144"/>
                    <a:pt x="66" y="138"/>
                  </a:cubicBezTo>
                  <a:cubicBezTo>
                    <a:pt x="68" y="136"/>
                    <a:pt x="70" y="133"/>
                    <a:pt x="72" y="131"/>
                  </a:cubicBezTo>
                  <a:cubicBezTo>
                    <a:pt x="86" y="112"/>
                    <a:pt x="100" y="95"/>
                    <a:pt x="91" y="59"/>
                  </a:cubicBezTo>
                  <a:cubicBezTo>
                    <a:pt x="89" y="52"/>
                    <a:pt x="86" y="45"/>
                    <a:pt x="83" y="38"/>
                  </a:cubicBezTo>
                  <a:cubicBezTo>
                    <a:pt x="83" y="37"/>
                    <a:pt x="81" y="36"/>
                    <a:pt x="80" y="36"/>
                  </a:cubicBezTo>
                  <a:cubicBezTo>
                    <a:pt x="40" y="36"/>
                    <a:pt x="40" y="36"/>
                    <a:pt x="40" y="36"/>
                  </a:cubicBezTo>
                  <a:cubicBezTo>
                    <a:pt x="26" y="3"/>
                    <a:pt x="26" y="3"/>
                    <a:pt x="26" y="3"/>
                  </a:cubicBezTo>
                  <a:cubicBezTo>
                    <a:pt x="25" y="1"/>
                    <a:pt x="23" y="0"/>
                    <a:pt x="21" y="1"/>
                  </a:cubicBezTo>
                  <a:cubicBezTo>
                    <a:pt x="3" y="5"/>
                    <a:pt x="3" y="5"/>
                    <a:pt x="3" y="5"/>
                  </a:cubicBezTo>
                  <a:cubicBezTo>
                    <a:pt x="1" y="6"/>
                    <a:pt x="0" y="8"/>
                    <a:pt x="0" y="10"/>
                  </a:cubicBezTo>
                  <a:cubicBezTo>
                    <a:pt x="1" y="12"/>
                    <a:pt x="3" y="14"/>
                    <a:pt x="5" y="13"/>
                  </a:cubicBezTo>
                  <a:cubicBezTo>
                    <a:pt x="20" y="9"/>
                    <a:pt x="20" y="9"/>
                    <a:pt x="20" y="9"/>
                  </a:cubicBezTo>
                  <a:cubicBezTo>
                    <a:pt x="31" y="36"/>
                    <a:pt x="31" y="36"/>
                    <a:pt x="31" y="36"/>
                  </a:cubicBezTo>
                  <a:cubicBezTo>
                    <a:pt x="20" y="36"/>
                    <a:pt x="20" y="36"/>
                    <a:pt x="20" y="36"/>
                  </a:cubicBezTo>
                  <a:cubicBezTo>
                    <a:pt x="19" y="36"/>
                    <a:pt x="17" y="37"/>
                    <a:pt x="17" y="38"/>
                  </a:cubicBezTo>
                  <a:cubicBezTo>
                    <a:pt x="13" y="47"/>
                    <a:pt x="10" y="55"/>
                    <a:pt x="8" y="63"/>
                  </a:cubicBezTo>
                  <a:cubicBezTo>
                    <a:pt x="1" y="96"/>
                    <a:pt x="14" y="113"/>
                    <a:pt x="28" y="131"/>
                  </a:cubicBezTo>
                  <a:cubicBezTo>
                    <a:pt x="30" y="133"/>
                    <a:pt x="32" y="136"/>
                    <a:pt x="34" y="138"/>
                  </a:cubicBezTo>
                  <a:cubicBezTo>
                    <a:pt x="38" y="144"/>
                    <a:pt x="40" y="149"/>
                    <a:pt x="39" y="155"/>
                  </a:cubicBezTo>
                  <a:cubicBezTo>
                    <a:pt x="37" y="171"/>
                    <a:pt x="18" y="185"/>
                    <a:pt x="18" y="185"/>
                  </a:cubicBezTo>
                  <a:cubicBezTo>
                    <a:pt x="17" y="186"/>
                    <a:pt x="16" y="188"/>
                    <a:pt x="17" y="190"/>
                  </a:cubicBezTo>
                  <a:cubicBezTo>
                    <a:pt x="17" y="191"/>
                    <a:pt x="19" y="193"/>
                    <a:pt x="20" y="193"/>
                  </a:cubicBezTo>
                  <a:cubicBezTo>
                    <a:pt x="80" y="193"/>
                    <a:pt x="80" y="193"/>
                    <a:pt x="80" y="193"/>
                  </a:cubicBezTo>
                  <a:cubicBezTo>
                    <a:pt x="81" y="193"/>
                    <a:pt x="83" y="191"/>
                    <a:pt x="83" y="190"/>
                  </a:cubicBezTo>
                  <a:cubicBezTo>
                    <a:pt x="84" y="188"/>
                    <a:pt x="83" y="186"/>
                    <a:pt x="82" y="185"/>
                  </a:cubicBezTo>
                  <a:close/>
                  <a:moveTo>
                    <a:pt x="77" y="44"/>
                  </a:moveTo>
                  <a:cubicBezTo>
                    <a:pt x="78" y="47"/>
                    <a:pt x="80" y="51"/>
                    <a:pt x="81" y="54"/>
                  </a:cubicBezTo>
                  <a:cubicBezTo>
                    <a:pt x="81" y="54"/>
                    <a:pt x="80" y="54"/>
                    <a:pt x="80" y="54"/>
                  </a:cubicBezTo>
                  <a:cubicBezTo>
                    <a:pt x="80" y="54"/>
                    <a:pt x="79" y="54"/>
                    <a:pt x="79" y="54"/>
                  </a:cubicBezTo>
                  <a:cubicBezTo>
                    <a:pt x="75" y="53"/>
                    <a:pt x="72" y="53"/>
                    <a:pt x="68" y="54"/>
                  </a:cubicBezTo>
                  <a:cubicBezTo>
                    <a:pt x="63" y="54"/>
                    <a:pt x="58" y="56"/>
                    <a:pt x="53" y="58"/>
                  </a:cubicBezTo>
                  <a:cubicBezTo>
                    <a:pt x="52" y="59"/>
                    <a:pt x="51" y="59"/>
                    <a:pt x="50" y="59"/>
                  </a:cubicBezTo>
                  <a:cubicBezTo>
                    <a:pt x="43" y="44"/>
                    <a:pt x="43" y="44"/>
                    <a:pt x="43" y="44"/>
                  </a:cubicBezTo>
                  <a:lnTo>
                    <a:pt x="77" y="44"/>
                  </a:lnTo>
                  <a:close/>
                  <a:moveTo>
                    <a:pt x="23" y="44"/>
                  </a:moveTo>
                  <a:cubicBezTo>
                    <a:pt x="35" y="44"/>
                    <a:pt x="35" y="44"/>
                    <a:pt x="35" y="44"/>
                  </a:cubicBezTo>
                  <a:cubicBezTo>
                    <a:pt x="42" y="62"/>
                    <a:pt x="42" y="62"/>
                    <a:pt x="42" y="62"/>
                  </a:cubicBezTo>
                  <a:cubicBezTo>
                    <a:pt x="38" y="62"/>
                    <a:pt x="35" y="63"/>
                    <a:pt x="31" y="63"/>
                  </a:cubicBezTo>
                  <a:cubicBezTo>
                    <a:pt x="28" y="63"/>
                    <a:pt x="28" y="63"/>
                    <a:pt x="28" y="63"/>
                  </a:cubicBezTo>
                  <a:cubicBezTo>
                    <a:pt x="28" y="63"/>
                    <a:pt x="27" y="63"/>
                    <a:pt x="26" y="62"/>
                  </a:cubicBezTo>
                  <a:cubicBezTo>
                    <a:pt x="26" y="62"/>
                    <a:pt x="26" y="62"/>
                    <a:pt x="26" y="62"/>
                  </a:cubicBezTo>
                  <a:cubicBezTo>
                    <a:pt x="25" y="62"/>
                    <a:pt x="24" y="62"/>
                    <a:pt x="23" y="62"/>
                  </a:cubicBezTo>
                  <a:cubicBezTo>
                    <a:pt x="23" y="62"/>
                    <a:pt x="22" y="62"/>
                    <a:pt x="22" y="62"/>
                  </a:cubicBezTo>
                  <a:cubicBezTo>
                    <a:pt x="21" y="62"/>
                    <a:pt x="21" y="62"/>
                    <a:pt x="20" y="62"/>
                  </a:cubicBezTo>
                  <a:cubicBezTo>
                    <a:pt x="19" y="62"/>
                    <a:pt x="19" y="62"/>
                    <a:pt x="19" y="62"/>
                  </a:cubicBezTo>
                  <a:cubicBezTo>
                    <a:pt x="18" y="61"/>
                    <a:pt x="18" y="61"/>
                    <a:pt x="17" y="61"/>
                  </a:cubicBezTo>
                  <a:cubicBezTo>
                    <a:pt x="18" y="56"/>
                    <a:pt x="20" y="50"/>
                    <a:pt x="2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7" name="Freeform 77"/>
            <p:cNvSpPr/>
            <p:nvPr/>
          </p:nvSpPr>
          <p:spPr bwMode="auto">
            <a:xfrm>
              <a:off x="6384" y="2119"/>
              <a:ext cx="356" cy="221"/>
            </a:xfrm>
            <a:custGeom>
              <a:avLst/>
              <a:gdLst>
                <a:gd name="T0" fmla="*/ 0 w 192"/>
                <a:gd name="T1" fmla="*/ 0 h 119"/>
                <a:gd name="T2" fmla="*/ 9 w 192"/>
                <a:gd name="T3" fmla="*/ 85 h 119"/>
                <a:gd name="T4" fmla="*/ 44 w 192"/>
                <a:gd name="T5" fmla="*/ 119 h 119"/>
                <a:gd name="T6" fmla="*/ 147 w 192"/>
                <a:gd name="T7" fmla="*/ 119 h 119"/>
                <a:gd name="T8" fmla="*/ 182 w 192"/>
                <a:gd name="T9" fmla="*/ 85 h 119"/>
                <a:gd name="T10" fmla="*/ 192 w 192"/>
                <a:gd name="T11" fmla="*/ 0 h 119"/>
                <a:gd name="T12" fmla="*/ 0 w 192"/>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192" h="119">
                  <a:moveTo>
                    <a:pt x="0" y="0"/>
                  </a:moveTo>
                  <a:cubicBezTo>
                    <a:pt x="9" y="85"/>
                    <a:pt x="9" y="85"/>
                    <a:pt x="9" y="85"/>
                  </a:cubicBezTo>
                  <a:cubicBezTo>
                    <a:pt x="9" y="104"/>
                    <a:pt x="25" y="119"/>
                    <a:pt x="44" y="119"/>
                  </a:cubicBezTo>
                  <a:cubicBezTo>
                    <a:pt x="147" y="119"/>
                    <a:pt x="147" y="119"/>
                    <a:pt x="147" y="119"/>
                  </a:cubicBezTo>
                  <a:cubicBezTo>
                    <a:pt x="166" y="119"/>
                    <a:pt x="182" y="104"/>
                    <a:pt x="182" y="85"/>
                  </a:cubicBezTo>
                  <a:cubicBezTo>
                    <a:pt x="192" y="0"/>
                    <a:pt x="192" y="0"/>
                    <a:pt x="19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8" name="Freeform 78"/>
            <p:cNvSpPr/>
            <p:nvPr/>
          </p:nvSpPr>
          <p:spPr bwMode="auto">
            <a:xfrm>
              <a:off x="6421" y="2047"/>
              <a:ext cx="154" cy="57"/>
            </a:xfrm>
            <a:custGeom>
              <a:avLst/>
              <a:gdLst>
                <a:gd name="T0" fmla="*/ 74 w 83"/>
                <a:gd name="T1" fmla="*/ 31 h 31"/>
                <a:gd name="T2" fmla="*/ 83 w 83"/>
                <a:gd name="T3" fmla="*/ 31 h 31"/>
                <a:gd name="T4" fmla="*/ 41 w 83"/>
                <a:gd name="T5" fmla="*/ 0 h 31"/>
                <a:gd name="T6" fmla="*/ 0 w 83"/>
                <a:gd name="T7" fmla="*/ 31 h 31"/>
                <a:gd name="T8" fmla="*/ 9 w 83"/>
                <a:gd name="T9" fmla="*/ 31 h 31"/>
                <a:gd name="T10" fmla="*/ 41 w 83"/>
                <a:gd name="T11" fmla="*/ 8 h 31"/>
                <a:gd name="T12" fmla="*/ 74 w 83"/>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83" h="31">
                  <a:moveTo>
                    <a:pt x="74" y="31"/>
                  </a:moveTo>
                  <a:cubicBezTo>
                    <a:pt x="83" y="31"/>
                    <a:pt x="83" y="31"/>
                    <a:pt x="83" y="31"/>
                  </a:cubicBezTo>
                  <a:cubicBezTo>
                    <a:pt x="77" y="13"/>
                    <a:pt x="61" y="0"/>
                    <a:pt x="41" y="0"/>
                  </a:cubicBezTo>
                  <a:cubicBezTo>
                    <a:pt x="22" y="0"/>
                    <a:pt x="5" y="13"/>
                    <a:pt x="0" y="31"/>
                  </a:cubicBezTo>
                  <a:cubicBezTo>
                    <a:pt x="9" y="31"/>
                    <a:pt x="9" y="31"/>
                    <a:pt x="9" y="31"/>
                  </a:cubicBezTo>
                  <a:cubicBezTo>
                    <a:pt x="14" y="18"/>
                    <a:pt x="26" y="8"/>
                    <a:pt x="41" y="8"/>
                  </a:cubicBezTo>
                  <a:cubicBezTo>
                    <a:pt x="56" y="8"/>
                    <a:pt x="69" y="18"/>
                    <a:pt x="7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9" name="Freeform 79"/>
            <p:cNvSpPr/>
            <p:nvPr/>
          </p:nvSpPr>
          <p:spPr bwMode="auto">
            <a:xfrm>
              <a:off x="6458" y="2080"/>
              <a:ext cx="80" cy="24"/>
            </a:xfrm>
            <a:custGeom>
              <a:avLst/>
              <a:gdLst>
                <a:gd name="T0" fmla="*/ 0 w 43"/>
                <a:gd name="T1" fmla="*/ 13 h 13"/>
                <a:gd name="T2" fmla="*/ 10 w 43"/>
                <a:gd name="T3" fmla="*/ 13 h 13"/>
                <a:gd name="T4" fmla="*/ 21 w 43"/>
                <a:gd name="T5" fmla="*/ 9 h 13"/>
                <a:gd name="T6" fmla="*/ 32 w 43"/>
                <a:gd name="T7" fmla="*/ 13 h 13"/>
                <a:gd name="T8" fmla="*/ 43 w 43"/>
                <a:gd name="T9" fmla="*/ 13 h 13"/>
                <a:gd name="T10" fmla="*/ 21 w 43"/>
                <a:gd name="T11" fmla="*/ 0 h 13"/>
                <a:gd name="T12" fmla="*/ 0 w 4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43" h="13">
                  <a:moveTo>
                    <a:pt x="0" y="13"/>
                  </a:moveTo>
                  <a:cubicBezTo>
                    <a:pt x="10" y="13"/>
                    <a:pt x="10" y="13"/>
                    <a:pt x="10" y="13"/>
                  </a:cubicBezTo>
                  <a:cubicBezTo>
                    <a:pt x="13" y="10"/>
                    <a:pt x="17" y="9"/>
                    <a:pt x="21" y="9"/>
                  </a:cubicBezTo>
                  <a:cubicBezTo>
                    <a:pt x="25" y="9"/>
                    <a:pt x="29" y="10"/>
                    <a:pt x="32" y="13"/>
                  </a:cubicBezTo>
                  <a:cubicBezTo>
                    <a:pt x="43" y="13"/>
                    <a:pt x="43" y="13"/>
                    <a:pt x="43" y="13"/>
                  </a:cubicBezTo>
                  <a:cubicBezTo>
                    <a:pt x="38" y="5"/>
                    <a:pt x="30" y="0"/>
                    <a:pt x="21" y="0"/>
                  </a:cubicBezTo>
                  <a:cubicBezTo>
                    <a:pt x="12" y="0"/>
                    <a:pt x="4" y="5"/>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0" name="Freeform 80"/>
            <p:cNvSpPr/>
            <p:nvPr/>
          </p:nvSpPr>
          <p:spPr bwMode="auto">
            <a:xfrm>
              <a:off x="6389" y="1984"/>
              <a:ext cx="338" cy="120"/>
            </a:xfrm>
            <a:custGeom>
              <a:avLst/>
              <a:gdLst>
                <a:gd name="T0" fmla="*/ 58 w 182"/>
                <a:gd name="T1" fmla="*/ 26 h 65"/>
                <a:gd name="T2" fmla="*/ 108 w 182"/>
                <a:gd name="T3" fmla="*/ 65 h 65"/>
                <a:gd name="T4" fmla="*/ 117 w 182"/>
                <a:gd name="T5" fmla="*/ 65 h 65"/>
                <a:gd name="T6" fmla="*/ 111 w 182"/>
                <a:gd name="T7" fmla="*/ 48 h 65"/>
                <a:gd name="T8" fmla="*/ 122 w 182"/>
                <a:gd name="T9" fmla="*/ 44 h 65"/>
                <a:gd name="T10" fmla="*/ 139 w 182"/>
                <a:gd name="T11" fmla="*/ 61 h 65"/>
                <a:gd name="T12" fmla="*/ 138 w 182"/>
                <a:gd name="T13" fmla="*/ 65 h 65"/>
                <a:gd name="T14" fmla="*/ 147 w 182"/>
                <a:gd name="T15" fmla="*/ 65 h 65"/>
                <a:gd name="T16" fmla="*/ 147 w 182"/>
                <a:gd name="T17" fmla="*/ 61 h 65"/>
                <a:gd name="T18" fmla="*/ 122 w 182"/>
                <a:gd name="T19" fmla="*/ 35 h 65"/>
                <a:gd name="T20" fmla="*/ 106 w 182"/>
                <a:gd name="T21" fmla="*/ 41 h 65"/>
                <a:gd name="T22" fmla="*/ 100 w 182"/>
                <a:gd name="T23" fmla="*/ 34 h 65"/>
                <a:gd name="T24" fmla="*/ 122 w 182"/>
                <a:gd name="T25" fmla="*/ 26 h 65"/>
                <a:gd name="T26" fmla="*/ 157 w 182"/>
                <a:gd name="T27" fmla="*/ 61 h 65"/>
                <a:gd name="T28" fmla="*/ 157 w 182"/>
                <a:gd name="T29" fmla="*/ 65 h 65"/>
                <a:gd name="T30" fmla="*/ 165 w 182"/>
                <a:gd name="T31" fmla="*/ 65 h 65"/>
                <a:gd name="T32" fmla="*/ 165 w 182"/>
                <a:gd name="T33" fmla="*/ 61 h 65"/>
                <a:gd name="T34" fmla="*/ 122 w 182"/>
                <a:gd name="T35" fmla="*/ 17 h 65"/>
                <a:gd name="T36" fmla="*/ 93 w 182"/>
                <a:gd name="T37" fmla="*/ 29 h 65"/>
                <a:gd name="T38" fmla="*/ 86 w 182"/>
                <a:gd name="T39" fmla="*/ 24 h 65"/>
                <a:gd name="T40" fmla="*/ 122 w 182"/>
                <a:gd name="T41" fmla="*/ 9 h 65"/>
                <a:gd name="T42" fmla="*/ 174 w 182"/>
                <a:gd name="T43" fmla="*/ 61 h 65"/>
                <a:gd name="T44" fmla="*/ 174 w 182"/>
                <a:gd name="T45" fmla="*/ 65 h 65"/>
                <a:gd name="T46" fmla="*/ 182 w 182"/>
                <a:gd name="T47" fmla="*/ 65 h 65"/>
                <a:gd name="T48" fmla="*/ 182 w 182"/>
                <a:gd name="T49" fmla="*/ 61 h 65"/>
                <a:gd name="T50" fmla="*/ 122 w 182"/>
                <a:gd name="T51" fmla="*/ 0 h 65"/>
                <a:gd name="T52" fmla="*/ 78 w 182"/>
                <a:gd name="T53" fmla="*/ 20 h 65"/>
                <a:gd name="T54" fmla="*/ 58 w 182"/>
                <a:gd name="T55" fmla="*/ 17 h 65"/>
                <a:gd name="T56" fmla="*/ 0 w 182"/>
                <a:gd name="T57" fmla="*/ 65 h 65"/>
                <a:gd name="T58" fmla="*/ 8 w 182"/>
                <a:gd name="T59" fmla="*/ 65 h 65"/>
                <a:gd name="T60" fmla="*/ 58 w 182"/>
                <a:gd name="T61" fmla="*/ 2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2" h="65">
                  <a:moveTo>
                    <a:pt x="58" y="26"/>
                  </a:moveTo>
                  <a:cubicBezTo>
                    <a:pt x="82" y="26"/>
                    <a:pt x="103" y="42"/>
                    <a:pt x="108" y="65"/>
                  </a:cubicBezTo>
                  <a:cubicBezTo>
                    <a:pt x="117" y="65"/>
                    <a:pt x="117" y="65"/>
                    <a:pt x="117" y="65"/>
                  </a:cubicBezTo>
                  <a:cubicBezTo>
                    <a:pt x="116" y="59"/>
                    <a:pt x="114" y="53"/>
                    <a:pt x="111" y="48"/>
                  </a:cubicBezTo>
                  <a:cubicBezTo>
                    <a:pt x="114" y="45"/>
                    <a:pt x="118" y="44"/>
                    <a:pt x="122" y="44"/>
                  </a:cubicBezTo>
                  <a:cubicBezTo>
                    <a:pt x="131" y="44"/>
                    <a:pt x="139" y="51"/>
                    <a:pt x="139" y="61"/>
                  </a:cubicBezTo>
                  <a:cubicBezTo>
                    <a:pt x="139" y="62"/>
                    <a:pt x="139" y="63"/>
                    <a:pt x="138" y="65"/>
                  </a:cubicBezTo>
                  <a:cubicBezTo>
                    <a:pt x="147" y="65"/>
                    <a:pt x="147" y="65"/>
                    <a:pt x="147" y="65"/>
                  </a:cubicBezTo>
                  <a:cubicBezTo>
                    <a:pt x="147" y="63"/>
                    <a:pt x="147" y="62"/>
                    <a:pt x="147" y="61"/>
                  </a:cubicBezTo>
                  <a:cubicBezTo>
                    <a:pt x="147" y="47"/>
                    <a:pt x="136" y="35"/>
                    <a:pt x="122" y="35"/>
                  </a:cubicBezTo>
                  <a:cubicBezTo>
                    <a:pt x="116" y="35"/>
                    <a:pt x="111" y="38"/>
                    <a:pt x="106" y="41"/>
                  </a:cubicBezTo>
                  <a:cubicBezTo>
                    <a:pt x="104" y="39"/>
                    <a:pt x="102" y="36"/>
                    <a:pt x="100" y="34"/>
                  </a:cubicBezTo>
                  <a:cubicBezTo>
                    <a:pt x="106" y="29"/>
                    <a:pt x="114" y="26"/>
                    <a:pt x="122" y="26"/>
                  </a:cubicBezTo>
                  <a:cubicBezTo>
                    <a:pt x="141" y="26"/>
                    <a:pt x="157" y="41"/>
                    <a:pt x="157" y="61"/>
                  </a:cubicBezTo>
                  <a:cubicBezTo>
                    <a:pt x="157" y="62"/>
                    <a:pt x="157" y="63"/>
                    <a:pt x="157" y="65"/>
                  </a:cubicBezTo>
                  <a:cubicBezTo>
                    <a:pt x="165" y="65"/>
                    <a:pt x="165" y="65"/>
                    <a:pt x="165" y="65"/>
                  </a:cubicBezTo>
                  <a:cubicBezTo>
                    <a:pt x="165" y="63"/>
                    <a:pt x="165" y="62"/>
                    <a:pt x="165" y="61"/>
                  </a:cubicBezTo>
                  <a:cubicBezTo>
                    <a:pt x="165" y="37"/>
                    <a:pt x="146" y="17"/>
                    <a:pt x="122" y="17"/>
                  </a:cubicBezTo>
                  <a:cubicBezTo>
                    <a:pt x="111" y="17"/>
                    <a:pt x="101" y="21"/>
                    <a:pt x="93" y="29"/>
                  </a:cubicBezTo>
                  <a:cubicBezTo>
                    <a:pt x="91" y="27"/>
                    <a:pt x="88" y="25"/>
                    <a:pt x="86" y="24"/>
                  </a:cubicBezTo>
                  <a:cubicBezTo>
                    <a:pt x="95" y="14"/>
                    <a:pt x="108" y="9"/>
                    <a:pt x="122" y="9"/>
                  </a:cubicBezTo>
                  <a:cubicBezTo>
                    <a:pt x="151" y="9"/>
                    <a:pt x="174" y="32"/>
                    <a:pt x="174" y="61"/>
                  </a:cubicBezTo>
                  <a:cubicBezTo>
                    <a:pt x="174" y="62"/>
                    <a:pt x="174" y="63"/>
                    <a:pt x="174" y="65"/>
                  </a:cubicBezTo>
                  <a:cubicBezTo>
                    <a:pt x="182" y="65"/>
                    <a:pt x="182" y="65"/>
                    <a:pt x="182" y="65"/>
                  </a:cubicBezTo>
                  <a:cubicBezTo>
                    <a:pt x="182" y="63"/>
                    <a:pt x="182" y="62"/>
                    <a:pt x="182" y="61"/>
                  </a:cubicBezTo>
                  <a:cubicBezTo>
                    <a:pt x="182" y="27"/>
                    <a:pt x="155" y="0"/>
                    <a:pt x="122" y="0"/>
                  </a:cubicBezTo>
                  <a:cubicBezTo>
                    <a:pt x="105" y="0"/>
                    <a:pt x="89" y="8"/>
                    <a:pt x="78" y="20"/>
                  </a:cubicBezTo>
                  <a:cubicBezTo>
                    <a:pt x="71" y="18"/>
                    <a:pt x="65" y="17"/>
                    <a:pt x="58" y="17"/>
                  </a:cubicBezTo>
                  <a:cubicBezTo>
                    <a:pt x="29" y="17"/>
                    <a:pt x="5" y="38"/>
                    <a:pt x="0" y="65"/>
                  </a:cubicBezTo>
                  <a:cubicBezTo>
                    <a:pt x="8" y="65"/>
                    <a:pt x="8" y="65"/>
                    <a:pt x="8" y="65"/>
                  </a:cubicBezTo>
                  <a:cubicBezTo>
                    <a:pt x="14" y="42"/>
                    <a:pt x="34" y="26"/>
                    <a:pt x="5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1" name="Freeform 81"/>
            <p:cNvSpPr>
              <a:spLocks noEditPoints="1"/>
            </p:cNvSpPr>
            <p:nvPr/>
          </p:nvSpPr>
          <p:spPr bwMode="auto">
            <a:xfrm>
              <a:off x="1721" y="2759"/>
              <a:ext cx="348" cy="360"/>
            </a:xfrm>
            <a:custGeom>
              <a:avLst/>
              <a:gdLst>
                <a:gd name="T0" fmla="*/ 182 w 188"/>
                <a:gd name="T1" fmla="*/ 82 h 194"/>
                <a:gd name="T2" fmla="*/ 169 w 188"/>
                <a:gd name="T3" fmla="*/ 82 h 194"/>
                <a:gd name="T4" fmla="*/ 99 w 188"/>
                <a:gd name="T5" fmla="*/ 2 h 194"/>
                <a:gd name="T6" fmla="*/ 62 w 188"/>
                <a:gd name="T7" fmla="*/ 13 h 194"/>
                <a:gd name="T8" fmla="*/ 51 w 188"/>
                <a:gd name="T9" fmla="*/ 30 h 194"/>
                <a:gd name="T10" fmla="*/ 22 w 188"/>
                <a:gd name="T11" fmla="*/ 30 h 194"/>
                <a:gd name="T12" fmla="*/ 0 w 188"/>
                <a:gd name="T13" fmla="*/ 69 h 194"/>
                <a:gd name="T14" fmla="*/ 0 w 188"/>
                <a:gd name="T15" fmla="*/ 194 h 194"/>
                <a:gd name="T16" fmla="*/ 105 w 188"/>
                <a:gd name="T17" fmla="*/ 194 h 194"/>
                <a:gd name="T18" fmla="*/ 105 w 188"/>
                <a:gd name="T19" fmla="*/ 69 h 194"/>
                <a:gd name="T20" fmla="*/ 84 w 188"/>
                <a:gd name="T21" fmla="*/ 30 h 194"/>
                <a:gd name="T22" fmla="*/ 60 w 188"/>
                <a:gd name="T23" fmla="*/ 30 h 194"/>
                <a:gd name="T24" fmla="*/ 67 w 188"/>
                <a:gd name="T25" fmla="*/ 19 h 194"/>
                <a:gd name="T26" fmla="*/ 98 w 188"/>
                <a:gd name="T27" fmla="*/ 10 h 194"/>
                <a:gd name="T28" fmla="*/ 161 w 188"/>
                <a:gd name="T29" fmla="*/ 82 h 194"/>
                <a:gd name="T30" fmla="*/ 154 w 188"/>
                <a:gd name="T31" fmla="*/ 82 h 194"/>
                <a:gd name="T32" fmla="*/ 148 w 188"/>
                <a:gd name="T33" fmla="*/ 88 h 194"/>
                <a:gd name="T34" fmla="*/ 148 w 188"/>
                <a:gd name="T35" fmla="*/ 126 h 194"/>
                <a:gd name="T36" fmla="*/ 154 w 188"/>
                <a:gd name="T37" fmla="*/ 132 h 194"/>
                <a:gd name="T38" fmla="*/ 182 w 188"/>
                <a:gd name="T39" fmla="*/ 132 h 194"/>
                <a:gd name="T40" fmla="*/ 188 w 188"/>
                <a:gd name="T41" fmla="*/ 126 h 194"/>
                <a:gd name="T42" fmla="*/ 188 w 188"/>
                <a:gd name="T43" fmla="*/ 88 h 194"/>
                <a:gd name="T44" fmla="*/ 182 w 188"/>
                <a:gd name="T45" fmla="*/ 82 h 194"/>
                <a:gd name="T46" fmla="*/ 68 w 188"/>
                <a:gd name="T47" fmla="*/ 69 h 194"/>
                <a:gd name="T48" fmla="*/ 53 w 188"/>
                <a:gd name="T49" fmla="*/ 91 h 194"/>
                <a:gd name="T50" fmla="*/ 38 w 188"/>
                <a:gd name="T51" fmla="*/ 69 h 194"/>
                <a:gd name="T52" fmla="*/ 49 w 188"/>
                <a:gd name="T53" fmla="*/ 48 h 194"/>
                <a:gd name="T54" fmla="*/ 49 w 188"/>
                <a:gd name="T55" fmla="*/ 54 h 194"/>
                <a:gd name="T56" fmla="*/ 53 w 188"/>
                <a:gd name="T57" fmla="*/ 57 h 194"/>
                <a:gd name="T58" fmla="*/ 57 w 188"/>
                <a:gd name="T59" fmla="*/ 53 h 194"/>
                <a:gd name="T60" fmla="*/ 57 w 188"/>
                <a:gd name="T61" fmla="*/ 48 h 194"/>
                <a:gd name="T62" fmla="*/ 68 w 188"/>
                <a:gd name="T63" fmla="*/ 6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8" h="194">
                  <a:moveTo>
                    <a:pt x="182" y="82"/>
                  </a:moveTo>
                  <a:cubicBezTo>
                    <a:pt x="169" y="82"/>
                    <a:pt x="169" y="82"/>
                    <a:pt x="169" y="82"/>
                  </a:cubicBezTo>
                  <a:cubicBezTo>
                    <a:pt x="166" y="45"/>
                    <a:pt x="144" y="6"/>
                    <a:pt x="99" y="2"/>
                  </a:cubicBezTo>
                  <a:cubicBezTo>
                    <a:pt x="83" y="0"/>
                    <a:pt x="70" y="4"/>
                    <a:pt x="62" y="13"/>
                  </a:cubicBezTo>
                  <a:cubicBezTo>
                    <a:pt x="56" y="18"/>
                    <a:pt x="53" y="24"/>
                    <a:pt x="51" y="30"/>
                  </a:cubicBezTo>
                  <a:cubicBezTo>
                    <a:pt x="22" y="30"/>
                    <a:pt x="22" y="30"/>
                    <a:pt x="22" y="30"/>
                  </a:cubicBezTo>
                  <a:cubicBezTo>
                    <a:pt x="0" y="69"/>
                    <a:pt x="0" y="69"/>
                    <a:pt x="0" y="69"/>
                  </a:cubicBezTo>
                  <a:cubicBezTo>
                    <a:pt x="0" y="194"/>
                    <a:pt x="0" y="194"/>
                    <a:pt x="0" y="194"/>
                  </a:cubicBezTo>
                  <a:cubicBezTo>
                    <a:pt x="105" y="194"/>
                    <a:pt x="105" y="194"/>
                    <a:pt x="105" y="194"/>
                  </a:cubicBezTo>
                  <a:cubicBezTo>
                    <a:pt x="105" y="69"/>
                    <a:pt x="105" y="69"/>
                    <a:pt x="105" y="69"/>
                  </a:cubicBezTo>
                  <a:cubicBezTo>
                    <a:pt x="84" y="30"/>
                    <a:pt x="84" y="30"/>
                    <a:pt x="84" y="30"/>
                  </a:cubicBezTo>
                  <a:cubicBezTo>
                    <a:pt x="60" y="30"/>
                    <a:pt x="60" y="30"/>
                    <a:pt x="60" y="30"/>
                  </a:cubicBezTo>
                  <a:cubicBezTo>
                    <a:pt x="62" y="26"/>
                    <a:pt x="64" y="22"/>
                    <a:pt x="67" y="19"/>
                  </a:cubicBezTo>
                  <a:cubicBezTo>
                    <a:pt x="74" y="12"/>
                    <a:pt x="85" y="9"/>
                    <a:pt x="98" y="10"/>
                  </a:cubicBezTo>
                  <a:cubicBezTo>
                    <a:pt x="143" y="14"/>
                    <a:pt x="158" y="55"/>
                    <a:pt x="161" y="82"/>
                  </a:cubicBezTo>
                  <a:cubicBezTo>
                    <a:pt x="154" y="82"/>
                    <a:pt x="154" y="82"/>
                    <a:pt x="154" y="82"/>
                  </a:cubicBezTo>
                  <a:cubicBezTo>
                    <a:pt x="151" y="82"/>
                    <a:pt x="148" y="85"/>
                    <a:pt x="148" y="88"/>
                  </a:cubicBezTo>
                  <a:cubicBezTo>
                    <a:pt x="148" y="126"/>
                    <a:pt x="148" y="126"/>
                    <a:pt x="148" y="126"/>
                  </a:cubicBezTo>
                  <a:cubicBezTo>
                    <a:pt x="148" y="129"/>
                    <a:pt x="151" y="132"/>
                    <a:pt x="154" y="132"/>
                  </a:cubicBezTo>
                  <a:cubicBezTo>
                    <a:pt x="182" y="132"/>
                    <a:pt x="182" y="132"/>
                    <a:pt x="182" y="132"/>
                  </a:cubicBezTo>
                  <a:cubicBezTo>
                    <a:pt x="185" y="132"/>
                    <a:pt x="188" y="129"/>
                    <a:pt x="188" y="126"/>
                  </a:cubicBezTo>
                  <a:cubicBezTo>
                    <a:pt x="188" y="88"/>
                    <a:pt x="188" y="88"/>
                    <a:pt x="188" y="88"/>
                  </a:cubicBezTo>
                  <a:cubicBezTo>
                    <a:pt x="188" y="85"/>
                    <a:pt x="185" y="82"/>
                    <a:pt x="182" y="82"/>
                  </a:cubicBezTo>
                  <a:close/>
                  <a:moveTo>
                    <a:pt x="68" y="69"/>
                  </a:moveTo>
                  <a:cubicBezTo>
                    <a:pt x="68" y="81"/>
                    <a:pt x="61" y="91"/>
                    <a:pt x="53" y="91"/>
                  </a:cubicBezTo>
                  <a:cubicBezTo>
                    <a:pt x="44" y="91"/>
                    <a:pt x="38" y="81"/>
                    <a:pt x="38" y="69"/>
                  </a:cubicBezTo>
                  <a:cubicBezTo>
                    <a:pt x="38" y="59"/>
                    <a:pt x="42" y="51"/>
                    <a:pt x="49" y="48"/>
                  </a:cubicBezTo>
                  <a:cubicBezTo>
                    <a:pt x="48" y="51"/>
                    <a:pt x="49" y="53"/>
                    <a:pt x="49" y="54"/>
                  </a:cubicBezTo>
                  <a:cubicBezTo>
                    <a:pt x="49" y="56"/>
                    <a:pt x="51" y="57"/>
                    <a:pt x="53" y="57"/>
                  </a:cubicBezTo>
                  <a:cubicBezTo>
                    <a:pt x="55" y="57"/>
                    <a:pt x="57" y="55"/>
                    <a:pt x="57" y="53"/>
                  </a:cubicBezTo>
                  <a:cubicBezTo>
                    <a:pt x="57" y="53"/>
                    <a:pt x="57" y="51"/>
                    <a:pt x="57" y="48"/>
                  </a:cubicBezTo>
                  <a:cubicBezTo>
                    <a:pt x="63" y="51"/>
                    <a:pt x="68" y="59"/>
                    <a:pt x="68"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2" name="Freeform 82"/>
            <p:cNvSpPr/>
            <p:nvPr/>
          </p:nvSpPr>
          <p:spPr bwMode="auto">
            <a:xfrm>
              <a:off x="3268" y="2761"/>
              <a:ext cx="313" cy="111"/>
            </a:xfrm>
            <a:custGeom>
              <a:avLst/>
              <a:gdLst>
                <a:gd name="T0" fmla="*/ 117 w 169"/>
                <a:gd name="T1" fmla="*/ 55 h 60"/>
                <a:gd name="T2" fmla="*/ 117 w 169"/>
                <a:gd name="T3" fmla="*/ 55 h 60"/>
                <a:gd name="T4" fmla="*/ 138 w 169"/>
                <a:gd name="T5" fmla="*/ 59 h 60"/>
                <a:gd name="T6" fmla="*/ 138 w 169"/>
                <a:gd name="T7" fmla="*/ 59 h 60"/>
                <a:gd name="T8" fmla="*/ 138 w 169"/>
                <a:gd name="T9" fmla="*/ 59 h 60"/>
                <a:gd name="T10" fmla="*/ 139 w 169"/>
                <a:gd name="T11" fmla="*/ 60 h 60"/>
                <a:gd name="T12" fmla="*/ 140 w 169"/>
                <a:gd name="T13" fmla="*/ 60 h 60"/>
                <a:gd name="T14" fmla="*/ 140 w 169"/>
                <a:gd name="T15" fmla="*/ 60 h 60"/>
                <a:gd name="T16" fmla="*/ 143 w 169"/>
                <a:gd name="T17" fmla="*/ 60 h 60"/>
                <a:gd name="T18" fmla="*/ 156 w 169"/>
                <a:gd name="T19" fmla="*/ 56 h 60"/>
                <a:gd name="T20" fmla="*/ 166 w 169"/>
                <a:gd name="T21" fmla="*/ 40 h 60"/>
                <a:gd name="T22" fmla="*/ 149 w 169"/>
                <a:gd name="T23" fmla="*/ 11 h 60"/>
                <a:gd name="T24" fmla="*/ 149 w 169"/>
                <a:gd name="T25" fmla="*/ 11 h 60"/>
                <a:gd name="T26" fmla="*/ 147 w 169"/>
                <a:gd name="T27" fmla="*/ 11 h 60"/>
                <a:gd name="T28" fmla="*/ 147 w 169"/>
                <a:gd name="T29" fmla="*/ 11 h 60"/>
                <a:gd name="T30" fmla="*/ 147 w 169"/>
                <a:gd name="T31" fmla="*/ 11 h 60"/>
                <a:gd name="T32" fmla="*/ 127 w 169"/>
                <a:gd name="T33" fmla="*/ 6 h 60"/>
                <a:gd name="T34" fmla="*/ 127 w 169"/>
                <a:gd name="T35" fmla="*/ 6 h 60"/>
                <a:gd name="T36" fmla="*/ 109 w 169"/>
                <a:gd name="T37" fmla="*/ 10 h 60"/>
                <a:gd name="T38" fmla="*/ 99 w 169"/>
                <a:gd name="T39" fmla="*/ 21 h 60"/>
                <a:gd name="T40" fmla="*/ 5 w 169"/>
                <a:gd name="T41" fmla="*/ 1 h 60"/>
                <a:gd name="T42" fmla="*/ 0 w 169"/>
                <a:gd name="T43" fmla="*/ 4 h 60"/>
                <a:gd name="T44" fmla="*/ 3 w 169"/>
                <a:gd name="T45" fmla="*/ 9 h 60"/>
                <a:gd name="T46" fmla="*/ 98 w 169"/>
                <a:gd name="T47" fmla="*/ 29 h 60"/>
                <a:gd name="T48" fmla="*/ 117 w 169"/>
                <a:gd name="T49" fmla="*/ 5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9" h="60">
                  <a:moveTo>
                    <a:pt x="117" y="55"/>
                  </a:moveTo>
                  <a:cubicBezTo>
                    <a:pt x="117" y="55"/>
                    <a:pt x="117" y="55"/>
                    <a:pt x="117" y="55"/>
                  </a:cubicBezTo>
                  <a:cubicBezTo>
                    <a:pt x="138" y="59"/>
                    <a:pt x="138" y="59"/>
                    <a:pt x="138" y="59"/>
                  </a:cubicBezTo>
                  <a:cubicBezTo>
                    <a:pt x="138" y="59"/>
                    <a:pt x="138" y="59"/>
                    <a:pt x="138" y="59"/>
                  </a:cubicBezTo>
                  <a:cubicBezTo>
                    <a:pt x="138" y="59"/>
                    <a:pt x="138" y="59"/>
                    <a:pt x="138" y="59"/>
                  </a:cubicBezTo>
                  <a:cubicBezTo>
                    <a:pt x="139" y="60"/>
                    <a:pt x="139" y="60"/>
                    <a:pt x="139" y="60"/>
                  </a:cubicBezTo>
                  <a:cubicBezTo>
                    <a:pt x="139" y="60"/>
                    <a:pt x="140" y="60"/>
                    <a:pt x="140" y="60"/>
                  </a:cubicBezTo>
                  <a:cubicBezTo>
                    <a:pt x="140" y="60"/>
                    <a:pt x="140" y="60"/>
                    <a:pt x="140" y="60"/>
                  </a:cubicBezTo>
                  <a:cubicBezTo>
                    <a:pt x="141" y="60"/>
                    <a:pt x="142" y="60"/>
                    <a:pt x="143" y="60"/>
                  </a:cubicBezTo>
                  <a:cubicBezTo>
                    <a:pt x="147" y="60"/>
                    <a:pt x="152" y="58"/>
                    <a:pt x="156" y="56"/>
                  </a:cubicBezTo>
                  <a:cubicBezTo>
                    <a:pt x="161" y="52"/>
                    <a:pt x="165" y="47"/>
                    <a:pt x="166" y="40"/>
                  </a:cubicBezTo>
                  <a:cubicBezTo>
                    <a:pt x="169" y="27"/>
                    <a:pt x="161" y="15"/>
                    <a:pt x="149" y="11"/>
                  </a:cubicBezTo>
                  <a:cubicBezTo>
                    <a:pt x="149" y="11"/>
                    <a:pt x="149" y="11"/>
                    <a:pt x="149" y="11"/>
                  </a:cubicBezTo>
                  <a:cubicBezTo>
                    <a:pt x="147" y="11"/>
                    <a:pt x="147" y="11"/>
                    <a:pt x="147" y="11"/>
                  </a:cubicBezTo>
                  <a:cubicBezTo>
                    <a:pt x="147" y="11"/>
                    <a:pt x="147" y="11"/>
                    <a:pt x="147" y="11"/>
                  </a:cubicBezTo>
                  <a:cubicBezTo>
                    <a:pt x="147" y="11"/>
                    <a:pt x="147" y="11"/>
                    <a:pt x="147" y="11"/>
                  </a:cubicBezTo>
                  <a:cubicBezTo>
                    <a:pt x="127" y="6"/>
                    <a:pt x="127" y="6"/>
                    <a:pt x="127" y="6"/>
                  </a:cubicBezTo>
                  <a:cubicBezTo>
                    <a:pt x="127" y="6"/>
                    <a:pt x="127" y="6"/>
                    <a:pt x="127" y="6"/>
                  </a:cubicBezTo>
                  <a:cubicBezTo>
                    <a:pt x="121" y="5"/>
                    <a:pt x="114" y="6"/>
                    <a:pt x="109" y="10"/>
                  </a:cubicBezTo>
                  <a:cubicBezTo>
                    <a:pt x="104" y="12"/>
                    <a:pt x="101" y="17"/>
                    <a:pt x="99" y="21"/>
                  </a:cubicBezTo>
                  <a:cubicBezTo>
                    <a:pt x="5" y="1"/>
                    <a:pt x="5" y="1"/>
                    <a:pt x="5" y="1"/>
                  </a:cubicBezTo>
                  <a:cubicBezTo>
                    <a:pt x="3" y="0"/>
                    <a:pt x="1" y="2"/>
                    <a:pt x="0" y="4"/>
                  </a:cubicBezTo>
                  <a:cubicBezTo>
                    <a:pt x="0" y="6"/>
                    <a:pt x="1" y="8"/>
                    <a:pt x="3" y="9"/>
                  </a:cubicBezTo>
                  <a:cubicBezTo>
                    <a:pt x="98" y="29"/>
                    <a:pt x="98" y="29"/>
                    <a:pt x="98" y="29"/>
                  </a:cubicBezTo>
                  <a:cubicBezTo>
                    <a:pt x="97" y="41"/>
                    <a:pt x="106" y="52"/>
                    <a:pt x="117"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3" name="Freeform 83"/>
            <p:cNvSpPr/>
            <p:nvPr/>
          </p:nvSpPr>
          <p:spPr bwMode="auto">
            <a:xfrm>
              <a:off x="3290" y="2907"/>
              <a:ext cx="334" cy="212"/>
            </a:xfrm>
            <a:custGeom>
              <a:avLst/>
              <a:gdLst>
                <a:gd name="T0" fmla="*/ 180 w 180"/>
                <a:gd name="T1" fmla="*/ 1 h 114"/>
                <a:gd name="T2" fmla="*/ 180 w 180"/>
                <a:gd name="T3" fmla="*/ 0 h 114"/>
                <a:gd name="T4" fmla="*/ 0 w 180"/>
                <a:gd name="T5" fmla="*/ 0 h 114"/>
                <a:gd name="T6" fmla="*/ 0 w 180"/>
                <a:gd name="T7" fmla="*/ 1 h 114"/>
                <a:gd name="T8" fmla="*/ 45 w 180"/>
                <a:gd name="T9" fmla="*/ 81 h 114"/>
                <a:gd name="T10" fmla="*/ 45 w 180"/>
                <a:gd name="T11" fmla="*/ 81 h 114"/>
                <a:gd name="T12" fmla="*/ 38 w 180"/>
                <a:gd name="T13" fmla="*/ 92 h 114"/>
                <a:gd name="T14" fmla="*/ 90 w 180"/>
                <a:gd name="T15" fmla="*/ 114 h 114"/>
                <a:gd name="T16" fmla="*/ 142 w 180"/>
                <a:gd name="T17" fmla="*/ 92 h 114"/>
                <a:gd name="T18" fmla="*/ 135 w 180"/>
                <a:gd name="T19" fmla="*/ 81 h 114"/>
                <a:gd name="T20" fmla="*/ 180 w 180"/>
                <a:gd name="T21"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114">
                  <a:moveTo>
                    <a:pt x="180" y="1"/>
                  </a:moveTo>
                  <a:cubicBezTo>
                    <a:pt x="180" y="1"/>
                    <a:pt x="180" y="1"/>
                    <a:pt x="180" y="0"/>
                  </a:cubicBezTo>
                  <a:cubicBezTo>
                    <a:pt x="0" y="0"/>
                    <a:pt x="0" y="0"/>
                    <a:pt x="0" y="0"/>
                  </a:cubicBezTo>
                  <a:cubicBezTo>
                    <a:pt x="0" y="1"/>
                    <a:pt x="0" y="1"/>
                    <a:pt x="0" y="1"/>
                  </a:cubicBezTo>
                  <a:cubicBezTo>
                    <a:pt x="0" y="35"/>
                    <a:pt x="18" y="65"/>
                    <a:pt x="45" y="81"/>
                  </a:cubicBezTo>
                  <a:cubicBezTo>
                    <a:pt x="45" y="81"/>
                    <a:pt x="45" y="81"/>
                    <a:pt x="45" y="81"/>
                  </a:cubicBezTo>
                  <a:cubicBezTo>
                    <a:pt x="41" y="84"/>
                    <a:pt x="38" y="88"/>
                    <a:pt x="38" y="92"/>
                  </a:cubicBezTo>
                  <a:cubicBezTo>
                    <a:pt x="38" y="104"/>
                    <a:pt x="61" y="114"/>
                    <a:pt x="90" y="114"/>
                  </a:cubicBezTo>
                  <a:cubicBezTo>
                    <a:pt x="119" y="114"/>
                    <a:pt x="142" y="104"/>
                    <a:pt x="142" y="92"/>
                  </a:cubicBezTo>
                  <a:cubicBezTo>
                    <a:pt x="142" y="88"/>
                    <a:pt x="139" y="84"/>
                    <a:pt x="135" y="81"/>
                  </a:cubicBezTo>
                  <a:cubicBezTo>
                    <a:pt x="162" y="65"/>
                    <a:pt x="180" y="35"/>
                    <a:pt x="18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4" name="Freeform 84"/>
            <p:cNvSpPr/>
            <p:nvPr/>
          </p:nvSpPr>
          <p:spPr bwMode="auto">
            <a:xfrm>
              <a:off x="4827" y="2766"/>
              <a:ext cx="356" cy="357"/>
            </a:xfrm>
            <a:custGeom>
              <a:avLst/>
              <a:gdLst>
                <a:gd name="T0" fmla="*/ 192 w 192"/>
                <a:gd name="T1" fmla="*/ 57 h 192"/>
                <a:gd name="T2" fmla="*/ 139 w 192"/>
                <a:gd name="T3" fmla="*/ 0 h 192"/>
                <a:gd name="T4" fmla="*/ 96 w 192"/>
                <a:gd name="T5" fmla="*/ 22 h 192"/>
                <a:gd name="T6" fmla="*/ 54 w 192"/>
                <a:gd name="T7" fmla="*/ 0 h 192"/>
                <a:gd name="T8" fmla="*/ 0 w 192"/>
                <a:gd name="T9" fmla="*/ 57 h 192"/>
                <a:gd name="T10" fmla="*/ 43 w 192"/>
                <a:gd name="T11" fmla="*/ 113 h 192"/>
                <a:gd name="T12" fmla="*/ 43 w 192"/>
                <a:gd name="T13" fmla="*/ 192 h 192"/>
                <a:gd name="T14" fmla="*/ 156 w 192"/>
                <a:gd name="T15" fmla="*/ 192 h 192"/>
                <a:gd name="T16" fmla="*/ 156 w 192"/>
                <a:gd name="T17" fmla="*/ 112 h 192"/>
                <a:gd name="T18" fmla="*/ 192 w 192"/>
                <a:gd name="T19" fmla="*/ 5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192" y="57"/>
                  </a:moveTo>
                  <a:cubicBezTo>
                    <a:pt x="192" y="25"/>
                    <a:pt x="168" y="0"/>
                    <a:pt x="139" y="0"/>
                  </a:cubicBezTo>
                  <a:cubicBezTo>
                    <a:pt x="122" y="0"/>
                    <a:pt x="106" y="9"/>
                    <a:pt x="96" y="22"/>
                  </a:cubicBezTo>
                  <a:cubicBezTo>
                    <a:pt x="87" y="9"/>
                    <a:pt x="71" y="0"/>
                    <a:pt x="54" y="0"/>
                  </a:cubicBezTo>
                  <a:cubicBezTo>
                    <a:pt x="24" y="0"/>
                    <a:pt x="0" y="25"/>
                    <a:pt x="0" y="57"/>
                  </a:cubicBezTo>
                  <a:cubicBezTo>
                    <a:pt x="0" y="85"/>
                    <a:pt x="19" y="108"/>
                    <a:pt x="43" y="113"/>
                  </a:cubicBezTo>
                  <a:cubicBezTo>
                    <a:pt x="43" y="192"/>
                    <a:pt x="43" y="192"/>
                    <a:pt x="43" y="192"/>
                  </a:cubicBezTo>
                  <a:cubicBezTo>
                    <a:pt x="156" y="192"/>
                    <a:pt x="156" y="192"/>
                    <a:pt x="156" y="192"/>
                  </a:cubicBezTo>
                  <a:cubicBezTo>
                    <a:pt x="156" y="112"/>
                    <a:pt x="156" y="112"/>
                    <a:pt x="156" y="112"/>
                  </a:cubicBezTo>
                  <a:cubicBezTo>
                    <a:pt x="177" y="104"/>
                    <a:pt x="192" y="83"/>
                    <a:pt x="192"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5" name="Freeform 85"/>
            <p:cNvSpPr/>
            <p:nvPr/>
          </p:nvSpPr>
          <p:spPr bwMode="auto">
            <a:xfrm>
              <a:off x="7381" y="2763"/>
              <a:ext cx="94" cy="83"/>
            </a:xfrm>
            <a:custGeom>
              <a:avLst/>
              <a:gdLst>
                <a:gd name="T0" fmla="*/ 51 w 51"/>
                <a:gd name="T1" fmla="*/ 10 h 45"/>
                <a:gd name="T2" fmla="*/ 0 w 51"/>
                <a:gd name="T3" fmla="*/ 36 h 45"/>
                <a:gd name="T4" fmla="*/ 51 w 51"/>
                <a:gd name="T5" fmla="*/ 10 h 45"/>
              </a:gdLst>
              <a:ahLst/>
              <a:cxnLst>
                <a:cxn ang="0">
                  <a:pos x="T0" y="T1"/>
                </a:cxn>
                <a:cxn ang="0">
                  <a:pos x="T2" y="T3"/>
                </a:cxn>
                <a:cxn ang="0">
                  <a:pos x="T4" y="T5"/>
                </a:cxn>
              </a:cxnLst>
              <a:rect l="0" t="0" r="r" b="b"/>
              <a:pathLst>
                <a:path w="51" h="45">
                  <a:moveTo>
                    <a:pt x="51" y="10"/>
                  </a:moveTo>
                  <a:cubicBezTo>
                    <a:pt x="12" y="0"/>
                    <a:pt x="0" y="36"/>
                    <a:pt x="0" y="36"/>
                  </a:cubicBezTo>
                  <a:cubicBezTo>
                    <a:pt x="36" y="45"/>
                    <a:pt x="51" y="10"/>
                    <a:pt x="5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6" name="Freeform 86"/>
            <p:cNvSpPr/>
            <p:nvPr/>
          </p:nvSpPr>
          <p:spPr bwMode="auto">
            <a:xfrm>
              <a:off x="7218" y="2763"/>
              <a:ext cx="94" cy="83"/>
            </a:xfrm>
            <a:custGeom>
              <a:avLst/>
              <a:gdLst>
                <a:gd name="T0" fmla="*/ 51 w 51"/>
                <a:gd name="T1" fmla="*/ 36 h 45"/>
                <a:gd name="T2" fmla="*/ 0 w 51"/>
                <a:gd name="T3" fmla="*/ 10 h 45"/>
                <a:gd name="T4" fmla="*/ 51 w 51"/>
                <a:gd name="T5" fmla="*/ 36 h 45"/>
              </a:gdLst>
              <a:ahLst/>
              <a:cxnLst>
                <a:cxn ang="0">
                  <a:pos x="T0" y="T1"/>
                </a:cxn>
                <a:cxn ang="0">
                  <a:pos x="T2" y="T3"/>
                </a:cxn>
                <a:cxn ang="0">
                  <a:pos x="T4" y="T5"/>
                </a:cxn>
              </a:cxnLst>
              <a:rect l="0" t="0" r="r" b="b"/>
              <a:pathLst>
                <a:path w="51" h="45">
                  <a:moveTo>
                    <a:pt x="51" y="36"/>
                  </a:moveTo>
                  <a:cubicBezTo>
                    <a:pt x="51" y="36"/>
                    <a:pt x="40" y="0"/>
                    <a:pt x="0" y="10"/>
                  </a:cubicBezTo>
                  <a:cubicBezTo>
                    <a:pt x="0" y="10"/>
                    <a:pt x="15" y="45"/>
                    <a:pt x="5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7" name="Freeform 87"/>
            <p:cNvSpPr/>
            <p:nvPr/>
          </p:nvSpPr>
          <p:spPr bwMode="auto">
            <a:xfrm>
              <a:off x="7201" y="2759"/>
              <a:ext cx="276" cy="358"/>
            </a:xfrm>
            <a:custGeom>
              <a:avLst/>
              <a:gdLst>
                <a:gd name="T0" fmla="*/ 84 w 149"/>
                <a:gd name="T1" fmla="*/ 53 h 193"/>
                <a:gd name="T2" fmla="*/ 77 w 149"/>
                <a:gd name="T3" fmla="*/ 4 h 193"/>
                <a:gd name="T4" fmla="*/ 70 w 149"/>
                <a:gd name="T5" fmla="*/ 2 h 193"/>
                <a:gd name="T6" fmla="*/ 68 w 149"/>
                <a:gd name="T7" fmla="*/ 9 h 193"/>
                <a:gd name="T8" fmla="*/ 73 w 149"/>
                <a:gd name="T9" fmla="*/ 53 h 193"/>
                <a:gd name="T10" fmla="*/ 0 w 149"/>
                <a:gd name="T11" fmla="*/ 123 h 193"/>
                <a:gd name="T12" fmla="*/ 74 w 149"/>
                <a:gd name="T13" fmla="*/ 193 h 193"/>
                <a:gd name="T14" fmla="*/ 149 w 149"/>
                <a:gd name="T15" fmla="*/ 123 h 193"/>
                <a:gd name="T16" fmla="*/ 84 w 149"/>
                <a:gd name="T17" fmla="*/ 5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 h="193">
                  <a:moveTo>
                    <a:pt x="84" y="53"/>
                  </a:moveTo>
                  <a:cubicBezTo>
                    <a:pt x="88" y="22"/>
                    <a:pt x="78" y="4"/>
                    <a:pt x="77" y="4"/>
                  </a:cubicBezTo>
                  <a:cubicBezTo>
                    <a:pt x="76" y="1"/>
                    <a:pt x="72" y="0"/>
                    <a:pt x="70" y="2"/>
                  </a:cubicBezTo>
                  <a:cubicBezTo>
                    <a:pt x="67" y="3"/>
                    <a:pt x="66" y="7"/>
                    <a:pt x="68" y="9"/>
                  </a:cubicBezTo>
                  <a:cubicBezTo>
                    <a:pt x="68" y="9"/>
                    <a:pt x="77" y="25"/>
                    <a:pt x="73" y="53"/>
                  </a:cubicBezTo>
                  <a:cubicBezTo>
                    <a:pt x="24" y="53"/>
                    <a:pt x="0" y="84"/>
                    <a:pt x="0" y="123"/>
                  </a:cubicBezTo>
                  <a:cubicBezTo>
                    <a:pt x="0" y="161"/>
                    <a:pt x="33" y="193"/>
                    <a:pt x="74" y="193"/>
                  </a:cubicBezTo>
                  <a:cubicBezTo>
                    <a:pt x="115" y="193"/>
                    <a:pt x="149" y="161"/>
                    <a:pt x="149" y="123"/>
                  </a:cubicBezTo>
                  <a:cubicBezTo>
                    <a:pt x="149" y="86"/>
                    <a:pt x="133" y="57"/>
                    <a:pt x="84"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8" name="Freeform 88"/>
            <p:cNvSpPr>
              <a:spLocks noEditPoints="1"/>
            </p:cNvSpPr>
            <p:nvPr/>
          </p:nvSpPr>
          <p:spPr bwMode="auto">
            <a:xfrm>
              <a:off x="162" y="3553"/>
              <a:ext cx="356" cy="343"/>
            </a:xfrm>
            <a:custGeom>
              <a:avLst/>
              <a:gdLst>
                <a:gd name="T0" fmla="*/ 183 w 192"/>
                <a:gd name="T1" fmla="*/ 43 h 185"/>
                <a:gd name="T2" fmla="*/ 177 w 192"/>
                <a:gd name="T3" fmla="*/ 42 h 185"/>
                <a:gd name="T4" fmla="*/ 157 w 192"/>
                <a:gd name="T5" fmla="*/ 33 h 185"/>
                <a:gd name="T6" fmla="*/ 163 w 192"/>
                <a:gd name="T7" fmla="*/ 22 h 185"/>
                <a:gd name="T8" fmla="*/ 150 w 192"/>
                <a:gd name="T9" fmla="*/ 29 h 185"/>
                <a:gd name="T10" fmla="*/ 143 w 192"/>
                <a:gd name="T11" fmla="*/ 8 h 185"/>
                <a:gd name="T12" fmla="*/ 137 w 192"/>
                <a:gd name="T13" fmla="*/ 2 h 185"/>
                <a:gd name="T14" fmla="*/ 125 w 192"/>
                <a:gd name="T15" fmla="*/ 4 h 185"/>
                <a:gd name="T16" fmla="*/ 119 w 192"/>
                <a:gd name="T17" fmla="*/ 8 h 185"/>
                <a:gd name="T18" fmla="*/ 112 w 192"/>
                <a:gd name="T19" fmla="*/ 27 h 185"/>
                <a:gd name="T20" fmla="*/ 102 w 192"/>
                <a:gd name="T21" fmla="*/ 20 h 185"/>
                <a:gd name="T22" fmla="*/ 107 w 192"/>
                <a:gd name="T23" fmla="*/ 33 h 185"/>
                <a:gd name="T24" fmla="*/ 95 w 192"/>
                <a:gd name="T25" fmla="*/ 45 h 185"/>
                <a:gd name="T26" fmla="*/ 85 w 192"/>
                <a:gd name="T27" fmla="*/ 38 h 185"/>
                <a:gd name="T28" fmla="*/ 91 w 192"/>
                <a:gd name="T29" fmla="*/ 52 h 185"/>
                <a:gd name="T30" fmla="*/ 95 w 192"/>
                <a:gd name="T31" fmla="*/ 84 h 185"/>
                <a:gd name="T32" fmla="*/ 1 w 192"/>
                <a:gd name="T33" fmla="*/ 183 h 185"/>
                <a:gd name="T34" fmla="*/ 7 w 192"/>
                <a:gd name="T35" fmla="*/ 183 h 185"/>
                <a:gd name="T36" fmla="*/ 120 w 192"/>
                <a:gd name="T37" fmla="*/ 96 h 185"/>
                <a:gd name="T38" fmla="*/ 138 w 192"/>
                <a:gd name="T39" fmla="*/ 91 h 185"/>
                <a:gd name="T40" fmla="*/ 151 w 192"/>
                <a:gd name="T41" fmla="*/ 125 h 185"/>
                <a:gd name="T42" fmla="*/ 155 w 192"/>
                <a:gd name="T43" fmla="*/ 122 h 185"/>
                <a:gd name="T44" fmla="*/ 144 w 192"/>
                <a:gd name="T45" fmla="*/ 86 h 185"/>
                <a:gd name="T46" fmla="*/ 153 w 192"/>
                <a:gd name="T47" fmla="*/ 87 h 185"/>
                <a:gd name="T48" fmla="*/ 153 w 192"/>
                <a:gd name="T49" fmla="*/ 79 h 185"/>
                <a:gd name="T50" fmla="*/ 162 w 192"/>
                <a:gd name="T51" fmla="*/ 68 h 185"/>
                <a:gd name="T52" fmla="*/ 171 w 192"/>
                <a:gd name="T53" fmla="*/ 69 h 185"/>
                <a:gd name="T54" fmla="*/ 171 w 192"/>
                <a:gd name="T55" fmla="*/ 61 h 185"/>
                <a:gd name="T56" fmla="*/ 179 w 192"/>
                <a:gd name="T57" fmla="*/ 51 h 185"/>
                <a:gd name="T58" fmla="*/ 188 w 192"/>
                <a:gd name="T59" fmla="*/ 52 h 185"/>
                <a:gd name="T60" fmla="*/ 188 w 192"/>
                <a:gd name="T61" fmla="*/ 44 h 185"/>
                <a:gd name="T62" fmla="*/ 144 w 192"/>
                <a:gd name="T63" fmla="*/ 35 h 185"/>
                <a:gd name="T64" fmla="*/ 118 w 192"/>
                <a:gd name="T65" fmla="*/ 33 h 185"/>
                <a:gd name="T66" fmla="*/ 103 w 192"/>
                <a:gd name="T67" fmla="*/ 47 h 185"/>
                <a:gd name="T68" fmla="*/ 127 w 192"/>
                <a:gd name="T69" fmla="*/ 52 h 185"/>
                <a:gd name="T70" fmla="*/ 101 w 192"/>
                <a:gd name="T71" fmla="*/ 51 h 185"/>
                <a:gd name="T72" fmla="*/ 101 w 192"/>
                <a:gd name="T73" fmla="*/ 78 h 185"/>
                <a:gd name="T74" fmla="*/ 97 w 192"/>
                <a:gd name="T75" fmla="*/ 59 h 185"/>
                <a:gd name="T76" fmla="*/ 101 w 192"/>
                <a:gd name="T77" fmla="*/ 78 h 185"/>
                <a:gd name="T78" fmla="*/ 120 w 192"/>
                <a:gd name="T79" fmla="*/ 88 h 185"/>
                <a:gd name="T80" fmla="*/ 116 w 192"/>
                <a:gd name="T81" fmla="*/ 74 h 185"/>
                <a:gd name="T82" fmla="*/ 120 w 192"/>
                <a:gd name="T83" fmla="*/ 88 h 185"/>
                <a:gd name="T84" fmla="*/ 122 w 192"/>
                <a:gd name="T85" fmla="*/ 68 h 185"/>
                <a:gd name="T86" fmla="*/ 153 w 192"/>
                <a:gd name="T87" fmla="*/ 66 h 185"/>
                <a:gd name="T88" fmla="*/ 159 w 192"/>
                <a:gd name="T89" fmla="*/ 59 h 185"/>
                <a:gd name="T90" fmla="*/ 151 w 192"/>
                <a:gd name="T91" fmla="*/ 39 h 185"/>
                <a:gd name="T92" fmla="*/ 159 w 192"/>
                <a:gd name="T93" fmla="*/ 5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5">
                  <a:moveTo>
                    <a:pt x="188" y="44"/>
                  </a:moveTo>
                  <a:cubicBezTo>
                    <a:pt x="187" y="44"/>
                    <a:pt x="185" y="44"/>
                    <a:pt x="183" y="43"/>
                  </a:cubicBezTo>
                  <a:cubicBezTo>
                    <a:pt x="183" y="43"/>
                    <a:pt x="183" y="42"/>
                    <a:pt x="183" y="42"/>
                  </a:cubicBezTo>
                  <a:cubicBezTo>
                    <a:pt x="181" y="40"/>
                    <a:pt x="178" y="40"/>
                    <a:pt x="177" y="42"/>
                  </a:cubicBezTo>
                  <a:cubicBezTo>
                    <a:pt x="177" y="42"/>
                    <a:pt x="177" y="42"/>
                    <a:pt x="177" y="42"/>
                  </a:cubicBezTo>
                  <a:cubicBezTo>
                    <a:pt x="169" y="40"/>
                    <a:pt x="163" y="37"/>
                    <a:pt x="157" y="33"/>
                  </a:cubicBezTo>
                  <a:cubicBezTo>
                    <a:pt x="163" y="28"/>
                    <a:pt x="163" y="28"/>
                    <a:pt x="163" y="28"/>
                  </a:cubicBezTo>
                  <a:cubicBezTo>
                    <a:pt x="164" y="26"/>
                    <a:pt x="164" y="23"/>
                    <a:pt x="163" y="22"/>
                  </a:cubicBezTo>
                  <a:cubicBezTo>
                    <a:pt x="161" y="20"/>
                    <a:pt x="159" y="20"/>
                    <a:pt x="157" y="22"/>
                  </a:cubicBezTo>
                  <a:cubicBezTo>
                    <a:pt x="150" y="29"/>
                    <a:pt x="150" y="29"/>
                    <a:pt x="150" y="29"/>
                  </a:cubicBezTo>
                  <a:cubicBezTo>
                    <a:pt x="144" y="25"/>
                    <a:pt x="139" y="20"/>
                    <a:pt x="135" y="16"/>
                  </a:cubicBezTo>
                  <a:cubicBezTo>
                    <a:pt x="143" y="8"/>
                    <a:pt x="143" y="8"/>
                    <a:pt x="143" y="8"/>
                  </a:cubicBezTo>
                  <a:cubicBezTo>
                    <a:pt x="144" y="6"/>
                    <a:pt x="144" y="4"/>
                    <a:pt x="143" y="2"/>
                  </a:cubicBezTo>
                  <a:cubicBezTo>
                    <a:pt x="141" y="0"/>
                    <a:pt x="139" y="0"/>
                    <a:pt x="137" y="2"/>
                  </a:cubicBezTo>
                  <a:cubicBezTo>
                    <a:pt x="130" y="10"/>
                    <a:pt x="130" y="10"/>
                    <a:pt x="130" y="10"/>
                  </a:cubicBezTo>
                  <a:cubicBezTo>
                    <a:pt x="127" y="6"/>
                    <a:pt x="125" y="4"/>
                    <a:pt x="125" y="4"/>
                  </a:cubicBezTo>
                  <a:cubicBezTo>
                    <a:pt x="124" y="2"/>
                    <a:pt x="121" y="2"/>
                    <a:pt x="120" y="3"/>
                  </a:cubicBezTo>
                  <a:cubicBezTo>
                    <a:pt x="118" y="4"/>
                    <a:pt x="117" y="7"/>
                    <a:pt x="119" y="8"/>
                  </a:cubicBezTo>
                  <a:cubicBezTo>
                    <a:pt x="119" y="9"/>
                    <a:pt x="121" y="12"/>
                    <a:pt x="124" y="15"/>
                  </a:cubicBezTo>
                  <a:cubicBezTo>
                    <a:pt x="112" y="27"/>
                    <a:pt x="112" y="27"/>
                    <a:pt x="112" y="27"/>
                  </a:cubicBezTo>
                  <a:cubicBezTo>
                    <a:pt x="109" y="24"/>
                    <a:pt x="108" y="21"/>
                    <a:pt x="108" y="21"/>
                  </a:cubicBezTo>
                  <a:cubicBezTo>
                    <a:pt x="107" y="20"/>
                    <a:pt x="104" y="19"/>
                    <a:pt x="102" y="20"/>
                  </a:cubicBezTo>
                  <a:cubicBezTo>
                    <a:pt x="100" y="22"/>
                    <a:pt x="100" y="24"/>
                    <a:pt x="101" y="26"/>
                  </a:cubicBezTo>
                  <a:cubicBezTo>
                    <a:pt x="101" y="26"/>
                    <a:pt x="103" y="29"/>
                    <a:pt x="107" y="33"/>
                  </a:cubicBezTo>
                  <a:cubicBezTo>
                    <a:pt x="98" y="42"/>
                    <a:pt x="98" y="42"/>
                    <a:pt x="98" y="42"/>
                  </a:cubicBezTo>
                  <a:cubicBezTo>
                    <a:pt x="97" y="43"/>
                    <a:pt x="96" y="44"/>
                    <a:pt x="95" y="45"/>
                  </a:cubicBezTo>
                  <a:cubicBezTo>
                    <a:pt x="92" y="41"/>
                    <a:pt x="91" y="39"/>
                    <a:pt x="90" y="39"/>
                  </a:cubicBezTo>
                  <a:cubicBezTo>
                    <a:pt x="89" y="37"/>
                    <a:pt x="87" y="36"/>
                    <a:pt x="85" y="38"/>
                  </a:cubicBezTo>
                  <a:cubicBezTo>
                    <a:pt x="83" y="39"/>
                    <a:pt x="83" y="41"/>
                    <a:pt x="84" y="43"/>
                  </a:cubicBezTo>
                  <a:cubicBezTo>
                    <a:pt x="84" y="44"/>
                    <a:pt x="87" y="47"/>
                    <a:pt x="91" y="52"/>
                  </a:cubicBezTo>
                  <a:cubicBezTo>
                    <a:pt x="89" y="56"/>
                    <a:pt x="88" y="60"/>
                    <a:pt x="88" y="64"/>
                  </a:cubicBezTo>
                  <a:cubicBezTo>
                    <a:pt x="88" y="71"/>
                    <a:pt x="91" y="78"/>
                    <a:pt x="95" y="84"/>
                  </a:cubicBezTo>
                  <a:cubicBezTo>
                    <a:pt x="1" y="178"/>
                    <a:pt x="1" y="178"/>
                    <a:pt x="1" y="178"/>
                  </a:cubicBezTo>
                  <a:cubicBezTo>
                    <a:pt x="0" y="179"/>
                    <a:pt x="0" y="182"/>
                    <a:pt x="1" y="183"/>
                  </a:cubicBezTo>
                  <a:cubicBezTo>
                    <a:pt x="2" y="184"/>
                    <a:pt x="3" y="185"/>
                    <a:pt x="4" y="185"/>
                  </a:cubicBezTo>
                  <a:cubicBezTo>
                    <a:pt x="5" y="185"/>
                    <a:pt x="6" y="184"/>
                    <a:pt x="7" y="183"/>
                  </a:cubicBezTo>
                  <a:cubicBezTo>
                    <a:pt x="101" y="89"/>
                    <a:pt x="101" y="89"/>
                    <a:pt x="101" y="89"/>
                  </a:cubicBezTo>
                  <a:cubicBezTo>
                    <a:pt x="106" y="94"/>
                    <a:pt x="113" y="96"/>
                    <a:pt x="120" y="96"/>
                  </a:cubicBezTo>
                  <a:cubicBezTo>
                    <a:pt x="120" y="96"/>
                    <a:pt x="120" y="96"/>
                    <a:pt x="120" y="96"/>
                  </a:cubicBezTo>
                  <a:cubicBezTo>
                    <a:pt x="127" y="96"/>
                    <a:pt x="133" y="94"/>
                    <a:pt x="138" y="91"/>
                  </a:cubicBezTo>
                  <a:cubicBezTo>
                    <a:pt x="139" y="93"/>
                    <a:pt x="149" y="106"/>
                    <a:pt x="147" y="121"/>
                  </a:cubicBezTo>
                  <a:cubicBezTo>
                    <a:pt x="147" y="123"/>
                    <a:pt x="148" y="125"/>
                    <a:pt x="151" y="125"/>
                  </a:cubicBezTo>
                  <a:cubicBezTo>
                    <a:pt x="151" y="125"/>
                    <a:pt x="151" y="125"/>
                    <a:pt x="151" y="125"/>
                  </a:cubicBezTo>
                  <a:cubicBezTo>
                    <a:pt x="153" y="125"/>
                    <a:pt x="155" y="124"/>
                    <a:pt x="155" y="122"/>
                  </a:cubicBezTo>
                  <a:cubicBezTo>
                    <a:pt x="157" y="104"/>
                    <a:pt x="146" y="88"/>
                    <a:pt x="144" y="86"/>
                  </a:cubicBezTo>
                  <a:cubicBezTo>
                    <a:pt x="144" y="86"/>
                    <a:pt x="144" y="86"/>
                    <a:pt x="144" y="86"/>
                  </a:cubicBezTo>
                  <a:cubicBezTo>
                    <a:pt x="147" y="86"/>
                    <a:pt x="150" y="86"/>
                    <a:pt x="153" y="87"/>
                  </a:cubicBezTo>
                  <a:cubicBezTo>
                    <a:pt x="153" y="87"/>
                    <a:pt x="153" y="87"/>
                    <a:pt x="153" y="87"/>
                  </a:cubicBezTo>
                  <a:cubicBezTo>
                    <a:pt x="155" y="87"/>
                    <a:pt x="157" y="85"/>
                    <a:pt x="157" y="83"/>
                  </a:cubicBezTo>
                  <a:cubicBezTo>
                    <a:pt x="157" y="81"/>
                    <a:pt x="156" y="79"/>
                    <a:pt x="153" y="79"/>
                  </a:cubicBezTo>
                  <a:cubicBezTo>
                    <a:pt x="153" y="79"/>
                    <a:pt x="152" y="78"/>
                    <a:pt x="151" y="78"/>
                  </a:cubicBezTo>
                  <a:cubicBezTo>
                    <a:pt x="162" y="68"/>
                    <a:pt x="162" y="68"/>
                    <a:pt x="162" y="68"/>
                  </a:cubicBezTo>
                  <a:cubicBezTo>
                    <a:pt x="165" y="69"/>
                    <a:pt x="167" y="69"/>
                    <a:pt x="170" y="69"/>
                  </a:cubicBezTo>
                  <a:cubicBezTo>
                    <a:pt x="170" y="69"/>
                    <a:pt x="171" y="69"/>
                    <a:pt x="171" y="69"/>
                  </a:cubicBezTo>
                  <a:cubicBezTo>
                    <a:pt x="173" y="69"/>
                    <a:pt x="174" y="68"/>
                    <a:pt x="175" y="65"/>
                  </a:cubicBezTo>
                  <a:cubicBezTo>
                    <a:pt x="175" y="63"/>
                    <a:pt x="173" y="61"/>
                    <a:pt x="171" y="61"/>
                  </a:cubicBezTo>
                  <a:cubicBezTo>
                    <a:pt x="170" y="61"/>
                    <a:pt x="169" y="61"/>
                    <a:pt x="169" y="61"/>
                  </a:cubicBezTo>
                  <a:cubicBezTo>
                    <a:pt x="179" y="51"/>
                    <a:pt x="179" y="51"/>
                    <a:pt x="179" y="51"/>
                  </a:cubicBezTo>
                  <a:cubicBezTo>
                    <a:pt x="182" y="51"/>
                    <a:pt x="185" y="52"/>
                    <a:pt x="188" y="52"/>
                  </a:cubicBezTo>
                  <a:cubicBezTo>
                    <a:pt x="188" y="52"/>
                    <a:pt x="188" y="52"/>
                    <a:pt x="188" y="52"/>
                  </a:cubicBezTo>
                  <a:cubicBezTo>
                    <a:pt x="190" y="52"/>
                    <a:pt x="192" y="50"/>
                    <a:pt x="192" y="48"/>
                  </a:cubicBezTo>
                  <a:cubicBezTo>
                    <a:pt x="192" y="46"/>
                    <a:pt x="190" y="44"/>
                    <a:pt x="188" y="44"/>
                  </a:cubicBezTo>
                  <a:close/>
                  <a:moveTo>
                    <a:pt x="129" y="21"/>
                  </a:moveTo>
                  <a:cubicBezTo>
                    <a:pt x="133" y="26"/>
                    <a:pt x="138" y="30"/>
                    <a:pt x="144" y="35"/>
                  </a:cubicBezTo>
                  <a:cubicBezTo>
                    <a:pt x="133" y="46"/>
                    <a:pt x="133" y="46"/>
                    <a:pt x="133" y="46"/>
                  </a:cubicBezTo>
                  <a:cubicBezTo>
                    <a:pt x="127" y="42"/>
                    <a:pt x="122" y="37"/>
                    <a:pt x="118" y="33"/>
                  </a:cubicBezTo>
                  <a:lnTo>
                    <a:pt x="129" y="21"/>
                  </a:lnTo>
                  <a:close/>
                  <a:moveTo>
                    <a:pt x="103" y="47"/>
                  </a:moveTo>
                  <a:cubicBezTo>
                    <a:pt x="112" y="39"/>
                    <a:pt x="112" y="39"/>
                    <a:pt x="112" y="39"/>
                  </a:cubicBezTo>
                  <a:cubicBezTo>
                    <a:pt x="116" y="43"/>
                    <a:pt x="121" y="48"/>
                    <a:pt x="127" y="52"/>
                  </a:cubicBezTo>
                  <a:cubicBezTo>
                    <a:pt x="115" y="64"/>
                    <a:pt x="115" y="64"/>
                    <a:pt x="115" y="64"/>
                  </a:cubicBezTo>
                  <a:cubicBezTo>
                    <a:pt x="109" y="59"/>
                    <a:pt x="104" y="55"/>
                    <a:pt x="101" y="51"/>
                  </a:cubicBezTo>
                  <a:cubicBezTo>
                    <a:pt x="101" y="49"/>
                    <a:pt x="102" y="48"/>
                    <a:pt x="103" y="47"/>
                  </a:cubicBezTo>
                  <a:close/>
                  <a:moveTo>
                    <a:pt x="101" y="78"/>
                  </a:moveTo>
                  <a:cubicBezTo>
                    <a:pt x="98" y="74"/>
                    <a:pt x="96" y="69"/>
                    <a:pt x="96" y="64"/>
                  </a:cubicBezTo>
                  <a:cubicBezTo>
                    <a:pt x="96" y="62"/>
                    <a:pt x="97" y="60"/>
                    <a:pt x="97" y="59"/>
                  </a:cubicBezTo>
                  <a:cubicBezTo>
                    <a:pt x="101" y="62"/>
                    <a:pt x="105" y="66"/>
                    <a:pt x="109" y="69"/>
                  </a:cubicBezTo>
                  <a:lnTo>
                    <a:pt x="101" y="78"/>
                  </a:lnTo>
                  <a:close/>
                  <a:moveTo>
                    <a:pt x="120" y="88"/>
                  </a:moveTo>
                  <a:cubicBezTo>
                    <a:pt x="120" y="88"/>
                    <a:pt x="120" y="88"/>
                    <a:pt x="120" y="88"/>
                  </a:cubicBezTo>
                  <a:cubicBezTo>
                    <a:pt x="115" y="88"/>
                    <a:pt x="111" y="87"/>
                    <a:pt x="106" y="84"/>
                  </a:cubicBezTo>
                  <a:cubicBezTo>
                    <a:pt x="116" y="74"/>
                    <a:pt x="116" y="74"/>
                    <a:pt x="116" y="74"/>
                  </a:cubicBezTo>
                  <a:cubicBezTo>
                    <a:pt x="122" y="78"/>
                    <a:pt x="128" y="81"/>
                    <a:pt x="135" y="83"/>
                  </a:cubicBezTo>
                  <a:cubicBezTo>
                    <a:pt x="131" y="86"/>
                    <a:pt x="126" y="88"/>
                    <a:pt x="120" y="88"/>
                  </a:cubicBezTo>
                  <a:close/>
                  <a:moveTo>
                    <a:pt x="142" y="77"/>
                  </a:moveTo>
                  <a:cubicBezTo>
                    <a:pt x="135" y="75"/>
                    <a:pt x="128" y="72"/>
                    <a:pt x="122" y="68"/>
                  </a:cubicBezTo>
                  <a:cubicBezTo>
                    <a:pt x="134" y="57"/>
                    <a:pt x="134" y="57"/>
                    <a:pt x="134" y="57"/>
                  </a:cubicBezTo>
                  <a:cubicBezTo>
                    <a:pt x="139" y="60"/>
                    <a:pt x="146" y="64"/>
                    <a:pt x="153" y="66"/>
                  </a:cubicBezTo>
                  <a:lnTo>
                    <a:pt x="142" y="77"/>
                  </a:lnTo>
                  <a:close/>
                  <a:moveTo>
                    <a:pt x="159" y="59"/>
                  </a:moveTo>
                  <a:cubicBezTo>
                    <a:pt x="152" y="58"/>
                    <a:pt x="145" y="55"/>
                    <a:pt x="139" y="51"/>
                  </a:cubicBezTo>
                  <a:cubicBezTo>
                    <a:pt x="151" y="39"/>
                    <a:pt x="151" y="39"/>
                    <a:pt x="151" y="39"/>
                  </a:cubicBezTo>
                  <a:cubicBezTo>
                    <a:pt x="157" y="43"/>
                    <a:pt x="163" y="46"/>
                    <a:pt x="170" y="49"/>
                  </a:cubicBezTo>
                  <a:lnTo>
                    <a:pt x="159"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9" name="Freeform 89"/>
            <p:cNvSpPr>
              <a:spLocks noEditPoints="1"/>
            </p:cNvSpPr>
            <p:nvPr/>
          </p:nvSpPr>
          <p:spPr bwMode="auto">
            <a:xfrm>
              <a:off x="4834" y="3525"/>
              <a:ext cx="341" cy="202"/>
            </a:xfrm>
            <a:custGeom>
              <a:avLst/>
              <a:gdLst>
                <a:gd name="T0" fmla="*/ 115 w 184"/>
                <a:gd name="T1" fmla="*/ 9 h 109"/>
                <a:gd name="T2" fmla="*/ 0 w 184"/>
                <a:gd name="T3" fmla="*/ 56 h 109"/>
                <a:gd name="T4" fmla="*/ 184 w 184"/>
                <a:gd name="T5" fmla="*/ 109 h 109"/>
                <a:gd name="T6" fmla="*/ 115 w 184"/>
                <a:gd name="T7" fmla="*/ 9 h 109"/>
                <a:gd name="T8" fmla="*/ 69 w 184"/>
                <a:gd name="T9" fmla="*/ 53 h 109"/>
                <a:gd name="T10" fmla="*/ 61 w 184"/>
                <a:gd name="T11" fmla="*/ 45 h 109"/>
                <a:gd name="T12" fmla="*/ 69 w 184"/>
                <a:gd name="T13" fmla="*/ 37 h 109"/>
                <a:gd name="T14" fmla="*/ 77 w 184"/>
                <a:gd name="T15" fmla="*/ 45 h 109"/>
                <a:gd name="T16" fmla="*/ 69 w 184"/>
                <a:gd name="T17" fmla="*/ 53 h 109"/>
                <a:gd name="T18" fmla="*/ 117 w 184"/>
                <a:gd name="T19" fmla="*/ 73 h 109"/>
                <a:gd name="T20" fmla="*/ 110 w 184"/>
                <a:gd name="T21" fmla="*/ 66 h 109"/>
                <a:gd name="T22" fmla="*/ 117 w 184"/>
                <a:gd name="T23" fmla="*/ 59 h 109"/>
                <a:gd name="T24" fmla="*/ 125 w 184"/>
                <a:gd name="T25" fmla="*/ 66 h 109"/>
                <a:gd name="T26" fmla="*/ 117 w 184"/>
                <a:gd name="T27" fmla="*/ 7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4" h="109">
                  <a:moveTo>
                    <a:pt x="115" y="9"/>
                  </a:moveTo>
                  <a:cubicBezTo>
                    <a:pt x="25" y="0"/>
                    <a:pt x="0" y="56"/>
                    <a:pt x="0" y="56"/>
                  </a:cubicBezTo>
                  <a:cubicBezTo>
                    <a:pt x="184" y="109"/>
                    <a:pt x="184" y="109"/>
                    <a:pt x="184" y="109"/>
                  </a:cubicBezTo>
                  <a:lnTo>
                    <a:pt x="115" y="9"/>
                  </a:lnTo>
                  <a:close/>
                  <a:moveTo>
                    <a:pt x="69" y="53"/>
                  </a:moveTo>
                  <a:cubicBezTo>
                    <a:pt x="65" y="53"/>
                    <a:pt x="61" y="49"/>
                    <a:pt x="61" y="45"/>
                  </a:cubicBezTo>
                  <a:cubicBezTo>
                    <a:pt x="61" y="40"/>
                    <a:pt x="65" y="37"/>
                    <a:pt x="69" y="37"/>
                  </a:cubicBezTo>
                  <a:cubicBezTo>
                    <a:pt x="74" y="37"/>
                    <a:pt x="77" y="40"/>
                    <a:pt x="77" y="45"/>
                  </a:cubicBezTo>
                  <a:cubicBezTo>
                    <a:pt x="77" y="49"/>
                    <a:pt x="74" y="53"/>
                    <a:pt x="69" y="53"/>
                  </a:cubicBezTo>
                  <a:close/>
                  <a:moveTo>
                    <a:pt x="117" y="73"/>
                  </a:moveTo>
                  <a:cubicBezTo>
                    <a:pt x="113" y="73"/>
                    <a:pt x="110" y="70"/>
                    <a:pt x="110" y="66"/>
                  </a:cubicBezTo>
                  <a:cubicBezTo>
                    <a:pt x="110" y="62"/>
                    <a:pt x="113" y="59"/>
                    <a:pt x="117" y="59"/>
                  </a:cubicBezTo>
                  <a:cubicBezTo>
                    <a:pt x="121" y="59"/>
                    <a:pt x="125" y="62"/>
                    <a:pt x="125" y="66"/>
                  </a:cubicBezTo>
                  <a:cubicBezTo>
                    <a:pt x="125" y="70"/>
                    <a:pt x="121" y="73"/>
                    <a:pt x="117"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0" name="Freeform 90"/>
            <p:cNvSpPr>
              <a:spLocks noEditPoints="1"/>
            </p:cNvSpPr>
            <p:nvPr/>
          </p:nvSpPr>
          <p:spPr bwMode="auto">
            <a:xfrm>
              <a:off x="4834" y="3649"/>
              <a:ext cx="341" cy="247"/>
            </a:xfrm>
            <a:custGeom>
              <a:avLst/>
              <a:gdLst>
                <a:gd name="T0" fmla="*/ 0 w 184"/>
                <a:gd name="T1" fmla="*/ 0 h 133"/>
                <a:gd name="T2" fmla="*/ 0 w 184"/>
                <a:gd name="T3" fmla="*/ 133 h 133"/>
                <a:gd name="T4" fmla="*/ 184 w 184"/>
                <a:gd name="T5" fmla="*/ 124 h 133"/>
                <a:gd name="T6" fmla="*/ 184 w 184"/>
                <a:gd name="T7" fmla="*/ 50 h 133"/>
                <a:gd name="T8" fmla="*/ 0 w 184"/>
                <a:gd name="T9" fmla="*/ 0 h 133"/>
                <a:gd name="T10" fmla="*/ 39 w 184"/>
                <a:gd name="T11" fmla="*/ 56 h 133"/>
                <a:gd name="T12" fmla="*/ 31 w 184"/>
                <a:gd name="T13" fmla="*/ 48 h 133"/>
                <a:gd name="T14" fmla="*/ 39 w 184"/>
                <a:gd name="T15" fmla="*/ 40 h 133"/>
                <a:gd name="T16" fmla="*/ 47 w 184"/>
                <a:gd name="T17" fmla="*/ 48 h 133"/>
                <a:gd name="T18" fmla="*/ 39 w 184"/>
                <a:gd name="T19" fmla="*/ 56 h 133"/>
                <a:gd name="T20" fmla="*/ 61 w 184"/>
                <a:gd name="T21" fmla="*/ 106 h 133"/>
                <a:gd name="T22" fmla="*/ 47 w 184"/>
                <a:gd name="T23" fmla="*/ 92 h 133"/>
                <a:gd name="T24" fmla="*/ 61 w 184"/>
                <a:gd name="T25" fmla="*/ 78 h 133"/>
                <a:gd name="T26" fmla="*/ 75 w 184"/>
                <a:gd name="T27" fmla="*/ 92 h 133"/>
                <a:gd name="T28" fmla="*/ 61 w 184"/>
                <a:gd name="T29" fmla="*/ 106 h 133"/>
                <a:gd name="T30" fmla="*/ 138 w 184"/>
                <a:gd name="T31" fmla="*/ 97 h 133"/>
                <a:gd name="T32" fmla="*/ 119 w 184"/>
                <a:gd name="T33" fmla="*/ 78 h 133"/>
                <a:gd name="T34" fmla="*/ 138 w 184"/>
                <a:gd name="T35" fmla="*/ 60 h 133"/>
                <a:gd name="T36" fmla="*/ 157 w 184"/>
                <a:gd name="T37" fmla="*/ 78 h 133"/>
                <a:gd name="T38" fmla="*/ 138 w 184"/>
                <a:gd name="T39" fmla="*/ 9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33">
                  <a:moveTo>
                    <a:pt x="0" y="0"/>
                  </a:moveTo>
                  <a:cubicBezTo>
                    <a:pt x="0" y="133"/>
                    <a:pt x="0" y="133"/>
                    <a:pt x="0" y="133"/>
                  </a:cubicBezTo>
                  <a:cubicBezTo>
                    <a:pt x="184" y="124"/>
                    <a:pt x="184" y="124"/>
                    <a:pt x="184" y="124"/>
                  </a:cubicBezTo>
                  <a:cubicBezTo>
                    <a:pt x="184" y="50"/>
                    <a:pt x="184" y="50"/>
                    <a:pt x="184" y="50"/>
                  </a:cubicBezTo>
                  <a:lnTo>
                    <a:pt x="0" y="0"/>
                  </a:lnTo>
                  <a:close/>
                  <a:moveTo>
                    <a:pt x="39" y="56"/>
                  </a:moveTo>
                  <a:cubicBezTo>
                    <a:pt x="35" y="56"/>
                    <a:pt x="31" y="53"/>
                    <a:pt x="31" y="48"/>
                  </a:cubicBezTo>
                  <a:cubicBezTo>
                    <a:pt x="31" y="44"/>
                    <a:pt x="35" y="40"/>
                    <a:pt x="39" y="40"/>
                  </a:cubicBezTo>
                  <a:cubicBezTo>
                    <a:pt x="44" y="40"/>
                    <a:pt x="47" y="44"/>
                    <a:pt x="47" y="48"/>
                  </a:cubicBezTo>
                  <a:cubicBezTo>
                    <a:pt x="47" y="53"/>
                    <a:pt x="44" y="56"/>
                    <a:pt x="39" y="56"/>
                  </a:cubicBezTo>
                  <a:close/>
                  <a:moveTo>
                    <a:pt x="61" y="106"/>
                  </a:moveTo>
                  <a:cubicBezTo>
                    <a:pt x="53" y="106"/>
                    <a:pt x="47" y="100"/>
                    <a:pt x="47" y="92"/>
                  </a:cubicBezTo>
                  <a:cubicBezTo>
                    <a:pt x="47" y="84"/>
                    <a:pt x="53" y="78"/>
                    <a:pt x="61" y="78"/>
                  </a:cubicBezTo>
                  <a:cubicBezTo>
                    <a:pt x="69" y="78"/>
                    <a:pt x="75" y="84"/>
                    <a:pt x="75" y="92"/>
                  </a:cubicBezTo>
                  <a:cubicBezTo>
                    <a:pt x="75" y="100"/>
                    <a:pt x="69" y="106"/>
                    <a:pt x="61" y="106"/>
                  </a:cubicBezTo>
                  <a:close/>
                  <a:moveTo>
                    <a:pt x="138" y="97"/>
                  </a:moveTo>
                  <a:cubicBezTo>
                    <a:pt x="128" y="97"/>
                    <a:pt x="119" y="88"/>
                    <a:pt x="119" y="78"/>
                  </a:cubicBezTo>
                  <a:cubicBezTo>
                    <a:pt x="119" y="68"/>
                    <a:pt x="128" y="60"/>
                    <a:pt x="138" y="60"/>
                  </a:cubicBezTo>
                  <a:cubicBezTo>
                    <a:pt x="148" y="60"/>
                    <a:pt x="157" y="68"/>
                    <a:pt x="157" y="78"/>
                  </a:cubicBezTo>
                  <a:cubicBezTo>
                    <a:pt x="157" y="88"/>
                    <a:pt x="148" y="97"/>
                    <a:pt x="138"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1" name="Freeform 91"/>
            <p:cNvSpPr>
              <a:spLocks noEditPoints="1"/>
            </p:cNvSpPr>
            <p:nvPr/>
          </p:nvSpPr>
          <p:spPr bwMode="auto">
            <a:xfrm>
              <a:off x="7160" y="1203"/>
              <a:ext cx="356" cy="356"/>
            </a:xfrm>
            <a:custGeom>
              <a:avLst/>
              <a:gdLst>
                <a:gd name="T0" fmla="*/ 179 w 192"/>
                <a:gd name="T1" fmla="*/ 104 h 192"/>
                <a:gd name="T2" fmla="*/ 179 w 192"/>
                <a:gd name="T3" fmla="*/ 103 h 192"/>
                <a:gd name="T4" fmla="*/ 179 w 192"/>
                <a:gd name="T5" fmla="*/ 41 h 192"/>
                <a:gd name="T6" fmla="*/ 141 w 192"/>
                <a:gd name="T7" fmla="*/ 0 h 192"/>
                <a:gd name="T8" fmla="*/ 72 w 192"/>
                <a:gd name="T9" fmla="*/ 0 h 192"/>
                <a:gd name="T10" fmla="*/ 35 w 192"/>
                <a:gd name="T11" fmla="*/ 41 h 192"/>
                <a:gd name="T12" fmla="*/ 35 w 192"/>
                <a:gd name="T13" fmla="*/ 100 h 192"/>
                <a:gd name="T14" fmla="*/ 5 w 192"/>
                <a:gd name="T15" fmla="*/ 85 h 192"/>
                <a:gd name="T16" fmla="*/ 0 w 192"/>
                <a:gd name="T17" fmla="*/ 97 h 192"/>
                <a:gd name="T18" fmla="*/ 23 w 192"/>
                <a:gd name="T19" fmla="*/ 127 h 192"/>
                <a:gd name="T20" fmla="*/ 23 w 192"/>
                <a:gd name="T21" fmla="*/ 134 h 192"/>
                <a:gd name="T22" fmla="*/ 107 w 192"/>
                <a:gd name="T23" fmla="*/ 192 h 192"/>
                <a:gd name="T24" fmla="*/ 192 w 192"/>
                <a:gd name="T25" fmla="*/ 134 h 192"/>
                <a:gd name="T26" fmla="*/ 179 w 192"/>
                <a:gd name="T27" fmla="*/ 104 h 192"/>
                <a:gd name="T28" fmla="*/ 162 w 192"/>
                <a:gd name="T29" fmla="*/ 61 h 192"/>
                <a:gd name="T30" fmla="*/ 163 w 192"/>
                <a:gd name="T31" fmla="*/ 48 h 192"/>
                <a:gd name="T32" fmla="*/ 120 w 192"/>
                <a:gd name="T33" fmla="*/ 48 h 192"/>
                <a:gd name="T34" fmla="*/ 128 w 192"/>
                <a:gd name="T35" fmla="*/ 35 h 192"/>
                <a:gd name="T36" fmla="*/ 107 w 192"/>
                <a:gd name="T37" fmla="*/ 18 h 192"/>
                <a:gd name="T38" fmla="*/ 86 w 192"/>
                <a:gd name="T39" fmla="*/ 35 h 192"/>
                <a:gd name="T40" fmla="*/ 93 w 192"/>
                <a:gd name="T41" fmla="*/ 48 h 192"/>
                <a:gd name="T42" fmla="*/ 52 w 192"/>
                <a:gd name="T43" fmla="*/ 48 h 192"/>
                <a:gd name="T44" fmla="*/ 53 w 192"/>
                <a:gd name="T45" fmla="*/ 61 h 192"/>
                <a:gd name="T46" fmla="*/ 45 w 192"/>
                <a:gd name="T47" fmla="*/ 95 h 192"/>
                <a:gd name="T48" fmla="*/ 45 w 192"/>
                <a:gd name="T49" fmla="*/ 95 h 192"/>
                <a:gd name="T50" fmla="*/ 43 w 192"/>
                <a:gd name="T51" fmla="*/ 97 h 192"/>
                <a:gd name="T52" fmla="*/ 43 w 192"/>
                <a:gd name="T53" fmla="*/ 41 h 192"/>
                <a:gd name="T54" fmla="*/ 72 w 192"/>
                <a:gd name="T55" fmla="*/ 8 h 192"/>
                <a:gd name="T56" fmla="*/ 141 w 192"/>
                <a:gd name="T57" fmla="*/ 8 h 192"/>
                <a:gd name="T58" fmla="*/ 171 w 192"/>
                <a:gd name="T59" fmla="*/ 41 h 192"/>
                <a:gd name="T60" fmla="*/ 171 w 192"/>
                <a:gd name="T61" fmla="*/ 96 h 192"/>
                <a:gd name="T62" fmla="*/ 169 w 192"/>
                <a:gd name="T63" fmla="*/ 95 h 192"/>
                <a:gd name="T64" fmla="*/ 169 w 192"/>
                <a:gd name="T65" fmla="*/ 95 h 192"/>
                <a:gd name="T66" fmla="*/ 162 w 192"/>
                <a:gd name="T67" fmla="*/ 6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92">
                  <a:moveTo>
                    <a:pt x="179" y="104"/>
                  </a:moveTo>
                  <a:cubicBezTo>
                    <a:pt x="179" y="104"/>
                    <a:pt x="179" y="103"/>
                    <a:pt x="179" y="103"/>
                  </a:cubicBezTo>
                  <a:cubicBezTo>
                    <a:pt x="179" y="41"/>
                    <a:pt x="179" y="41"/>
                    <a:pt x="179" y="41"/>
                  </a:cubicBezTo>
                  <a:cubicBezTo>
                    <a:pt x="179" y="18"/>
                    <a:pt x="162" y="0"/>
                    <a:pt x="141" y="0"/>
                  </a:cubicBezTo>
                  <a:cubicBezTo>
                    <a:pt x="72" y="0"/>
                    <a:pt x="72" y="0"/>
                    <a:pt x="72" y="0"/>
                  </a:cubicBezTo>
                  <a:cubicBezTo>
                    <a:pt x="51" y="0"/>
                    <a:pt x="35" y="18"/>
                    <a:pt x="35" y="41"/>
                  </a:cubicBezTo>
                  <a:cubicBezTo>
                    <a:pt x="35" y="100"/>
                    <a:pt x="35" y="100"/>
                    <a:pt x="35" y="100"/>
                  </a:cubicBezTo>
                  <a:cubicBezTo>
                    <a:pt x="26" y="95"/>
                    <a:pt x="15" y="88"/>
                    <a:pt x="5" y="85"/>
                  </a:cubicBezTo>
                  <a:cubicBezTo>
                    <a:pt x="0" y="97"/>
                    <a:pt x="0" y="97"/>
                    <a:pt x="0" y="97"/>
                  </a:cubicBezTo>
                  <a:cubicBezTo>
                    <a:pt x="0" y="97"/>
                    <a:pt x="12" y="109"/>
                    <a:pt x="23" y="127"/>
                  </a:cubicBezTo>
                  <a:cubicBezTo>
                    <a:pt x="23" y="130"/>
                    <a:pt x="23" y="132"/>
                    <a:pt x="23" y="134"/>
                  </a:cubicBezTo>
                  <a:cubicBezTo>
                    <a:pt x="23" y="166"/>
                    <a:pt x="60" y="192"/>
                    <a:pt x="107" y="192"/>
                  </a:cubicBezTo>
                  <a:cubicBezTo>
                    <a:pt x="154" y="192"/>
                    <a:pt x="192" y="166"/>
                    <a:pt x="192" y="134"/>
                  </a:cubicBezTo>
                  <a:cubicBezTo>
                    <a:pt x="192" y="123"/>
                    <a:pt x="187" y="113"/>
                    <a:pt x="179" y="104"/>
                  </a:cubicBezTo>
                  <a:close/>
                  <a:moveTo>
                    <a:pt x="162" y="61"/>
                  </a:moveTo>
                  <a:cubicBezTo>
                    <a:pt x="163" y="48"/>
                    <a:pt x="163" y="48"/>
                    <a:pt x="163" y="48"/>
                  </a:cubicBezTo>
                  <a:cubicBezTo>
                    <a:pt x="120" y="48"/>
                    <a:pt x="120" y="48"/>
                    <a:pt x="120" y="48"/>
                  </a:cubicBezTo>
                  <a:cubicBezTo>
                    <a:pt x="125" y="45"/>
                    <a:pt x="128" y="40"/>
                    <a:pt x="128" y="35"/>
                  </a:cubicBezTo>
                  <a:cubicBezTo>
                    <a:pt x="128" y="26"/>
                    <a:pt x="118" y="18"/>
                    <a:pt x="107" y="18"/>
                  </a:cubicBezTo>
                  <a:cubicBezTo>
                    <a:pt x="95" y="18"/>
                    <a:pt x="86" y="26"/>
                    <a:pt x="86" y="35"/>
                  </a:cubicBezTo>
                  <a:cubicBezTo>
                    <a:pt x="86" y="40"/>
                    <a:pt x="89" y="45"/>
                    <a:pt x="93" y="48"/>
                  </a:cubicBezTo>
                  <a:cubicBezTo>
                    <a:pt x="52" y="48"/>
                    <a:pt x="52" y="48"/>
                    <a:pt x="52" y="48"/>
                  </a:cubicBezTo>
                  <a:cubicBezTo>
                    <a:pt x="53" y="61"/>
                    <a:pt x="53" y="61"/>
                    <a:pt x="53" y="61"/>
                  </a:cubicBezTo>
                  <a:cubicBezTo>
                    <a:pt x="77" y="71"/>
                    <a:pt x="45" y="95"/>
                    <a:pt x="45" y="95"/>
                  </a:cubicBezTo>
                  <a:cubicBezTo>
                    <a:pt x="45" y="95"/>
                    <a:pt x="45" y="95"/>
                    <a:pt x="45" y="95"/>
                  </a:cubicBezTo>
                  <a:cubicBezTo>
                    <a:pt x="44" y="96"/>
                    <a:pt x="44" y="97"/>
                    <a:pt x="43" y="97"/>
                  </a:cubicBezTo>
                  <a:cubicBezTo>
                    <a:pt x="43" y="41"/>
                    <a:pt x="43" y="41"/>
                    <a:pt x="43" y="41"/>
                  </a:cubicBezTo>
                  <a:cubicBezTo>
                    <a:pt x="43" y="23"/>
                    <a:pt x="56" y="8"/>
                    <a:pt x="72" y="8"/>
                  </a:cubicBezTo>
                  <a:cubicBezTo>
                    <a:pt x="141" y="8"/>
                    <a:pt x="141" y="8"/>
                    <a:pt x="141" y="8"/>
                  </a:cubicBezTo>
                  <a:cubicBezTo>
                    <a:pt x="158" y="8"/>
                    <a:pt x="171" y="23"/>
                    <a:pt x="171" y="41"/>
                  </a:cubicBezTo>
                  <a:cubicBezTo>
                    <a:pt x="171" y="96"/>
                    <a:pt x="171" y="96"/>
                    <a:pt x="171" y="96"/>
                  </a:cubicBezTo>
                  <a:cubicBezTo>
                    <a:pt x="170" y="96"/>
                    <a:pt x="170" y="96"/>
                    <a:pt x="169" y="95"/>
                  </a:cubicBezTo>
                  <a:cubicBezTo>
                    <a:pt x="169" y="95"/>
                    <a:pt x="169" y="95"/>
                    <a:pt x="169" y="95"/>
                  </a:cubicBezTo>
                  <a:cubicBezTo>
                    <a:pt x="169" y="95"/>
                    <a:pt x="138" y="71"/>
                    <a:pt x="162"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2" name="Freeform 92"/>
            <p:cNvSpPr>
              <a:spLocks noEditPoints="1"/>
            </p:cNvSpPr>
            <p:nvPr/>
          </p:nvSpPr>
          <p:spPr bwMode="auto">
            <a:xfrm>
              <a:off x="164" y="2095"/>
              <a:ext cx="352" cy="247"/>
            </a:xfrm>
            <a:custGeom>
              <a:avLst/>
              <a:gdLst>
                <a:gd name="T0" fmla="*/ 186 w 190"/>
                <a:gd name="T1" fmla="*/ 0 h 133"/>
                <a:gd name="T2" fmla="*/ 172 w 190"/>
                <a:gd name="T3" fmla="*/ 0 h 133"/>
                <a:gd name="T4" fmla="*/ 18 w 190"/>
                <a:gd name="T5" fmla="*/ 0 h 133"/>
                <a:gd name="T6" fmla="*/ 4 w 190"/>
                <a:gd name="T7" fmla="*/ 0 h 133"/>
                <a:gd name="T8" fmla="*/ 0 w 190"/>
                <a:gd name="T9" fmla="*/ 4 h 133"/>
                <a:gd name="T10" fmla="*/ 4 w 190"/>
                <a:gd name="T11" fmla="*/ 8 h 133"/>
                <a:gd name="T12" fmla="*/ 14 w 190"/>
                <a:gd name="T13" fmla="*/ 8 h 133"/>
                <a:gd name="T14" fmla="*/ 14 w 190"/>
                <a:gd name="T15" fmla="*/ 8 h 133"/>
                <a:gd name="T16" fmla="*/ 50 w 190"/>
                <a:gd name="T17" fmla="*/ 87 h 133"/>
                <a:gd name="T18" fmla="*/ 50 w 190"/>
                <a:gd name="T19" fmla="*/ 88 h 133"/>
                <a:gd name="T20" fmla="*/ 36 w 190"/>
                <a:gd name="T21" fmla="*/ 122 h 133"/>
                <a:gd name="T22" fmla="*/ 27 w 190"/>
                <a:gd name="T23" fmla="*/ 122 h 133"/>
                <a:gd name="T24" fmla="*/ 21 w 190"/>
                <a:gd name="T25" fmla="*/ 128 h 133"/>
                <a:gd name="T26" fmla="*/ 27 w 190"/>
                <a:gd name="T27" fmla="*/ 133 h 133"/>
                <a:gd name="T28" fmla="*/ 163 w 190"/>
                <a:gd name="T29" fmla="*/ 133 h 133"/>
                <a:gd name="T30" fmla="*/ 169 w 190"/>
                <a:gd name="T31" fmla="*/ 128 h 133"/>
                <a:gd name="T32" fmla="*/ 163 w 190"/>
                <a:gd name="T33" fmla="*/ 122 h 133"/>
                <a:gd name="T34" fmla="*/ 154 w 190"/>
                <a:gd name="T35" fmla="*/ 122 h 133"/>
                <a:gd name="T36" fmla="*/ 140 w 190"/>
                <a:gd name="T37" fmla="*/ 88 h 133"/>
                <a:gd name="T38" fmla="*/ 140 w 190"/>
                <a:gd name="T39" fmla="*/ 87 h 133"/>
                <a:gd name="T40" fmla="*/ 176 w 190"/>
                <a:gd name="T41" fmla="*/ 8 h 133"/>
                <a:gd name="T42" fmla="*/ 176 w 190"/>
                <a:gd name="T43" fmla="*/ 8 h 133"/>
                <a:gd name="T44" fmla="*/ 186 w 190"/>
                <a:gd name="T45" fmla="*/ 8 h 133"/>
                <a:gd name="T46" fmla="*/ 190 w 190"/>
                <a:gd name="T47" fmla="*/ 4 h 133"/>
                <a:gd name="T48" fmla="*/ 186 w 190"/>
                <a:gd name="T49" fmla="*/ 0 h 133"/>
                <a:gd name="T50" fmla="*/ 119 w 190"/>
                <a:gd name="T51" fmla="*/ 122 h 133"/>
                <a:gd name="T52" fmla="*/ 71 w 190"/>
                <a:gd name="T53" fmla="*/ 122 h 133"/>
                <a:gd name="T54" fmla="*/ 59 w 190"/>
                <a:gd name="T55" fmla="*/ 93 h 133"/>
                <a:gd name="T56" fmla="*/ 95 w 190"/>
                <a:gd name="T57" fmla="*/ 103 h 133"/>
                <a:gd name="T58" fmla="*/ 131 w 190"/>
                <a:gd name="T59" fmla="*/ 93 h 133"/>
                <a:gd name="T60" fmla="*/ 119 w 190"/>
                <a:gd name="T61" fmla="*/ 1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0" h="133">
                  <a:moveTo>
                    <a:pt x="186" y="0"/>
                  </a:moveTo>
                  <a:cubicBezTo>
                    <a:pt x="172" y="0"/>
                    <a:pt x="172" y="0"/>
                    <a:pt x="172" y="0"/>
                  </a:cubicBezTo>
                  <a:cubicBezTo>
                    <a:pt x="18" y="0"/>
                    <a:pt x="18" y="0"/>
                    <a:pt x="18" y="0"/>
                  </a:cubicBezTo>
                  <a:cubicBezTo>
                    <a:pt x="4" y="0"/>
                    <a:pt x="4" y="0"/>
                    <a:pt x="4" y="0"/>
                  </a:cubicBezTo>
                  <a:cubicBezTo>
                    <a:pt x="1" y="0"/>
                    <a:pt x="0" y="2"/>
                    <a:pt x="0" y="4"/>
                  </a:cubicBezTo>
                  <a:cubicBezTo>
                    <a:pt x="0" y="6"/>
                    <a:pt x="1" y="8"/>
                    <a:pt x="4" y="8"/>
                  </a:cubicBezTo>
                  <a:cubicBezTo>
                    <a:pt x="14" y="8"/>
                    <a:pt x="14" y="8"/>
                    <a:pt x="14" y="8"/>
                  </a:cubicBezTo>
                  <a:cubicBezTo>
                    <a:pt x="14" y="8"/>
                    <a:pt x="14" y="8"/>
                    <a:pt x="14" y="8"/>
                  </a:cubicBezTo>
                  <a:cubicBezTo>
                    <a:pt x="14" y="41"/>
                    <a:pt x="28" y="70"/>
                    <a:pt x="50" y="87"/>
                  </a:cubicBezTo>
                  <a:cubicBezTo>
                    <a:pt x="50" y="87"/>
                    <a:pt x="50" y="88"/>
                    <a:pt x="50" y="88"/>
                  </a:cubicBezTo>
                  <a:cubicBezTo>
                    <a:pt x="36" y="122"/>
                    <a:pt x="36" y="122"/>
                    <a:pt x="36" y="122"/>
                  </a:cubicBezTo>
                  <a:cubicBezTo>
                    <a:pt x="27" y="122"/>
                    <a:pt x="27" y="122"/>
                    <a:pt x="27" y="122"/>
                  </a:cubicBezTo>
                  <a:cubicBezTo>
                    <a:pt x="24" y="122"/>
                    <a:pt x="21" y="125"/>
                    <a:pt x="21" y="128"/>
                  </a:cubicBezTo>
                  <a:cubicBezTo>
                    <a:pt x="21" y="131"/>
                    <a:pt x="24" y="133"/>
                    <a:pt x="27" y="133"/>
                  </a:cubicBezTo>
                  <a:cubicBezTo>
                    <a:pt x="163" y="133"/>
                    <a:pt x="163" y="133"/>
                    <a:pt x="163" y="133"/>
                  </a:cubicBezTo>
                  <a:cubicBezTo>
                    <a:pt x="166" y="133"/>
                    <a:pt x="169" y="131"/>
                    <a:pt x="169" y="128"/>
                  </a:cubicBezTo>
                  <a:cubicBezTo>
                    <a:pt x="169" y="125"/>
                    <a:pt x="166" y="122"/>
                    <a:pt x="163" y="122"/>
                  </a:cubicBezTo>
                  <a:cubicBezTo>
                    <a:pt x="154" y="122"/>
                    <a:pt x="154" y="122"/>
                    <a:pt x="154" y="122"/>
                  </a:cubicBezTo>
                  <a:cubicBezTo>
                    <a:pt x="140" y="88"/>
                    <a:pt x="140" y="88"/>
                    <a:pt x="140" y="88"/>
                  </a:cubicBezTo>
                  <a:cubicBezTo>
                    <a:pt x="140" y="88"/>
                    <a:pt x="140" y="87"/>
                    <a:pt x="140" y="87"/>
                  </a:cubicBezTo>
                  <a:cubicBezTo>
                    <a:pt x="162" y="70"/>
                    <a:pt x="176" y="41"/>
                    <a:pt x="176" y="8"/>
                  </a:cubicBezTo>
                  <a:cubicBezTo>
                    <a:pt x="176" y="8"/>
                    <a:pt x="176" y="8"/>
                    <a:pt x="176" y="8"/>
                  </a:cubicBezTo>
                  <a:cubicBezTo>
                    <a:pt x="186" y="8"/>
                    <a:pt x="186" y="8"/>
                    <a:pt x="186" y="8"/>
                  </a:cubicBezTo>
                  <a:cubicBezTo>
                    <a:pt x="188" y="8"/>
                    <a:pt x="190" y="6"/>
                    <a:pt x="190" y="4"/>
                  </a:cubicBezTo>
                  <a:cubicBezTo>
                    <a:pt x="190" y="2"/>
                    <a:pt x="188" y="0"/>
                    <a:pt x="186" y="0"/>
                  </a:cubicBezTo>
                  <a:close/>
                  <a:moveTo>
                    <a:pt x="119" y="122"/>
                  </a:moveTo>
                  <a:cubicBezTo>
                    <a:pt x="71" y="122"/>
                    <a:pt x="71" y="122"/>
                    <a:pt x="71" y="122"/>
                  </a:cubicBezTo>
                  <a:cubicBezTo>
                    <a:pt x="59" y="93"/>
                    <a:pt x="59" y="93"/>
                    <a:pt x="59" y="93"/>
                  </a:cubicBezTo>
                  <a:cubicBezTo>
                    <a:pt x="70" y="99"/>
                    <a:pt x="82" y="103"/>
                    <a:pt x="95" y="103"/>
                  </a:cubicBezTo>
                  <a:cubicBezTo>
                    <a:pt x="108" y="103"/>
                    <a:pt x="120" y="99"/>
                    <a:pt x="131" y="93"/>
                  </a:cubicBezTo>
                  <a:lnTo>
                    <a:pt x="119"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3" name="Freeform 93"/>
            <p:cNvSpPr/>
            <p:nvPr/>
          </p:nvSpPr>
          <p:spPr bwMode="auto">
            <a:xfrm>
              <a:off x="366" y="2010"/>
              <a:ext cx="15" cy="59"/>
            </a:xfrm>
            <a:custGeom>
              <a:avLst/>
              <a:gdLst>
                <a:gd name="T0" fmla="*/ 4 w 8"/>
                <a:gd name="T1" fmla="*/ 32 h 32"/>
                <a:gd name="T2" fmla="*/ 8 w 8"/>
                <a:gd name="T3" fmla="*/ 28 h 32"/>
                <a:gd name="T4" fmla="*/ 8 w 8"/>
                <a:gd name="T5" fmla="*/ 4 h 32"/>
                <a:gd name="T6" fmla="*/ 4 w 8"/>
                <a:gd name="T7" fmla="*/ 0 h 32"/>
                <a:gd name="T8" fmla="*/ 0 w 8"/>
                <a:gd name="T9" fmla="*/ 4 h 32"/>
                <a:gd name="T10" fmla="*/ 0 w 8"/>
                <a:gd name="T11" fmla="*/ 28 h 32"/>
                <a:gd name="T12" fmla="*/ 4 w 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8" h="32">
                  <a:moveTo>
                    <a:pt x="4" y="32"/>
                  </a:moveTo>
                  <a:cubicBezTo>
                    <a:pt x="6" y="32"/>
                    <a:pt x="8" y="30"/>
                    <a:pt x="8" y="28"/>
                  </a:cubicBezTo>
                  <a:cubicBezTo>
                    <a:pt x="8" y="4"/>
                    <a:pt x="8" y="4"/>
                    <a:pt x="8" y="4"/>
                  </a:cubicBezTo>
                  <a:cubicBezTo>
                    <a:pt x="8" y="2"/>
                    <a:pt x="6" y="0"/>
                    <a:pt x="4" y="0"/>
                  </a:cubicBezTo>
                  <a:cubicBezTo>
                    <a:pt x="2" y="0"/>
                    <a:pt x="0" y="2"/>
                    <a:pt x="0" y="4"/>
                  </a:cubicBezTo>
                  <a:cubicBezTo>
                    <a:pt x="0" y="28"/>
                    <a:pt x="0" y="28"/>
                    <a:pt x="0" y="28"/>
                  </a:cubicBezTo>
                  <a:cubicBezTo>
                    <a:pt x="0" y="30"/>
                    <a:pt x="2" y="32"/>
                    <a:pt x="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4" name="Freeform 94"/>
            <p:cNvSpPr/>
            <p:nvPr/>
          </p:nvSpPr>
          <p:spPr bwMode="auto">
            <a:xfrm>
              <a:off x="332" y="1986"/>
              <a:ext cx="15" cy="83"/>
            </a:xfrm>
            <a:custGeom>
              <a:avLst/>
              <a:gdLst>
                <a:gd name="T0" fmla="*/ 4 w 8"/>
                <a:gd name="T1" fmla="*/ 45 h 45"/>
                <a:gd name="T2" fmla="*/ 8 w 8"/>
                <a:gd name="T3" fmla="*/ 41 h 45"/>
                <a:gd name="T4" fmla="*/ 8 w 8"/>
                <a:gd name="T5" fmla="*/ 4 h 45"/>
                <a:gd name="T6" fmla="*/ 4 w 8"/>
                <a:gd name="T7" fmla="*/ 0 h 45"/>
                <a:gd name="T8" fmla="*/ 0 w 8"/>
                <a:gd name="T9" fmla="*/ 4 h 45"/>
                <a:gd name="T10" fmla="*/ 0 w 8"/>
                <a:gd name="T11" fmla="*/ 41 h 45"/>
                <a:gd name="T12" fmla="*/ 4 w 8"/>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8" h="45">
                  <a:moveTo>
                    <a:pt x="4" y="45"/>
                  </a:moveTo>
                  <a:cubicBezTo>
                    <a:pt x="6" y="45"/>
                    <a:pt x="8" y="43"/>
                    <a:pt x="8" y="41"/>
                  </a:cubicBezTo>
                  <a:cubicBezTo>
                    <a:pt x="8" y="4"/>
                    <a:pt x="8" y="4"/>
                    <a:pt x="8" y="4"/>
                  </a:cubicBezTo>
                  <a:cubicBezTo>
                    <a:pt x="8" y="2"/>
                    <a:pt x="6" y="0"/>
                    <a:pt x="4" y="0"/>
                  </a:cubicBezTo>
                  <a:cubicBezTo>
                    <a:pt x="2" y="0"/>
                    <a:pt x="0" y="2"/>
                    <a:pt x="0" y="4"/>
                  </a:cubicBezTo>
                  <a:cubicBezTo>
                    <a:pt x="0" y="41"/>
                    <a:pt x="0" y="41"/>
                    <a:pt x="0" y="41"/>
                  </a:cubicBezTo>
                  <a:cubicBezTo>
                    <a:pt x="0" y="43"/>
                    <a:pt x="2" y="45"/>
                    <a:pt x="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5" name="Freeform 95"/>
            <p:cNvSpPr/>
            <p:nvPr/>
          </p:nvSpPr>
          <p:spPr bwMode="auto">
            <a:xfrm>
              <a:off x="299" y="2010"/>
              <a:ext cx="15" cy="59"/>
            </a:xfrm>
            <a:custGeom>
              <a:avLst/>
              <a:gdLst>
                <a:gd name="T0" fmla="*/ 4 w 8"/>
                <a:gd name="T1" fmla="*/ 32 h 32"/>
                <a:gd name="T2" fmla="*/ 8 w 8"/>
                <a:gd name="T3" fmla="*/ 28 h 32"/>
                <a:gd name="T4" fmla="*/ 8 w 8"/>
                <a:gd name="T5" fmla="*/ 4 h 32"/>
                <a:gd name="T6" fmla="*/ 4 w 8"/>
                <a:gd name="T7" fmla="*/ 0 h 32"/>
                <a:gd name="T8" fmla="*/ 0 w 8"/>
                <a:gd name="T9" fmla="*/ 4 h 32"/>
                <a:gd name="T10" fmla="*/ 0 w 8"/>
                <a:gd name="T11" fmla="*/ 28 h 32"/>
                <a:gd name="T12" fmla="*/ 4 w 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8" h="32">
                  <a:moveTo>
                    <a:pt x="4" y="32"/>
                  </a:moveTo>
                  <a:cubicBezTo>
                    <a:pt x="6" y="32"/>
                    <a:pt x="8" y="30"/>
                    <a:pt x="8" y="28"/>
                  </a:cubicBezTo>
                  <a:cubicBezTo>
                    <a:pt x="8" y="4"/>
                    <a:pt x="8" y="4"/>
                    <a:pt x="8" y="4"/>
                  </a:cubicBezTo>
                  <a:cubicBezTo>
                    <a:pt x="8" y="2"/>
                    <a:pt x="6" y="0"/>
                    <a:pt x="4" y="0"/>
                  </a:cubicBezTo>
                  <a:cubicBezTo>
                    <a:pt x="1" y="0"/>
                    <a:pt x="0" y="2"/>
                    <a:pt x="0" y="4"/>
                  </a:cubicBezTo>
                  <a:cubicBezTo>
                    <a:pt x="0" y="28"/>
                    <a:pt x="0" y="28"/>
                    <a:pt x="0" y="28"/>
                  </a:cubicBezTo>
                  <a:cubicBezTo>
                    <a:pt x="0" y="30"/>
                    <a:pt x="1" y="32"/>
                    <a:pt x="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6" name="Freeform 96"/>
            <p:cNvSpPr/>
            <p:nvPr/>
          </p:nvSpPr>
          <p:spPr bwMode="auto">
            <a:xfrm>
              <a:off x="6404" y="3536"/>
              <a:ext cx="248" cy="95"/>
            </a:xfrm>
            <a:custGeom>
              <a:avLst/>
              <a:gdLst>
                <a:gd name="T0" fmla="*/ 113 w 134"/>
                <a:gd name="T1" fmla="*/ 17 h 51"/>
                <a:gd name="T2" fmla="*/ 100 w 134"/>
                <a:gd name="T3" fmla="*/ 20 h 51"/>
                <a:gd name="T4" fmla="*/ 79 w 134"/>
                <a:gd name="T5" fmla="*/ 9 h 51"/>
                <a:gd name="T6" fmla="*/ 67 w 134"/>
                <a:gd name="T7" fmla="*/ 12 h 51"/>
                <a:gd name="T8" fmla="*/ 44 w 134"/>
                <a:gd name="T9" fmla="*/ 0 h 51"/>
                <a:gd name="T10" fmla="*/ 18 w 134"/>
                <a:gd name="T11" fmla="*/ 17 h 51"/>
                <a:gd name="T12" fmla="*/ 0 w 134"/>
                <a:gd name="T13" fmla="*/ 34 h 51"/>
                <a:gd name="T14" fmla="*/ 22 w 134"/>
                <a:gd name="T15" fmla="*/ 51 h 51"/>
                <a:gd name="T16" fmla="*/ 113 w 134"/>
                <a:gd name="T17" fmla="*/ 51 h 51"/>
                <a:gd name="T18" fmla="*/ 134 w 134"/>
                <a:gd name="T19" fmla="*/ 34 h 51"/>
                <a:gd name="T20" fmla="*/ 113 w 134"/>
                <a:gd name="T21"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51">
                  <a:moveTo>
                    <a:pt x="113" y="17"/>
                  </a:moveTo>
                  <a:cubicBezTo>
                    <a:pt x="108" y="17"/>
                    <a:pt x="104" y="18"/>
                    <a:pt x="100" y="20"/>
                  </a:cubicBezTo>
                  <a:cubicBezTo>
                    <a:pt x="96" y="14"/>
                    <a:pt x="88" y="9"/>
                    <a:pt x="79" y="9"/>
                  </a:cubicBezTo>
                  <a:cubicBezTo>
                    <a:pt x="75" y="9"/>
                    <a:pt x="71" y="10"/>
                    <a:pt x="67" y="12"/>
                  </a:cubicBezTo>
                  <a:cubicBezTo>
                    <a:pt x="63" y="5"/>
                    <a:pt x="54" y="0"/>
                    <a:pt x="44" y="0"/>
                  </a:cubicBezTo>
                  <a:cubicBezTo>
                    <a:pt x="31" y="0"/>
                    <a:pt x="21" y="7"/>
                    <a:pt x="18" y="17"/>
                  </a:cubicBezTo>
                  <a:cubicBezTo>
                    <a:pt x="8" y="18"/>
                    <a:pt x="0" y="25"/>
                    <a:pt x="0" y="34"/>
                  </a:cubicBezTo>
                  <a:cubicBezTo>
                    <a:pt x="0" y="43"/>
                    <a:pt x="10" y="51"/>
                    <a:pt x="22" y="51"/>
                  </a:cubicBezTo>
                  <a:cubicBezTo>
                    <a:pt x="113" y="51"/>
                    <a:pt x="113" y="51"/>
                    <a:pt x="113" y="51"/>
                  </a:cubicBezTo>
                  <a:cubicBezTo>
                    <a:pt x="125" y="51"/>
                    <a:pt x="134" y="43"/>
                    <a:pt x="134" y="34"/>
                  </a:cubicBezTo>
                  <a:cubicBezTo>
                    <a:pt x="134" y="24"/>
                    <a:pt x="125" y="17"/>
                    <a:pt x="11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7" name="Freeform 97"/>
            <p:cNvSpPr>
              <a:spLocks noEditPoints="1"/>
            </p:cNvSpPr>
            <p:nvPr/>
          </p:nvSpPr>
          <p:spPr bwMode="auto">
            <a:xfrm>
              <a:off x="6408" y="3651"/>
              <a:ext cx="317" cy="241"/>
            </a:xfrm>
            <a:custGeom>
              <a:avLst/>
              <a:gdLst>
                <a:gd name="T0" fmla="*/ 150 w 171"/>
                <a:gd name="T1" fmla="*/ 23 h 130"/>
                <a:gd name="T2" fmla="*/ 131 w 171"/>
                <a:gd name="T3" fmla="*/ 23 h 130"/>
                <a:gd name="T4" fmla="*/ 131 w 171"/>
                <a:gd name="T5" fmla="*/ 17 h 130"/>
                <a:gd name="T6" fmla="*/ 110 w 171"/>
                <a:gd name="T7" fmla="*/ 0 h 130"/>
                <a:gd name="T8" fmla="*/ 21 w 171"/>
                <a:gd name="T9" fmla="*/ 0 h 130"/>
                <a:gd name="T10" fmla="*/ 0 w 171"/>
                <a:gd name="T11" fmla="*/ 17 h 130"/>
                <a:gd name="T12" fmla="*/ 0 w 171"/>
                <a:gd name="T13" fmla="*/ 113 h 130"/>
                <a:gd name="T14" fmla="*/ 21 w 171"/>
                <a:gd name="T15" fmla="*/ 130 h 130"/>
                <a:gd name="T16" fmla="*/ 110 w 171"/>
                <a:gd name="T17" fmla="*/ 130 h 130"/>
                <a:gd name="T18" fmla="*/ 131 w 171"/>
                <a:gd name="T19" fmla="*/ 113 h 130"/>
                <a:gd name="T20" fmla="*/ 131 w 171"/>
                <a:gd name="T21" fmla="*/ 90 h 130"/>
                <a:gd name="T22" fmla="*/ 142 w 171"/>
                <a:gd name="T23" fmla="*/ 90 h 130"/>
                <a:gd name="T24" fmla="*/ 163 w 171"/>
                <a:gd name="T25" fmla="*/ 73 h 130"/>
                <a:gd name="T26" fmla="*/ 171 w 171"/>
                <a:gd name="T27" fmla="*/ 41 h 130"/>
                <a:gd name="T28" fmla="*/ 171 w 171"/>
                <a:gd name="T29" fmla="*/ 40 h 130"/>
                <a:gd name="T30" fmla="*/ 150 w 171"/>
                <a:gd name="T31" fmla="*/ 23 h 130"/>
                <a:gd name="T32" fmla="*/ 40 w 171"/>
                <a:gd name="T33" fmla="*/ 104 h 130"/>
                <a:gd name="T34" fmla="*/ 36 w 171"/>
                <a:gd name="T35" fmla="*/ 107 h 130"/>
                <a:gd name="T36" fmla="*/ 32 w 171"/>
                <a:gd name="T37" fmla="*/ 104 h 130"/>
                <a:gd name="T38" fmla="*/ 32 w 171"/>
                <a:gd name="T39" fmla="*/ 27 h 130"/>
                <a:gd name="T40" fmla="*/ 36 w 171"/>
                <a:gd name="T41" fmla="*/ 23 h 130"/>
                <a:gd name="T42" fmla="*/ 40 w 171"/>
                <a:gd name="T43" fmla="*/ 27 h 130"/>
                <a:gd name="T44" fmla="*/ 40 w 171"/>
                <a:gd name="T45" fmla="*/ 104 h 130"/>
                <a:gd name="T46" fmla="*/ 69 w 171"/>
                <a:gd name="T47" fmla="*/ 104 h 130"/>
                <a:gd name="T48" fmla="*/ 65 w 171"/>
                <a:gd name="T49" fmla="*/ 107 h 130"/>
                <a:gd name="T50" fmla="*/ 61 w 171"/>
                <a:gd name="T51" fmla="*/ 104 h 130"/>
                <a:gd name="T52" fmla="*/ 61 w 171"/>
                <a:gd name="T53" fmla="*/ 27 h 130"/>
                <a:gd name="T54" fmla="*/ 65 w 171"/>
                <a:gd name="T55" fmla="*/ 23 h 130"/>
                <a:gd name="T56" fmla="*/ 69 w 171"/>
                <a:gd name="T57" fmla="*/ 27 h 130"/>
                <a:gd name="T58" fmla="*/ 69 w 171"/>
                <a:gd name="T59" fmla="*/ 104 h 130"/>
                <a:gd name="T60" fmla="*/ 98 w 171"/>
                <a:gd name="T61" fmla="*/ 104 h 130"/>
                <a:gd name="T62" fmla="*/ 94 w 171"/>
                <a:gd name="T63" fmla="*/ 107 h 130"/>
                <a:gd name="T64" fmla="*/ 90 w 171"/>
                <a:gd name="T65" fmla="*/ 104 h 130"/>
                <a:gd name="T66" fmla="*/ 90 w 171"/>
                <a:gd name="T67" fmla="*/ 27 h 130"/>
                <a:gd name="T68" fmla="*/ 94 w 171"/>
                <a:gd name="T69" fmla="*/ 23 h 130"/>
                <a:gd name="T70" fmla="*/ 98 w 171"/>
                <a:gd name="T71" fmla="*/ 27 h 130"/>
                <a:gd name="T72" fmla="*/ 98 w 171"/>
                <a:gd name="T73" fmla="*/ 104 h 130"/>
                <a:gd name="T74" fmla="*/ 155 w 171"/>
                <a:gd name="T75" fmla="*/ 72 h 130"/>
                <a:gd name="T76" fmla="*/ 155 w 171"/>
                <a:gd name="T77" fmla="*/ 73 h 130"/>
                <a:gd name="T78" fmla="*/ 142 w 171"/>
                <a:gd name="T79" fmla="*/ 83 h 130"/>
                <a:gd name="T80" fmla="*/ 131 w 171"/>
                <a:gd name="T81" fmla="*/ 83 h 130"/>
                <a:gd name="T82" fmla="*/ 131 w 171"/>
                <a:gd name="T83" fmla="*/ 31 h 130"/>
                <a:gd name="T84" fmla="*/ 150 w 171"/>
                <a:gd name="T85" fmla="*/ 31 h 130"/>
                <a:gd name="T86" fmla="*/ 163 w 171"/>
                <a:gd name="T87" fmla="*/ 40 h 130"/>
                <a:gd name="T88" fmla="*/ 155 w 171"/>
                <a:gd name="T89" fmla="*/ 7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1" h="130">
                  <a:moveTo>
                    <a:pt x="150" y="23"/>
                  </a:moveTo>
                  <a:cubicBezTo>
                    <a:pt x="131" y="23"/>
                    <a:pt x="131" y="23"/>
                    <a:pt x="131" y="23"/>
                  </a:cubicBezTo>
                  <a:cubicBezTo>
                    <a:pt x="131" y="17"/>
                    <a:pt x="131" y="17"/>
                    <a:pt x="131" y="17"/>
                  </a:cubicBezTo>
                  <a:cubicBezTo>
                    <a:pt x="131" y="8"/>
                    <a:pt x="121" y="0"/>
                    <a:pt x="110" y="0"/>
                  </a:cubicBezTo>
                  <a:cubicBezTo>
                    <a:pt x="21" y="0"/>
                    <a:pt x="21" y="0"/>
                    <a:pt x="21" y="0"/>
                  </a:cubicBezTo>
                  <a:cubicBezTo>
                    <a:pt x="9" y="0"/>
                    <a:pt x="0" y="8"/>
                    <a:pt x="0" y="17"/>
                  </a:cubicBezTo>
                  <a:cubicBezTo>
                    <a:pt x="0" y="113"/>
                    <a:pt x="0" y="113"/>
                    <a:pt x="0" y="113"/>
                  </a:cubicBezTo>
                  <a:cubicBezTo>
                    <a:pt x="0" y="122"/>
                    <a:pt x="9" y="130"/>
                    <a:pt x="21" y="130"/>
                  </a:cubicBezTo>
                  <a:cubicBezTo>
                    <a:pt x="110" y="130"/>
                    <a:pt x="110" y="130"/>
                    <a:pt x="110" y="130"/>
                  </a:cubicBezTo>
                  <a:cubicBezTo>
                    <a:pt x="121" y="130"/>
                    <a:pt x="131" y="122"/>
                    <a:pt x="131" y="113"/>
                  </a:cubicBezTo>
                  <a:cubicBezTo>
                    <a:pt x="131" y="90"/>
                    <a:pt x="131" y="90"/>
                    <a:pt x="131" y="90"/>
                  </a:cubicBezTo>
                  <a:cubicBezTo>
                    <a:pt x="142" y="90"/>
                    <a:pt x="142" y="90"/>
                    <a:pt x="142" y="90"/>
                  </a:cubicBezTo>
                  <a:cubicBezTo>
                    <a:pt x="153" y="90"/>
                    <a:pt x="162" y="83"/>
                    <a:pt x="163" y="73"/>
                  </a:cubicBezTo>
                  <a:cubicBezTo>
                    <a:pt x="171" y="41"/>
                    <a:pt x="171" y="41"/>
                    <a:pt x="171" y="41"/>
                  </a:cubicBezTo>
                  <a:cubicBezTo>
                    <a:pt x="171" y="41"/>
                    <a:pt x="171" y="41"/>
                    <a:pt x="171" y="40"/>
                  </a:cubicBezTo>
                  <a:cubicBezTo>
                    <a:pt x="171" y="31"/>
                    <a:pt x="161" y="23"/>
                    <a:pt x="150" y="23"/>
                  </a:cubicBezTo>
                  <a:close/>
                  <a:moveTo>
                    <a:pt x="40" y="104"/>
                  </a:moveTo>
                  <a:cubicBezTo>
                    <a:pt x="40" y="106"/>
                    <a:pt x="39" y="107"/>
                    <a:pt x="36" y="107"/>
                  </a:cubicBezTo>
                  <a:cubicBezTo>
                    <a:pt x="34" y="107"/>
                    <a:pt x="32" y="106"/>
                    <a:pt x="32" y="104"/>
                  </a:cubicBezTo>
                  <a:cubicBezTo>
                    <a:pt x="32" y="27"/>
                    <a:pt x="32" y="27"/>
                    <a:pt x="32" y="27"/>
                  </a:cubicBezTo>
                  <a:cubicBezTo>
                    <a:pt x="32" y="25"/>
                    <a:pt x="34" y="23"/>
                    <a:pt x="36" y="23"/>
                  </a:cubicBezTo>
                  <a:cubicBezTo>
                    <a:pt x="39" y="23"/>
                    <a:pt x="40" y="25"/>
                    <a:pt x="40" y="27"/>
                  </a:cubicBezTo>
                  <a:lnTo>
                    <a:pt x="40" y="104"/>
                  </a:lnTo>
                  <a:close/>
                  <a:moveTo>
                    <a:pt x="69" y="104"/>
                  </a:moveTo>
                  <a:cubicBezTo>
                    <a:pt x="69" y="106"/>
                    <a:pt x="67" y="107"/>
                    <a:pt x="65" y="107"/>
                  </a:cubicBezTo>
                  <a:cubicBezTo>
                    <a:pt x="63" y="107"/>
                    <a:pt x="61" y="106"/>
                    <a:pt x="61" y="104"/>
                  </a:cubicBezTo>
                  <a:cubicBezTo>
                    <a:pt x="61" y="27"/>
                    <a:pt x="61" y="27"/>
                    <a:pt x="61" y="27"/>
                  </a:cubicBezTo>
                  <a:cubicBezTo>
                    <a:pt x="61" y="25"/>
                    <a:pt x="63" y="23"/>
                    <a:pt x="65" y="23"/>
                  </a:cubicBezTo>
                  <a:cubicBezTo>
                    <a:pt x="67" y="23"/>
                    <a:pt x="69" y="25"/>
                    <a:pt x="69" y="27"/>
                  </a:cubicBezTo>
                  <a:lnTo>
                    <a:pt x="69" y="104"/>
                  </a:lnTo>
                  <a:close/>
                  <a:moveTo>
                    <a:pt x="98" y="104"/>
                  </a:moveTo>
                  <a:cubicBezTo>
                    <a:pt x="98" y="106"/>
                    <a:pt x="96" y="107"/>
                    <a:pt x="94" y="107"/>
                  </a:cubicBezTo>
                  <a:cubicBezTo>
                    <a:pt x="92" y="107"/>
                    <a:pt x="90" y="106"/>
                    <a:pt x="90" y="104"/>
                  </a:cubicBezTo>
                  <a:cubicBezTo>
                    <a:pt x="90" y="27"/>
                    <a:pt x="90" y="27"/>
                    <a:pt x="90" y="27"/>
                  </a:cubicBezTo>
                  <a:cubicBezTo>
                    <a:pt x="90" y="25"/>
                    <a:pt x="92" y="23"/>
                    <a:pt x="94" y="23"/>
                  </a:cubicBezTo>
                  <a:cubicBezTo>
                    <a:pt x="96" y="23"/>
                    <a:pt x="98" y="25"/>
                    <a:pt x="98" y="27"/>
                  </a:cubicBezTo>
                  <a:lnTo>
                    <a:pt x="98" y="104"/>
                  </a:lnTo>
                  <a:close/>
                  <a:moveTo>
                    <a:pt x="155" y="72"/>
                  </a:moveTo>
                  <a:cubicBezTo>
                    <a:pt x="155" y="72"/>
                    <a:pt x="155" y="73"/>
                    <a:pt x="155" y="73"/>
                  </a:cubicBezTo>
                  <a:cubicBezTo>
                    <a:pt x="155" y="78"/>
                    <a:pt x="149" y="83"/>
                    <a:pt x="142" y="83"/>
                  </a:cubicBezTo>
                  <a:cubicBezTo>
                    <a:pt x="131" y="83"/>
                    <a:pt x="131" y="83"/>
                    <a:pt x="131" y="83"/>
                  </a:cubicBezTo>
                  <a:cubicBezTo>
                    <a:pt x="131" y="31"/>
                    <a:pt x="131" y="31"/>
                    <a:pt x="131" y="31"/>
                  </a:cubicBezTo>
                  <a:cubicBezTo>
                    <a:pt x="150" y="31"/>
                    <a:pt x="150" y="31"/>
                    <a:pt x="150" y="31"/>
                  </a:cubicBezTo>
                  <a:cubicBezTo>
                    <a:pt x="157" y="31"/>
                    <a:pt x="162" y="35"/>
                    <a:pt x="163" y="40"/>
                  </a:cubicBezTo>
                  <a:lnTo>
                    <a:pt x="155"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8" name="Freeform 98"/>
            <p:cNvSpPr/>
            <p:nvPr/>
          </p:nvSpPr>
          <p:spPr bwMode="auto">
            <a:xfrm>
              <a:off x="7233" y="3547"/>
              <a:ext cx="211" cy="149"/>
            </a:xfrm>
            <a:custGeom>
              <a:avLst/>
              <a:gdLst>
                <a:gd name="T0" fmla="*/ 12 w 114"/>
                <a:gd name="T1" fmla="*/ 42 h 80"/>
                <a:gd name="T2" fmla="*/ 12 w 114"/>
                <a:gd name="T3" fmla="*/ 33 h 80"/>
                <a:gd name="T4" fmla="*/ 111 w 114"/>
                <a:gd name="T5" fmla="*/ 33 h 80"/>
                <a:gd name="T6" fmla="*/ 110 w 114"/>
                <a:gd name="T7" fmla="*/ 39 h 80"/>
                <a:gd name="T8" fmla="*/ 114 w 114"/>
                <a:gd name="T9" fmla="*/ 27 h 80"/>
                <a:gd name="T10" fmla="*/ 95 w 114"/>
                <a:gd name="T11" fmla="*/ 8 h 80"/>
                <a:gd name="T12" fmla="*/ 84 w 114"/>
                <a:gd name="T13" fmla="*/ 11 h 80"/>
                <a:gd name="T14" fmla="*/ 72 w 114"/>
                <a:gd name="T15" fmla="*/ 6 h 80"/>
                <a:gd name="T16" fmla="*/ 63 w 114"/>
                <a:gd name="T17" fmla="*/ 9 h 80"/>
                <a:gd name="T18" fmla="*/ 46 w 114"/>
                <a:gd name="T19" fmla="*/ 0 h 80"/>
                <a:gd name="T20" fmla="*/ 25 w 114"/>
                <a:gd name="T21" fmla="*/ 17 h 80"/>
                <a:gd name="T22" fmla="*/ 22 w 114"/>
                <a:gd name="T23" fmla="*/ 17 h 80"/>
                <a:gd name="T24" fmla="*/ 8 w 114"/>
                <a:gd name="T25" fmla="*/ 31 h 80"/>
                <a:gd name="T26" fmla="*/ 12 w 114"/>
                <a:gd name="T27" fmla="*/ 40 h 80"/>
                <a:gd name="T28" fmla="*/ 0 w 114"/>
                <a:gd name="T29" fmla="*/ 59 h 80"/>
                <a:gd name="T30" fmla="*/ 17 w 114"/>
                <a:gd name="T31" fmla="*/ 80 h 80"/>
                <a:gd name="T32" fmla="*/ 12 w 114"/>
                <a:gd name="T33" fmla="*/ 4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0">
                  <a:moveTo>
                    <a:pt x="12" y="42"/>
                  </a:moveTo>
                  <a:cubicBezTo>
                    <a:pt x="12" y="33"/>
                    <a:pt x="12" y="33"/>
                    <a:pt x="12" y="33"/>
                  </a:cubicBezTo>
                  <a:cubicBezTo>
                    <a:pt x="111" y="33"/>
                    <a:pt x="111" y="33"/>
                    <a:pt x="111" y="33"/>
                  </a:cubicBezTo>
                  <a:cubicBezTo>
                    <a:pt x="110" y="39"/>
                    <a:pt x="110" y="39"/>
                    <a:pt x="110" y="39"/>
                  </a:cubicBezTo>
                  <a:cubicBezTo>
                    <a:pt x="113" y="36"/>
                    <a:pt x="114" y="32"/>
                    <a:pt x="114" y="27"/>
                  </a:cubicBezTo>
                  <a:cubicBezTo>
                    <a:pt x="114" y="17"/>
                    <a:pt x="105" y="8"/>
                    <a:pt x="95" y="8"/>
                  </a:cubicBezTo>
                  <a:cubicBezTo>
                    <a:pt x="91" y="8"/>
                    <a:pt x="87" y="9"/>
                    <a:pt x="84" y="11"/>
                  </a:cubicBezTo>
                  <a:cubicBezTo>
                    <a:pt x="81" y="8"/>
                    <a:pt x="77" y="6"/>
                    <a:pt x="72" y="6"/>
                  </a:cubicBezTo>
                  <a:cubicBezTo>
                    <a:pt x="68" y="6"/>
                    <a:pt x="65" y="7"/>
                    <a:pt x="63" y="9"/>
                  </a:cubicBezTo>
                  <a:cubicBezTo>
                    <a:pt x="59" y="3"/>
                    <a:pt x="53" y="0"/>
                    <a:pt x="46" y="0"/>
                  </a:cubicBezTo>
                  <a:cubicBezTo>
                    <a:pt x="35" y="0"/>
                    <a:pt x="27" y="7"/>
                    <a:pt x="25" y="17"/>
                  </a:cubicBezTo>
                  <a:cubicBezTo>
                    <a:pt x="24" y="17"/>
                    <a:pt x="23" y="17"/>
                    <a:pt x="22" y="17"/>
                  </a:cubicBezTo>
                  <a:cubicBezTo>
                    <a:pt x="15" y="17"/>
                    <a:pt x="8" y="23"/>
                    <a:pt x="8" y="31"/>
                  </a:cubicBezTo>
                  <a:cubicBezTo>
                    <a:pt x="8" y="34"/>
                    <a:pt x="10" y="38"/>
                    <a:pt x="12" y="40"/>
                  </a:cubicBezTo>
                  <a:cubicBezTo>
                    <a:pt x="5" y="43"/>
                    <a:pt x="0" y="51"/>
                    <a:pt x="0" y="59"/>
                  </a:cubicBezTo>
                  <a:cubicBezTo>
                    <a:pt x="0" y="69"/>
                    <a:pt x="7" y="78"/>
                    <a:pt x="17" y="80"/>
                  </a:cubicBezTo>
                  <a:cubicBezTo>
                    <a:pt x="14" y="60"/>
                    <a:pt x="13" y="43"/>
                    <a:pt x="12"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9" name="Freeform 99"/>
            <p:cNvSpPr>
              <a:spLocks noEditPoints="1"/>
            </p:cNvSpPr>
            <p:nvPr/>
          </p:nvSpPr>
          <p:spPr bwMode="auto">
            <a:xfrm>
              <a:off x="7271" y="3623"/>
              <a:ext cx="151" cy="280"/>
            </a:xfrm>
            <a:custGeom>
              <a:avLst/>
              <a:gdLst>
                <a:gd name="T0" fmla="*/ 65 w 81"/>
                <a:gd name="T1" fmla="*/ 83 h 151"/>
                <a:gd name="T2" fmla="*/ 81 w 81"/>
                <a:gd name="T3" fmla="*/ 0 h 151"/>
                <a:gd name="T4" fmla="*/ 40 w 81"/>
                <a:gd name="T5" fmla="*/ 0 h 151"/>
                <a:gd name="T6" fmla="*/ 0 w 81"/>
                <a:gd name="T7" fmla="*/ 0 h 151"/>
                <a:gd name="T8" fmla="*/ 15 w 81"/>
                <a:gd name="T9" fmla="*/ 83 h 151"/>
                <a:gd name="T10" fmla="*/ 3 w 81"/>
                <a:gd name="T11" fmla="*/ 139 h 151"/>
                <a:gd name="T12" fmla="*/ 15 w 81"/>
                <a:gd name="T13" fmla="*/ 151 h 151"/>
                <a:gd name="T14" fmla="*/ 40 w 81"/>
                <a:gd name="T15" fmla="*/ 151 h 151"/>
                <a:gd name="T16" fmla="*/ 65 w 81"/>
                <a:gd name="T17" fmla="*/ 151 h 151"/>
                <a:gd name="T18" fmla="*/ 77 w 81"/>
                <a:gd name="T19" fmla="*/ 139 h 151"/>
                <a:gd name="T20" fmla="*/ 65 w 81"/>
                <a:gd name="T21" fmla="*/ 83 h 151"/>
                <a:gd name="T22" fmla="*/ 25 w 81"/>
                <a:gd name="T23" fmla="*/ 62 h 151"/>
                <a:gd name="T24" fmla="*/ 33 w 81"/>
                <a:gd name="T25" fmla="*/ 54 h 151"/>
                <a:gd name="T26" fmla="*/ 41 w 81"/>
                <a:gd name="T27" fmla="*/ 62 h 151"/>
                <a:gd name="T28" fmla="*/ 33 w 81"/>
                <a:gd name="T29" fmla="*/ 70 h 151"/>
                <a:gd name="T30" fmla="*/ 25 w 81"/>
                <a:gd name="T31" fmla="*/ 62 h 151"/>
                <a:gd name="T32" fmla="*/ 42 w 81"/>
                <a:gd name="T33" fmla="*/ 89 h 151"/>
                <a:gd name="T34" fmla="*/ 38 w 81"/>
                <a:gd name="T35" fmla="*/ 85 h 151"/>
                <a:gd name="T36" fmla="*/ 42 w 81"/>
                <a:gd name="T37" fmla="*/ 81 h 151"/>
                <a:gd name="T38" fmla="*/ 47 w 81"/>
                <a:gd name="T39" fmla="*/ 85 h 151"/>
                <a:gd name="T40" fmla="*/ 42 w 81"/>
                <a:gd name="T41" fmla="*/ 89 h 151"/>
                <a:gd name="T42" fmla="*/ 50 w 81"/>
                <a:gd name="T43" fmla="*/ 44 h 151"/>
                <a:gd name="T44" fmla="*/ 40 w 81"/>
                <a:gd name="T45" fmla="*/ 34 h 151"/>
                <a:gd name="T46" fmla="*/ 50 w 81"/>
                <a:gd name="T47" fmla="*/ 24 h 151"/>
                <a:gd name="T48" fmla="*/ 61 w 81"/>
                <a:gd name="T49" fmla="*/ 34 h 151"/>
                <a:gd name="T50" fmla="*/ 50 w 81"/>
                <a:gd name="T51" fmla="*/ 4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 h="151">
                  <a:moveTo>
                    <a:pt x="65" y="83"/>
                  </a:moveTo>
                  <a:cubicBezTo>
                    <a:pt x="75" y="57"/>
                    <a:pt x="81" y="0"/>
                    <a:pt x="81" y="0"/>
                  </a:cubicBezTo>
                  <a:cubicBezTo>
                    <a:pt x="40" y="0"/>
                    <a:pt x="40" y="0"/>
                    <a:pt x="40" y="0"/>
                  </a:cubicBezTo>
                  <a:cubicBezTo>
                    <a:pt x="0" y="0"/>
                    <a:pt x="0" y="0"/>
                    <a:pt x="0" y="0"/>
                  </a:cubicBezTo>
                  <a:cubicBezTo>
                    <a:pt x="0" y="0"/>
                    <a:pt x="5" y="57"/>
                    <a:pt x="15" y="83"/>
                  </a:cubicBezTo>
                  <a:cubicBezTo>
                    <a:pt x="25" y="109"/>
                    <a:pt x="3" y="139"/>
                    <a:pt x="3" y="139"/>
                  </a:cubicBezTo>
                  <a:cubicBezTo>
                    <a:pt x="15" y="151"/>
                    <a:pt x="15" y="151"/>
                    <a:pt x="15" y="151"/>
                  </a:cubicBezTo>
                  <a:cubicBezTo>
                    <a:pt x="40" y="151"/>
                    <a:pt x="40" y="151"/>
                    <a:pt x="40" y="151"/>
                  </a:cubicBezTo>
                  <a:cubicBezTo>
                    <a:pt x="65" y="151"/>
                    <a:pt x="65" y="151"/>
                    <a:pt x="65" y="151"/>
                  </a:cubicBezTo>
                  <a:cubicBezTo>
                    <a:pt x="77" y="139"/>
                    <a:pt x="77" y="139"/>
                    <a:pt x="77" y="139"/>
                  </a:cubicBezTo>
                  <a:cubicBezTo>
                    <a:pt x="77" y="139"/>
                    <a:pt x="56" y="109"/>
                    <a:pt x="65" y="83"/>
                  </a:cubicBezTo>
                  <a:close/>
                  <a:moveTo>
                    <a:pt x="25" y="62"/>
                  </a:moveTo>
                  <a:cubicBezTo>
                    <a:pt x="25" y="57"/>
                    <a:pt x="28" y="54"/>
                    <a:pt x="33" y="54"/>
                  </a:cubicBezTo>
                  <a:cubicBezTo>
                    <a:pt x="37" y="54"/>
                    <a:pt x="41" y="57"/>
                    <a:pt x="41" y="62"/>
                  </a:cubicBezTo>
                  <a:cubicBezTo>
                    <a:pt x="41" y="66"/>
                    <a:pt x="37" y="70"/>
                    <a:pt x="33" y="70"/>
                  </a:cubicBezTo>
                  <a:cubicBezTo>
                    <a:pt x="28" y="70"/>
                    <a:pt x="25" y="66"/>
                    <a:pt x="25" y="62"/>
                  </a:cubicBezTo>
                  <a:close/>
                  <a:moveTo>
                    <a:pt x="42" y="89"/>
                  </a:moveTo>
                  <a:cubicBezTo>
                    <a:pt x="40" y="89"/>
                    <a:pt x="38" y="87"/>
                    <a:pt x="38" y="85"/>
                  </a:cubicBezTo>
                  <a:cubicBezTo>
                    <a:pt x="38" y="83"/>
                    <a:pt x="40" y="81"/>
                    <a:pt x="42" y="81"/>
                  </a:cubicBezTo>
                  <a:cubicBezTo>
                    <a:pt x="45" y="81"/>
                    <a:pt x="47" y="83"/>
                    <a:pt x="47" y="85"/>
                  </a:cubicBezTo>
                  <a:cubicBezTo>
                    <a:pt x="47" y="87"/>
                    <a:pt x="45" y="89"/>
                    <a:pt x="42" y="89"/>
                  </a:cubicBezTo>
                  <a:close/>
                  <a:moveTo>
                    <a:pt x="50" y="44"/>
                  </a:moveTo>
                  <a:cubicBezTo>
                    <a:pt x="45" y="44"/>
                    <a:pt x="40" y="39"/>
                    <a:pt x="40" y="34"/>
                  </a:cubicBezTo>
                  <a:cubicBezTo>
                    <a:pt x="40" y="28"/>
                    <a:pt x="45" y="24"/>
                    <a:pt x="50" y="24"/>
                  </a:cubicBezTo>
                  <a:cubicBezTo>
                    <a:pt x="56" y="24"/>
                    <a:pt x="61" y="28"/>
                    <a:pt x="61" y="34"/>
                  </a:cubicBezTo>
                  <a:cubicBezTo>
                    <a:pt x="61" y="39"/>
                    <a:pt x="56" y="44"/>
                    <a:pt x="5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0" name="Freeform 100"/>
            <p:cNvSpPr/>
            <p:nvPr/>
          </p:nvSpPr>
          <p:spPr bwMode="auto">
            <a:xfrm>
              <a:off x="5670" y="3540"/>
              <a:ext cx="171" cy="120"/>
            </a:xfrm>
            <a:custGeom>
              <a:avLst/>
              <a:gdLst>
                <a:gd name="T0" fmla="*/ 89 w 92"/>
                <a:gd name="T1" fmla="*/ 51 h 65"/>
                <a:gd name="T2" fmla="*/ 89 w 92"/>
                <a:gd name="T3" fmla="*/ 37 h 65"/>
                <a:gd name="T4" fmla="*/ 74 w 92"/>
                <a:gd name="T5" fmla="*/ 45 h 65"/>
                <a:gd name="T6" fmla="*/ 70 w 92"/>
                <a:gd name="T7" fmla="*/ 55 h 65"/>
                <a:gd name="T8" fmla="*/ 65 w 92"/>
                <a:gd name="T9" fmla="*/ 42 h 65"/>
                <a:gd name="T10" fmla="*/ 64 w 92"/>
                <a:gd name="T11" fmla="*/ 27 h 65"/>
                <a:gd name="T12" fmla="*/ 51 w 92"/>
                <a:gd name="T13" fmla="*/ 15 h 65"/>
                <a:gd name="T14" fmla="*/ 46 w 92"/>
                <a:gd name="T15" fmla="*/ 0 h 65"/>
                <a:gd name="T16" fmla="*/ 37 w 92"/>
                <a:gd name="T17" fmla="*/ 10 h 65"/>
                <a:gd name="T18" fmla="*/ 34 w 92"/>
                <a:gd name="T19" fmla="*/ 23 h 65"/>
                <a:gd name="T20" fmla="*/ 39 w 92"/>
                <a:gd name="T21" fmla="*/ 38 h 65"/>
                <a:gd name="T22" fmla="*/ 33 w 92"/>
                <a:gd name="T23" fmla="*/ 51 h 65"/>
                <a:gd name="T24" fmla="*/ 26 w 92"/>
                <a:gd name="T25" fmla="*/ 41 h 65"/>
                <a:gd name="T26" fmla="*/ 21 w 92"/>
                <a:gd name="T27" fmla="*/ 29 h 65"/>
                <a:gd name="T28" fmla="*/ 11 w 92"/>
                <a:gd name="T29" fmla="*/ 39 h 65"/>
                <a:gd name="T30" fmla="*/ 2 w 92"/>
                <a:gd name="T31" fmla="*/ 53 h 65"/>
                <a:gd name="T32" fmla="*/ 2 w 92"/>
                <a:gd name="T33" fmla="*/ 65 h 65"/>
                <a:gd name="T34" fmla="*/ 92 w 92"/>
                <a:gd name="T35" fmla="*/ 65 h 65"/>
                <a:gd name="T36" fmla="*/ 89 w 92"/>
                <a:gd name="T37" fmla="*/ 5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65">
                  <a:moveTo>
                    <a:pt x="89" y="51"/>
                  </a:moveTo>
                  <a:cubicBezTo>
                    <a:pt x="87" y="46"/>
                    <a:pt x="85" y="41"/>
                    <a:pt x="89" y="37"/>
                  </a:cubicBezTo>
                  <a:cubicBezTo>
                    <a:pt x="84" y="39"/>
                    <a:pt x="79" y="41"/>
                    <a:pt x="74" y="45"/>
                  </a:cubicBezTo>
                  <a:cubicBezTo>
                    <a:pt x="70" y="48"/>
                    <a:pt x="70" y="51"/>
                    <a:pt x="70" y="55"/>
                  </a:cubicBezTo>
                  <a:cubicBezTo>
                    <a:pt x="66" y="51"/>
                    <a:pt x="63" y="48"/>
                    <a:pt x="65" y="42"/>
                  </a:cubicBezTo>
                  <a:cubicBezTo>
                    <a:pt x="67" y="36"/>
                    <a:pt x="68" y="32"/>
                    <a:pt x="64" y="27"/>
                  </a:cubicBezTo>
                  <a:cubicBezTo>
                    <a:pt x="60" y="22"/>
                    <a:pt x="55" y="19"/>
                    <a:pt x="51" y="15"/>
                  </a:cubicBezTo>
                  <a:cubicBezTo>
                    <a:pt x="48" y="12"/>
                    <a:pt x="44" y="4"/>
                    <a:pt x="46" y="0"/>
                  </a:cubicBezTo>
                  <a:cubicBezTo>
                    <a:pt x="43" y="3"/>
                    <a:pt x="39" y="6"/>
                    <a:pt x="37" y="10"/>
                  </a:cubicBezTo>
                  <a:cubicBezTo>
                    <a:pt x="34" y="14"/>
                    <a:pt x="34" y="18"/>
                    <a:pt x="34" y="23"/>
                  </a:cubicBezTo>
                  <a:cubicBezTo>
                    <a:pt x="34" y="29"/>
                    <a:pt x="37" y="32"/>
                    <a:pt x="39" y="38"/>
                  </a:cubicBezTo>
                  <a:cubicBezTo>
                    <a:pt x="41" y="43"/>
                    <a:pt x="38" y="47"/>
                    <a:pt x="33" y="51"/>
                  </a:cubicBezTo>
                  <a:cubicBezTo>
                    <a:pt x="35" y="45"/>
                    <a:pt x="32" y="44"/>
                    <a:pt x="26" y="41"/>
                  </a:cubicBezTo>
                  <a:cubicBezTo>
                    <a:pt x="23" y="38"/>
                    <a:pt x="20" y="34"/>
                    <a:pt x="21" y="29"/>
                  </a:cubicBezTo>
                  <a:cubicBezTo>
                    <a:pt x="18" y="33"/>
                    <a:pt x="13" y="36"/>
                    <a:pt x="11" y="39"/>
                  </a:cubicBezTo>
                  <a:cubicBezTo>
                    <a:pt x="6" y="44"/>
                    <a:pt x="3" y="48"/>
                    <a:pt x="2" y="53"/>
                  </a:cubicBezTo>
                  <a:cubicBezTo>
                    <a:pt x="0" y="57"/>
                    <a:pt x="0" y="61"/>
                    <a:pt x="2" y="65"/>
                  </a:cubicBezTo>
                  <a:cubicBezTo>
                    <a:pt x="92" y="65"/>
                    <a:pt x="92" y="65"/>
                    <a:pt x="92" y="65"/>
                  </a:cubicBezTo>
                  <a:cubicBezTo>
                    <a:pt x="92" y="59"/>
                    <a:pt x="91" y="56"/>
                    <a:pt x="89"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1" name="Freeform 101"/>
            <p:cNvSpPr/>
            <p:nvPr/>
          </p:nvSpPr>
          <p:spPr bwMode="auto">
            <a:xfrm>
              <a:off x="5635" y="3683"/>
              <a:ext cx="291" cy="76"/>
            </a:xfrm>
            <a:custGeom>
              <a:avLst/>
              <a:gdLst>
                <a:gd name="T0" fmla="*/ 153 w 157"/>
                <a:gd name="T1" fmla="*/ 1 h 41"/>
                <a:gd name="T2" fmla="*/ 129 w 157"/>
                <a:gd name="T3" fmla="*/ 1 h 41"/>
                <a:gd name="T4" fmla="*/ 130 w 157"/>
                <a:gd name="T5" fmla="*/ 0 h 41"/>
                <a:gd name="T6" fmla="*/ 0 w 157"/>
                <a:gd name="T7" fmla="*/ 0 h 41"/>
                <a:gd name="T8" fmla="*/ 36 w 157"/>
                <a:gd name="T9" fmla="*/ 41 h 41"/>
                <a:gd name="T10" fmla="*/ 95 w 157"/>
                <a:gd name="T11" fmla="*/ 41 h 41"/>
                <a:gd name="T12" fmla="*/ 122 w 157"/>
                <a:gd name="T13" fmla="*/ 9 h 41"/>
                <a:gd name="T14" fmla="*/ 153 w 157"/>
                <a:gd name="T15" fmla="*/ 9 h 41"/>
                <a:gd name="T16" fmla="*/ 157 w 157"/>
                <a:gd name="T17" fmla="*/ 5 h 41"/>
                <a:gd name="T18" fmla="*/ 153 w 157"/>
                <a:gd name="T19"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 h="41">
                  <a:moveTo>
                    <a:pt x="153" y="1"/>
                  </a:moveTo>
                  <a:cubicBezTo>
                    <a:pt x="129" y="1"/>
                    <a:pt x="129" y="1"/>
                    <a:pt x="129" y="1"/>
                  </a:cubicBezTo>
                  <a:cubicBezTo>
                    <a:pt x="130" y="0"/>
                    <a:pt x="130" y="0"/>
                    <a:pt x="130" y="0"/>
                  </a:cubicBezTo>
                  <a:cubicBezTo>
                    <a:pt x="0" y="0"/>
                    <a:pt x="0" y="0"/>
                    <a:pt x="0" y="0"/>
                  </a:cubicBezTo>
                  <a:cubicBezTo>
                    <a:pt x="36" y="41"/>
                    <a:pt x="36" y="41"/>
                    <a:pt x="36" y="41"/>
                  </a:cubicBezTo>
                  <a:cubicBezTo>
                    <a:pt x="95" y="41"/>
                    <a:pt x="95" y="41"/>
                    <a:pt x="95" y="41"/>
                  </a:cubicBezTo>
                  <a:cubicBezTo>
                    <a:pt x="122" y="9"/>
                    <a:pt x="122" y="9"/>
                    <a:pt x="122" y="9"/>
                  </a:cubicBezTo>
                  <a:cubicBezTo>
                    <a:pt x="153" y="9"/>
                    <a:pt x="153" y="9"/>
                    <a:pt x="153" y="9"/>
                  </a:cubicBezTo>
                  <a:cubicBezTo>
                    <a:pt x="155" y="9"/>
                    <a:pt x="157" y="7"/>
                    <a:pt x="157" y="5"/>
                  </a:cubicBezTo>
                  <a:cubicBezTo>
                    <a:pt x="157" y="3"/>
                    <a:pt x="155" y="1"/>
                    <a:pt x="15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2" name="Freeform 102"/>
            <p:cNvSpPr/>
            <p:nvPr/>
          </p:nvSpPr>
          <p:spPr bwMode="auto">
            <a:xfrm>
              <a:off x="5681" y="3811"/>
              <a:ext cx="80" cy="77"/>
            </a:xfrm>
            <a:custGeom>
              <a:avLst/>
              <a:gdLst>
                <a:gd name="T0" fmla="*/ 25 w 43"/>
                <a:gd name="T1" fmla="*/ 22 h 42"/>
                <a:gd name="T2" fmla="*/ 21 w 43"/>
                <a:gd name="T3" fmla="*/ 23 h 42"/>
                <a:gd name="T4" fmla="*/ 19 w 43"/>
                <a:gd name="T5" fmla="*/ 23 h 42"/>
                <a:gd name="T6" fmla="*/ 18 w 43"/>
                <a:gd name="T7" fmla="*/ 17 h 42"/>
                <a:gd name="T8" fmla="*/ 34 w 43"/>
                <a:gd name="T9" fmla="*/ 4 h 42"/>
                <a:gd name="T10" fmla="*/ 21 w 43"/>
                <a:gd name="T11" fmla="*/ 0 h 42"/>
                <a:gd name="T12" fmla="*/ 0 w 43"/>
                <a:gd name="T13" fmla="*/ 21 h 42"/>
                <a:gd name="T14" fmla="*/ 21 w 43"/>
                <a:gd name="T15" fmla="*/ 42 h 42"/>
                <a:gd name="T16" fmla="*/ 43 w 43"/>
                <a:gd name="T17" fmla="*/ 21 h 42"/>
                <a:gd name="T18" fmla="*/ 40 w 43"/>
                <a:gd name="T19" fmla="*/ 9 h 42"/>
                <a:gd name="T20" fmla="*/ 25 w 43"/>
                <a:gd name="T21" fmla="*/ 2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2">
                  <a:moveTo>
                    <a:pt x="25" y="22"/>
                  </a:moveTo>
                  <a:cubicBezTo>
                    <a:pt x="24" y="23"/>
                    <a:pt x="23" y="23"/>
                    <a:pt x="21" y="23"/>
                  </a:cubicBezTo>
                  <a:cubicBezTo>
                    <a:pt x="21" y="23"/>
                    <a:pt x="20" y="23"/>
                    <a:pt x="19" y="23"/>
                  </a:cubicBezTo>
                  <a:cubicBezTo>
                    <a:pt x="17" y="21"/>
                    <a:pt x="17" y="19"/>
                    <a:pt x="18" y="17"/>
                  </a:cubicBezTo>
                  <a:cubicBezTo>
                    <a:pt x="18" y="17"/>
                    <a:pt x="24" y="10"/>
                    <a:pt x="34" y="4"/>
                  </a:cubicBezTo>
                  <a:cubicBezTo>
                    <a:pt x="31" y="1"/>
                    <a:pt x="26" y="0"/>
                    <a:pt x="21" y="0"/>
                  </a:cubicBezTo>
                  <a:cubicBezTo>
                    <a:pt x="9" y="0"/>
                    <a:pt x="0" y="9"/>
                    <a:pt x="0" y="21"/>
                  </a:cubicBezTo>
                  <a:cubicBezTo>
                    <a:pt x="0" y="33"/>
                    <a:pt x="9" y="42"/>
                    <a:pt x="21" y="42"/>
                  </a:cubicBezTo>
                  <a:cubicBezTo>
                    <a:pt x="34" y="42"/>
                    <a:pt x="43" y="33"/>
                    <a:pt x="43" y="21"/>
                  </a:cubicBezTo>
                  <a:cubicBezTo>
                    <a:pt x="43" y="17"/>
                    <a:pt x="42" y="13"/>
                    <a:pt x="40" y="9"/>
                  </a:cubicBezTo>
                  <a:cubicBezTo>
                    <a:pt x="31" y="15"/>
                    <a:pt x="25" y="21"/>
                    <a:pt x="2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3" name="Freeform 103"/>
            <p:cNvSpPr/>
            <p:nvPr/>
          </p:nvSpPr>
          <p:spPr bwMode="auto">
            <a:xfrm>
              <a:off x="5670" y="3779"/>
              <a:ext cx="202" cy="117"/>
            </a:xfrm>
            <a:custGeom>
              <a:avLst/>
              <a:gdLst>
                <a:gd name="T0" fmla="*/ 109 w 109"/>
                <a:gd name="T1" fmla="*/ 58 h 63"/>
                <a:gd name="T2" fmla="*/ 92 w 109"/>
                <a:gd name="T3" fmla="*/ 3 h 63"/>
                <a:gd name="T4" fmla="*/ 88 w 109"/>
                <a:gd name="T5" fmla="*/ 0 h 63"/>
                <a:gd name="T6" fmla="*/ 4 w 109"/>
                <a:gd name="T7" fmla="*/ 0 h 63"/>
                <a:gd name="T8" fmla="*/ 0 w 109"/>
                <a:gd name="T9" fmla="*/ 4 h 63"/>
                <a:gd name="T10" fmla="*/ 4 w 109"/>
                <a:gd name="T11" fmla="*/ 8 h 63"/>
                <a:gd name="T12" fmla="*/ 85 w 109"/>
                <a:gd name="T13" fmla="*/ 8 h 63"/>
                <a:gd name="T14" fmla="*/ 87 w 109"/>
                <a:gd name="T15" fmla="*/ 15 h 63"/>
                <a:gd name="T16" fmla="*/ 40 w 109"/>
                <a:gd name="T17" fmla="*/ 21 h 63"/>
                <a:gd name="T18" fmla="*/ 46 w 109"/>
                <a:gd name="T19" fmla="*/ 26 h 63"/>
                <a:gd name="T20" fmla="*/ 90 w 109"/>
                <a:gd name="T21" fmla="*/ 25 h 63"/>
                <a:gd name="T22" fmla="*/ 101 w 109"/>
                <a:gd name="T23" fmla="*/ 60 h 63"/>
                <a:gd name="T24" fmla="*/ 105 w 109"/>
                <a:gd name="T25" fmla="*/ 63 h 63"/>
                <a:gd name="T26" fmla="*/ 106 w 109"/>
                <a:gd name="T27" fmla="*/ 63 h 63"/>
                <a:gd name="T28" fmla="*/ 109 w 109"/>
                <a:gd name="T29"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3">
                  <a:moveTo>
                    <a:pt x="109" y="58"/>
                  </a:moveTo>
                  <a:cubicBezTo>
                    <a:pt x="92" y="3"/>
                    <a:pt x="92" y="3"/>
                    <a:pt x="92" y="3"/>
                  </a:cubicBezTo>
                  <a:cubicBezTo>
                    <a:pt x="91" y="1"/>
                    <a:pt x="89" y="0"/>
                    <a:pt x="88" y="0"/>
                  </a:cubicBezTo>
                  <a:cubicBezTo>
                    <a:pt x="4" y="0"/>
                    <a:pt x="4" y="0"/>
                    <a:pt x="4" y="0"/>
                  </a:cubicBezTo>
                  <a:cubicBezTo>
                    <a:pt x="1" y="0"/>
                    <a:pt x="0" y="2"/>
                    <a:pt x="0" y="4"/>
                  </a:cubicBezTo>
                  <a:cubicBezTo>
                    <a:pt x="0" y="6"/>
                    <a:pt x="1" y="8"/>
                    <a:pt x="4" y="8"/>
                  </a:cubicBezTo>
                  <a:cubicBezTo>
                    <a:pt x="85" y="8"/>
                    <a:pt x="85" y="8"/>
                    <a:pt x="85" y="8"/>
                  </a:cubicBezTo>
                  <a:cubicBezTo>
                    <a:pt x="87" y="15"/>
                    <a:pt x="87" y="15"/>
                    <a:pt x="87" y="15"/>
                  </a:cubicBezTo>
                  <a:cubicBezTo>
                    <a:pt x="68" y="8"/>
                    <a:pt x="52" y="14"/>
                    <a:pt x="40" y="21"/>
                  </a:cubicBezTo>
                  <a:cubicBezTo>
                    <a:pt x="42" y="22"/>
                    <a:pt x="44" y="24"/>
                    <a:pt x="46" y="26"/>
                  </a:cubicBezTo>
                  <a:cubicBezTo>
                    <a:pt x="56" y="20"/>
                    <a:pt x="72" y="16"/>
                    <a:pt x="90" y="25"/>
                  </a:cubicBezTo>
                  <a:cubicBezTo>
                    <a:pt x="101" y="60"/>
                    <a:pt x="101" y="60"/>
                    <a:pt x="101" y="60"/>
                  </a:cubicBezTo>
                  <a:cubicBezTo>
                    <a:pt x="101" y="62"/>
                    <a:pt x="103" y="63"/>
                    <a:pt x="105" y="63"/>
                  </a:cubicBezTo>
                  <a:cubicBezTo>
                    <a:pt x="105" y="63"/>
                    <a:pt x="106" y="63"/>
                    <a:pt x="106" y="63"/>
                  </a:cubicBezTo>
                  <a:cubicBezTo>
                    <a:pt x="108" y="62"/>
                    <a:pt x="109" y="60"/>
                    <a:pt x="10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4" name="Freeform 104"/>
            <p:cNvSpPr>
              <a:spLocks noEditPoints="1"/>
            </p:cNvSpPr>
            <p:nvPr/>
          </p:nvSpPr>
          <p:spPr bwMode="auto">
            <a:xfrm>
              <a:off x="4145" y="3807"/>
              <a:ext cx="185" cy="96"/>
            </a:xfrm>
            <a:custGeom>
              <a:avLst/>
              <a:gdLst>
                <a:gd name="T0" fmla="*/ 80 w 100"/>
                <a:gd name="T1" fmla="*/ 0 h 52"/>
                <a:gd name="T2" fmla="*/ 20 w 100"/>
                <a:gd name="T3" fmla="*/ 0 h 52"/>
                <a:gd name="T4" fmla="*/ 0 w 100"/>
                <a:gd name="T5" fmla="*/ 17 h 52"/>
                <a:gd name="T6" fmla="*/ 0 w 100"/>
                <a:gd name="T7" fmla="*/ 52 h 52"/>
                <a:gd name="T8" fmla="*/ 100 w 100"/>
                <a:gd name="T9" fmla="*/ 52 h 52"/>
                <a:gd name="T10" fmla="*/ 100 w 100"/>
                <a:gd name="T11" fmla="*/ 17 h 52"/>
                <a:gd name="T12" fmla="*/ 80 w 100"/>
                <a:gd name="T13" fmla="*/ 0 h 52"/>
                <a:gd name="T14" fmla="*/ 56 w 100"/>
                <a:gd name="T15" fmla="*/ 30 h 52"/>
                <a:gd name="T16" fmla="*/ 43 w 100"/>
                <a:gd name="T17" fmla="*/ 30 h 52"/>
                <a:gd name="T18" fmla="*/ 39 w 100"/>
                <a:gd name="T19" fmla="*/ 26 h 52"/>
                <a:gd name="T20" fmla="*/ 43 w 100"/>
                <a:gd name="T21" fmla="*/ 22 h 52"/>
                <a:gd name="T22" fmla="*/ 56 w 100"/>
                <a:gd name="T23" fmla="*/ 22 h 52"/>
                <a:gd name="T24" fmla="*/ 60 w 100"/>
                <a:gd name="T25" fmla="*/ 26 h 52"/>
                <a:gd name="T26" fmla="*/ 56 w 100"/>
                <a:gd name="T27"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0" h="52">
                  <a:moveTo>
                    <a:pt x="80" y="0"/>
                  </a:moveTo>
                  <a:cubicBezTo>
                    <a:pt x="20" y="0"/>
                    <a:pt x="20" y="0"/>
                    <a:pt x="20" y="0"/>
                  </a:cubicBezTo>
                  <a:cubicBezTo>
                    <a:pt x="0" y="17"/>
                    <a:pt x="0" y="17"/>
                    <a:pt x="0" y="17"/>
                  </a:cubicBezTo>
                  <a:cubicBezTo>
                    <a:pt x="0" y="52"/>
                    <a:pt x="0" y="52"/>
                    <a:pt x="0" y="52"/>
                  </a:cubicBezTo>
                  <a:cubicBezTo>
                    <a:pt x="100" y="52"/>
                    <a:pt x="100" y="52"/>
                    <a:pt x="100" y="52"/>
                  </a:cubicBezTo>
                  <a:cubicBezTo>
                    <a:pt x="100" y="17"/>
                    <a:pt x="100" y="17"/>
                    <a:pt x="100" y="17"/>
                  </a:cubicBezTo>
                  <a:lnTo>
                    <a:pt x="80" y="0"/>
                  </a:lnTo>
                  <a:close/>
                  <a:moveTo>
                    <a:pt x="56" y="30"/>
                  </a:moveTo>
                  <a:cubicBezTo>
                    <a:pt x="43" y="30"/>
                    <a:pt x="43" y="30"/>
                    <a:pt x="43" y="30"/>
                  </a:cubicBezTo>
                  <a:cubicBezTo>
                    <a:pt x="40" y="30"/>
                    <a:pt x="39" y="28"/>
                    <a:pt x="39" y="26"/>
                  </a:cubicBezTo>
                  <a:cubicBezTo>
                    <a:pt x="39" y="24"/>
                    <a:pt x="40" y="22"/>
                    <a:pt x="43" y="22"/>
                  </a:cubicBezTo>
                  <a:cubicBezTo>
                    <a:pt x="56" y="22"/>
                    <a:pt x="56" y="22"/>
                    <a:pt x="56" y="22"/>
                  </a:cubicBezTo>
                  <a:cubicBezTo>
                    <a:pt x="58" y="22"/>
                    <a:pt x="60" y="24"/>
                    <a:pt x="60" y="26"/>
                  </a:cubicBezTo>
                  <a:cubicBezTo>
                    <a:pt x="60" y="28"/>
                    <a:pt x="58" y="30"/>
                    <a:pt x="5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5" name="Freeform 105"/>
            <p:cNvSpPr>
              <a:spLocks noEditPoints="1"/>
            </p:cNvSpPr>
            <p:nvPr/>
          </p:nvSpPr>
          <p:spPr bwMode="auto">
            <a:xfrm>
              <a:off x="4097" y="3547"/>
              <a:ext cx="267" cy="247"/>
            </a:xfrm>
            <a:custGeom>
              <a:avLst/>
              <a:gdLst>
                <a:gd name="T0" fmla="*/ 28 w 144"/>
                <a:gd name="T1" fmla="*/ 0 h 133"/>
                <a:gd name="T2" fmla="*/ 28 w 144"/>
                <a:gd name="T3" fmla="*/ 11 h 133"/>
                <a:gd name="T4" fmla="*/ 4 w 144"/>
                <a:gd name="T5" fmla="*/ 11 h 133"/>
                <a:gd name="T6" fmla="*/ 0 w 144"/>
                <a:gd name="T7" fmla="*/ 15 h 133"/>
                <a:gd name="T8" fmla="*/ 0 w 144"/>
                <a:gd name="T9" fmla="*/ 93 h 133"/>
                <a:gd name="T10" fmla="*/ 4 w 144"/>
                <a:gd name="T11" fmla="*/ 97 h 133"/>
                <a:gd name="T12" fmla="*/ 8 w 144"/>
                <a:gd name="T13" fmla="*/ 93 h 133"/>
                <a:gd name="T14" fmla="*/ 8 w 144"/>
                <a:gd name="T15" fmla="*/ 19 h 133"/>
                <a:gd name="T16" fmla="*/ 28 w 144"/>
                <a:gd name="T17" fmla="*/ 19 h 133"/>
                <a:gd name="T18" fmla="*/ 28 w 144"/>
                <a:gd name="T19" fmla="*/ 84 h 133"/>
                <a:gd name="T20" fmla="*/ 52 w 144"/>
                <a:gd name="T21" fmla="*/ 133 h 133"/>
                <a:gd name="T22" fmla="*/ 99 w 144"/>
                <a:gd name="T23" fmla="*/ 133 h 133"/>
                <a:gd name="T24" fmla="*/ 124 w 144"/>
                <a:gd name="T25" fmla="*/ 84 h 133"/>
                <a:gd name="T26" fmla="*/ 124 w 144"/>
                <a:gd name="T27" fmla="*/ 27 h 133"/>
                <a:gd name="T28" fmla="*/ 144 w 144"/>
                <a:gd name="T29" fmla="*/ 0 h 133"/>
                <a:gd name="T30" fmla="*/ 28 w 144"/>
                <a:gd name="T31" fmla="*/ 0 h 133"/>
                <a:gd name="T32" fmla="*/ 91 w 144"/>
                <a:gd name="T33" fmla="*/ 113 h 133"/>
                <a:gd name="T34" fmla="*/ 60 w 144"/>
                <a:gd name="T35" fmla="*/ 113 h 133"/>
                <a:gd name="T36" fmla="*/ 55 w 144"/>
                <a:gd name="T37" fmla="*/ 109 h 133"/>
                <a:gd name="T38" fmla="*/ 60 w 144"/>
                <a:gd name="T39" fmla="*/ 105 h 133"/>
                <a:gd name="T40" fmla="*/ 91 w 144"/>
                <a:gd name="T41" fmla="*/ 105 h 133"/>
                <a:gd name="T42" fmla="*/ 95 w 144"/>
                <a:gd name="T43" fmla="*/ 109 h 133"/>
                <a:gd name="T44" fmla="*/ 91 w 144"/>
                <a:gd name="T45" fmla="*/ 113 h 133"/>
                <a:gd name="T46" fmla="*/ 91 w 144"/>
                <a:gd name="T47" fmla="*/ 87 h 133"/>
                <a:gd name="T48" fmla="*/ 60 w 144"/>
                <a:gd name="T49" fmla="*/ 87 h 133"/>
                <a:gd name="T50" fmla="*/ 55 w 144"/>
                <a:gd name="T51" fmla="*/ 83 h 133"/>
                <a:gd name="T52" fmla="*/ 60 w 144"/>
                <a:gd name="T53" fmla="*/ 78 h 133"/>
                <a:gd name="T54" fmla="*/ 91 w 144"/>
                <a:gd name="T55" fmla="*/ 78 h 133"/>
                <a:gd name="T56" fmla="*/ 95 w 144"/>
                <a:gd name="T57" fmla="*/ 83 h 133"/>
                <a:gd name="T58" fmla="*/ 91 w 144"/>
                <a:gd name="T59" fmla="*/ 87 h 133"/>
                <a:gd name="T60" fmla="*/ 91 w 144"/>
                <a:gd name="T61" fmla="*/ 61 h 133"/>
                <a:gd name="T62" fmla="*/ 60 w 144"/>
                <a:gd name="T63" fmla="*/ 61 h 133"/>
                <a:gd name="T64" fmla="*/ 55 w 144"/>
                <a:gd name="T65" fmla="*/ 57 h 133"/>
                <a:gd name="T66" fmla="*/ 60 w 144"/>
                <a:gd name="T67" fmla="*/ 52 h 133"/>
                <a:gd name="T68" fmla="*/ 91 w 144"/>
                <a:gd name="T69" fmla="*/ 52 h 133"/>
                <a:gd name="T70" fmla="*/ 95 w 144"/>
                <a:gd name="T71" fmla="*/ 57 h 133"/>
                <a:gd name="T72" fmla="*/ 91 w 144"/>
                <a:gd name="T73" fmla="*/ 61 h 133"/>
                <a:gd name="T74" fmla="*/ 91 w 144"/>
                <a:gd name="T75" fmla="*/ 35 h 133"/>
                <a:gd name="T76" fmla="*/ 60 w 144"/>
                <a:gd name="T77" fmla="*/ 35 h 133"/>
                <a:gd name="T78" fmla="*/ 55 w 144"/>
                <a:gd name="T79" fmla="*/ 31 h 133"/>
                <a:gd name="T80" fmla="*/ 60 w 144"/>
                <a:gd name="T81" fmla="*/ 26 h 133"/>
                <a:gd name="T82" fmla="*/ 91 w 144"/>
                <a:gd name="T83" fmla="*/ 26 h 133"/>
                <a:gd name="T84" fmla="*/ 95 w 144"/>
                <a:gd name="T85" fmla="*/ 31 h 133"/>
                <a:gd name="T86" fmla="*/ 91 w 144"/>
                <a:gd name="T87" fmla="*/ 35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4" h="133">
                  <a:moveTo>
                    <a:pt x="28" y="0"/>
                  </a:moveTo>
                  <a:cubicBezTo>
                    <a:pt x="28" y="11"/>
                    <a:pt x="28" y="11"/>
                    <a:pt x="28" y="11"/>
                  </a:cubicBezTo>
                  <a:cubicBezTo>
                    <a:pt x="4" y="11"/>
                    <a:pt x="4" y="11"/>
                    <a:pt x="4" y="11"/>
                  </a:cubicBezTo>
                  <a:cubicBezTo>
                    <a:pt x="2" y="11"/>
                    <a:pt x="0" y="13"/>
                    <a:pt x="0" y="15"/>
                  </a:cubicBezTo>
                  <a:cubicBezTo>
                    <a:pt x="0" y="93"/>
                    <a:pt x="0" y="93"/>
                    <a:pt x="0" y="93"/>
                  </a:cubicBezTo>
                  <a:cubicBezTo>
                    <a:pt x="0" y="95"/>
                    <a:pt x="2" y="97"/>
                    <a:pt x="4" y="97"/>
                  </a:cubicBezTo>
                  <a:cubicBezTo>
                    <a:pt x="6" y="97"/>
                    <a:pt x="8" y="95"/>
                    <a:pt x="8" y="93"/>
                  </a:cubicBezTo>
                  <a:cubicBezTo>
                    <a:pt x="8" y="19"/>
                    <a:pt x="8" y="19"/>
                    <a:pt x="8" y="19"/>
                  </a:cubicBezTo>
                  <a:cubicBezTo>
                    <a:pt x="28" y="19"/>
                    <a:pt x="28" y="19"/>
                    <a:pt x="28" y="19"/>
                  </a:cubicBezTo>
                  <a:cubicBezTo>
                    <a:pt x="28" y="84"/>
                    <a:pt x="28" y="84"/>
                    <a:pt x="28" y="84"/>
                  </a:cubicBezTo>
                  <a:cubicBezTo>
                    <a:pt x="28" y="105"/>
                    <a:pt x="38" y="123"/>
                    <a:pt x="52" y="133"/>
                  </a:cubicBezTo>
                  <a:cubicBezTo>
                    <a:pt x="99" y="133"/>
                    <a:pt x="99" y="133"/>
                    <a:pt x="99" y="133"/>
                  </a:cubicBezTo>
                  <a:cubicBezTo>
                    <a:pt x="114" y="123"/>
                    <a:pt x="124" y="105"/>
                    <a:pt x="124" y="84"/>
                  </a:cubicBezTo>
                  <a:cubicBezTo>
                    <a:pt x="124" y="27"/>
                    <a:pt x="124" y="27"/>
                    <a:pt x="124" y="27"/>
                  </a:cubicBezTo>
                  <a:cubicBezTo>
                    <a:pt x="144" y="0"/>
                    <a:pt x="144" y="0"/>
                    <a:pt x="144" y="0"/>
                  </a:cubicBezTo>
                  <a:lnTo>
                    <a:pt x="28" y="0"/>
                  </a:lnTo>
                  <a:close/>
                  <a:moveTo>
                    <a:pt x="91" y="113"/>
                  </a:moveTo>
                  <a:cubicBezTo>
                    <a:pt x="60" y="113"/>
                    <a:pt x="60" y="113"/>
                    <a:pt x="60" y="113"/>
                  </a:cubicBezTo>
                  <a:cubicBezTo>
                    <a:pt x="57" y="113"/>
                    <a:pt x="55" y="111"/>
                    <a:pt x="55" y="109"/>
                  </a:cubicBezTo>
                  <a:cubicBezTo>
                    <a:pt x="55" y="106"/>
                    <a:pt x="57" y="105"/>
                    <a:pt x="60" y="105"/>
                  </a:cubicBezTo>
                  <a:cubicBezTo>
                    <a:pt x="91" y="105"/>
                    <a:pt x="91" y="105"/>
                    <a:pt x="91" y="105"/>
                  </a:cubicBezTo>
                  <a:cubicBezTo>
                    <a:pt x="93" y="105"/>
                    <a:pt x="95" y="106"/>
                    <a:pt x="95" y="109"/>
                  </a:cubicBezTo>
                  <a:cubicBezTo>
                    <a:pt x="95" y="111"/>
                    <a:pt x="93" y="113"/>
                    <a:pt x="91" y="113"/>
                  </a:cubicBezTo>
                  <a:close/>
                  <a:moveTo>
                    <a:pt x="91" y="87"/>
                  </a:moveTo>
                  <a:cubicBezTo>
                    <a:pt x="60" y="87"/>
                    <a:pt x="60" y="87"/>
                    <a:pt x="60" y="87"/>
                  </a:cubicBezTo>
                  <a:cubicBezTo>
                    <a:pt x="57" y="87"/>
                    <a:pt x="55" y="85"/>
                    <a:pt x="55" y="83"/>
                  </a:cubicBezTo>
                  <a:cubicBezTo>
                    <a:pt x="55" y="80"/>
                    <a:pt x="57" y="78"/>
                    <a:pt x="60" y="78"/>
                  </a:cubicBezTo>
                  <a:cubicBezTo>
                    <a:pt x="91" y="78"/>
                    <a:pt x="91" y="78"/>
                    <a:pt x="91" y="78"/>
                  </a:cubicBezTo>
                  <a:cubicBezTo>
                    <a:pt x="93" y="78"/>
                    <a:pt x="95" y="80"/>
                    <a:pt x="95" y="83"/>
                  </a:cubicBezTo>
                  <a:cubicBezTo>
                    <a:pt x="95" y="85"/>
                    <a:pt x="93" y="87"/>
                    <a:pt x="91" y="87"/>
                  </a:cubicBezTo>
                  <a:close/>
                  <a:moveTo>
                    <a:pt x="91" y="61"/>
                  </a:moveTo>
                  <a:cubicBezTo>
                    <a:pt x="60" y="61"/>
                    <a:pt x="60" y="61"/>
                    <a:pt x="60" y="61"/>
                  </a:cubicBezTo>
                  <a:cubicBezTo>
                    <a:pt x="57" y="61"/>
                    <a:pt x="55" y="59"/>
                    <a:pt x="55" y="57"/>
                  </a:cubicBezTo>
                  <a:cubicBezTo>
                    <a:pt x="55" y="54"/>
                    <a:pt x="57" y="52"/>
                    <a:pt x="60" y="52"/>
                  </a:cubicBezTo>
                  <a:cubicBezTo>
                    <a:pt x="91" y="52"/>
                    <a:pt x="91" y="52"/>
                    <a:pt x="91" y="52"/>
                  </a:cubicBezTo>
                  <a:cubicBezTo>
                    <a:pt x="93" y="52"/>
                    <a:pt x="95" y="54"/>
                    <a:pt x="95" y="57"/>
                  </a:cubicBezTo>
                  <a:cubicBezTo>
                    <a:pt x="95" y="59"/>
                    <a:pt x="93" y="61"/>
                    <a:pt x="91" y="61"/>
                  </a:cubicBezTo>
                  <a:close/>
                  <a:moveTo>
                    <a:pt x="91" y="35"/>
                  </a:moveTo>
                  <a:cubicBezTo>
                    <a:pt x="60" y="35"/>
                    <a:pt x="60" y="35"/>
                    <a:pt x="60" y="35"/>
                  </a:cubicBezTo>
                  <a:cubicBezTo>
                    <a:pt x="57" y="35"/>
                    <a:pt x="55" y="33"/>
                    <a:pt x="55" y="31"/>
                  </a:cubicBezTo>
                  <a:cubicBezTo>
                    <a:pt x="55" y="28"/>
                    <a:pt x="57" y="26"/>
                    <a:pt x="60" y="26"/>
                  </a:cubicBezTo>
                  <a:cubicBezTo>
                    <a:pt x="91" y="26"/>
                    <a:pt x="91" y="26"/>
                    <a:pt x="91" y="26"/>
                  </a:cubicBezTo>
                  <a:cubicBezTo>
                    <a:pt x="93" y="26"/>
                    <a:pt x="95" y="28"/>
                    <a:pt x="95" y="31"/>
                  </a:cubicBezTo>
                  <a:cubicBezTo>
                    <a:pt x="95" y="33"/>
                    <a:pt x="93" y="35"/>
                    <a:pt x="9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6" name="Freeform 106"/>
            <p:cNvSpPr/>
            <p:nvPr/>
          </p:nvSpPr>
          <p:spPr bwMode="auto">
            <a:xfrm>
              <a:off x="4037" y="2763"/>
              <a:ext cx="373" cy="365"/>
            </a:xfrm>
            <a:custGeom>
              <a:avLst/>
              <a:gdLst>
                <a:gd name="T0" fmla="*/ 198 w 201"/>
                <a:gd name="T1" fmla="*/ 40 h 197"/>
                <a:gd name="T2" fmla="*/ 166 w 201"/>
                <a:gd name="T3" fmla="*/ 41 h 197"/>
                <a:gd name="T4" fmla="*/ 179 w 201"/>
                <a:gd name="T5" fmla="*/ 27 h 197"/>
                <a:gd name="T6" fmla="*/ 179 w 201"/>
                <a:gd name="T7" fmla="*/ 21 h 197"/>
                <a:gd name="T8" fmla="*/ 174 w 201"/>
                <a:gd name="T9" fmla="*/ 21 h 197"/>
                <a:gd name="T10" fmla="*/ 157 w 201"/>
                <a:gd name="T11" fmla="*/ 38 h 197"/>
                <a:gd name="T12" fmla="*/ 160 w 201"/>
                <a:gd name="T13" fmla="*/ 3 h 197"/>
                <a:gd name="T14" fmla="*/ 156 w 201"/>
                <a:gd name="T15" fmla="*/ 0 h 197"/>
                <a:gd name="T16" fmla="*/ 152 w 201"/>
                <a:gd name="T17" fmla="*/ 4 h 197"/>
                <a:gd name="T18" fmla="*/ 141 w 201"/>
                <a:gd name="T19" fmla="*/ 53 h 197"/>
                <a:gd name="T20" fmla="*/ 141 w 201"/>
                <a:gd name="T21" fmla="*/ 54 h 197"/>
                <a:gd name="T22" fmla="*/ 87 w 201"/>
                <a:gd name="T23" fmla="*/ 53 h 197"/>
                <a:gd name="T24" fmla="*/ 61 w 201"/>
                <a:gd name="T25" fmla="*/ 85 h 197"/>
                <a:gd name="T26" fmla="*/ 79 w 201"/>
                <a:gd name="T27" fmla="*/ 104 h 197"/>
                <a:gd name="T28" fmla="*/ 79 w 201"/>
                <a:gd name="T29" fmla="*/ 111 h 197"/>
                <a:gd name="T30" fmla="*/ 75 w 201"/>
                <a:gd name="T31" fmla="*/ 113 h 197"/>
                <a:gd name="T32" fmla="*/ 71 w 201"/>
                <a:gd name="T33" fmla="*/ 111 h 197"/>
                <a:gd name="T34" fmla="*/ 54 w 201"/>
                <a:gd name="T35" fmla="*/ 95 h 197"/>
                <a:gd name="T36" fmla="*/ 11 w 201"/>
                <a:gd name="T37" fmla="*/ 189 h 197"/>
                <a:gd name="T38" fmla="*/ 72 w 201"/>
                <a:gd name="T39" fmla="*/ 168 h 197"/>
                <a:gd name="T40" fmla="*/ 59 w 201"/>
                <a:gd name="T41" fmla="*/ 155 h 197"/>
                <a:gd name="T42" fmla="*/ 59 w 201"/>
                <a:gd name="T43" fmla="*/ 147 h 197"/>
                <a:gd name="T44" fmla="*/ 67 w 201"/>
                <a:gd name="T45" fmla="*/ 147 h 197"/>
                <a:gd name="T46" fmla="*/ 81 w 201"/>
                <a:gd name="T47" fmla="*/ 161 h 197"/>
                <a:gd name="T48" fmla="*/ 82 w 201"/>
                <a:gd name="T49" fmla="*/ 162 h 197"/>
                <a:gd name="T50" fmla="*/ 134 w 201"/>
                <a:gd name="T51" fmla="*/ 125 h 197"/>
                <a:gd name="T52" fmla="*/ 111 w 201"/>
                <a:gd name="T53" fmla="*/ 102 h 197"/>
                <a:gd name="T54" fmla="*/ 111 w 201"/>
                <a:gd name="T55" fmla="*/ 94 h 197"/>
                <a:gd name="T56" fmla="*/ 119 w 201"/>
                <a:gd name="T57" fmla="*/ 94 h 197"/>
                <a:gd name="T58" fmla="*/ 142 w 201"/>
                <a:gd name="T59" fmla="*/ 117 h 197"/>
                <a:gd name="T60" fmla="*/ 143 w 201"/>
                <a:gd name="T61" fmla="*/ 118 h 197"/>
                <a:gd name="T62" fmla="*/ 147 w 201"/>
                <a:gd name="T63" fmla="*/ 114 h 197"/>
                <a:gd name="T64" fmla="*/ 146 w 201"/>
                <a:gd name="T65" fmla="*/ 59 h 197"/>
                <a:gd name="T66" fmla="*/ 147 w 201"/>
                <a:gd name="T67" fmla="*/ 59 h 197"/>
                <a:gd name="T68" fmla="*/ 195 w 201"/>
                <a:gd name="T69" fmla="*/ 48 h 197"/>
                <a:gd name="T70" fmla="*/ 201 w 201"/>
                <a:gd name="T71" fmla="*/ 46 h 197"/>
                <a:gd name="T72" fmla="*/ 198 w 201"/>
                <a:gd name="T73" fmla="*/ 4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1" h="197">
                  <a:moveTo>
                    <a:pt x="198" y="40"/>
                  </a:moveTo>
                  <a:cubicBezTo>
                    <a:pt x="187" y="36"/>
                    <a:pt x="175" y="38"/>
                    <a:pt x="166" y="41"/>
                  </a:cubicBezTo>
                  <a:cubicBezTo>
                    <a:pt x="179" y="27"/>
                    <a:pt x="179" y="27"/>
                    <a:pt x="179" y="27"/>
                  </a:cubicBezTo>
                  <a:cubicBezTo>
                    <a:pt x="181" y="25"/>
                    <a:pt x="181" y="23"/>
                    <a:pt x="179" y="21"/>
                  </a:cubicBezTo>
                  <a:cubicBezTo>
                    <a:pt x="178" y="19"/>
                    <a:pt x="175" y="19"/>
                    <a:pt x="174" y="21"/>
                  </a:cubicBezTo>
                  <a:cubicBezTo>
                    <a:pt x="157" y="38"/>
                    <a:pt x="157" y="38"/>
                    <a:pt x="157" y="38"/>
                  </a:cubicBezTo>
                  <a:cubicBezTo>
                    <a:pt x="161" y="21"/>
                    <a:pt x="160" y="4"/>
                    <a:pt x="160" y="3"/>
                  </a:cubicBezTo>
                  <a:cubicBezTo>
                    <a:pt x="160" y="1"/>
                    <a:pt x="158" y="0"/>
                    <a:pt x="156" y="0"/>
                  </a:cubicBezTo>
                  <a:cubicBezTo>
                    <a:pt x="154" y="0"/>
                    <a:pt x="152" y="2"/>
                    <a:pt x="152" y="4"/>
                  </a:cubicBezTo>
                  <a:cubicBezTo>
                    <a:pt x="152" y="4"/>
                    <a:pt x="154" y="37"/>
                    <a:pt x="141" y="53"/>
                  </a:cubicBezTo>
                  <a:cubicBezTo>
                    <a:pt x="141" y="53"/>
                    <a:pt x="141" y="54"/>
                    <a:pt x="141" y="54"/>
                  </a:cubicBezTo>
                  <a:cubicBezTo>
                    <a:pt x="124" y="40"/>
                    <a:pt x="101" y="39"/>
                    <a:pt x="87" y="53"/>
                  </a:cubicBezTo>
                  <a:cubicBezTo>
                    <a:pt x="82" y="58"/>
                    <a:pt x="72" y="70"/>
                    <a:pt x="61" y="85"/>
                  </a:cubicBezTo>
                  <a:cubicBezTo>
                    <a:pt x="79" y="104"/>
                    <a:pt x="79" y="104"/>
                    <a:pt x="79" y="104"/>
                  </a:cubicBezTo>
                  <a:cubicBezTo>
                    <a:pt x="81" y="106"/>
                    <a:pt x="81" y="109"/>
                    <a:pt x="79" y="111"/>
                  </a:cubicBezTo>
                  <a:cubicBezTo>
                    <a:pt x="78" y="113"/>
                    <a:pt x="76" y="113"/>
                    <a:pt x="75" y="113"/>
                  </a:cubicBezTo>
                  <a:cubicBezTo>
                    <a:pt x="74" y="113"/>
                    <a:pt x="72" y="113"/>
                    <a:pt x="71" y="111"/>
                  </a:cubicBezTo>
                  <a:cubicBezTo>
                    <a:pt x="54" y="95"/>
                    <a:pt x="54" y="95"/>
                    <a:pt x="54" y="95"/>
                  </a:cubicBezTo>
                  <a:cubicBezTo>
                    <a:pt x="29" y="131"/>
                    <a:pt x="0" y="178"/>
                    <a:pt x="11" y="189"/>
                  </a:cubicBezTo>
                  <a:cubicBezTo>
                    <a:pt x="19" y="197"/>
                    <a:pt x="45" y="185"/>
                    <a:pt x="72" y="168"/>
                  </a:cubicBezTo>
                  <a:cubicBezTo>
                    <a:pt x="59" y="155"/>
                    <a:pt x="59" y="155"/>
                    <a:pt x="59" y="155"/>
                  </a:cubicBezTo>
                  <a:cubicBezTo>
                    <a:pt x="57" y="153"/>
                    <a:pt x="57" y="150"/>
                    <a:pt x="59" y="147"/>
                  </a:cubicBezTo>
                  <a:cubicBezTo>
                    <a:pt x="62" y="145"/>
                    <a:pt x="65" y="145"/>
                    <a:pt x="67" y="147"/>
                  </a:cubicBezTo>
                  <a:cubicBezTo>
                    <a:pt x="81" y="161"/>
                    <a:pt x="81" y="161"/>
                    <a:pt x="81" y="161"/>
                  </a:cubicBezTo>
                  <a:cubicBezTo>
                    <a:pt x="81" y="161"/>
                    <a:pt x="82" y="162"/>
                    <a:pt x="82" y="162"/>
                  </a:cubicBezTo>
                  <a:cubicBezTo>
                    <a:pt x="102" y="149"/>
                    <a:pt x="121" y="135"/>
                    <a:pt x="134" y="125"/>
                  </a:cubicBezTo>
                  <a:cubicBezTo>
                    <a:pt x="111" y="102"/>
                    <a:pt x="111" y="102"/>
                    <a:pt x="111" y="102"/>
                  </a:cubicBezTo>
                  <a:cubicBezTo>
                    <a:pt x="109" y="99"/>
                    <a:pt x="109" y="96"/>
                    <a:pt x="111" y="94"/>
                  </a:cubicBezTo>
                  <a:cubicBezTo>
                    <a:pt x="113" y="91"/>
                    <a:pt x="117" y="91"/>
                    <a:pt x="119" y="94"/>
                  </a:cubicBezTo>
                  <a:cubicBezTo>
                    <a:pt x="142" y="117"/>
                    <a:pt x="142" y="117"/>
                    <a:pt x="142" y="117"/>
                  </a:cubicBezTo>
                  <a:cubicBezTo>
                    <a:pt x="142" y="117"/>
                    <a:pt x="142" y="118"/>
                    <a:pt x="143" y="118"/>
                  </a:cubicBezTo>
                  <a:cubicBezTo>
                    <a:pt x="145" y="116"/>
                    <a:pt x="146" y="115"/>
                    <a:pt x="147" y="114"/>
                  </a:cubicBezTo>
                  <a:cubicBezTo>
                    <a:pt x="161" y="100"/>
                    <a:pt x="161" y="76"/>
                    <a:pt x="146" y="59"/>
                  </a:cubicBezTo>
                  <a:cubicBezTo>
                    <a:pt x="146" y="59"/>
                    <a:pt x="147" y="59"/>
                    <a:pt x="147" y="59"/>
                  </a:cubicBezTo>
                  <a:cubicBezTo>
                    <a:pt x="147" y="58"/>
                    <a:pt x="173" y="40"/>
                    <a:pt x="195" y="48"/>
                  </a:cubicBezTo>
                  <a:cubicBezTo>
                    <a:pt x="197" y="49"/>
                    <a:pt x="200" y="48"/>
                    <a:pt x="201" y="46"/>
                  </a:cubicBezTo>
                  <a:cubicBezTo>
                    <a:pt x="201" y="43"/>
                    <a:pt x="200" y="41"/>
                    <a:pt x="19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7" name="Freeform 107"/>
            <p:cNvSpPr>
              <a:spLocks noEditPoints="1"/>
            </p:cNvSpPr>
            <p:nvPr/>
          </p:nvSpPr>
          <p:spPr bwMode="auto">
            <a:xfrm>
              <a:off x="1824" y="515"/>
              <a:ext cx="249" cy="249"/>
            </a:xfrm>
            <a:custGeom>
              <a:avLst/>
              <a:gdLst>
                <a:gd name="T0" fmla="*/ 67 w 134"/>
                <a:gd name="T1" fmla="*/ 0 h 134"/>
                <a:gd name="T2" fmla="*/ 0 w 134"/>
                <a:gd name="T3" fmla="*/ 67 h 134"/>
                <a:gd name="T4" fmla="*/ 67 w 134"/>
                <a:gd name="T5" fmla="*/ 134 h 134"/>
                <a:gd name="T6" fmla="*/ 134 w 134"/>
                <a:gd name="T7" fmla="*/ 67 h 134"/>
                <a:gd name="T8" fmla="*/ 67 w 134"/>
                <a:gd name="T9" fmla="*/ 0 h 134"/>
                <a:gd name="T10" fmla="*/ 47 w 134"/>
                <a:gd name="T11" fmla="*/ 89 h 134"/>
                <a:gd name="T12" fmla="*/ 38 w 134"/>
                <a:gd name="T13" fmla="*/ 80 h 134"/>
                <a:gd name="T14" fmla="*/ 47 w 134"/>
                <a:gd name="T15" fmla="*/ 71 h 134"/>
                <a:gd name="T16" fmla="*/ 57 w 134"/>
                <a:gd name="T17" fmla="*/ 80 h 134"/>
                <a:gd name="T18" fmla="*/ 47 w 134"/>
                <a:gd name="T19" fmla="*/ 89 h 134"/>
                <a:gd name="T20" fmla="*/ 53 w 134"/>
                <a:gd name="T21" fmla="*/ 43 h 134"/>
                <a:gd name="T22" fmla="*/ 44 w 134"/>
                <a:gd name="T23" fmla="*/ 34 h 134"/>
                <a:gd name="T24" fmla="*/ 53 w 134"/>
                <a:gd name="T25" fmla="*/ 25 h 134"/>
                <a:gd name="T26" fmla="*/ 63 w 134"/>
                <a:gd name="T27" fmla="*/ 34 h 134"/>
                <a:gd name="T28" fmla="*/ 53 w 134"/>
                <a:gd name="T29" fmla="*/ 43 h 134"/>
                <a:gd name="T30" fmla="*/ 91 w 134"/>
                <a:gd name="T31" fmla="*/ 86 h 134"/>
                <a:gd name="T32" fmla="*/ 81 w 134"/>
                <a:gd name="T33" fmla="*/ 76 h 134"/>
                <a:gd name="T34" fmla="*/ 91 w 134"/>
                <a:gd name="T35" fmla="*/ 67 h 134"/>
                <a:gd name="T36" fmla="*/ 100 w 134"/>
                <a:gd name="T37" fmla="*/ 76 h 134"/>
                <a:gd name="T38" fmla="*/ 91 w 134"/>
                <a:gd name="T39" fmla="*/ 8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34">
                  <a:moveTo>
                    <a:pt x="67" y="0"/>
                  </a:moveTo>
                  <a:cubicBezTo>
                    <a:pt x="30" y="0"/>
                    <a:pt x="0" y="30"/>
                    <a:pt x="0" y="67"/>
                  </a:cubicBezTo>
                  <a:cubicBezTo>
                    <a:pt x="0" y="104"/>
                    <a:pt x="30" y="134"/>
                    <a:pt x="67" y="134"/>
                  </a:cubicBezTo>
                  <a:cubicBezTo>
                    <a:pt x="104" y="134"/>
                    <a:pt x="134" y="104"/>
                    <a:pt x="134" y="67"/>
                  </a:cubicBezTo>
                  <a:cubicBezTo>
                    <a:pt x="134" y="30"/>
                    <a:pt x="104" y="0"/>
                    <a:pt x="67" y="0"/>
                  </a:cubicBezTo>
                  <a:close/>
                  <a:moveTo>
                    <a:pt x="47" y="89"/>
                  </a:moveTo>
                  <a:cubicBezTo>
                    <a:pt x="42" y="89"/>
                    <a:pt x="38" y="85"/>
                    <a:pt x="38" y="80"/>
                  </a:cubicBezTo>
                  <a:cubicBezTo>
                    <a:pt x="38" y="75"/>
                    <a:pt x="42" y="71"/>
                    <a:pt x="47" y="71"/>
                  </a:cubicBezTo>
                  <a:cubicBezTo>
                    <a:pt x="52" y="71"/>
                    <a:pt x="57" y="75"/>
                    <a:pt x="57" y="80"/>
                  </a:cubicBezTo>
                  <a:cubicBezTo>
                    <a:pt x="57" y="85"/>
                    <a:pt x="52" y="89"/>
                    <a:pt x="47" y="89"/>
                  </a:cubicBezTo>
                  <a:close/>
                  <a:moveTo>
                    <a:pt x="53" y="43"/>
                  </a:moveTo>
                  <a:cubicBezTo>
                    <a:pt x="48" y="43"/>
                    <a:pt x="44" y="39"/>
                    <a:pt x="44" y="34"/>
                  </a:cubicBezTo>
                  <a:cubicBezTo>
                    <a:pt x="44" y="29"/>
                    <a:pt x="48" y="25"/>
                    <a:pt x="53" y="25"/>
                  </a:cubicBezTo>
                  <a:cubicBezTo>
                    <a:pt x="58" y="25"/>
                    <a:pt x="63" y="29"/>
                    <a:pt x="63" y="34"/>
                  </a:cubicBezTo>
                  <a:cubicBezTo>
                    <a:pt x="63" y="39"/>
                    <a:pt x="58" y="43"/>
                    <a:pt x="53" y="43"/>
                  </a:cubicBezTo>
                  <a:close/>
                  <a:moveTo>
                    <a:pt x="91" y="86"/>
                  </a:moveTo>
                  <a:cubicBezTo>
                    <a:pt x="85" y="86"/>
                    <a:pt x="81" y="82"/>
                    <a:pt x="81" y="76"/>
                  </a:cubicBezTo>
                  <a:cubicBezTo>
                    <a:pt x="81" y="71"/>
                    <a:pt x="85" y="67"/>
                    <a:pt x="91" y="67"/>
                  </a:cubicBezTo>
                  <a:cubicBezTo>
                    <a:pt x="96" y="67"/>
                    <a:pt x="100" y="71"/>
                    <a:pt x="100" y="76"/>
                  </a:cubicBezTo>
                  <a:cubicBezTo>
                    <a:pt x="100" y="82"/>
                    <a:pt x="96" y="86"/>
                    <a:pt x="91"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8" name="Freeform 108"/>
            <p:cNvSpPr>
              <a:spLocks noEditPoints="1"/>
            </p:cNvSpPr>
            <p:nvPr/>
          </p:nvSpPr>
          <p:spPr bwMode="auto">
            <a:xfrm>
              <a:off x="1717" y="437"/>
              <a:ext cx="232" cy="245"/>
            </a:xfrm>
            <a:custGeom>
              <a:avLst/>
              <a:gdLst>
                <a:gd name="T0" fmla="*/ 125 w 125"/>
                <a:gd name="T1" fmla="*/ 34 h 132"/>
                <a:gd name="T2" fmla="*/ 125 w 125"/>
                <a:gd name="T3" fmla="*/ 34 h 132"/>
                <a:gd name="T4" fmla="*/ 67 w 125"/>
                <a:gd name="T5" fmla="*/ 0 h 132"/>
                <a:gd name="T6" fmla="*/ 0 w 125"/>
                <a:gd name="T7" fmla="*/ 67 h 132"/>
                <a:gd name="T8" fmla="*/ 53 w 125"/>
                <a:gd name="T9" fmla="*/ 132 h 132"/>
                <a:gd name="T10" fmla="*/ 50 w 125"/>
                <a:gd name="T11" fmla="*/ 109 h 132"/>
                <a:gd name="T12" fmla="*/ 125 w 125"/>
                <a:gd name="T13" fmla="*/ 34 h 132"/>
                <a:gd name="T14" fmla="*/ 37 w 125"/>
                <a:gd name="T15" fmla="*/ 76 h 132"/>
                <a:gd name="T16" fmla="*/ 28 w 125"/>
                <a:gd name="T17" fmla="*/ 67 h 132"/>
                <a:gd name="T18" fmla="*/ 37 w 125"/>
                <a:gd name="T19" fmla="*/ 57 h 132"/>
                <a:gd name="T20" fmla="*/ 46 w 125"/>
                <a:gd name="T21" fmla="*/ 67 h 132"/>
                <a:gd name="T22" fmla="*/ 37 w 125"/>
                <a:gd name="T23" fmla="*/ 76 h 132"/>
                <a:gd name="T24" fmla="*/ 46 w 125"/>
                <a:gd name="T25" fmla="*/ 37 h 132"/>
                <a:gd name="T26" fmla="*/ 55 w 125"/>
                <a:gd name="T27" fmla="*/ 28 h 132"/>
                <a:gd name="T28" fmla="*/ 65 w 125"/>
                <a:gd name="T29" fmla="*/ 37 h 132"/>
                <a:gd name="T30" fmla="*/ 55 w 125"/>
                <a:gd name="T31" fmla="*/ 46 h 132"/>
                <a:gd name="T32" fmla="*/ 46 w 125"/>
                <a:gd name="T33" fmla="*/ 3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5" h="132">
                  <a:moveTo>
                    <a:pt x="125" y="34"/>
                  </a:moveTo>
                  <a:cubicBezTo>
                    <a:pt x="125" y="34"/>
                    <a:pt x="125" y="34"/>
                    <a:pt x="125" y="34"/>
                  </a:cubicBezTo>
                  <a:cubicBezTo>
                    <a:pt x="114" y="13"/>
                    <a:pt x="92" y="0"/>
                    <a:pt x="67" y="0"/>
                  </a:cubicBezTo>
                  <a:cubicBezTo>
                    <a:pt x="30" y="0"/>
                    <a:pt x="0" y="30"/>
                    <a:pt x="0" y="67"/>
                  </a:cubicBezTo>
                  <a:cubicBezTo>
                    <a:pt x="0" y="99"/>
                    <a:pt x="23" y="126"/>
                    <a:pt x="53" y="132"/>
                  </a:cubicBezTo>
                  <a:cubicBezTo>
                    <a:pt x="51" y="125"/>
                    <a:pt x="50" y="117"/>
                    <a:pt x="50" y="109"/>
                  </a:cubicBezTo>
                  <a:cubicBezTo>
                    <a:pt x="50" y="68"/>
                    <a:pt x="84" y="34"/>
                    <a:pt x="125" y="34"/>
                  </a:cubicBezTo>
                  <a:close/>
                  <a:moveTo>
                    <a:pt x="37" y="76"/>
                  </a:moveTo>
                  <a:cubicBezTo>
                    <a:pt x="32" y="76"/>
                    <a:pt x="28" y="72"/>
                    <a:pt x="28" y="67"/>
                  </a:cubicBezTo>
                  <a:cubicBezTo>
                    <a:pt x="28" y="61"/>
                    <a:pt x="32" y="57"/>
                    <a:pt x="37" y="57"/>
                  </a:cubicBezTo>
                  <a:cubicBezTo>
                    <a:pt x="42" y="57"/>
                    <a:pt x="46" y="61"/>
                    <a:pt x="46" y="67"/>
                  </a:cubicBezTo>
                  <a:cubicBezTo>
                    <a:pt x="46" y="72"/>
                    <a:pt x="42" y="76"/>
                    <a:pt x="37" y="76"/>
                  </a:cubicBezTo>
                  <a:close/>
                  <a:moveTo>
                    <a:pt x="46" y="37"/>
                  </a:moveTo>
                  <a:cubicBezTo>
                    <a:pt x="46" y="32"/>
                    <a:pt x="50" y="28"/>
                    <a:pt x="55" y="28"/>
                  </a:cubicBezTo>
                  <a:cubicBezTo>
                    <a:pt x="60" y="28"/>
                    <a:pt x="65" y="32"/>
                    <a:pt x="65" y="37"/>
                  </a:cubicBezTo>
                  <a:cubicBezTo>
                    <a:pt x="65" y="42"/>
                    <a:pt x="60" y="46"/>
                    <a:pt x="55" y="46"/>
                  </a:cubicBezTo>
                  <a:cubicBezTo>
                    <a:pt x="50" y="46"/>
                    <a:pt x="46" y="42"/>
                    <a:pt x="46"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9" name="Freeform 109"/>
            <p:cNvSpPr>
              <a:spLocks noEditPoints="1"/>
            </p:cNvSpPr>
            <p:nvPr/>
          </p:nvSpPr>
          <p:spPr bwMode="auto">
            <a:xfrm>
              <a:off x="6411" y="2766"/>
              <a:ext cx="299" cy="357"/>
            </a:xfrm>
            <a:custGeom>
              <a:avLst/>
              <a:gdLst>
                <a:gd name="T0" fmla="*/ 131 w 161"/>
                <a:gd name="T1" fmla="*/ 61 h 192"/>
                <a:gd name="T2" fmla="*/ 125 w 161"/>
                <a:gd name="T3" fmla="*/ 71 h 192"/>
                <a:gd name="T4" fmla="*/ 122 w 161"/>
                <a:gd name="T5" fmla="*/ 69 h 192"/>
                <a:gd name="T6" fmla="*/ 126 w 161"/>
                <a:gd name="T7" fmla="*/ 54 h 192"/>
                <a:gd name="T8" fmla="*/ 108 w 161"/>
                <a:gd name="T9" fmla="*/ 28 h 192"/>
                <a:gd name="T10" fmla="*/ 108 w 161"/>
                <a:gd name="T11" fmla="*/ 27 h 192"/>
                <a:gd name="T12" fmla="*/ 81 w 161"/>
                <a:gd name="T13" fmla="*/ 0 h 192"/>
                <a:gd name="T14" fmla="*/ 53 w 161"/>
                <a:gd name="T15" fmla="*/ 27 h 192"/>
                <a:gd name="T16" fmla="*/ 53 w 161"/>
                <a:gd name="T17" fmla="*/ 28 h 192"/>
                <a:gd name="T18" fmla="*/ 35 w 161"/>
                <a:gd name="T19" fmla="*/ 54 h 192"/>
                <a:gd name="T20" fmla="*/ 39 w 161"/>
                <a:gd name="T21" fmla="*/ 69 h 192"/>
                <a:gd name="T22" fmla="*/ 36 w 161"/>
                <a:gd name="T23" fmla="*/ 71 h 192"/>
                <a:gd name="T24" fmla="*/ 30 w 161"/>
                <a:gd name="T25" fmla="*/ 61 h 192"/>
                <a:gd name="T26" fmla="*/ 77 w 161"/>
                <a:gd name="T27" fmla="*/ 163 h 192"/>
                <a:gd name="T28" fmla="*/ 77 w 161"/>
                <a:gd name="T29" fmla="*/ 188 h 192"/>
                <a:gd name="T30" fmla="*/ 81 w 161"/>
                <a:gd name="T31" fmla="*/ 192 h 192"/>
                <a:gd name="T32" fmla="*/ 85 w 161"/>
                <a:gd name="T33" fmla="*/ 188 h 192"/>
                <a:gd name="T34" fmla="*/ 85 w 161"/>
                <a:gd name="T35" fmla="*/ 163 h 192"/>
                <a:gd name="T36" fmla="*/ 131 w 161"/>
                <a:gd name="T37" fmla="*/ 61 h 192"/>
                <a:gd name="T38" fmla="*/ 81 w 161"/>
                <a:gd name="T39" fmla="*/ 158 h 192"/>
                <a:gd name="T40" fmla="*/ 81 w 161"/>
                <a:gd name="T41" fmla="*/ 158 h 192"/>
                <a:gd name="T42" fmla="*/ 80 w 161"/>
                <a:gd name="T43" fmla="*/ 158 h 192"/>
                <a:gd name="T44" fmla="*/ 39 w 161"/>
                <a:gd name="T45" fmla="*/ 78 h 192"/>
                <a:gd name="T46" fmla="*/ 40 w 161"/>
                <a:gd name="T47" fmla="*/ 78 h 192"/>
                <a:gd name="T48" fmla="*/ 47 w 161"/>
                <a:gd name="T49" fmla="*/ 74 h 192"/>
                <a:gd name="T50" fmla="*/ 49 w 161"/>
                <a:gd name="T51" fmla="*/ 71 h 192"/>
                <a:gd name="T52" fmla="*/ 48 w 161"/>
                <a:gd name="T53" fmla="*/ 67 h 192"/>
                <a:gd name="T54" fmla="*/ 43 w 161"/>
                <a:gd name="T55" fmla="*/ 54 h 192"/>
                <a:gd name="T56" fmla="*/ 59 w 161"/>
                <a:gd name="T57" fmla="*/ 35 h 192"/>
                <a:gd name="T58" fmla="*/ 61 w 161"/>
                <a:gd name="T59" fmla="*/ 34 h 192"/>
                <a:gd name="T60" fmla="*/ 62 w 161"/>
                <a:gd name="T61" fmla="*/ 31 h 192"/>
                <a:gd name="T62" fmla="*/ 61 w 161"/>
                <a:gd name="T63" fmla="*/ 27 h 192"/>
                <a:gd name="T64" fmla="*/ 81 w 161"/>
                <a:gd name="T65" fmla="*/ 8 h 192"/>
                <a:gd name="T66" fmla="*/ 100 w 161"/>
                <a:gd name="T67" fmla="*/ 27 h 192"/>
                <a:gd name="T68" fmla="*/ 99 w 161"/>
                <a:gd name="T69" fmla="*/ 31 h 192"/>
                <a:gd name="T70" fmla="*/ 100 w 161"/>
                <a:gd name="T71" fmla="*/ 34 h 192"/>
                <a:gd name="T72" fmla="*/ 102 w 161"/>
                <a:gd name="T73" fmla="*/ 35 h 192"/>
                <a:gd name="T74" fmla="*/ 118 w 161"/>
                <a:gd name="T75" fmla="*/ 54 h 192"/>
                <a:gd name="T76" fmla="*/ 113 w 161"/>
                <a:gd name="T77" fmla="*/ 67 h 192"/>
                <a:gd name="T78" fmla="*/ 112 w 161"/>
                <a:gd name="T79" fmla="*/ 71 h 192"/>
                <a:gd name="T80" fmla="*/ 114 w 161"/>
                <a:gd name="T81" fmla="*/ 74 h 192"/>
                <a:gd name="T82" fmla="*/ 121 w 161"/>
                <a:gd name="T83" fmla="*/ 78 h 192"/>
                <a:gd name="T84" fmla="*/ 122 w 161"/>
                <a:gd name="T85" fmla="*/ 78 h 192"/>
                <a:gd name="T86" fmla="*/ 81 w 161"/>
                <a:gd name="T87" fmla="*/ 15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1" h="192">
                  <a:moveTo>
                    <a:pt x="131" y="61"/>
                  </a:moveTo>
                  <a:cubicBezTo>
                    <a:pt x="125" y="71"/>
                    <a:pt x="125" y="71"/>
                    <a:pt x="125" y="71"/>
                  </a:cubicBezTo>
                  <a:cubicBezTo>
                    <a:pt x="124" y="70"/>
                    <a:pt x="123" y="69"/>
                    <a:pt x="122" y="69"/>
                  </a:cubicBezTo>
                  <a:cubicBezTo>
                    <a:pt x="124" y="64"/>
                    <a:pt x="126" y="59"/>
                    <a:pt x="126" y="54"/>
                  </a:cubicBezTo>
                  <a:cubicBezTo>
                    <a:pt x="126" y="42"/>
                    <a:pt x="118" y="32"/>
                    <a:pt x="108" y="28"/>
                  </a:cubicBezTo>
                  <a:cubicBezTo>
                    <a:pt x="108" y="28"/>
                    <a:pt x="108" y="27"/>
                    <a:pt x="108" y="27"/>
                  </a:cubicBezTo>
                  <a:cubicBezTo>
                    <a:pt x="108" y="12"/>
                    <a:pt x="96" y="0"/>
                    <a:pt x="81" y="0"/>
                  </a:cubicBezTo>
                  <a:cubicBezTo>
                    <a:pt x="65" y="0"/>
                    <a:pt x="53" y="12"/>
                    <a:pt x="53" y="27"/>
                  </a:cubicBezTo>
                  <a:cubicBezTo>
                    <a:pt x="53" y="27"/>
                    <a:pt x="53" y="28"/>
                    <a:pt x="53" y="28"/>
                  </a:cubicBezTo>
                  <a:cubicBezTo>
                    <a:pt x="43" y="32"/>
                    <a:pt x="35" y="42"/>
                    <a:pt x="35" y="54"/>
                  </a:cubicBezTo>
                  <a:cubicBezTo>
                    <a:pt x="35" y="59"/>
                    <a:pt x="37" y="64"/>
                    <a:pt x="39" y="69"/>
                  </a:cubicBezTo>
                  <a:cubicBezTo>
                    <a:pt x="38" y="69"/>
                    <a:pt x="37" y="70"/>
                    <a:pt x="36" y="71"/>
                  </a:cubicBezTo>
                  <a:cubicBezTo>
                    <a:pt x="30" y="61"/>
                    <a:pt x="30" y="61"/>
                    <a:pt x="30" y="61"/>
                  </a:cubicBezTo>
                  <a:cubicBezTo>
                    <a:pt x="0" y="160"/>
                    <a:pt x="58" y="164"/>
                    <a:pt x="77" y="163"/>
                  </a:cubicBezTo>
                  <a:cubicBezTo>
                    <a:pt x="77" y="188"/>
                    <a:pt x="77" y="188"/>
                    <a:pt x="77" y="188"/>
                  </a:cubicBezTo>
                  <a:cubicBezTo>
                    <a:pt x="77" y="190"/>
                    <a:pt x="78" y="192"/>
                    <a:pt x="81" y="192"/>
                  </a:cubicBezTo>
                  <a:cubicBezTo>
                    <a:pt x="83" y="192"/>
                    <a:pt x="85" y="190"/>
                    <a:pt x="85" y="188"/>
                  </a:cubicBezTo>
                  <a:cubicBezTo>
                    <a:pt x="85" y="163"/>
                    <a:pt x="85" y="163"/>
                    <a:pt x="85" y="163"/>
                  </a:cubicBezTo>
                  <a:cubicBezTo>
                    <a:pt x="103" y="164"/>
                    <a:pt x="161" y="160"/>
                    <a:pt x="131" y="61"/>
                  </a:cubicBezTo>
                  <a:close/>
                  <a:moveTo>
                    <a:pt x="81" y="158"/>
                  </a:moveTo>
                  <a:cubicBezTo>
                    <a:pt x="81" y="158"/>
                    <a:pt x="81" y="158"/>
                    <a:pt x="81" y="158"/>
                  </a:cubicBezTo>
                  <a:cubicBezTo>
                    <a:pt x="80" y="158"/>
                    <a:pt x="80" y="158"/>
                    <a:pt x="80" y="158"/>
                  </a:cubicBezTo>
                  <a:cubicBezTo>
                    <a:pt x="39" y="78"/>
                    <a:pt x="39" y="78"/>
                    <a:pt x="39" y="78"/>
                  </a:cubicBezTo>
                  <a:cubicBezTo>
                    <a:pt x="40" y="78"/>
                    <a:pt x="40" y="78"/>
                    <a:pt x="40" y="78"/>
                  </a:cubicBezTo>
                  <a:cubicBezTo>
                    <a:pt x="42" y="76"/>
                    <a:pt x="44" y="75"/>
                    <a:pt x="47" y="74"/>
                  </a:cubicBezTo>
                  <a:cubicBezTo>
                    <a:pt x="48" y="74"/>
                    <a:pt x="49" y="73"/>
                    <a:pt x="49" y="71"/>
                  </a:cubicBezTo>
                  <a:cubicBezTo>
                    <a:pt x="50" y="70"/>
                    <a:pt x="49" y="68"/>
                    <a:pt x="48" y="67"/>
                  </a:cubicBezTo>
                  <a:cubicBezTo>
                    <a:pt x="45" y="64"/>
                    <a:pt x="43" y="59"/>
                    <a:pt x="43" y="54"/>
                  </a:cubicBezTo>
                  <a:cubicBezTo>
                    <a:pt x="43" y="45"/>
                    <a:pt x="50" y="37"/>
                    <a:pt x="59" y="35"/>
                  </a:cubicBezTo>
                  <a:cubicBezTo>
                    <a:pt x="60" y="35"/>
                    <a:pt x="60" y="34"/>
                    <a:pt x="61" y="34"/>
                  </a:cubicBezTo>
                  <a:cubicBezTo>
                    <a:pt x="62" y="33"/>
                    <a:pt x="62" y="32"/>
                    <a:pt x="62" y="31"/>
                  </a:cubicBezTo>
                  <a:cubicBezTo>
                    <a:pt x="61" y="29"/>
                    <a:pt x="61" y="28"/>
                    <a:pt x="61" y="27"/>
                  </a:cubicBezTo>
                  <a:cubicBezTo>
                    <a:pt x="61" y="16"/>
                    <a:pt x="70" y="8"/>
                    <a:pt x="81" y="8"/>
                  </a:cubicBezTo>
                  <a:cubicBezTo>
                    <a:pt x="91" y="8"/>
                    <a:pt x="100" y="16"/>
                    <a:pt x="100" y="27"/>
                  </a:cubicBezTo>
                  <a:cubicBezTo>
                    <a:pt x="100" y="28"/>
                    <a:pt x="100" y="29"/>
                    <a:pt x="99" y="31"/>
                  </a:cubicBezTo>
                  <a:cubicBezTo>
                    <a:pt x="99" y="32"/>
                    <a:pt x="99" y="33"/>
                    <a:pt x="100" y="34"/>
                  </a:cubicBezTo>
                  <a:cubicBezTo>
                    <a:pt x="101" y="34"/>
                    <a:pt x="101" y="35"/>
                    <a:pt x="102" y="35"/>
                  </a:cubicBezTo>
                  <a:cubicBezTo>
                    <a:pt x="111" y="37"/>
                    <a:pt x="118" y="45"/>
                    <a:pt x="118" y="54"/>
                  </a:cubicBezTo>
                  <a:cubicBezTo>
                    <a:pt x="118" y="59"/>
                    <a:pt x="116" y="64"/>
                    <a:pt x="113" y="67"/>
                  </a:cubicBezTo>
                  <a:cubicBezTo>
                    <a:pt x="112" y="68"/>
                    <a:pt x="111" y="70"/>
                    <a:pt x="112" y="71"/>
                  </a:cubicBezTo>
                  <a:cubicBezTo>
                    <a:pt x="112" y="73"/>
                    <a:pt x="113" y="74"/>
                    <a:pt x="114" y="74"/>
                  </a:cubicBezTo>
                  <a:cubicBezTo>
                    <a:pt x="117" y="75"/>
                    <a:pt x="119" y="76"/>
                    <a:pt x="121" y="78"/>
                  </a:cubicBezTo>
                  <a:cubicBezTo>
                    <a:pt x="121" y="78"/>
                    <a:pt x="121" y="78"/>
                    <a:pt x="122" y="78"/>
                  </a:cubicBezTo>
                  <a:lnTo>
                    <a:pt x="81"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0" name="Oval 110"/>
            <p:cNvSpPr>
              <a:spLocks noChangeArrowheads="1"/>
            </p:cNvSpPr>
            <p:nvPr/>
          </p:nvSpPr>
          <p:spPr bwMode="auto">
            <a:xfrm>
              <a:off x="6552" y="2839"/>
              <a:ext cx="17"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1" name="Oval 111"/>
            <p:cNvSpPr>
              <a:spLocks noChangeArrowheads="1"/>
            </p:cNvSpPr>
            <p:nvPr/>
          </p:nvSpPr>
          <p:spPr bwMode="auto">
            <a:xfrm>
              <a:off x="6525" y="2889"/>
              <a:ext cx="18" cy="1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2" name="Oval 112"/>
            <p:cNvSpPr>
              <a:spLocks noChangeArrowheads="1"/>
            </p:cNvSpPr>
            <p:nvPr/>
          </p:nvSpPr>
          <p:spPr bwMode="auto">
            <a:xfrm>
              <a:off x="6575" y="2909"/>
              <a:ext cx="18" cy="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3" name="Oval 113"/>
            <p:cNvSpPr>
              <a:spLocks noChangeArrowheads="1"/>
            </p:cNvSpPr>
            <p:nvPr/>
          </p:nvSpPr>
          <p:spPr bwMode="auto">
            <a:xfrm>
              <a:off x="6547" y="2948"/>
              <a:ext cx="18" cy="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4" name="Freeform 114"/>
            <p:cNvSpPr/>
            <p:nvPr/>
          </p:nvSpPr>
          <p:spPr bwMode="auto">
            <a:xfrm>
              <a:off x="2523" y="3102"/>
              <a:ext cx="267" cy="21"/>
            </a:xfrm>
            <a:custGeom>
              <a:avLst/>
              <a:gdLst>
                <a:gd name="T0" fmla="*/ 138 w 144"/>
                <a:gd name="T1" fmla="*/ 0 h 11"/>
                <a:gd name="T2" fmla="*/ 6 w 144"/>
                <a:gd name="T3" fmla="*/ 0 h 11"/>
                <a:gd name="T4" fmla="*/ 0 w 144"/>
                <a:gd name="T5" fmla="*/ 6 h 11"/>
                <a:gd name="T6" fmla="*/ 6 w 144"/>
                <a:gd name="T7" fmla="*/ 11 h 11"/>
                <a:gd name="T8" fmla="*/ 138 w 144"/>
                <a:gd name="T9" fmla="*/ 11 h 11"/>
                <a:gd name="T10" fmla="*/ 144 w 144"/>
                <a:gd name="T11" fmla="*/ 6 h 11"/>
                <a:gd name="T12" fmla="*/ 138 w 144"/>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44" h="11">
                  <a:moveTo>
                    <a:pt x="138" y="0"/>
                  </a:moveTo>
                  <a:cubicBezTo>
                    <a:pt x="6" y="0"/>
                    <a:pt x="6" y="0"/>
                    <a:pt x="6" y="0"/>
                  </a:cubicBezTo>
                  <a:cubicBezTo>
                    <a:pt x="3" y="0"/>
                    <a:pt x="0" y="3"/>
                    <a:pt x="0" y="6"/>
                  </a:cubicBezTo>
                  <a:cubicBezTo>
                    <a:pt x="0" y="9"/>
                    <a:pt x="3" y="11"/>
                    <a:pt x="6" y="11"/>
                  </a:cubicBezTo>
                  <a:cubicBezTo>
                    <a:pt x="138" y="11"/>
                    <a:pt x="138" y="11"/>
                    <a:pt x="138" y="11"/>
                  </a:cubicBezTo>
                  <a:cubicBezTo>
                    <a:pt x="141" y="11"/>
                    <a:pt x="144" y="9"/>
                    <a:pt x="144" y="6"/>
                  </a:cubicBezTo>
                  <a:cubicBezTo>
                    <a:pt x="144" y="3"/>
                    <a:pt x="141" y="0"/>
                    <a:pt x="1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5" name="Freeform 115"/>
            <p:cNvSpPr/>
            <p:nvPr/>
          </p:nvSpPr>
          <p:spPr bwMode="auto">
            <a:xfrm>
              <a:off x="2707" y="2804"/>
              <a:ext cx="14" cy="50"/>
            </a:xfrm>
            <a:custGeom>
              <a:avLst/>
              <a:gdLst>
                <a:gd name="T0" fmla="*/ 4 w 8"/>
                <a:gd name="T1" fmla="*/ 27 h 27"/>
                <a:gd name="T2" fmla="*/ 8 w 8"/>
                <a:gd name="T3" fmla="*/ 23 h 27"/>
                <a:gd name="T4" fmla="*/ 8 w 8"/>
                <a:gd name="T5" fmla="*/ 4 h 27"/>
                <a:gd name="T6" fmla="*/ 4 w 8"/>
                <a:gd name="T7" fmla="*/ 0 h 27"/>
                <a:gd name="T8" fmla="*/ 0 w 8"/>
                <a:gd name="T9" fmla="*/ 4 h 27"/>
                <a:gd name="T10" fmla="*/ 0 w 8"/>
                <a:gd name="T11" fmla="*/ 23 h 27"/>
                <a:gd name="T12" fmla="*/ 4 w 8"/>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4" y="27"/>
                  </a:moveTo>
                  <a:cubicBezTo>
                    <a:pt x="6" y="27"/>
                    <a:pt x="8" y="25"/>
                    <a:pt x="8" y="23"/>
                  </a:cubicBezTo>
                  <a:cubicBezTo>
                    <a:pt x="8" y="4"/>
                    <a:pt x="8" y="4"/>
                    <a:pt x="8" y="4"/>
                  </a:cubicBezTo>
                  <a:cubicBezTo>
                    <a:pt x="8" y="2"/>
                    <a:pt x="6" y="0"/>
                    <a:pt x="4" y="0"/>
                  </a:cubicBezTo>
                  <a:cubicBezTo>
                    <a:pt x="2" y="0"/>
                    <a:pt x="0" y="2"/>
                    <a:pt x="0" y="4"/>
                  </a:cubicBezTo>
                  <a:cubicBezTo>
                    <a:pt x="0" y="23"/>
                    <a:pt x="0" y="23"/>
                    <a:pt x="0" y="23"/>
                  </a:cubicBezTo>
                  <a:cubicBezTo>
                    <a:pt x="0" y="25"/>
                    <a:pt x="2" y="27"/>
                    <a:pt x="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6" name="Freeform 116"/>
            <p:cNvSpPr/>
            <p:nvPr/>
          </p:nvSpPr>
          <p:spPr bwMode="auto">
            <a:xfrm>
              <a:off x="2649" y="2766"/>
              <a:ext cx="15" cy="88"/>
            </a:xfrm>
            <a:custGeom>
              <a:avLst/>
              <a:gdLst>
                <a:gd name="T0" fmla="*/ 4 w 8"/>
                <a:gd name="T1" fmla="*/ 47 h 47"/>
                <a:gd name="T2" fmla="*/ 8 w 8"/>
                <a:gd name="T3" fmla="*/ 43 h 47"/>
                <a:gd name="T4" fmla="*/ 8 w 8"/>
                <a:gd name="T5" fmla="*/ 4 h 47"/>
                <a:gd name="T6" fmla="*/ 4 w 8"/>
                <a:gd name="T7" fmla="*/ 0 h 47"/>
                <a:gd name="T8" fmla="*/ 0 w 8"/>
                <a:gd name="T9" fmla="*/ 4 h 47"/>
                <a:gd name="T10" fmla="*/ 0 w 8"/>
                <a:gd name="T11" fmla="*/ 43 h 47"/>
                <a:gd name="T12" fmla="*/ 4 w 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8" h="47">
                  <a:moveTo>
                    <a:pt x="4" y="47"/>
                  </a:moveTo>
                  <a:cubicBezTo>
                    <a:pt x="6" y="47"/>
                    <a:pt x="8" y="45"/>
                    <a:pt x="8" y="43"/>
                  </a:cubicBezTo>
                  <a:cubicBezTo>
                    <a:pt x="8" y="4"/>
                    <a:pt x="8" y="4"/>
                    <a:pt x="8" y="4"/>
                  </a:cubicBezTo>
                  <a:cubicBezTo>
                    <a:pt x="8" y="2"/>
                    <a:pt x="6" y="0"/>
                    <a:pt x="4" y="0"/>
                  </a:cubicBezTo>
                  <a:cubicBezTo>
                    <a:pt x="2" y="0"/>
                    <a:pt x="0" y="2"/>
                    <a:pt x="0" y="4"/>
                  </a:cubicBezTo>
                  <a:cubicBezTo>
                    <a:pt x="0" y="43"/>
                    <a:pt x="0" y="43"/>
                    <a:pt x="0" y="43"/>
                  </a:cubicBezTo>
                  <a:cubicBezTo>
                    <a:pt x="0" y="45"/>
                    <a:pt x="2" y="47"/>
                    <a:pt x="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7" name="Freeform 117"/>
            <p:cNvSpPr/>
            <p:nvPr/>
          </p:nvSpPr>
          <p:spPr bwMode="auto">
            <a:xfrm>
              <a:off x="2592" y="2804"/>
              <a:ext cx="15" cy="50"/>
            </a:xfrm>
            <a:custGeom>
              <a:avLst/>
              <a:gdLst>
                <a:gd name="T0" fmla="*/ 4 w 8"/>
                <a:gd name="T1" fmla="*/ 27 h 27"/>
                <a:gd name="T2" fmla="*/ 8 w 8"/>
                <a:gd name="T3" fmla="*/ 23 h 27"/>
                <a:gd name="T4" fmla="*/ 8 w 8"/>
                <a:gd name="T5" fmla="*/ 4 h 27"/>
                <a:gd name="T6" fmla="*/ 4 w 8"/>
                <a:gd name="T7" fmla="*/ 0 h 27"/>
                <a:gd name="T8" fmla="*/ 0 w 8"/>
                <a:gd name="T9" fmla="*/ 4 h 27"/>
                <a:gd name="T10" fmla="*/ 0 w 8"/>
                <a:gd name="T11" fmla="*/ 23 h 27"/>
                <a:gd name="T12" fmla="*/ 4 w 8"/>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4" y="27"/>
                  </a:moveTo>
                  <a:cubicBezTo>
                    <a:pt x="6" y="27"/>
                    <a:pt x="8" y="25"/>
                    <a:pt x="8" y="23"/>
                  </a:cubicBezTo>
                  <a:cubicBezTo>
                    <a:pt x="8" y="4"/>
                    <a:pt x="8" y="4"/>
                    <a:pt x="8" y="4"/>
                  </a:cubicBezTo>
                  <a:cubicBezTo>
                    <a:pt x="8" y="2"/>
                    <a:pt x="6" y="0"/>
                    <a:pt x="4" y="0"/>
                  </a:cubicBezTo>
                  <a:cubicBezTo>
                    <a:pt x="2" y="0"/>
                    <a:pt x="0" y="2"/>
                    <a:pt x="0" y="4"/>
                  </a:cubicBezTo>
                  <a:cubicBezTo>
                    <a:pt x="0" y="23"/>
                    <a:pt x="0" y="23"/>
                    <a:pt x="0" y="23"/>
                  </a:cubicBezTo>
                  <a:cubicBezTo>
                    <a:pt x="0" y="25"/>
                    <a:pt x="2" y="27"/>
                    <a:pt x="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8" name="Freeform 118"/>
            <p:cNvSpPr>
              <a:spLocks noEditPoints="1"/>
            </p:cNvSpPr>
            <p:nvPr/>
          </p:nvSpPr>
          <p:spPr bwMode="auto">
            <a:xfrm>
              <a:off x="2560" y="2878"/>
              <a:ext cx="258" cy="196"/>
            </a:xfrm>
            <a:custGeom>
              <a:avLst/>
              <a:gdLst>
                <a:gd name="T0" fmla="*/ 120 w 139"/>
                <a:gd name="T1" fmla="*/ 9 h 106"/>
                <a:gd name="T2" fmla="*/ 104 w 139"/>
                <a:gd name="T3" fmla="*/ 9 h 106"/>
                <a:gd name="T4" fmla="*/ 103 w 139"/>
                <a:gd name="T5" fmla="*/ 9 h 106"/>
                <a:gd name="T6" fmla="*/ 104 w 139"/>
                <a:gd name="T7" fmla="*/ 0 h 106"/>
                <a:gd name="T8" fmla="*/ 0 w 139"/>
                <a:gd name="T9" fmla="*/ 0 h 106"/>
                <a:gd name="T10" fmla="*/ 10 w 139"/>
                <a:gd name="T11" fmla="*/ 106 h 106"/>
                <a:gd name="T12" fmla="*/ 94 w 139"/>
                <a:gd name="T13" fmla="*/ 106 h 106"/>
                <a:gd name="T14" fmla="*/ 97 w 139"/>
                <a:gd name="T15" fmla="*/ 70 h 106"/>
                <a:gd name="T16" fmla="*/ 97 w 139"/>
                <a:gd name="T17" fmla="*/ 70 h 106"/>
                <a:gd name="T18" fmla="*/ 114 w 139"/>
                <a:gd name="T19" fmla="*/ 70 h 106"/>
                <a:gd name="T20" fmla="*/ 134 w 139"/>
                <a:gd name="T21" fmla="*/ 53 h 106"/>
                <a:gd name="T22" fmla="*/ 139 w 139"/>
                <a:gd name="T23" fmla="*/ 28 h 106"/>
                <a:gd name="T24" fmla="*/ 139 w 139"/>
                <a:gd name="T25" fmla="*/ 27 h 106"/>
                <a:gd name="T26" fmla="*/ 120 w 139"/>
                <a:gd name="T27" fmla="*/ 9 h 106"/>
                <a:gd name="T28" fmla="*/ 126 w 139"/>
                <a:gd name="T29" fmla="*/ 52 h 106"/>
                <a:gd name="T30" fmla="*/ 126 w 139"/>
                <a:gd name="T31" fmla="*/ 53 h 106"/>
                <a:gd name="T32" fmla="*/ 114 w 139"/>
                <a:gd name="T33" fmla="*/ 62 h 106"/>
                <a:gd name="T34" fmla="*/ 98 w 139"/>
                <a:gd name="T35" fmla="*/ 62 h 106"/>
                <a:gd name="T36" fmla="*/ 102 w 139"/>
                <a:gd name="T37" fmla="*/ 17 h 106"/>
                <a:gd name="T38" fmla="*/ 104 w 139"/>
                <a:gd name="T39" fmla="*/ 17 h 106"/>
                <a:gd name="T40" fmla="*/ 120 w 139"/>
                <a:gd name="T41" fmla="*/ 17 h 106"/>
                <a:gd name="T42" fmla="*/ 132 w 139"/>
                <a:gd name="T43" fmla="*/ 26 h 106"/>
                <a:gd name="T44" fmla="*/ 126 w 139"/>
                <a:gd name="T45" fmla="*/ 5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9" h="106">
                  <a:moveTo>
                    <a:pt x="120" y="9"/>
                  </a:moveTo>
                  <a:cubicBezTo>
                    <a:pt x="104" y="9"/>
                    <a:pt x="104" y="9"/>
                    <a:pt x="104" y="9"/>
                  </a:cubicBezTo>
                  <a:cubicBezTo>
                    <a:pt x="104" y="9"/>
                    <a:pt x="103" y="9"/>
                    <a:pt x="103" y="9"/>
                  </a:cubicBezTo>
                  <a:cubicBezTo>
                    <a:pt x="104" y="0"/>
                    <a:pt x="104" y="0"/>
                    <a:pt x="104" y="0"/>
                  </a:cubicBezTo>
                  <a:cubicBezTo>
                    <a:pt x="0" y="0"/>
                    <a:pt x="0" y="0"/>
                    <a:pt x="0" y="0"/>
                  </a:cubicBezTo>
                  <a:cubicBezTo>
                    <a:pt x="10" y="106"/>
                    <a:pt x="10" y="106"/>
                    <a:pt x="10" y="106"/>
                  </a:cubicBezTo>
                  <a:cubicBezTo>
                    <a:pt x="94" y="106"/>
                    <a:pt x="94" y="106"/>
                    <a:pt x="94" y="106"/>
                  </a:cubicBezTo>
                  <a:cubicBezTo>
                    <a:pt x="97" y="70"/>
                    <a:pt x="97" y="70"/>
                    <a:pt x="97" y="70"/>
                  </a:cubicBezTo>
                  <a:cubicBezTo>
                    <a:pt x="97" y="70"/>
                    <a:pt x="97" y="70"/>
                    <a:pt x="97" y="70"/>
                  </a:cubicBezTo>
                  <a:cubicBezTo>
                    <a:pt x="114" y="70"/>
                    <a:pt x="114" y="70"/>
                    <a:pt x="114" y="70"/>
                  </a:cubicBezTo>
                  <a:cubicBezTo>
                    <a:pt x="125" y="70"/>
                    <a:pt x="134" y="63"/>
                    <a:pt x="134" y="53"/>
                  </a:cubicBezTo>
                  <a:cubicBezTo>
                    <a:pt x="139" y="28"/>
                    <a:pt x="139" y="28"/>
                    <a:pt x="139" y="28"/>
                  </a:cubicBezTo>
                  <a:cubicBezTo>
                    <a:pt x="139" y="27"/>
                    <a:pt x="139" y="27"/>
                    <a:pt x="139" y="27"/>
                  </a:cubicBezTo>
                  <a:cubicBezTo>
                    <a:pt x="139" y="17"/>
                    <a:pt x="131" y="9"/>
                    <a:pt x="120" y="9"/>
                  </a:cubicBezTo>
                  <a:close/>
                  <a:moveTo>
                    <a:pt x="126" y="52"/>
                  </a:moveTo>
                  <a:cubicBezTo>
                    <a:pt x="126" y="52"/>
                    <a:pt x="126" y="53"/>
                    <a:pt x="126" y="53"/>
                  </a:cubicBezTo>
                  <a:cubicBezTo>
                    <a:pt x="126" y="58"/>
                    <a:pt x="121" y="62"/>
                    <a:pt x="114" y="62"/>
                  </a:cubicBezTo>
                  <a:cubicBezTo>
                    <a:pt x="98" y="62"/>
                    <a:pt x="98" y="62"/>
                    <a:pt x="98" y="62"/>
                  </a:cubicBezTo>
                  <a:cubicBezTo>
                    <a:pt x="102" y="17"/>
                    <a:pt x="102" y="17"/>
                    <a:pt x="102" y="17"/>
                  </a:cubicBezTo>
                  <a:cubicBezTo>
                    <a:pt x="103" y="17"/>
                    <a:pt x="103" y="17"/>
                    <a:pt x="104" y="17"/>
                  </a:cubicBezTo>
                  <a:cubicBezTo>
                    <a:pt x="120" y="17"/>
                    <a:pt x="120" y="17"/>
                    <a:pt x="120" y="17"/>
                  </a:cubicBezTo>
                  <a:cubicBezTo>
                    <a:pt x="126" y="17"/>
                    <a:pt x="131" y="21"/>
                    <a:pt x="132" y="26"/>
                  </a:cubicBezTo>
                  <a:lnTo>
                    <a:pt x="126"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9" name="Freeform 119"/>
            <p:cNvSpPr/>
            <p:nvPr/>
          </p:nvSpPr>
          <p:spPr bwMode="auto">
            <a:xfrm>
              <a:off x="5605" y="415"/>
              <a:ext cx="282" cy="263"/>
            </a:xfrm>
            <a:custGeom>
              <a:avLst/>
              <a:gdLst>
                <a:gd name="T0" fmla="*/ 23 w 152"/>
                <a:gd name="T1" fmla="*/ 133 h 142"/>
                <a:gd name="T2" fmla="*/ 28 w 152"/>
                <a:gd name="T3" fmla="*/ 95 h 142"/>
                <a:gd name="T4" fmla="*/ 27 w 152"/>
                <a:gd name="T5" fmla="*/ 90 h 142"/>
                <a:gd name="T6" fmla="*/ 28 w 152"/>
                <a:gd name="T7" fmla="*/ 69 h 142"/>
                <a:gd name="T8" fmla="*/ 39 w 152"/>
                <a:gd name="T9" fmla="*/ 57 h 142"/>
                <a:gd name="T10" fmla="*/ 45 w 152"/>
                <a:gd name="T11" fmla="*/ 51 h 142"/>
                <a:gd name="T12" fmla="*/ 49 w 152"/>
                <a:gd name="T13" fmla="*/ 46 h 142"/>
                <a:gd name="T14" fmla="*/ 63 w 152"/>
                <a:gd name="T15" fmla="*/ 32 h 142"/>
                <a:gd name="T16" fmla="*/ 101 w 152"/>
                <a:gd name="T17" fmla="*/ 25 h 142"/>
                <a:gd name="T18" fmla="*/ 111 w 152"/>
                <a:gd name="T19" fmla="*/ 25 h 142"/>
                <a:gd name="T20" fmla="*/ 132 w 152"/>
                <a:gd name="T21" fmla="*/ 25 h 142"/>
                <a:gd name="T22" fmla="*/ 152 w 152"/>
                <a:gd name="T23" fmla="*/ 18 h 142"/>
                <a:gd name="T24" fmla="*/ 96 w 152"/>
                <a:gd name="T25" fmla="*/ 0 h 142"/>
                <a:gd name="T26" fmla="*/ 0 w 152"/>
                <a:gd name="T27" fmla="*/ 96 h 142"/>
                <a:gd name="T28" fmla="*/ 12 w 152"/>
                <a:gd name="T29" fmla="*/ 142 h 142"/>
                <a:gd name="T30" fmla="*/ 23 w 152"/>
                <a:gd name="T31" fmla="*/ 13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42">
                  <a:moveTo>
                    <a:pt x="23" y="133"/>
                  </a:moveTo>
                  <a:cubicBezTo>
                    <a:pt x="29" y="120"/>
                    <a:pt x="29" y="106"/>
                    <a:pt x="28" y="95"/>
                  </a:cubicBezTo>
                  <a:cubicBezTo>
                    <a:pt x="28" y="93"/>
                    <a:pt x="27" y="92"/>
                    <a:pt x="27" y="90"/>
                  </a:cubicBezTo>
                  <a:cubicBezTo>
                    <a:pt x="26" y="83"/>
                    <a:pt x="25" y="75"/>
                    <a:pt x="28" y="69"/>
                  </a:cubicBezTo>
                  <a:cubicBezTo>
                    <a:pt x="30" y="64"/>
                    <a:pt x="35" y="60"/>
                    <a:pt x="39" y="57"/>
                  </a:cubicBezTo>
                  <a:cubicBezTo>
                    <a:pt x="41" y="55"/>
                    <a:pt x="44" y="53"/>
                    <a:pt x="45" y="51"/>
                  </a:cubicBezTo>
                  <a:cubicBezTo>
                    <a:pt x="47" y="49"/>
                    <a:pt x="48" y="48"/>
                    <a:pt x="49" y="46"/>
                  </a:cubicBezTo>
                  <a:cubicBezTo>
                    <a:pt x="53" y="41"/>
                    <a:pt x="57" y="35"/>
                    <a:pt x="63" y="32"/>
                  </a:cubicBezTo>
                  <a:cubicBezTo>
                    <a:pt x="75" y="26"/>
                    <a:pt x="90" y="25"/>
                    <a:pt x="101" y="25"/>
                  </a:cubicBezTo>
                  <a:cubicBezTo>
                    <a:pt x="104" y="25"/>
                    <a:pt x="108" y="25"/>
                    <a:pt x="111" y="25"/>
                  </a:cubicBezTo>
                  <a:cubicBezTo>
                    <a:pt x="118" y="25"/>
                    <a:pt x="126" y="26"/>
                    <a:pt x="132" y="25"/>
                  </a:cubicBezTo>
                  <a:cubicBezTo>
                    <a:pt x="143" y="23"/>
                    <a:pt x="149" y="21"/>
                    <a:pt x="152" y="18"/>
                  </a:cubicBezTo>
                  <a:cubicBezTo>
                    <a:pt x="136" y="7"/>
                    <a:pt x="117" y="0"/>
                    <a:pt x="96" y="0"/>
                  </a:cubicBezTo>
                  <a:cubicBezTo>
                    <a:pt x="43" y="0"/>
                    <a:pt x="0" y="43"/>
                    <a:pt x="0" y="96"/>
                  </a:cubicBezTo>
                  <a:cubicBezTo>
                    <a:pt x="0" y="113"/>
                    <a:pt x="4" y="129"/>
                    <a:pt x="12" y="142"/>
                  </a:cubicBezTo>
                  <a:cubicBezTo>
                    <a:pt x="16" y="141"/>
                    <a:pt x="21" y="137"/>
                    <a:pt x="23"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0" name="Freeform 120"/>
            <p:cNvSpPr>
              <a:spLocks noEditPoints="1"/>
            </p:cNvSpPr>
            <p:nvPr/>
          </p:nvSpPr>
          <p:spPr bwMode="auto">
            <a:xfrm>
              <a:off x="5635" y="458"/>
              <a:ext cx="326" cy="313"/>
            </a:xfrm>
            <a:custGeom>
              <a:avLst/>
              <a:gdLst>
                <a:gd name="T0" fmla="*/ 143 w 176"/>
                <a:gd name="T1" fmla="*/ 0 h 169"/>
                <a:gd name="T2" fmla="*/ 117 w 176"/>
                <a:gd name="T3" fmla="*/ 10 h 169"/>
                <a:gd name="T4" fmla="*/ 95 w 176"/>
                <a:gd name="T5" fmla="*/ 10 h 169"/>
                <a:gd name="T6" fmla="*/ 85 w 176"/>
                <a:gd name="T7" fmla="*/ 10 h 169"/>
                <a:gd name="T8" fmla="*/ 50 w 176"/>
                <a:gd name="T9" fmla="*/ 16 h 169"/>
                <a:gd name="T10" fmla="*/ 39 w 176"/>
                <a:gd name="T11" fmla="*/ 28 h 169"/>
                <a:gd name="T12" fmla="*/ 36 w 176"/>
                <a:gd name="T13" fmla="*/ 33 h 169"/>
                <a:gd name="T14" fmla="*/ 28 w 176"/>
                <a:gd name="T15" fmla="*/ 40 h 169"/>
                <a:gd name="T16" fmla="*/ 19 w 176"/>
                <a:gd name="T17" fmla="*/ 49 h 169"/>
                <a:gd name="T18" fmla="*/ 19 w 176"/>
                <a:gd name="T19" fmla="*/ 66 h 169"/>
                <a:gd name="T20" fmla="*/ 20 w 176"/>
                <a:gd name="T21" fmla="*/ 71 h 169"/>
                <a:gd name="T22" fmla="*/ 14 w 176"/>
                <a:gd name="T23" fmla="*/ 113 h 169"/>
                <a:gd name="T24" fmla="*/ 0 w 176"/>
                <a:gd name="T25" fmla="*/ 126 h 169"/>
                <a:gd name="T26" fmla="*/ 80 w 176"/>
                <a:gd name="T27" fmla="*/ 169 h 169"/>
                <a:gd name="T28" fmla="*/ 176 w 176"/>
                <a:gd name="T29" fmla="*/ 73 h 169"/>
                <a:gd name="T30" fmla="*/ 143 w 176"/>
                <a:gd name="T31" fmla="*/ 0 h 169"/>
                <a:gd name="T32" fmla="*/ 80 w 176"/>
                <a:gd name="T33" fmla="*/ 104 h 169"/>
                <a:gd name="T34" fmla="*/ 49 w 176"/>
                <a:gd name="T35" fmla="*/ 73 h 169"/>
                <a:gd name="T36" fmla="*/ 80 w 176"/>
                <a:gd name="T37" fmla="*/ 42 h 169"/>
                <a:gd name="T38" fmla="*/ 111 w 176"/>
                <a:gd name="T39" fmla="*/ 73 h 169"/>
                <a:gd name="T40" fmla="*/ 80 w 176"/>
                <a:gd name="T41" fmla="*/ 10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69">
                  <a:moveTo>
                    <a:pt x="143" y="0"/>
                  </a:moveTo>
                  <a:cubicBezTo>
                    <a:pt x="137" y="5"/>
                    <a:pt x="129" y="8"/>
                    <a:pt x="117" y="10"/>
                  </a:cubicBezTo>
                  <a:cubicBezTo>
                    <a:pt x="110" y="11"/>
                    <a:pt x="102" y="10"/>
                    <a:pt x="95" y="10"/>
                  </a:cubicBezTo>
                  <a:cubicBezTo>
                    <a:pt x="92" y="10"/>
                    <a:pt x="88" y="10"/>
                    <a:pt x="85" y="10"/>
                  </a:cubicBezTo>
                  <a:cubicBezTo>
                    <a:pt x="75" y="10"/>
                    <a:pt x="62" y="10"/>
                    <a:pt x="50" y="16"/>
                  </a:cubicBezTo>
                  <a:cubicBezTo>
                    <a:pt x="46" y="18"/>
                    <a:pt x="43" y="23"/>
                    <a:pt x="39" y="28"/>
                  </a:cubicBezTo>
                  <a:cubicBezTo>
                    <a:pt x="38" y="30"/>
                    <a:pt x="37" y="31"/>
                    <a:pt x="36" y="33"/>
                  </a:cubicBezTo>
                  <a:cubicBezTo>
                    <a:pt x="33" y="36"/>
                    <a:pt x="31" y="38"/>
                    <a:pt x="28" y="40"/>
                  </a:cubicBezTo>
                  <a:cubicBezTo>
                    <a:pt x="24" y="43"/>
                    <a:pt x="21" y="46"/>
                    <a:pt x="19" y="49"/>
                  </a:cubicBezTo>
                  <a:cubicBezTo>
                    <a:pt x="17" y="53"/>
                    <a:pt x="18" y="60"/>
                    <a:pt x="19" y="66"/>
                  </a:cubicBezTo>
                  <a:cubicBezTo>
                    <a:pt x="19" y="68"/>
                    <a:pt x="20" y="69"/>
                    <a:pt x="20" y="71"/>
                  </a:cubicBezTo>
                  <a:cubicBezTo>
                    <a:pt x="21" y="83"/>
                    <a:pt x="21" y="99"/>
                    <a:pt x="14" y="113"/>
                  </a:cubicBezTo>
                  <a:cubicBezTo>
                    <a:pt x="11" y="119"/>
                    <a:pt x="6" y="124"/>
                    <a:pt x="0" y="126"/>
                  </a:cubicBezTo>
                  <a:cubicBezTo>
                    <a:pt x="17" y="152"/>
                    <a:pt x="47" y="169"/>
                    <a:pt x="80" y="169"/>
                  </a:cubicBezTo>
                  <a:cubicBezTo>
                    <a:pt x="133" y="169"/>
                    <a:pt x="176" y="126"/>
                    <a:pt x="176" y="73"/>
                  </a:cubicBezTo>
                  <a:cubicBezTo>
                    <a:pt x="176" y="44"/>
                    <a:pt x="163" y="18"/>
                    <a:pt x="143" y="0"/>
                  </a:cubicBezTo>
                  <a:close/>
                  <a:moveTo>
                    <a:pt x="80" y="104"/>
                  </a:moveTo>
                  <a:cubicBezTo>
                    <a:pt x="63" y="104"/>
                    <a:pt x="49" y="90"/>
                    <a:pt x="49" y="73"/>
                  </a:cubicBezTo>
                  <a:cubicBezTo>
                    <a:pt x="49" y="56"/>
                    <a:pt x="63" y="42"/>
                    <a:pt x="80" y="42"/>
                  </a:cubicBezTo>
                  <a:cubicBezTo>
                    <a:pt x="97" y="42"/>
                    <a:pt x="111" y="56"/>
                    <a:pt x="111" y="73"/>
                  </a:cubicBezTo>
                  <a:cubicBezTo>
                    <a:pt x="111" y="90"/>
                    <a:pt x="97" y="104"/>
                    <a:pt x="80"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1" name="Freeform 121"/>
            <p:cNvSpPr/>
            <p:nvPr/>
          </p:nvSpPr>
          <p:spPr bwMode="auto">
            <a:xfrm>
              <a:off x="998" y="2770"/>
              <a:ext cx="239" cy="356"/>
            </a:xfrm>
            <a:custGeom>
              <a:avLst/>
              <a:gdLst>
                <a:gd name="T0" fmla="*/ 129 w 129"/>
                <a:gd name="T1" fmla="*/ 30 h 192"/>
                <a:gd name="T2" fmla="*/ 89 w 129"/>
                <a:gd name="T3" fmla="*/ 0 h 192"/>
                <a:gd name="T4" fmla="*/ 40 w 129"/>
                <a:gd name="T5" fmla="*/ 0 h 192"/>
                <a:gd name="T6" fmla="*/ 0 w 129"/>
                <a:gd name="T7" fmla="*/ 30 h 192"/>
                <a:gd name="T8" fmla="*/ 40 w 129"/>
                <a:gd name="T9" fmla="*/ 59 h 192"/>
                <a:gd name="T10" fmla="*/ 60 w 129"/>
                <a:gd name="T11" fmla="*/ 59 h 192"/>
                <a:gd name="T12" fmla="*/ 59 w 129"/>
                <a:gd name="T13" fmla="*/ 62 h 192"/>
                <a:gd name="T14" fmla="*/ 59 w 129"/>
                <a:gd name="T15" fmla="*/ 92 h 192"/>
                <a:gd name="T16" fmla="*/ 63 w 129"/>
                <a:gd name="T17" fmla="*/ 97 h 192"/>
                <a:gd name="T18" fmla="*/ 91 w 129"/>
                <a:gd name="T19" fmla="*/ 112 h 192"/>
                <a:gd name="T20" fmla="*/ 70 w 129"/>
                <a:gd name="T21" fmla="*/ 123 h 192"/>
                <a:gd name="T22" fmla="*/ 41 w 129"/>
                <a:gd name="T23" fmla="*/ 144 h 192"/>
                <a:gd name="T24" fmla="*/ 66 w 129"/>
                <a:gd name="T25" fmla="*/ 165 h 192"/>
                <a:gd name="T26" fmla="*/ 66 w 129"/>
                <a:gd name="T27" fmla="*/ 187 h 192"/>
                <a:gd name="T28" fmla="*/ 71 w 129"/>
                <a:gd name="T29" fmla="*/ 192 h 192"/>
                <a:gd name="T30" fmla="*/ 77 w 129"/>
                <a:gd name="T31" fmla="*/ 187 h 192"/>
                <a:gd name="T32" fmla="*/ 77 w 129"/>
                <a:gd name="T33" fmla="*/ 161 h 192"/>
                <a:gd name="T34" fmla="*/ 73 w 129"/>
                <a:gd name="T35" fmla="*/ 156 h 192"/>
                <a:gd name="T36" fmla="*/ 52 w 129"/>
                <a:gd name="T37" fmla="*/ 145 h 192"/>
                <a:gd name="T38" fmla="*/ 73 w 129"/>
                <a:gd name="T39" fmla="*/ 134 h 192"/>
                <a:gd name="T40" fmla="*/ 102 w 129"/>
                <a:gd name="T41" fmla="*/ 112 h 192"/>
                <a:gd name="T42" fmla="*/ 70 w 129"/>
                <a:gd name="T43" fmla="*/ 88 h 192"/>
                <a:gd name="T44" fmla="*/ 70 w 129"/>
                <a:gd name="T45" fmla="*/ 62 h 192"/>
                <a:gd name="T46" fmla="*/ 69 w 129"/>
                <a:gd name="T47" fmla="*/ 59 h 192"/>
                <a:gd name="T48" fmla="*/ 89 w 129"/>
                <a:gd name="T49" fmla="*/ 59 h 192"/>
                <a:gd name="T50" fmla="*/ 129 w 129"/>
                <a:gd name="T51" fmla="*/ 3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9" h="192">
                  <a:moveTo>
                    <a:pt x="129" y="30"/>
                  </a:moveTo>
                  <a:cubicBezTo>
                    <a:pt x="129" y="14"/>
                    <a:pt x="111" y="0"/>
                    <a:pt x="89" y="0"/>
                  </a:cubicBezTo>
                  <a:cubicBezTo>
                    <a:pt x="40" y="0"/>
                    <a:pt x="40" y="0"/>
                    <a:pt x="40" y="0"/>
                  </a:cubicBezTo>
                  <a:cubicBezTo>
                    <a:pt x="18" y="0"/>
                    <a:pt x="0" y="14"/>
                    <a:pt x="0" y="30"/>
                  </a:cubicBezTo>
                  <a:cubicBezTo>
                    <a:pt x="0" y="46"/>
                    <a:pt x="18" y="59"/>
                    <a:pt x="40" y="59"/>
                  </a:cubicBezTo>
                  <a:cubicBezTo>
                    <a:pt x="60" y="59"/>
                    <a:pt x="60" y="59"/>
                    <a:pt x="60" y="59"/>
                  </a:cubicBezTo>
                  <a:cubicBezTo>
                    <a:pt x="59" y="60"/>
                    <a:pt x="59" y="61"/>
                    <a:pt x="59" y="62"/>
                  </a:cubicBezTo>
                  <a:cubicBezTo>
                    <a:pt x="59" y="92"/>
                    <a:pt x="59" y="92"/>
                    <a:pt x="59" y="92"/>
                  </a:cubicBezTo>
                  <a:cubicBezTo>
                    <a:pt x="59" y="95"/>
                    <a:pt x="60" y="97"/>
                    <a:pt x="63" y="97"/>
                  </a:cubicBezTo>
                  <a:cubicBezTo>
                    <a:pt x="76" y="102"/>
                    <a:pt x="89" y="109"/>
                    <a:pt x="91" y="112"/>
                  </a:cubicBezTo>
                  <a:cubicBezTo>
                    <a:pt x="91" y="116"/>
                    <a:pt x="77" y="121"/>
                    <a:pt x="70" y="123"/>
                  </a:cubicBezTo>
                  <a:cubicBezTo>
                    <a:pt x="55" y="128"/>
                    <a:pt x="42" y="133"/>
                    <a:pt x="41" y="144"/>
                  </a:cubicBezTo>
                  <a:cubicBezTo>
                    <a:pt x="40" y="153"/>
                    <a:pt x="53" y="160"/>
                    <a:pt x="66" y="165"/>
                  </a:cubicBezTo>
                  <a:cubicBezTo>
                    <a:pt x="66" y="187"/>
                    <a:pt x="66" y="187"/>
                    <a:pt x="66" y="187"/>
                  </a:cubicBezTo>
                  <a:cubicBezTo>
                    <a:pt x="66" y="190"/>
                    <a:pt x="68" y="192"/>
                    <a:pt x="71" y="192"/>
                  </a:cubicBezTo>
                  <a:cubicBezTo>
                    <a:pt x="74" y="192"/>
                    <a:pt x="77" y="190"/>
                    <a:pt x="77" y="187"/>
                  </a:cubicBezTo>
                  <a:cubicBezTo>
                    <a:pt x="77" y="161"/>
                    <a:pt x="77" y="161"/>
                    <a:pt x="77" y="161"/>
                  </a:cubicBezTo>
                  <a:cubicBezTo>
                    <a:pt x="77" y="159"/>
                    <a:pt x="75" y="157"/>
                    <a:pt x="73" y="156"/>
                  </a:cubicBezTo>
                  <a:cubicBezTo>
                    <a:pt x="64" y="153"/>
                    <a:pt x="54" y="147"/>
                    <a:pt x="52" y="145"/>
                  </a:cubicBezTo>
                  <a:cubicBezTo>
                    <a:pt x="54" y="141"/>
                    <a:pt x="66" y="137"/>
                    <a:pt x="73" y="134"/>
                  </a:cubicBezTo>
                  <a:cubicBezTo>
                    <a:pt x="87" y="129"/>
                    <a:pt x="102" y="123"/>
                    <a:pt x="102" y="112"/>
                  </a:cubicBezTo>
                  <a:cubicBezTo>
                    <a:pt x="102" y="101"/>
                    <a:pt x="83" y="93"/>
                    <a:pt x="70" y="88"/>
                  </a:cubicBezTo>
                  <a:cubicBezTo>
                    <a:pt x="70" y="62"/>
                    <a:pt x="70" y="62"/>
                    <a:pt x="70" y="62"/>
                  </a:cubicBezTo>
                  <a:cubicBezTo>
                    <a:pt x="70" y="61"/>
                    <a:pt x="70" y="60"/>
                    <a:pt x="69" y="59"/>
                  </a:cubicBezTo>
                  <a:cubicBezTo>
                    <a:pt x="89" y="59"/>
                    <a:pt x="89" y="59"/>
                    <a:pt x="89" y="59"/>
                  </a:cubicBezTo>
                  <a:cubicBezTo>
                    <a:pt x="111" y="59"/>
                    <a:pt x="129" y="46"/>
                    <a:pt x="12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2" name="Freeform 122"/>
            <p:cNvSpPr>
              <a:spLocks noEditPoints="1"/>
            </p:cNvSpPr>
            <p:nvPr/>
          </p:nvSpPr>
          <p:spPr bwMode="auto">
            <a:xfrm>
              <a:off x="160" y="495"/>
              <a:ext cx="375" cy="211"/>
            </a:xfrm>
            <a:custGeom>
              <a:avLst/>
              <a:gdLst>
                <a:gd name="T0" fmla="*/ 131 w 202"/>
                <a:gd name="T1" fmla="*/ 12 h 114"/>
                <a:gd name="T2" fmla="*/ 129 w 202"/>
                <a:gd name="T3" fmla="*/ 11 h 114"/>
                <a:gd name="T4" fmla="*/ 101 w 202"/>
                <a:gd name="T5" fmla="*/ 7 h 114"/>
                <a:gd name="T6" fmla="*/ 78 w 202"/>
                <a:gd name="T7" fmla="*/ 2 h 114"/>
                <a:gd name="T8" fmla="*/ 61 w 202"/>
                <a:gd name="T9" fmla="*/ 23 h 114"/>
                <a:gd name="T10" fmla="*/ 1 w 202"/>
                <a:gd name="T11" fmla="*/ 84 h 114"/>
                <a:gd name="T12" fmla="*/ 13 w 202"/>
                <a:gd name="T13" fmla="*/ 98 h 114"/>
                <a:gd name="T14" fmla="*/ 190 w 202"/>
                <a:gd name="T15" fmla="*/ 61 h 114"/>
                <a:gd name="T16" fmla="*/ 135 w 202"/>
                <a:gd name="T17" fmla="*/ 23 h 114"/>
                <a:gd name="T18" fmla="*/ 135 w 202"/>
                <a:gd name="T19" fmla="*/ 20 h 114"/>
                <a:gd name="T20" fmla="*/ 135 w 202"/>
                <a:gd name="T21" fmla="*/ 20 h 114"/>
                <a:gd name="T22" fmla="*/ 132 w 202"/>
                <a:gd name="T23" fmla="*/ 13 h 114"/>
                <a:gd name="T24" fmla="*/ 135 w 202"/>
                <a:gd name="T25" fmla="*/ 19 h 114"/>
                <a:gd name="T26" fmla="*/ 135 w 202"/>
                <a:gd name="T27" fmla="*/ 19 h 114"/>
                <a:gd name="T28" fmla="*/ 134 w 202"/>
                <a:gd name="T29" fmla="*/ 17 h 114"/>
                <a:gd name="T30" fmla="*/ 134 w 202"/>
                <a:gd name="T31" fmla="*/ 16 h 114"/>
                <a:gd name="T32" fmla="*/ 134 w 202"/>
                <a:gd name="T33" fmla="*/ 16 h 114"/>
                <a:gd name="T34" fmla="*/ 133 w 202"/>
                <a:gd name="T35" fmla="*/ 14 h 114"/>
                <a:gd name="T36" fmla="*/ 62 w 202"/>
                <a:gd name="T37" fmla="*/ 25 h 114"/>
                <a:gd name="T38" fmla="*/ 62 w 202"/>
                <a:gd name="T39" fmla="*/ 25 h 114"/>
                <a:gd name="T40" fmla="*/ 63 w 202"/>
                <a:gd name="T41" fmla="*/ 52 h 114"/>
                <a:gd name="T42" fmla="*/ 50 w 202"/>
                <a:gd name="T43" fmla="*/ 52 h 114"/>
                <a:gd name="T44" fmla="*/ 35 w 202"/>
                <a:gd name="T45" fmla="*/ 72 h 114"/>
                <a:gd name="T46" fmla="*/ 35 w 202"/>
                <a:gd name="T47" fmla="*/ 64 h 114"/>
                <a:gd name="T48" fmla="*/ 35 w 202"/>
                <a:gd name="T49" fmla="*/ 72 h 114"/>
                <a:gd name="T50" fmla="*/ 47 w 202"/>
                <a:gd name="T51" fmla="*/ 78 h 114"/>
                <a:gd name="T52" fmla="*/ 66 w 202"/>
                <a:gd name="T53" fmla="*/ 78 h 114"/>
                <a:gd name="T54" fmla="*/ 138 w 202"/>
                <a:gd name="T55" fmla="*/ 78 h 114"/>
                <a:gd name="T56" fmla="*/ 69 w 202"/>
                <a:gd name="T57" fmla="*/ 23 h 114"/>
                <a:gd name="T58" fmla="*/ 93 w 202"/>
                <a:gd name="T59" fmla="*/ 15 h 114"/>
                <a:gd name="T60" fmla="*/ 125 w 202"/>
                <a:gd name="T61" fmla="*/ 18 h 114"/>
                <a:gd name="T62" fmla="*/ 128 w 202"/>
                <a:gd name="T63" fmla="*/ 30 h 114"/>
                <a:gd name="T64" fmla="*/ 143 w 202"/>
                <a:gd name="T65" fmla="*/ 36 h 114"/>
                <a:gd name="T66" fmla="*/ 140 w 202"/>
                <a:gd name="T67" fmla="*/ 43 h 114"/>
                <a:gd name="T68" fmla="*/ 144 w 202"/>
                <a:gd name="T69" fmla="*/ 48 h 114"/>
                <a:gd name="T70" fmla="*/ 159 w 202"/>
                <a:gd name="T71" fmla="*/ 50 h 114"/>
                <a:gd name="T72" fmla="*/ 149 w 202"/>
                <a:gd name="T73" fmla="*/ 59 h 114"/>
                <a:gd name="T74" fmla="*/ 150 w 202"/>
                <a:gd name="T75" fmla="*/ 65 h 114"/>
                <a:gd name="T76" fmla="*/ 159 w 202"/>
                <a:gd name="T77" fmla="*/ 90 h 114"/>
                <a:gd name="T78" fmla="*/ 138 w 202"/>
                <a:gd name="T79" fmla="*/ 78 h 114"/>
                <a:gd name="T80" fmla="*/ 158 w 202"/>
                <a:gd name="T81" fmla="*/ 9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2" h="114">
                  <a:moveTo>
                    <a:pt x="190" y="61"/>
                  </a:moveTo>
                  <a:cubicBezTo>
                    <a:pt x="180" y="36"/>
                    <a:pt x="155" y="14"/>
                    <a:pt x="131" y="12"/>
                  </a:cubicBezTo>
                  <a:cubicBezTo>
                    <a:pt x="131" y="12"/>
                    <a:pt x="131" y="12"/>
                    <a:pt x="131" y="12"/>
                  </a:cubicBezTo>
                  <a:cubicBezTo>
                    <a:pt x="130" y="11"/>
                    <a:pt x="130" y="11"/>
                    <a:pt x="129" y="11"/>
                  </a:cubicBezTo>
                  <a:cubicBezTo>
                    <a:pt x="123" y="7"/>
                    <a:pt x="107" y="6"/>
                    <a:pt x="103" y="6"/>
                  </a:cubicBezTo>
                  <a:cubicBezTo>
                    <a:pt x="102" y="6"/>
                    <a:pt x="101" y="6"/>
                    <a:pt x="101" y="7"/>
                  </a:cubicBezTo>
                  <a:cubicBezTo>
                    <a:pt x="100" y="7"/>
                    <a:pt x="99" y="8"/>
                    <a:pt x="98" y="8"/>
                  </a:cubicBezTo>
                  <a:cubicBezTo>
                    <a:pt x="91" y="2"/>
                    <a:pt x="84" y="0"/>
                    <a:pt x="78" y="2"/>
                  </a:cubicBezTo>
                  <a:cubicBezTo>
                    <a:pt x="67" y="5"/>
                    <a:pt x="61" y="20"/>
                    <a:pt x="61" y="20"/>
                  </a:cubicBezTo>
                  <a:cubicBezTo>
                    <a:pt x="61" y="21"/>
                    <a:pt x="61" y="22"/>
                    <a:pt x="61" y="23"/>
                  </a:cubicBezTo>
                  <a:cubicBezTo>
                    <a:pt x="61" y="23"/>
                    <a:pt x="61" y="23"/>
                    <a:pt x="61" y="23"/>
                  </a:cubicBezTo>
                  <a:cubicBezTo>
                    <a:pt x="35" y="25"/>
                    <a:pt x="9" y="41"/>
                    <a:pt x="1" y="84"/>
                  </a:cubicBezTo>
                  <a:cubicBezTo>
                    <a:pt x="1" y="87"/>
                    <a:pt x="0" y="91"/>
                    <a:pt x="3" y="94"/>
                  </a:cubicBezTo>
                  <a:cubicBezTo>
                    <a:pt x="5" y="97"/>
                    <a:pt x="8" y="97"/>
                    <a:pt x="13" y="98"/>
                  </a:cubicBezTo>
                  <a:cubicBezTo>
                    <a:pt x="47" y="100"/>
                    <a:pt x="134" y="103"/>
                    <a:pt x="151" y="107"/>
                  </a:cubicBezTo>
                  <a:cubicBezTo>
                    <a:pt x="172" y="114"/>
                    <a:pt x="202" y="90"/>
                    <a:pt x="190" y="61"/>
                  </a:cubicBezTo>
                  <a:close/>
                  <a:moveTo>
                    <a:pt x="135" y="22"/>
                  </a:moveTo>
                  <a:cubicBezTo>
                    <a:pt x="135" y="22"/>
                    <a:pt x="135" y="23"/>
                    <a:pt x="135" y="23"/>
                  </a:cubicBezTo>
                  <a:cubicBezTo>
                    <a:pt x="135" y="23"/>
                    <a:pt x="135" y="22"/>
                    <a:pt x="135" y="22"/>
                  </a:cubicBezTo>
                  <a:close/>
                  <a:moveTo>
                    <a:pt x="135" y="20"/>
                  </a:moveTo>
                  <a:cubicBezTo>
                    <a:pt x="135" y="20"/>
                    <a:pt x="135" y="21"/>
                    <a:pt x="135" y="21"/>
                  </a:cubicBezTo>
                  <a:cubicBezTo>
                    <a:pt x="135" y="21"/>
                    <a:pt x="135" y="20"/>
                    <a:pt x="135" y="20"/>
                  </a:cubicBezTo>
                  <a:close/>
                  <a:moveTo>
                    <a:pt x="132" y="13"/>
                  </a:moveTo>
                  <a:cubicBezTo>
                    <a:pt x="132" y="13"/>
                    <a:pt x="132" y="13"/>
                    <a:pt x="132" y="13"/>
                  </a:cubicBezTo>
                  <a:cubicBezTo>
                    <a:pt x="132" y="13"/>
                    <a:pt x="132" y="13"/>
                    <a:pt x="132" y="13"/>
                  </a:cubicBezTo>
                  <a:close/>
                  <a:moveTo>
                    <a:pt x="135" y="19"/>
                  </a:moveTo>
                  <a:cubicBezTo>
                    <a:pt x="135" y="19"/>
                    <a:pt x="135" y="19"/>
                    <a:pt x="134" y="18"/>
                  </a:cubicBezTo>
                  <a:cubicBezTo>
                    <a:pt x="135" y="19"/>
                    <a:pt x="135" y="19"/>
                    <a:pt x="135" y="19"/>
                  </a:cubicBezTo>
                  <a:close/>
                  <a:moveTo>
                    <a:pt x="134" y="18"/>
                  </a:moveTo>
                  <a:cubicBezTo>
                    <a:pt x="134" y="17"/>
                    <a:pt x="134" y="17"/>
                    <a:pt x="134" y="17"/>
                  </a:cubicBezTo>
                  <a:cubicBezTo>
                    <a:pt x="134" y="17"/>
                    <a:pt x="134" y="17"/>
                    <a:pt x="134" y="18"/>
                  </a:cubicBezTo>
                  <a:close/>
                  <a:moveTo>
                    <a:pt x="134" y="16"/>
                  </a:moveTo>
                  <a:cubicBezTo>
                    <a:pt x="134" y="16"/>
                    <a:pt x="134" y="16"/>
                    <a:pt x="134" y="15"/>
                  </a:cubicBezTo>
                  <a:cubicBezTo>
                    <a:pt x="134" y="16"/>
                    <a:pt x="134" y="16"/>
                    <a:pt x="134" y="16"/>
                  </a:cubicBezTo>
                  <a:close/>
                  <a:moveTo>
                    <a:pt x="133" y="15"/>
                  </a:moveTo>
                  <a:cubicBezTo>
                    <a:pt x="133" y="14"/>
                    <a:pt x="133" y="14"/>
                    <a:pt x="133" y="14"/>
                  </a:cubicBezTo>
                  <a:cubicBezTo>
                    <a:pt x="133" y="14"/>
                    <a:pt x="133" y="14"/>
                    <a:pt x="133" y="15"/>
                  </a:cubicBezTo>
                  <a:close/>
                  <a:moveTo>
                    <a:pt x="62" y="25"/>
                  </a:moveTo>
                  <a:cubicBezTo>
                    <a:pt x="62" y="25"/>
                    <a:pt x="62" y="25"/>
                    <a:pt x="62" y="25"/>
                  </a:cubicBezTo>
                  <a:cubicBezTo>
                    <a:pt x="62" y="25"/>
                    <a:pt x="62" y="25"/>
                    <a:pt x="62" y="25"/>
                  </a:cubicBezTo>
                  <a:close/>
                  <a:moveTo>
                    <a:pt x="56" y="46"/>
                  </a:moveTo>
                  <a:cubicBezTo>
                    <a:pt x="60" y="46"/>
                    <a:pt x="63" y="49"/>
                    <a:pt x="63" y="52"/>
                  </a:cubicBezTo>
                  <a:cubicBezTo>
                    <a:pt x="63" y="56"/>
                    <a:pt x="60" y="59"/>
                    <a:pt x="56" y="59"/>
                  </a:cubicBezTo>
                  <a:cubicBezTo>
                    <a:pt x="52" y="59"/>
                    <a:pt x="50" y="56"/>
                    <a:pt x="50" y="52"/>
                  </a:cubicBezTo>
                  <a:cubicBezTo>
                    <a:pt x="50" y="49"/>
                    <a:pt x="52" y="46"/>
                    <a:pt x="56" y="46"/>
                  </a:cubicBezTo>
                  <a:close/>
                  <a:moveTo>
                    <a:pt x="35" y="72"/>
                  </a:moveTo>
                  <a:cubicBezTo>
                    <a:pt x="33" y="72"/>
                    <a:pt x="31" y="70"/>
                    <a:pt x="31" y="68"/>
                  </a:cubicBezTo>
                  <a:cubicBezTo>
                    <a:pt x="31" y="66"/>
                    <a:pt x="33" y="64"/>
                    <a:pt x="35" y="64"/>
                  </a:cubicBezTo>
                  <a:cubicBezTo>
                    <a:pt x="37" y="64"/>
                    <a:pt x="39" y="66"/>
                    <a:pt x="39" y="68"/>
                  </a:cubicBezTo>
                  <a:cubicBezTo>
                    <a:pt x="39" y="70"/>
                    <a:pt x="37" y="72"/>
                    <a:pt x="35" y="72"/>
                  </a:cubicBezTo>
                  <a:close/>
                  <a:moveTo>
                    <a:pt x="56" y="87"/>
                  </a:moveTo>
                  <a:cubicBezTo>
                    <a:pt x="51" y="87"/>
                    <a:pt x="47" y="83"/>
                    <a:pt x="47" y="78"/>
                  </a:cubicBezTo>
                  <a:cubicBezTo>
                    <a:pt x="47" y="72"/>
                    <a:pt x="51" y="68"/>
                    <a:pt x="56" y="68"/>
                  </a:cubicBezTo>
                  <a:cubicBezTo>
                    <a:pt x="61" y="68"/>
                    <a:pt x="66" y="72"/>
                    <a:pt x="66" y="78"/>
                  </a:cubicBezTo>
                  <a:cubicBezTo>
                    <a:pt x="66" y="83"/>
                    <a:pt x="61" y="87"/>
                    <a:pt x="56" y="87"/>
                  </a:cubicBezTo>
                  <a:close/>
                  <a:moveTo>
                    <a:pt x="138" y="78"/>
                  </a:moveTo>
                  <a:cubicBezTo>
                    <a:pt x="125" y="57"/>
                    <a:pt x="106" y="25"/>
                    <a:pt x="73" y="23"/>
                  </a:cubicBezTo>
                  <a:cubicBezTo>
                    <a:pt x="72" y="23"/>
                    <a:pt x="71" y="23"/>
                    <a:pt x="69" y="23"/>
                  </a:cubicBezTo>
                  <a:cubicBezTo>
                    <a:pt x="70" y="20"/>
                    <a:pt x="74" y="12"/>
                    <a:pt x="80" y="10"/>
                  </a:cubicBezTo>
                  <a:cubicBezTo>
                    <a:pt x="84" y="9"/>
                    <a:pt x="88" y="11"/>
                    <a:pt x="93" y="15"/>
                  </a:cubicBezTo>
                  <a:cubicBezTo>
                    <a:pt x="96" y="18"/>
                    <a:pt x="101" y="17"/>
                    <a:pt x="105" y="14"/>
                  </a:cubicBezTo>
                  <a:cubicBezTo>
                    <a:pt x="112" y="15"/>
                    <a:pt x="122" y="16"/>
                    <a:pt x="125" y="18"/>
                  </a:cubicBezTo>
                  <a:cubicBezTo>
                    <a:pt x="127" y="19"/>
                    <a:pt x="126" y="24"/>
                    <a:pt x="126" y="24"/>
                  </a:cubicBezTo>
                  <a:cubicBezTo>
                    <a:pt x="125" y="26"/>
                    <a:pt x="126" y="29"/>
                    <a:pt x="128" y="30"/>
                  </a:cubicBezTo>
                  <a:cubicBezTo>
                    <a:pt x="128" y="30"/>
                    <a:pt x="137" y="33"/>
                    <a:pt x="141" y="36"/>
                  </a:cubicBezTo>
                  <a:cubicBezTo>
                    <a:pt x="142" y="36"/>
                    <a:pt x="142" y="36"/>
                    <a:pt x="143" y="36"/>
                  </a:cubicBezTo>
                  <a:cubicBezTo>
                    <a:pt x="142" y="36"/>
                    <a:pt x="142" y="36"/>
                    <a:pt x="142" y="36"/>
                  </a:cubicBezTo>
                  <a:cubicBezTo>
                    <a:pt x="140" y="43"/>
                    <a:pt x="140" y="43"/>
                    <a:pt x="140" y="43"/>
                  </a:cubicBezTo>
                  <a:cubicBezTo>
                    <a:pt x="140" y="44"/>
                    <a:pt x="140" y="46"/>
                    <a:pt x="141" y="47"/>
                  </a:cubicBezTo>
                  <a:cubicBezTo>
                    <a:pt x="142" y="48"/>
                    <a:pt x="143" y="49"/>
                    <a:pt x="144" y="48"/>
                  </a:cubicBezTo>
                  <a:cubicBezTo>
                    <a:pt x="144" y="48"/>
                    <a:pt x="153" y="48"/>
                    <a:pt x="159" y="49"/>
                  </a:cubicBezTo>
                  <a:cubicBezTo>
                    <a:pt x="159" y="49"/>
                    <a:pt x="159" y="49"/>
                    <a:pt x="159" y="50"/>
                  </a:cubicBezTo>
                  <a:cubicBezTo>
                    <a:pt x="159" y="50"/>
                    <a:pt x="159" y="50"/>
                    <a:pt x="159" y="50"/>
                  </a:cubicBezTo>
                  <a:cubicBezTo>
                    <a:pt x="149" y="59"/>
                    <a:pt x="149" y="59"/>
                    <a:pt x="149" y="59"/>
                  </a:cubicBezTo>
                  <a:cubicBezTo>
                    <a:pt x="148" y="59"/>
                    <a:pt x="147" y="61"/>
                    <a:pt x="147" y="62"/>
                  </a:cubicBezTo>
                  <a:cubicBezTo>
                    <a:pt x="148" y="64"/>
                    <a:pt x="148" y="65"/>
                    <a:pt x="150" y="65"/>
                  </a:cubicBezTo>
                  <a:cubicBezTo>
                    <a:pt x="153" y="67"/>
                    <a:pt x="162" y="73"/>
                    <a:pt x="165" y="77"/>
                  </a:cubicBezTo>
                  <a:cubicBezTo>
                    <a:pt x="169" y="83"/>
                    <a:pt x="159" y="90"/>
                    <a:pt x="159" y="90"/>
                  </a:cubicBezTo>
                  <a:cubicBezTo>
                    <a:pt x="158" y="91"/>
                    <a:pt x="157" y="92"/>
                    <a:pt x="157" y="93"/>
                  </a:cubicBezTo>
                  <a:cubicBezTo>
                    <a:pt x="153" y="92"/>
                    <a:pt x="145" y="89"/>
                    <a:pt x="138" y="78"/>
                  </a:cubicBezTo>
                  <a:close/>
                  <a:moveTo>
                    <a:pt x="157" y="94"/>
                  </a:moveTo>
                  <a:cubicBezTo>
                    <a:pt x="157" y="95"/>
                    <a:pt x="157" y="95"/>
                    <a:pt x="158" y="96"/>
                  </a:cubicBezTo>
                  <a:cubicBezTo>
                    <a:pt x="157" y="95"/>
                    <a:pt x="157" y="95"/>
                    <a:pt x="157"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3" name="Freeform 123"/>
            <p:cNvSpPr/>
            <p:nvPr/>
          </p:nvSpPr>
          <p:spPr bwMode="auto">
            <a:xfrm>
              <a:off x="388" y="526"/>
              <a:ext cx="7" cy="11"/>
            </a:xfrm>
            <a:custGeom>
              <a:avLst/>
              <a:gdLst>
                <a:gd name="T0" fmla="*/ 2 w 4"/>
                <a:gd name="T1" fmla="*/ 1 h 6"/>
                <a:gd name="T2" fmla="*/ 0 w 4"/>
                <a:gd name="T3" fmla="*/ 0 h 6"/>
                <a:gd name="T4" fmla="*/ 3 w 4"/>
                <a:gd name="T5" fmla="*/ 6 h 6"/>
                <a:gd name="T6" fmla="*/ 2 w 4"/>
                <a:gd name="T7" fmla="*/ 1 h 6"/>
              </a:gdLst>
              <a:ahLst/>
              <a:cxnLst>
                <a:cxn ang="0">
                  <a:pos x="T0" y="T1"/>
                </a:cxn>
                <a:cxn ang="0">
                  <a:pos x="T2" y="T3"/>
                </a:cxn>
                <a:cxn ang="0">
                  <a:pos x="T4" y="T5"/>
                </a:cxn>
                <a:cxn ang="0">
                  <a:pos x="T6" y="T7"/>
                </a:cxn>
              </a:cxnLst>
              <a:rect l="0" t="0" r="r" b="b"/>
              <a:pathLst>
                <a:path w="4" h="6">
                  <a:moveTo>
                    <a:pt x="2" y="1"/>
                  </a:moveTo>
                  <a:cubicBezTo>
                    <a:pt x="1" y="0"/>
                    <a:pt x="1" y="0"/>
                    <a:pt x="0" y="0"/>
                  </a:cubicBezTo>
                  <a:cubicBezTo>
                    <a:pt x="3" y="6"/>
                    <a:pt x="3" y="6"/>
                    <a:pt x="3" y="6"/>
                  </a:cubicBezTo>
                  <a:cubicBezTo>
                    <a:pt x="3" y="5"/>
                    <a:pt x="4"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4" name="Freeform 124"/>
            <p:cNvSpPr/>
            <p:nvPr/>
          </p:nvSpPr>
          <p:spPr bwMode="auto">
            <a:xfrm>
              <a:off x="1096" y="1225"/>
              <a:ext cx="148" cy="158"/>
            </a:xfrm>
            <a:custGeom>
              <a:avLst/>
              <a:gdLst>
                <a:gd name="T0" fmla="*/ 3 w 80"/>
                <a:gd name="T1" fmla="*/ 34 h 85"/>
                <a:gd name="T2" fmla="*/ 80 w 80"/>
                <a:gd name="T3" fmla="*/ 51 h 85"/>
                <a:gd name="T4" fmla="*/ 0 w 80"/>
                <a:gd name="T5" fmla="*/ 26 h 85"/>
                <a:gd name="T6" fmla="*/ 3 w 80"/>
                <a:gd name="T7" fmla="*/ 34 h 85"/>
              </a:gdLst>
              <a:ahLst/>
              <a:cxnLst>
                <a:cxn ang="0">
                  <a:pos x="T0" y="T1"/>
                </a:cxn>
                <a:cxn ang="0">
                  <a:pos x="T2" y="T3"/>
                </a:cxn>
                <a:cxn ang="0">
                  <a:pos x="T4" y="T5"/>
                </a:cxn>
                <a:cxn ang="0">
                  <a:pos x="T6" y="T7"/>
                </a:cxn>
              </a:cxnLst>
              <a:rect l="0" t="0" r="r" b="b"/>
              <a:pathLst>
                <a:path w="80" h="85">
                  <a:moveTo>
                    <a:pt x="3" y="34"/>
                  </a:moveTo>
                  <a:cubicBezTo>
                    <a:pt x="16" y="85"/>
                    <a:pt x="80" y="51"/>
                    <a:pt x="80" y="51"/>
                  </a:cubicBezTo>
                  <a:cubicBezTo>
                    <a:pt x="42" y="0"/>
                    <a:pt x="0" y="26"/>
                    <a:pt x="0" y="26"/>
                  </a:cubicBezTo>
                  <a:lnTo>
                    <a:pt x="3"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5" name="Freeform 125"/>
            <p:cNvSpPr>
              <a:spLocks noEditPoints="1"/>
            </p:cNvSpPr>
            <p:nvPr/>
          </p:nvSpPr>
          <p:spPr bwMode="auto">
            <a:xfrm>
              <a:off x="961" y="1199"/>
              <a:ext cx="313" cy="362"/>
            </a:xfrm>
            <a:custGeom>
              <a:avLst/>
              <a:gdLst>
                <a:gd name="T0" fmla="*/ 136 w 169"/>
                <a:gd name="T1" fmla="*/ 114 h 195"/>
                <a:gd name="T2" fmla="*/ 101 w 169"/>
                <a:gd name="T3" fmla="*/ 127 h 195"/>
                <a:gd name="T4" fmla="*/ 60 w 169"/>
                <a:gd name="T5" fmla="*/ 43 h 195"/>
                <a:gd name="T6" fmla="*/ 83 w 169"/>
                <a:gd name="T7" fmla="*/ 7 h 195"/>
                <a:gd name="T8" fmla="*/ 83 w 169"/>
                <a:gd name="T9" fmla="*/ 1 h 195"/>
                <a:gd name="T10" fmla="*/ 77 w 169"/>
                <a:gd name="T11" fmla="*/ 1 h 195"/>
                <a:gd name="T12" fmla="*/ 39 w 169"/>
                <a:gd name="T13" fmla="*/ 118 h 195"/>
                <a:gd name="T14" fmla="*/ 39 w 169"/>
                <a:gd name="T15" fmla="*/ 118 h 195"/>
                <a:gd name="T16" fmla="*/ 3 w 169"/>
                <a:gd name="T17" fmla="*/ 148 h 195"/>
                <a:gd name="T18" fmla="*/ 33 w 169"/>
                <a:gd name="T19" fmla="*/ 192 h 195"/>
                <a:gd name="T20" fmla="*/ 76 w 169"/>
                <a:gd name="T21" fmla="*/ 161 h 195"/>
                <a:gd name="T22" fmla="*/ 48 w 169"/>
                <a:gd name="T23" fmla="*/ 119 h 195"/>
                <a:gd name="T24" fmla="*/ 49 w 169"/>
                <a:gd name="T25" fmla="*/ 128 h 195"/>
                <a:gd name="T26" fmla="*/ 45 w 169"/>
                <a:gd name="T27" fmla="*/ 133 h 195"/>
                <a:gd name="T28" fmla="*/ 45 w 169"/>
                <a:gd name="T29" fmla="*/ 133 h 195"/>
                <a:gd name="T30" fmla="*/ 41 w 169"/>
                <a:gd name="T31" fmla="*/ 130 h 195"/>
                <a:gd name="T32" fmla="*/ 39 w 169"/>
                <a:gd name="T33" fmla="*/ 118 h 195"/>
                <a:gd name="T34" fmla="*/ 48 w 169"/>
                <a:gd name="T35" fmla="*/ 119 h 195"/>
                <a:gd name="T36" fmla="*/ 55 w 169"/>
                <a:gd name="T37" fmla="*/ 56 h 195"/>
                <a:gd name="T38" fmla="*/ 96 w 169"/>
                <a:gd name="T39" fmla="*/ 133 h 195"/>
                <a:gd name="T40" fmla="*/ 96 w 169"/>
                <a:gd name="T41" fmla="*/ 133 h 195"/>
                <a:gd name="T42" fmla="*/ 93 w 169"/>
                <a:gd name="T43" fmla="*/ 144 h 195"/>
                <a:gd name="T44" fmla="*/ 123 w 169"/>
                <a:gd name="T45" fmla="*/ 187 h 195"/>
                <a:gd name="T46" fmla="*/ 166 w 169"/>
                <a:gd name="T47" fmla="*/ 157 h 195"/>
                <a:gd name="T48" fmla="*/ 136 w 169"/>
                <a:gd name="T49" fmla="*/ 114 h 195"/>
                <a:gd name="T50" fmla="*/ 114 w 169"/>
                <a:gd name="T51" fmla="*/ 142 h 195"/>
                <a:gd name="T52" fmla="*/ 111 w 169"/>
                <a:gd name="T53" fmla="*/ 144 h 195"/>
                <a:gd name="T54" fmla="*/ 109 w 169"/>
                <a:gd name="T55" fmla="*/ 143 h 195"/>
                <a:gd name="T56" fmla="*/ 96 w 169"/>
                <a:gd name="T57" fmla="*/ 134 h 195"/>
                <a:gd name="T58" fmla="*/ 101 w 169"/>
                <a:gd name="T59" fmla="*/ 127 h 195"/>
                <a:gd name="T60" fmla="*/ 101 w 169"/>
                <a:gd name="T61" fmla="*/ 127 h 195"/>
                <a:gd name="T62" fmla="*/ 113 w 169"/>
                <a:gd name="T63" fmla="*/ 136 h 195"/>
                <a:gd name="T64" fmla="*/ 114 w 169"/>
                <a:gd name="T65" fmla="*/ 14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95">
                  <a:moveTo>
                    <a:pt x="136" y="114"/>
                  </a:moveTo>
                  <a:cubicBezTo>
                    <a:pt x="122" y="112"/>
                    <a:pt x="109" y="117"/>
                    <a:pt x="101" y="127"/>
                  </a:cubicBezTo>
                  <a:cubicBezTo>
                    <a:pt x="74" y="100"/>
                    <a:pt x="62" y="51"/>
                    <a:pt x="60" y="43"/>
                  </a:cubicBezTo>
                  <a:cubicBezTo>
                    <a:pt x="66" y="31"/>
                    <a:pt x="73" y="18"/>
                    <a:pt x="83" y="7"/>
                  </a:cubicBezTo>
                  <a:cubicBezTo>
                    <a:pt x="85" y="5"/>
                    <a:pt x="85" y="3"/>
                    <a:pt x="83" y="1"/>
                  </a:cubicBezTo>
                  <a:cubicBezTo>
                    <a:pt x="81" y="0"/>
                    <a:pt x="79" y="0"/>
                    <a:pt x="77" y="1"/>
                  </a:cubicBezTo>
                  <a:cubicBezTo>
                    <a:pt x="40" y="44"/>
                    <a:pt x="38" y="95"/>
                    <a:pt x="39" y="118"/>
                  </a:cubicBezTo>
                  <a:cubicBezTo>
                    <a:pt x="39" y="118"/>
                    <a:pt x="39" y="118"/>
                    <a:pt x="39" y="118"/>
                  </a:cubicBezTo>
                  <a:cubicBezTo>
                    <a:pt x="22" y="118"/>
                    <a:pt x="6" y="131"/>
                    <a:pt x="3" y="148"/>
                  </a:cubicBezTo>
                  <a:cubicBezTo>
                    <a:pt x="0" y="169"/>
                    <a:pt x="13" y="188"/>
                    <a:pt x="33" y="192"/>
                  </a:cubicBezTo>
                  <a:cubicBezTo>
                    <a:pt x="54" y="195"/>
                    <a:pt x="73" y="182"/>
                    <a:pt x="76" y="161"/>
                  </a:cubicBezTo>
                  <a:cubicBezTo>
                    <a:pt x="80" y="142"/>
                    <a:pt x="67" y="123"/>
                    <a:pt x="48" y="119"/>
                  </a:cubicBezTo>
                  <a:cubicBezTo>
                    <a:pt x="48" y="125"/>
                    <a:pt x="49" y="128"/>
                    <a:pt x="49" y="128"/>
                  </a:cubicBezTo>
                  <a:cubicBezTo>
                    <a:pt x="49" y="131"/>
                    <a:pt x="47" y="133"/>
                    <a:pt x="45" y="133"/>
                  </a:cubicBezTo>
                  <a:cubicBezTo>
                    <a:pt x="45" y="133"/>
                    <a:pt x="45" y="133"/>
                    <a:pt x="45" y="133"/>
                  </a:cubicBezTo>
                  <a:cubicBezTo>
                    <a:pt x="43" y="133"/>
                    <a:pt x="41" y="132"/>
                    <a:pt x="41" y="130"/>
                  </a:cubicBezTo>
                  <a:cubicBezTo>
                    <a:pt x="40" y="129"/>
                    <a:pt x="40" y="125"/>
                    <a:pt x="39" y="118"/>
                  </a:cubicBezTo>
                  <a:cubicBezTo>
                    <a:pt x="42" y="118"/>
                    <a:pt x="45" y="118"/>
                    <a:pt x="48" y="119"/>
                  </a:cubicBezTo>
                  <a:cubicBezTo>
                    <a:pt x="47" y="106"/>
                    <a:pt x="47" y="82"/>
                    <a:pt x="55" y="56"/>
                  </a:cubicBezTo>
                  <a:cubicBezTo>
                    <a:pt x="61" y="76"/>
                    <a:pt x="73" y="111"/>
                    <a:pt x="96" y="133"/>
                  </a:cubicBezTo>
                  <a:cubicBezTo>
                    <a:pt x="96" y="133"/>
                    <a:pt x="96" y="133"/>
                    <a:pt x="96" y="133"/>
                  </a:cubicBezTo>
                  <a:cubicBezTo>
                    <a:pt x="94" y="137"/>
                    <a:pt x="93" y="140"/>
                    <a:pt x="93" y="144"/>
                  </a:cubicBezTo>
                  <a:cubicBezTo>
                    <a:pt x="89" y="164"/>
                    <a:pt x="102" y="184"/>
                    <a:pt x="123" y="187"/>
                  </a:cubicBezTo>
                  <a:cubicBezTo>
                    <a:pt x="143" y="191"/>
                    <a:pt x="162" y="177"/>
                    <a:pt x="166" y="157"/>
                  </a:cubicBezTo>
                  <a:cubicBezTo>
                    <a:pt x="169" y="137"/>
                    <a:pt x="156" y="118"/>
                    <a:pt x="136" y="114"/>
                  </a:cubicBezTo>
                  <a:close/>
                  <a:moveTo>
                    <a:pt x="114" y="142"/>
                  </a:moveTo>
                  <a:cubicBezTo>
                    <a:pt x="113" y="143"/>
                    <a:pt x="112" y="144"/>
                    <a:pt x="111" y="144"/>
                  </a:cubicBezTo>
                  <a:cubicBezTo>
                    <a:pt x="110" y="144"/>
                    <a:pt x="109" y="144"/>
                    <a:pt x="109" y="143"/>
                  </a:cubicBezTo>
                  <a:cubicBezTo>
                    <a:pt x="104" y="140"/>
                    <a:pt x="100" y="137"/>
                    <a:pt x="96" y="134"/>
                  </a:cubicBezTo>
                  <a:cubicBezTo>
                    <a:pt x="98" y="131"/>
                    <a:pt x="99" y="129"/>
                    <a:pt x="101" y="127"/>
                  </a:cubicBezTo>
                  <a:cubicBezTo>
                    <a:pt x="101" y="127"/>
                    <a:pt x="101" y="127"/>
                    <a:pt x="101" y="127"/>
                  </a:cubicBezTo>
                  <a:cubicBezTo>
                    <a:pt x="105" y="130"/>
                    <a:pt x="109" y="134"/>
                    <a:pt x="113" y="136"/>
                  </a:cubicBezTo>
                  <a:cubicBezTo>
                    <a:pt x="115" y="137"/>
                    <a:pt x="115" y="140"/>
                    <a:pt x="114"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6" name="Freeform 126"/>
            <p:cNvSpPr>
              <a:spLocks noEditPoints="1"/>
            </p:cNvSpPr>
            <p:nvPr/>
          </p:nvSpPr>
          <p:spPr bwMode="auto">
            <a:xfrm>
              <a:off x="3276" y="2060"/>
              <a:ext cx="337" cy="226"/>
            </a:xfrm>
            <a:custGeom>
              <a:avLst/>
              <a:gdLst>
                <a:gd name="T0" fmla="*/ 47 w 182"/>
                <a:gd name="T1" fmla="*/ 18 h 122"/>
                <a:gd name="T2" fmla="*/ 7 w 182"/>
                <a:gd name="T3" fmla="*/ 36 h 122"/>
                <a:gd name="T4" fmla="*/ 7 w 182"/>
                <a:gd name="T5" fmla="*/ 40 h 122"/>
                <a:gd name="T6" fmla="*/ 94 w 182"/>
                <a:gd name="T7" fmla="*/ 122 h 122"/>
                <a:gd name="T8" fmla="*/ 181 w 182"/>
                <a:gd name="T9" fmla="*/ 40 h 122"/>
                <a:gd name="T10" fmla="*/ 122 w 182"/>
                <a:gd name="T11" fmla="*/ 16 h 122"/>
                <a:gd name="T12" fmla="*/ 111 w 182"/>
                <a:gd name="T13" fmla="*/ 8 h 122"/>
                <a:gd name="T14" fmla="*/ 110 w 182"/>
                <a:gd name="T15" fmla="*/ 8 h 122"/>
                <a:gd name="T16" fmla="*/ 95 w 182"/>
                <a:gd name="T17" fmla="*/ 5 h 122"/>
                <a:gd name="T18" fmla="*/ 81 w 182"/>
                <a:gd name="T19" fmla="*/ 7 h 122"/>
                <a:gd name="T20" fmla="*/ 73 w 182"/>
                <a:gd name="T21" fmla="*/ 16 h 122"/>
                <a:gd name="T22" fmla="*/ 1 w 182"/>
                <a:gd name="T23" fmla="*/ 3 h 122"/>
                <a:gd name="T24" fmla="*/ 174 w 182"/>
                <a:gd name="T25" fmla="*/ 37 h 122"/>
                <a:gd name="T26" fmla="*/ 174 w 182"/>
                <a:gd name="T27" fmla="*/ 37 h 122"/>
                <a:gd name="T28" fmla="*/ 163 w 182"/>
                <a:gd name="T29" fmla="*/ 43 h 122"/>
                <a:gd name="T30" fmla="*/ 159 w 182"/>
                <a:gd name="T31" fmla="*/ 44 h 122"/>
                <a:gd name="T32" fmla="*/ 155 w 182"/>
                <a:gd name="T33" fmla="*/ 45 h 122"/>
                <a:gd name="T34" fmla="*/ 150 w 182"/>
                <a:gd name="T35" fmla="*/ 46 h 122"/>
                <a:gd name="T36" fmla="*/ 144 w 182"/>
                <a:gd name="T37" fmla="*/ 47 h 122"/>
                <a:gd name="T38" fmla="*/ 139 w 182"/>
                <a:gd name="T39" fmla="*/ 48 h 122"/>
                <a:gd name="T40" fmla="*/ 132 w 182"/>
                <a:gd name="T41" fmla="*/ 48 h 122"/>
                <a:gd name="T42" fmla="*/ 125 w 182"/>
                <a:gd name="T43" fmla="*/ 49 h 122"/>
                <a:gd name="T44" fmla="*/ 117 w 182"/>
                <a:gd name="T45" fmla="*/ 50 h 122"/>
                <a:gd name="T46" fmla="*/ 108 w 182"/>
                <a:gd name="T47" fmla="*/ 50 h 122"/>
                <a:gd name="T48" fmla="*/ 94 w 182"/>
                <a:gd name="T49" fmla="*/ 50 h 122"/>
                <a:gd name="T50" fmla="*/ 80 w 182"/>
                <a:gd name="T51" fmla="*/ 50 h 122"/>
                <a:gd name="T52" fmla="*/ 71 w 182"/>
                <a:gd name="T53" fmla="*/ 50 h 122"/>
                <a:gd name="T54" fmla="*/ 63 w 182"/>
                <a:gd name="T55" fmla="*/ 49 h 122"/>
                <a:gd name="T56" fmla="*/ 56 w 182"/>
                <a:gd name="T57" fmla="*/ 48 h 122"/>
                <a:gd name="T58" fmla="*/ 15 w 182"/>
                <a:gd name="T59" fmla="*/ 37 h 122"/>
                <a:gd name="T60" fmla="*/ 15 w 182"/>
                <a:gd name="T61" fmla="*/ 37 h 122"/>
                <a:gd name="T62" fmla="*/ 72 w 182"/>
                <a:gd name="T63" fmla="*/ 24 h 122"/>
                <a:gd name="T64" fmla="*/ 103 w 182"/>
                <a:gd name="T65" fmla="*/ 47 h 122"/>
                <a:gd name="T66" fmla="*/ 103 w 182"/>
                <a:gd name="T67" fmla="*/ 47 h 122"/>
                <a:gd name="T68" fmla="*/ 105 w 182"/>
                <a:gd name="T69" fmla="*/ 48 h 122"/>
                <a:gd name="T70" fmla="*/ 107 w 182"/>
                <a:gd name="T71" fmla="*/ 48 h 122"/>
                <a:gd name="T72" fmla="*/ 125 w 182"/>
                <a:gd name="T73" fmla="*/ 32 h 122"/>
                <a:gd name="T74" fmla="*/ 174 w 182"/>
                <a:gd name="T75" fmla="*/ 37 h 122"/>
                <a:gd name="T76" fmla="*/ 94 w 182"/>
                <a:gd name="T77" fmla="*/ 13 h 122"/>
                <a:gd name="T78" fmla="*/ 94 w 182"/>
                <a:gd name="T79" fmla="*/ 13 h 122"/>
                <a:gd name="T80" fmla="*/ 117 w 182"/>
                <a:gd name="T81" fmla="*/ 30 h 122"/>
                <a:gd name="T82" fmla="*/ 104 w 182"/>
                <a:gd name="T83" fmla="*/ 39 h 122"/>
                <a:gd name="T84" fmla="*/ 81 w 182"/>
                <a:gd name="T85" fmla="*/ 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2" h="122">
                  <a:moveTo>
                    <a:pt x="4" y="8"/>
                  </a:moveTo>
                  <a:cubicBezTo>
                    <a:pt x="47" y="18"/>
                    <a:pt x="47" y="18"/>
                    <a:pt x="47" y="18"/>
                  </a:cubicBezTo>
                  <a:cubicBezTo>
                    <a:pt x="28" y="21"/>
                    <a:pt x="8" y="26"/>
                    <a:pt x="7" y="36"/>
                  </a:cubicBezTo>
                  <a:cubicBezTo>
                    <a:pt x="7" y="36"/>
                    <a:pt x="7" y="36"/>
                    <a:pt x="7" y="36"/>
                  </a:cubicBezTo>
                  <a:cubicBezTo>
                    <a:pt x="7" y="36"/>
                    <a:pt x="7" y="37"/>
                    <a:pt x="7" y="37"/>
                  </a:cubicBezTo>
                  <a:cubicBezTo>
                    <a:pt x="7" y="38"/>
                    <a:pt x="7" y="39"/>
                    <a:pt x="7" y="40"/>
                  </a:cubicBezTo>
                  <a:cubicBezTo>
                    <a:pt x="20" y="101"/>
                    <a:pt x="20" y="101"/>
                    <a:pt x="20" y="101"/>
                  </a:cubicBezTo>
                  <a:cubicBezTo>
                    <a:pt x="21" y="118"/>
                    <a:pt x="69" y="122"/>
                    <a:pt x="94" y="122"/>
                  </a:cubicBezTo>
                  <a:cubicBezTo>
                    <a:pt x="120" y="122"/>
                    <a:pt x="168" y="118"/>
                    <a:pt x="168" y="101"/>
                  </a:cubicBezTo>
                  <a:cubicBezTo>
                    <a:pt x="181" y="40"/>
                    <a:pt x="181" y="40"/>
                    <a:pt x="181" y="40"/>
                  </a:cubicBezTo>
                  <a:cubicBezTo>
                    <a:pt x="182" y="39"/>
                    <a:pt x="182" y="38"/>
                    <a:pt x="182" y="37"/>
                  </a:cubicBezTo>
                  <a:cubicBezTo>
                    <a:pt x="182" y="22"/>
                    <a:pt x="141" y="18"/>
                    <a:pt x="122" y="16"/>
                  </a:cubicBezTo>
                  <a:cubicBezTo>
                    <a:pt x="119" y="13"/>
                    <a:pt x="116" y="10"/>
                    <a:pt x="113" y="9"/>
                  </a:cubicBezTo>
                  <a:cubicBezTo>
                    <a:pt x="112" y="9"/>
                    <a:pt x="112" y="8"/>
                    <a:pt x="111" y="8"/>
                  </a:cubicBezTo>
                  <a:cubicBezTo>
                    <a:pt x="110" y="8"/>
                    <a:pt x="110" y="8"/>
                    <a:pt x="110" y="8"/>
                  </a:cubicBezTo>
                  <a:cubicBezTo>
                    <a:pt x="110" y="8"/>
                    <a:pt x="110" y="8"/>
                    <a:pt x="110" y="8"/>
                  </a:cubicBezTo>
                  <a:cubicBezTo>
                    <a:pt x="110" y="8"/>
                    <a:pt x="110" y="8"/>
                    <a:pt x="110" y="8"/>
                  </a:cubicBezTo>
                  <a:cubicBezTo>
                    <a:pt x="95" y="5"/>
                    <a:pt x="95" y="5"/>
                    <a:pt x="95" y="5"/>
                  </a:cubicBezTo>
                  <a:cubicBezTo>
                    <a:pt x="95" y="5"/>
                    <a:pt x="95" y="5"/>
                    <a:pt x="95" y="5"/>
                  </a:cubicBezTo>
                  <a:cubicBezTo>
                    <a:pt x="90" y="4"/>
                    <a:pt x="86" y="4"/>
                    <a:pt x="81" y="7"/>
                  </a:cubicBezTo>
                  <a:cubicBezTo>
                    <a:pt x="78" y="9"/>
                    <a:pt x="76" y="12"/>
                    <a:pt x="74" y="16"/>
                  </a:cubicBezTo>
                  <a:cubicBezTo>
                    <a:pt x="74" y="16"/>
                    <a:pt x="73" y="16"/>
                    <a:pt x="73" y="16"/>
                  </a:cubicBezTo>
                  <a:cubicBezTo>
                    <a:pt x="6" y="0"/>
                    <a:pt x="6" y="0"/>
                    <a:pt x="6" y="0"/>
                  </a:cubicBezTo>
                  <a:cubicBezTo>
                    <a:pt x="4" y="0"/>
                    <a:pt x="1" y="1"/>
                    <a:pt x="1" y="3"/>
                  </a:cubicBezTo>
                  <a:cubicBezTo>
                    <a:pt x="0" y="6"/>
                    <a:pt x="2" y="8"/>
                    <a:pt x="4" y="8"/>
                  </a:cubicBezTo>
                  <a:close/>
                  <a:moveTo>
                    <a:pt x="174" y="37"/>
                  </a:moveTo>
                  <a:cubicBezTo>
                    <a:pt x="174" y="37"/>
                    <a:pt x="174" y="37"/>
                    <a:pt x="174" y="37"/>
                  </a:cubicBezTo>
                  <a:cubicBezTo>
                    <a:pt x="174" y="37"/>
                    <a:pt x="174" y="37"/>
                    <a:pt x="174" y="37"/>
                  </a:cubicBezTo>
                  <a:cubicBezTo>
                    <a:pt x="173" y="39"/>
                    <a:pt x="169" y="41"/>
                    <a:pt x="163" y="42"/>
                  </a:cubicBezTo>
                  <a:cubicBezTo>
                    <a:pt x="163" y="42"/>
                    <a:pt x="163" y="43"/>
                    <a:pt x="163" y="43"/>
                  </a:cubicBezTo>
                  <a:cubicBezTo>
                    <a:pt x="162" y="43"/>
                    <a:pt x="161" y="43"/>
                    <a:pt x="160" y="44"/>
                  </a:cubicBezTo>
                  <a:cubicBezTo>
                    <a:pt x="160" y="44"/>
                    <a:pt x="159" y="44"/>
                    <a:pt x="159" y="44"/>
                  </a:cubicBezTo>
                  <a:cubicBezTo>
                    <a:pt x="158" y="44"/>
                    <a:pt x="157" y="44"/>
                    <a:pt x="156" y="45"/>
                  </a:cubicBezTo>
                  <a:cubicBezTo>
                    <a:pt x="155" y="45"/>
                    <a:pt x="155" y="45"/>
                    <a:pt x="155" y="45"/>
                  </a:cubicBezTo>
                  <a:cubicBezTo>
                    <a:pt x="153" y="45"/>
                    <a:pt x="152" y="45"/>
                    <a:pt x="151" y="46"/>
                  </a:cubicBezTo>
                  <a:cubicBezTo>
                    <a:pt x="150" y="46"/>
                    <a:pt x="150" y="46"/>
                    <a:pt x="150" y="46"/>
                  </a:cubicBezTo>
                  <a:cubicBezTo>
                    <a:pt x="148" y="46"/>
                    <a:pt x="147" y="46"/>
                    <a:pt x="145" y="47"/>
                  </a:cubicBezTo>
                  <a:cubicBezTo>
                    <a:pt x="145" y="47"/>
                    <a:pt x="145" y="47"/>
                    <a:pt x="144" y="47"/>
                  </a:cubicBezTo>
                  <a:cubicBezTo>
                    <a:pt x="143" y="47"/>
                    <a:pt x="141" y="47"/>
                    <a:pt x="139" y="48"/>
                  </a:cubicBezTo>
                  <a:cubicBezTo>
                    <a:pt x="139" y="48"/>
                    <a:pt x="139" y="48"/>
                    <a:pt x="139" y="48"/>
                  </a:cubicBezTo>
                  <a:cubicBezTo>
                    <a:pt x="137" y="48"/>
                    <a:pt x="135" y="48"/>
                    <a:pt x="133" y="48"/>
                  </a:cubicBezTo>
                  <a:cubicBezTo>
                    <a:pt x="133" y="48"/>
                    <a:pt x="132" y="48"/>
                    <a:pt x="132" y="48"/>
                  </a:cubicBezTo>
                  <a:cubicBezTo>
                    <a:pt x="130" y="49"/>
                    <a:pt x="128" y="49"/>
                    <a:pt x="126" y="49"/>
                  </a:cubicBezTo>
                  <a:cubicBezTo>
                    <a:pt x="126" y="49"/>
                    <a:pt x="125" y="49"/>
                    <a:pt x="125" y="49"/>
                  </a:cubicBezTo>
                  <a:cubicBezTo>
                    <a:pt x="123" y="49"/>
                    <a:pt x="121" y="49"/>
                    <a:pt x="119" y="50"/>
                  </a:cubicBezTo>
                  <a:cubicBezTo>
                    <a:pt x="118" y="50"/>
                    <a:pt x="118" y="50"/>
                    <a:pt x="117" y="50"/>
                  </a:cubicBezTo>
                  <a:cubicBezTo>
                    <a:pt x="115" y="50"/>
                    <a:pt x="113" y="50"/>
                    <a:pt x="111" y="50"/>
                  </a:cubicBezTo>
                  <a:cubicBezTo>
                    <a:pt x="110" y="50"/>
                    <a:pt x="109" y="50"/>
                    <a:pt x="108" y="50"/>
                  </a:cubicBezTo>
                  <a:cubicBezTo>
                    <a:pt x="106" y="50"/>
                    <a:pt x="105" y="50"/>
                    <a:pt x="103" y="50"/>
                  </a:cubicBezTo>
                  <a:cubicBezTo>
                    <a:pt x="100" y="50"/>
                    <a:pt x="97" y="50"/>
                    <a:pt x="94" y="50"/>
                  </a:cubicBezTo>
                  <a:cubicBezTo>
                    <a:pt x="91" y="50"/>
                    <a:pt x="88" y="50"/>
                    <a:pt x="85" y="50"/>
                  </a:cubicBezTo>
                  <a:cubicBezTo>
                    <a:pt x="84" y="50"/>
                    <a:pt x="82" y="50"/>
                    <a:pt x="80" y="50"/>
                  </a:cubicBezTo>
                  <a:cubicBezTo>
                    <a:pt x="79" y="50"/>
                    <a:pt x="78" y="50"/>
                    <a:pt x="77" y="50"/>
                  </a:cubicBezTo>
                  <a:cubicBezTo>
                    <a:pt x="75" y="50"/>
                    <a:pt x="73" y="50"/>
                    <a:pt x="71" y="50"/>
                  </a:cubicBezTo>
                  <a:cubicBezTo>
                    <a:pt x="71" y="50"/>
                    <a:pt x="70" y="50"/>
                    <a:pt x="70" y="50"/>
                  </a:cubicBezTo>
                  <a:cubicBezTo>
                    <a:pt x="67" y="49"/>
                    <a:pt x="65" y="49"/>
                    <a:pt x="63" y="49"/>
                  </a:cubicBezTo>
                  <a:cubicBezTo>
                    <a:pt x="63" y="49"/>
                    <a:pt x="63" y="49"/>
                    <a:pt x="62" y="49"/>
                  </a:cubicBezTo>
                  <a:cubicBezTo>
                    <a:pt x="60" y="49"/>
                    <a:pt x="58" y="49"/>
                    <a:pt x="56" y="48"/>
                  </a:cubicBezTo>
                  <a:cubicBezTo>
                    <a:pt x="56" y="48"/>
                    <a:pt x="56" y="48"/>
                    <a:pt x="56" y="48"/>
                  </a:cubicBezTo>
                  <a:cubicBezTo>
                    <a:pt x="31" y="46"/>
                    <a:pt x="17" y="41"/>
                    <a:pt x="15" y="37"/>
                  </a:cubicBezTo>
                  <a:cubicBezTo>
                    <a:pt x="15" y="37"/>
                    <a:pt x="15" y="37"/>
                    <a:pt x="15" y="37"/>
                  </a:cubicBezTo>
                  <a:cubicBezTo>
                    <a:pt x="15" y="37"/>
                    <a:pt x="15" y="37"/>
                    <a:pt x="15" y="37"/>
                  </a:cubicBezTo>
                  <a:cubicBezTo>
                    <a:pt x="16" y="33"/>
                    <a:pt x="34" y="26"/>
                    <a:pt x="72" y="24"/>
                  </a:cubicBezTo>
                  <a:cubicBezTo>
                    <a:pt x="72" y="24"/>
                    <a:pt x="72" y="24"/>
                    <a:pt x="72" y="24"/>
                  </a:cubicBezTo>
                  <a:cubicBezTo>
                    <a:pt x="73" y="33"/>
                    <a:pt x="79" y="42"/>
                    <a:pt x="88" y="44"/>
                  </a:cubicBezTo>
                  <a:cubicBezTo>
                    <a:pt x="103" y="47"/>
                    <a:pt x="103" y="47"/>
                    <a:pt x="103" y="47"/>
                  </a:cubicBezTo>
                  <a:cubicBezTo>
                    <a:pt x="103" y="47"/>
                    <a:pt x="103" y="47"/>
                    <a:pt x="103" y="47"/>
                  </a:cubicBezTo>
                  <a:cubicBezTo>
                    <a:pt x="103" y="47"/>
                    <a:pt x="103" y="47"/>
                    <a:pt x="103" y="47"/>
                  </a:cubicBezTo>
                  <a:cubicBezTo>
                    <a:pt x="104" y="48"/>
                    <a:pt x="104" y="48"/>
                    <a:pt x="104" y="48"/>
                  </a:cubicBezTo>
                  <a:cubicBezTo>
                    <a:pt x="104" y="48"/>
                    <a:pt x="104" y="48"/>
                    <a:pt x="105" y="48"/>
                  </a:cubicBezTo>
                  <a:cubicBezTo>
                    <a:pt x="105" y="48"/>
                    <a:pt x="105" y="48"/>
                    <a:pt x="105" y="48"/>
                  </a:cubicBezTo>
                  <a:cubicBezTo>
                    <a:pt x="105" y="48"/>
                    <a:pt x="106" y="48"/>
                    <a:pt x="107" y="48"/>
                  </a:cubicBezTo>
                  <a:cubicBezTo>
                    <a:pt x="110" y="48"/>
                    <a:pt x="114" y="47"/>
                    <a:pt x="117" y="45"/>
                  </a:cubicBezTo>
                  <a:cubicBezTo>
                    <a:pt x="121" y="42"/>
                    <a:pt x="124" y="37"/>
                    <a:pt x="125" y="32"/>
                  </a:cubicBezTo>
                  <a:cubicBezTo>
                    <a:pt x="126" y="29"/>
                    <a:pt x="126" y="27"/>
                    <a:pt x="125" y="25"/>
                  </a:cubicBezTo>
                  <a:cubicBezTo>
                    <a:pt x="158" y="27"/>
                    <a:pt x="173" y="34"/>
                    <a:pt x="174" y="37"/>
                  </a:cubicBezTo>
                  <a:close/>
                  <a:moveTo>
                    <a:pt x="86" y="14"/>
                  </a:moveTo>
                  <a:cubicBezTo>
                    <a:pt x="88" y="12"/>
                    <a:pt x="91" y="12"/>
                    <a:pt x="94" y="13"/>
                  </a:cubicBezTo>
                  <a:cubicBezTo>
                    <a:pt x="94" y="13"/>
                    <a:pt x="94" y="13"/>
                    <a:pt x="94" y="13"/>
                  </a:cubicBezTo>
                  <a:cubicBezTo>
                    <a:pt x="94" y="13"/>
                    <a:pt x="94" y="13"/>
                    <a:pt x="94" y="13"/>
                  </a:cubicBezTo>
                  <a:cubicBezTo>
                    <a:pt x="108" y="16"/>
                    <a:pt x="108" y="16"/>
                    <a:pt x="108" y="16"/>
                  </a:cubicBezTo>
                  <a:cubicBezTo>
                    <a:pt x="114" y="17"/>
                    <a:pt x="118" y="24"/>
                    <a:pt x="117" y="30"/>
                  </a:cubicBezTo>
                  <a:cubicBezTo>
                    <a:pt x="116" y="34"/>
                    <a:pt x="115" y="36"/>
                    <a:pt x="112" y="38"/>
                  </a:cubicBezTo>
                  <a:cubicBezTo>
                    <a:pt x="110" y="40"/>
                    <a:pt x="107" y="40"/>
                    <a:pt x="104" y="39"/>
                  </a:cubicBezTo>
                  <a:cubicBezTo>
                    <a:pt x="89" y="36"/>
                    <a:pt x="89" y="36"/>
                    <a:pt x="89" y="36"/>
                  </a:cubicBezTo>
                  <a:cubicBezTo>
                    <a:pt x="84" y="35"/>
                    <a:pt x="80" y="28"/>
                    <a:pt x="81" y="22"/>
                  </a:cubicBezTo>
                  <a:cubicBezTo>
                    <a:pt x="81" y="18"/>
                    <a:pt x="83" y="16"/>
                    <a:pt x="8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7" name="Freeform 127"/>
            <p:cNvSpPr/>
            <p:nvPr/>
          </p:nvSpPr>
          <p:spPr bwMode="auto">
            <a:xfrm>
              <a:off x="3418" y="1999"/>
              <a:ext cx="15" cy="59"/>
            </a:xfrm>
            <a:custGeom>
              <a:avLst/>
              <a:gdLst>
                <a:gd name="T0" fmla="*/ 4 w 8"/>
                <a:gd name="T1" fmla="*/ 32 h 32"/>
                <a:gd name="T2" fmla="*/ 8 w 8"/>
                <a:gd name="T3" fmla="*/ 27 h 32"/>
                <a:gd name="T4" fmla="*/ 8 w 8"/>
                <a:gd name="T5" fmla="*/ 4 h 32"/>
                <a:gd name="T6" fmla="*/ 4 w 8"/>
                <a:gd name="T7" fmla="*/ 0 h 32"/>
                <a:gd name="T8" fmla="*/ 0 w 8"/>
                <a:gd name="T9" fmla="*/ 4 h 32"/>
                <a:gd name="T10" fmla="*/ 0 w 8"/>
                <a:gd name="T11" fmla="*/ 27 h 32"/>
                <a:gd name="T12" fmla="*/ 4 w 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8" h="32">
                  <a:moveTo>
                    <a:pt x="4" y="32"/>
                  </a:moveTo>
                  <a:cubicBezTo>
                    <a:pt x="6" y="32"/>
                    <a:pt x="8" y="30"/>
                    <a:pt x="8" y="27"/>
                  </a:cubicBezTo>
                  <a:cubicBezTo>
                    <a:pt x="8" y="4"/>
                    <a:pt x="8" y="4"/>
                    <a:pt x="8" y="4"/>
                  </a:cubicBezTo>
                  <a:cubicBezTo>
                    <a:pt x="8" y="2"/>
                    <a:pt x="6" y="0"/>
                    <a:pt x="4" y="0"/>
                  </a:cubicBezTo>
                  <a:cubicBezTo>
                    <a:pt x="2" y="0"/>
                    <a:pt x="0" y="2"/>
                    <a:pt x="0" y="4"/>
                  </a:cubicBezTo>
                  <a:cubicBezTo>
                    <a:pt x="0" y="27"/>
                    <a:pt x="0" y="27"/>
                    <a:pt x="0" y="27"/>
                  </a:cubicBezTo>
                  <a:cubicBezTo>
                    <a:pt x="0" y="30"/>
                    <a:pt x="2" y="32"/>
                    <a:pt x="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8" name="Freeform 128"/>
            <p:cNvSpPr/>
            <p:nvPr/>
          </p:nvSpPr>
          <p:spPr bwMode="auto">
            <a:xfrm>
              <a:off x="3454" y="1980"/>
              <a:ext cx="14" cy="78"/>
            </a:xfrm>
            <a:custGeom>
              <a:avLst/>
              <a:gdLst>
                <a:gd name="T0" fmla="*/ 4 w 8"/>
                <a:gd name="T1" fmla="*/ 42 h 42"/>
                <a:gd name="T2" fmla="*/ 8 w 8"/>
                <a:gd name="T3" fmla="*/ 37 h 42"/>
                <a:gd name="T4" fmla="*/ 8 w 8"/>
                <a:gd name="T5" fmla="*/ 4 h 42"/>
                <a:gd name="T6" fmla="*/ 4 w 8"/>
                <a:gd name="T7" fmla="*/ 0 h 42"/>
                <a:gd name="T8" fmla="*/ 0 w 8"/>
                <a:gd name="T9" fmla="*/ 4 h 42"/>
                <a:gd name="T10" fmla="*/ 0 w 8"/>
                <a:gd name="T11" fmla="*/ 37 h 42"/>
                <a:gd name="T12" fmla="*/ 4 w 8"/>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 h="42">
                  <a:moveTo>
                    <a:pt x="4" y="42"/>
                  </a:moveTo>
                  <a:cubicBezTo>
                    <a:pt x="6" y="42"/>
                    <a:pt x="8" y="40"/>
                    <a:pt x="8" y="37"/>
                  </a:cubicBezTo>
                  <a:cubicBezTo>
                    <a:pt x="8" y="4"/>
                    <a:pt x="8" y="4"/>
                    <a:pt x="8" y="4"/>
                  </a:cubicBezTo>
                  <a:cubicBezTo>
                    <a:pt x="8" y="2"/>
                    <a:pt x="6" y="0"/>
                    <a:pt x="4" y="0"/>
                  </a:cubicBezTo>
                  <a:cubicBezTo>
                    <a:pt x="2" y="0"/>
                    <a:pt x="0" y="2"/>
                    <a:pt x="0" y="4"/>
                  </a:cubicBezTo>
                  <a:cubicBezTo>
                    <a:pt x="0" y="37"/>
                    <a:pt x="0" y="37"/>
                    <a:pt x="0" y="37"/>
                  </a:cubicBezTo>
                  <a:cubicBezTo>
                    <a:pt x="0" y="40"/>
                    <a:pt x="2" y="42"/>
                    <a:pt x="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9" name="Freeform 129"/>
            <p:cNvSpPr/>
            <p:nvPr/>
          </p:nvSpPr>
          <p:spPr bwMode="auto">
            <a:xfrm>
              <a:off x="3489" y="1999"/>
              <a:ext cx="15" cy="59"/>
            </a:xfrm>
            <a:custGeom>
              <a:avLst/>
              <a:gdLst>
                <a:gd name="T0" fmla="*/ 4 w 8"/>
                <a:gd name="T1" fmla="*/ 32 h 32"/>
                <a:gd name="T2" fmla="*/ 8 w 8"/>
                <a:gd name="T3" fmla="*/ 27 h 32"/>
                <a:gd name="T4" fmla="*/ 8 w 8"/>
                <a:gd name="T5" fmla="*/ 4 h 32"/>
                <a:gd name="T6" fmla="*/ 4 w 8"/>
                <a:gd name="T7" fmla="*/ 0 h 32"/>
                <a:gd name="T8" fmla="*/ 0 w 8"/>
                <a:gd name="T9" fmla="*/ 4 h 32"/>
                <a:gd name="T10" fmla="*/ 0 w 8"/>
                <a:gd name="T11" fmla="*/ 27 h 32"/>
                <a:gd name="T12" fmla="*/ 4 w 8"/>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8" h="32">
                  <a:moveTo>
                    <a:pt x="4" y="32"/>
                  </a:moveTo>
                  <a:cubicBezTo>
                    <a:pt x="6" y="32"/>
                    <a:pt x="8" y="30"/>
                    <a:pt x="8" y="27"/>
                  </a:cubicBezTo>
                  <a:cubicBezTo>
                    <a:pt x="8" y="4"/>
                    <a:pt x="8" y="4"/>
                    <a:pt x="8" y="4"/>
                  </a:cubicBezTo>
                  <a:cubicBezTo>
                    <a:pt x="8" y="2"/>
                    <a:pt x="6" y="0"/>
                    <a:pt x="4" y="0"/>
                  </a:cubicBezTo>
                  <a:cubicBezTo>
                    <a:pt x="1" y="0"/>
                    <a:pt x="0" y="2"/>
                    <a:pt x="0" y="4"/>
                  </a:cubicBezTo>
                  <a:cubicBezTo>
                    <a:pt x="0" y="27"/>
                    <a:pt x="0" y="27"/>
                    <a:pt x="0" y="27"/>
                  </a:cubicBezTo>
                  <a:cubicBezTo>
                    <a:pt x="0" y="30"/>
                    <a:pt x="1" y="32"/>
                    <a:pt x="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0" name="Freeform 130"/>
            <p:cNvSpPr/>
            <p:nvPr/>
          </p:nvSpPr>
          <p:spPr bwMode="auto">
            <a:xfrm>
              <a:off x="3276" y="2225"/>
              <a:ext cx="348" cy="111"/>
            </a:xfrm>
            <a:custGeom>
              <a:avLst/>
              <a:gdLst>
                <a:gd name="T0" fmla="*/ 179 w 188"/>
                <a:gd name="T1" fmla="*/ 0 h 60"/>
                <a:gd name="T2" fmla="*/ 177 w 188"/>
                <a:gd name="T3" fmla="*/ 13 h 60"/>
                <a:gd name="T4" fmla="*/ 94 w 188"/>
                <a:gd name="T5" fmla="*/ 42 h 60"/>
                <a:gd name="T6" fmla="*/ 12 w 188"/>
                <a:gd name="T7" fmla="*/ 13 h 60"/>
                <a:gd name="T8" fmla="*/ 9 w 188"/>
                <a:gd name="T9" fmla="*/ 0 h 60"/>
                <a:gd name="T10" fmla="*/ 0 w 188"/>
                <a:gd name="T11" fmla="*/ 18 h 60"/>
                <a:gd name="T12" fmla="*/ 94 w 188"/>
                <a:gd name="T13" fmla="*/ 60 h 60"/>
                <a:gd name="T14" fmla="*/ 188 w 188"/>
                <a:gd name="T15" fmla="*/ 18 h 60"/>
                <a:gd name="T16" fmla="*/ 179 w 188"/>
                <a:gd name="T17"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60">
                  <a:moveTo>
                    <a:pt x="179" y="0"/>
                  </a:moveTo>
                  <a:cubicBezTo>
                    <a:pt x="177" y="13"/>
                    <a:pt x="177" y="13"/>
                    <a:pt x="177" y="13"/>
                  </a:cubicBezTo>
                  <a:cubicBezTo>
                    <a:pt x="174" y="40"/>
                    <a:pt x="113" y="42"/>
                    <a:pt x="94" y="42"/>
                  </a:cubicBezTo>
                  <a:cubicBezTo>
                    <a:pt x="75" y="42"/>
                    <a:pt x="14" y="40"/>
                    <a:pt x="12" y="13"/>
                  </a:cubicBezTo>
                  <a:cubicBezTo>
                    <a:pt x="9" y="0"/>
                    <a:pt x="9" y="0"/>
                    <a:pt x="9" y="0"/>
                  </a:cubicBezTo>
                  <a:cubicBezTo>
                    <a:pt x="3" y="6"/>
                    <a:pt x="0" y="12"/>
                    <a:pt x="0" y="18"/>
                  </a:cubicBezTo>
                  <a:cubicBezTo>
                    <a:pt x="0" y="41"/>
                    <a:pt x="42" y="60"/>
                    <a:pt x="94" y="60"/>
                  </a:cubicBezTo>
                  <a:cubicBezTo>
                    <a:pt x="146" y="60"/>
                    <a:pt x="188" y="41"/>
                    <a:pt x="188" y="18"/>
                  </a:cubicBezTo>
                  <a:cubicBezTo>
                    <a:pt x="188" y="12"/>
                    <a:pt x="185" y="6"/>
                    <a:pt x="1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1" name="Freeform 131"/>
            <p:cNvSpPr/>
            <p:nvPr/>
          </p:nvSpPr>
          <p:spPr bwMode="auto">
            <a:xfrm>
              <a:off x="1735" y="3885"/>
              <a:ext cx="266" cy="20"/>
            </a:xfrm>
            <a:custGeom>
              <a:avLst/>
              <a:gdLst>
                <a:gd name="T0" fmla="*/ 137 w 143"/>
                <a:gd name="T1" fmla="*/ 11 h 11"/>
                <a:gd name="T2" fmla="*/ 5 w 143"/>
                <a:gd name="T3" fmla="*/ 11 h 11"/>
                <a:gd name="T4" fmla="*/ 0 w 143"/>
                <a:gd name="T5" fmla="*/ 5 h 11"/>
                <a:gd name="T6" fmla="*/ 5 w 143"/>
                <a:gd name="T7" fmla="*/ 0 h 11"/>
                <a:gd name="T8" fmla="*/ 137 w 143"/>
                <a:gd name="T9" fmla="*/ 0 h 11"/>
                <a:gd name="T10" fmla="*/ 143 w 143"/>
                <a:gd name="T11" fmla="*/ 5 h 11"/>
                <a:gd name="T12" fmla="*/ 137 w 143"/>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43" h="11">
                  <a:moveTo>
                    <a:pt x="137" y="11"/>
                  </a:moveTo>
                  <a:cubicBezTo>
                    <a:pt x="5" y="11"/>
                    <a:pt x="5" y="11"/>
                    <a:pt x="5" y="11"/>
                  </a:cubicBezTo>
                  <a:cubicBezTo>
                    <a:pt x="2" y="11"/>
                    <a:pt x="0" y="8"/>
                    <a:pt x="0" y="5"/>
                  </a:cubicBezTo>
                  <a:cubicBezTo>
                    <a:pt x="0" y="2"/>
                    <a:pt x="2" y="0"/>
                    <a:pt x="5" y="0"/>
                  </a:cubicBezTo>
                  <a:cubicBezTo>
                    <a:pt x="137" y="0"/>
                    <a:pt x="137" y="0"/>
                    <a:pt x="137" y="0"/>
                  </a:cubicBezTo>
                  <a:cubicBezTo>
                    <a:pt x="140" y="0"/>
                    <a:pt x="143" y="2"/>
                    <a:pt x="143" y="5"/>
                  </a:cubicBezTo>
                  <a:cubicBezTo>
                    <a:pt x="143" y="8"/>
                    <a:pt x="140" y="11"/>
                    <a:pt x="13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2" name="Freeform 132"/>
            <p:cNvSpPr>
              <a:spLocks noEditPoints="1"/>
            </p:cNvSpPr>
            <p:nvPr/>
          </p:nvSpPr>
          <p:spPr bwMode="auto">
            <a:xfrm>
              <a:off x="1721" y="3627"/>
              <a:ext cx="354" cy="245"/>
            </a:xfrm>
            <a:custGeom>
              <a:avLst/>
              <a:gdLst>
                <a:gd name="T0" fmla="*/ 186 w 191"/>
                <a:gd name="T1" fmla="*/ 19 h 132"/>
                <a:gd name="T2" fmla="*/ 161 w 191"/>
                <a:gd name="T3" fmla="*/ 3 h 132"/>
                <a:gd name="T4" fmla="*/ 133 w 191"/>
                <a:gd name="T5" fmla="*/ 8 h 132"/>
                <a:gd name="T6" fmla="*/ 135 w 191"/>
                <a:gd name="T7" fmla="*/ 2 h 132"/>
                <a:gd name="T8" fmla="*/ 135 w 191"/>
                <a:gd name="T9" fmla="*/ 0 h 132"/>
                <a:gd name="T10" fmla="*/ 136 w 191"/>
                <a:gd name="T11" fmla="*/ 0 h 132"/>
                <a:gd name="T12" fmla="*/ 23 w 191"/>
                <a:gd name="T13" fmla="*/ 0 h 132"/>
                <a:gd name="T14" fmla="*/ 23 w 191"/>
                <a:gd name="T15" fmla="*/ 0 h 132"/>
                <a:gd name="T16" fmla="*/ 2 w 191"/>
                <a:gd name="T17" fmla="*/ 52 h 132"/>
                <a:gd name="T18" fmla="*/ 0 w 191"/>
                <a:gd name="T19" fmla="*/ 56 h 132"/>
                <a:gd name="T20" fmla="*/ 23 w 191"/>
                <a:gd name="T21" fmla="*/ 118 h 132"/>
                <a:gd name="T22" fmla="*/ 17 w 191"/>
                <a:gd name="T23" fmla="*/ 125 h 132"/>
                <a:gd name="T24" fmla="*/ 17 w 191"/>
                <a:gd name="T25" fmla="*/ 129 h 132"/>
                <a:gd name="T26" fmla="*/ 20 w 191"/>
                <a:gd name="T27" fmla="*/ 132 h 132"/>
                <a:gd name="T28" fmla="*/ 138 w 191"/>
                <a:gd name="T29" fmla="*/ 132 h 132"/>
                <a:gd name="T30" fmla="*/ 142 w 191"/>
                <a:gd name="T31" fmla="*/ 129 h 132"/>
                <a:gd name="T32" fmla="*/ 141 w 191"/>
                <a:gd name="T33" fmla="*/ 125 h 132"/>
                <a:gd name="T34" fmla="*/ 135 w 191"/>
                <a:gd name="T35" fmla="*/ 118 h 132"/>
                <a:gd name="T36" fmla="*/ 153 w 191"/>
                <a:gd name="T37" fmla="*/ 92 h 132"/>
                <a:gd name="T38" fmla="*/ 183 w 191"/>
                <a:gd name="T39" fmla="*/ 65 h 132"/>
                <a:gd name="T40" fmla="*/ 186 w 191"/>
                <a:gd name="T41" fmla="*/ 19 h 132"/>
                <a:gd name="T42" fmla="*/ 175 w 191"/>
                <a:gd name="T43" fmla="*/ 63 h 132"/>
                <a:gd name="T44" fmla="*/ 155 w 191"/>
                <a:gd name="T45" fmla="*/ 83 h 132"/>
                <a:gd name="T46" fmla="*/ 159 w 191"/>
                <a:gd name="T47" fmla="*/ 56 h 132"/>
                <a:gd name="T48" fmla="*/ 156 w 191"/>
                <a:gd name="T49" fmla="*/ 52 h 132"/>
                <a:gd name="T50" fmla="*/ 132 w 191"/>
                <a:gd name="T51" fmla="*/ 18 h 132"/>
                <a:gd name="T52" fmla="*/ 159 w 191"/>
                <a:gd name="T53" fmla="*/ 10 h 132"/>
                <a:gd name="T54" fmla="*/ 179 w 191"/>
                <a:gd name="T55" fmla="*/ 23 h 132"/>
                <a:gd name="T56" fmla="*/ 175 w 191"/>
                <a:gd name="T57" fmla="*/ 6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 h="132">
                  <a:moveTo>
                    <a:pt x="186" y="19"/>
                  </a:moveTo>
                  <a:cubicBezTo>
                    <a:pt x="181" y="11"/>
                    <a:pt x="173" y="5"/>
                    <a:pt x="161" y="3"/>
                  </a:cubicBezTo>
                  <a:cubicBezTo>
                    <a:pt x="152" y="1"/>
                    <a:pt x="143" y="3"/>
                    <a:pt x="133" y="8"/>
                  </a:cubicBezTo>
                  <a:cubicBezTo>
                    <a:pt x="133" y="6"/>
                    <a:pt x="134" y="4"/>
                    <a:pt x="135" y="2"/>
                  </a:cubicBezTo>
                  <a:cubicBezTo>
                    <a:pt x="135" y="1"/>
                    <a:pt x="135" y="1"/>
                    <a:pt x="135" y="0"/>
                  </a:cubicBezTo>
                  <a:cubicBezTo>
                    <a:pt x="136" y="0"/>
                    <a:pt x="136" y="0"/>
                    <a:pt x="136" y="0"/>
                  </a:cubicBezTo>
                  <a:cubicBezTo>
                    <a:pt x="23" y="0"/>
                    <a:pt x="23" y="0"/>
                    <a:pt x="23" y="0"/>
                  </a:cubicBezTo>
                  <a:cubicBezTo>
                    <a:pt x="23" y="0"/>
                    <a:pt x="23" y="0"/>
                    <a:pt x="23" y="0"/>
                  </a:cubicBezTo>
                  <a:cubicBezTo>
                    <a:pt x="37" y="37"/>
                    <a:pt x="4" y="52"/>
                    <a:pt x="2" y="52"/>
                  </a:cubicBezTo>
                  <a:cubicBezTo>
                    <a:pt x="1" y="53"/>
                    <a:pt x="0" y="54"/>
                    <a:pt x="0" y="56"/>
                  </a:cubicBezTo>
                  <a:cubicBezTo>
                    <a:pt x="0" y="95"/>
                    <a:pt x="16" y="112"/>
                    <a:pt x="23" y="118"/>
                  </a:cubicBezTo>
                  <a:cubicBezTo>
                    <a:pt x="17" y="125"/>
                    <a:pt x="17" y="125"/>
                    <a:pt x="17" y="125"/>
                  </a:cubicBezTo>
                  <a:cubicBezTo>
                    <a:pt x="16" y="126"/>
                    <a:pt x="16" y="128"/>
                    <a:pt x="17" y="129"/>
                  </a:cubicBezTo>
                  <a:cubicBezTo>
                    <a:pt x="17" y="131"/>
                    <a:pt x="19" y="132"/>
                    <a:pt x="20" y="132"/>
                  </a:cubicBezTo>
                  <a:cubicBezTo>
                    <a:pt x="138" y="132"/>
                    <a:pt x="138" y="132"/>
                    <a:pt x="138" y="132"/>
                  </a:cubicBezTo>
                  <a:cubicBezTo>
                    <a:pt x="140" y="132"/>
                    <a:pt x="141" y="131"/>
                    <a:pt x="142" y="129"/>
                  </a:cubicBezTo>
                  <a:cubicBezTo>
                    <a:pt x="142" y="128"/>
                    <a:pt x="142" y="126"/>
                    <a:pt x="141" y="125"/>
                  </a:cubicBezTo>
                  <a:cubicBezTo>
                    <a:pt x="135" y="118"/>
                    <a:pt x="135" y="118"/>
                    <a:pt x="135" y="118"/>
                  </a:cubicBezTo>
                  <a:cubicBezTo>
                    <a:pt x="140" y="114"/>
                    <a:pt x="147" y="106"/>
                    <a:pt x="153" y="92"/>
                  </a:cubicBezTo>
                  <a:cubicBezTo>
                    <a:pt x="166" y="89"/>
                    <a:pt x="177" y="80"/>
                    <a:pt x="183" y="65"/>
                  </a:cubicBezTo>
                  <a:cubicBezTo>
                    <a:pt x="190" y="45"/>
                    <a:pt x="191" y="30"/>
                    <a:pt x="186" y="19"/>
                  </a:cubicBezTo>
                  <a:close/>
                  <a:moveTo>
                    <a:pt x="175" y="63"/>
                  </a:moveTo>
                  <a:cubicBezTo>
                    <a:pt x="171" y="73"/>
                    <a:pt x="164" y="80"/>
                    <a:pt x="155" y="83"/>
                  </a:cubicBezTo>
                  <a:cubicBezTo>
                    <a:pt x="157" y="76"/>
                    <a:pt x="159" y="67"/>
                    <a:pt x="159" y="56"/>
                  </a:cubicBezTo>
                  <a:cubicBezTo>
                    <a:pt x="159" y="54"/>
                    <a:pt x="158" y="53"/>
                    <a:pt x="156" y="52"/>
                  </a:cubicBezTo>
                  <a:cubicBezTo>
                    <a:pt x="155" y="52"/>
                    <a:pt x="132" y="42"/>
                    <a:pt x="132" y="18"/>
                  </a:cubicBezTo>
                  <a:cubicBezTo>
                    <a:pt x="141" y="11"/>
                    <a:pt x="151" y="9"/>
                    <a:pt x="159" y="10"/>
                  </a:cubicBezTo>
                  <a:cubicBezTo>
                    <a:pt x="169" y="13"/>
                    <a:pt x="175" y="17"/>
                    <a:pt x="179" y="23"/>
                  </a:cubicBezTo>
                  <a:cubicBezTo>
                    <a:pt x="183" y="32"/>
                    <a:pt x="182" y="45"/>
                    <a:pt x="175"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3" name="Freeform 133"/>
            <p:cNvSpPr/>
            <p:nvPr/>
          </p:nvSpPr>
          <p:spPr bwMode="auto">
            <a:xfrm>
              <a:off x="1717" y="3547"/>
              <a:ext cx="272" cy="67"/>
            </a:xfrm>
            <a:custGeom>
              <a:avLst/>
              <a:gdLst>
                <a:gd name="T0" fmla="*/ 140 w 147"/>
                <a:gd name="T1" fmla="*/ 36 h 36"/>
                <a:gd name="T2" fmla="*/ 147 w 147"/>
                <a:gd name="T3" fmla="*/ 18 h 36"/>
                <a:gd name="T4" fmla="*/ 146 w 147"/>
                <a:gd name="T5" fmla="*/ 14 h 36"/>
                <a:gd name="T6" fmla="*/ 142 w 147"/>
                <a:gd name="T7" fmla="*/ 13 h 36"/>
                <a:gd name="T8" fmla="*/ 96 w 147"/>
                <a:gd name="T9" fmla="*/ 18 h 36"/>
                <a:gd name="T10" fmla="*/ 96 w 147"/>
                <a:gd name="T11" fmla="*/ 18 h 36"/>
                <a:gd name="T12" fmla="*/ 6 w 147"/>
                <a:gd name="T13" fmla="*/ 1 h 36"/>
                <a:gd name="T14" fmla="*/ 2 w 147"/>
                <a:gd name="T15" fmla="*/ 2 h 36"/>
                <a:gd name="T16" fmla="*/ 1 w 147"/>
                <a:gd name="T17" fmla="*/ 7 h 36"/>
                <a:gd name="T18" fmla="*/ 21 w 147"/>
                <a:gd name="T19" fmla="*/ 36 h 36"/>
                <a:gd name="T20" fmla="*/ 140 w 147"/>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7" h="36">
                  <a:moveTo>
                    <a:pt x="140" y="36"/>
                  </a:moveTo>
                  <a:cubicBezTo>
                    <a:pt x="147" y="18"/>
                    <a:pt x="147" y="18"/>
                    <a:pt x="147" y="18"/>
                  </a:cubicBezTo>
                  <a:cubicBezTo>
                    <a:pt x="147" y="17"/>
                    <a:pt x="147" y="16"/>
                    <a:pt x="146" y="14"/>
                  </a:cubicBezTo>
                  <a:cubicBezTo>
                    <a:pt x="145" y="13"/>
                    <a:pt x="144" y="13"/>
                    <a:pt x="142" y="13"/>
                  </a:cubicBezTo>
                  <a:cubicBezTo>
                    <a:pt x="127" y="16"/>
                    <a:pt x="112" y="18"/>
                    <a:pt x="96" y="18"/>
                  </a:cubicBezTo>
                  <a:cubicBezTo>
                    <a:pt x="96" y="18"/>
                    <a:pt x="96" y="18"/>
                    <a:pt x="96" y="18"/>
                  </a:cubicBezTo>
                  <a:cubicBezTo>
                    <a:pt x="44" y="18"/>
                    <a:pt x="7" y="1"/>
                    <a:pt x="6" y="1"/>
                  </a:cubicBezTo>
                  <a:cubicBezTo>
                    <a:pt x="5" y="0"/>
                    <a:pt x="3" y="1"/>
                    <a:pt x="2" y="2"/>
                  </a:cubicBezTo>
                  <a:cubicBezTo>
                    <a:pt x="1" y="3"/>
                    <a:pt x="0" y="5"/>
                    <a:pt x="1" y="7"/>
                  </a:cubicBezTo>
                  <a:cubicBezTo>
                    <a:pt x="21" y="36"/>
                    <a:pt x="21" y="36"/>
                    <a:pt x="21" y="36"/>
                  </a:cubicBezTo>
                  <a:lnTo>
                    <a:pt x="14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4" name="Freeform 134"/>
            <p:cNvSpPr/>
            <p:nvPr/>
          </p:nvSpPr>
          <p:spPr bwMode="auto">
            <a:xfrm>
              <a:off x="2538" y="3740"/>
              <a:ext cx="80" cy="110"/>
            </a:xfrm>
            <a:custGeom>
              <a:avLst/>
              <a:gdLst>
                <a:gd name="T0" fmla="*/ 43 w 43"/>
                <a:gd name="T1" fmla="*/ 0 h 59"/>
                <a:gd name="T2" fmla="*/ 0 w 43"/>
                <a:gd name="T3" fmla="*/ 43 h 59"/>
                <a:gd name="T4" fmla="*/ 43 w 43"/>
                <a:gd name="T5" fmla="*/ 58 h 59"/>
                <a:gd name="T6" fmla="*/ 43 w 43"/>
                <a:gd name="T7" fmla="*/ 0 h 59"/>
              </a:gdLst>
              <a:ahLst/>
              <a:cxnLst>
                <a:cxn ang="0">
                  <a:pos x="T0" y="T1"/>
                </a:cxn>
                <a:cxn ang="0">
                  <a:pos x="T2" y="T3"/>
                </a:cxn>
                <a:cxn ang="0">
                  <a:pos x="T4" y="T5"/>
                </a:cxn>
                <a:cxn ang="0">
                  <a:pos x="T6" y="T7"/>
                </a:cxn>
              </a:cxnLst>
              <a:rect l="0" t="0" r="r" b="b"/>
              <a:pathLst>
                <a:path w="43" h="59">
                  <a:moveTo>
                    <a:pt x="43" y="0"/>
                  </a:moveTo>
                  <a:cubicBezTo>
                    <a:pt x="0" y="43"/>
                    <a:pt x="0" y="43"/>
                    <a:pt x="0" y="43"/>
                  </a:cubicBezTo>
                  <a:cubicBezTo>
                    <a:pt x="13" y="54"/>
                    <a:pt x="28" y="59"/>
                    <a:pt x="43" y="58"/>
                  </a:cubicBez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5" name="Freeform 135"/>
            <p:cNvSpPr/>
            <p:nvPr/>
          </p:nvSpPr>
          <p:spPr bwMode="auto">
            <a:xfrm>
              <a:off x="2632" y="3751"/>
              <a:ext cx="64" cy="95"/>
            </a:xfrm>
            <a:custGeom>
              <a:avLst/>
              <a:gdLst>
                <a:gd name="T0" fmla="*/ 34 w 34"/>
                <a:gd name="T1" fmla="*/ 34 h 51"/>
                <a:gd name="T2" fmla="*/ 0 w 34"/>
                <a:gd name="T3" fmla="*/ 0 h 51"/>
                <a:gd name="T4" fmla="*/ 1 w 34"/>
                <a:gd name="T5" fmla="*/ 51 h 51"/>
                <a:gd name="T6" fmla="*/ 34 w 34"/>
                <a:gd name="T7" fmla="*/ 34 h 51"/>
              </a:gdLst>
              <a:ahLst/>
              <a:cxnLst>
                <a:cxn ang="0">
                  <a:pos x="T0" y="T1"/>
                </a:cxn>
                <a:cxn ang="0">
                  <a:pos x="T2" y="T3"/>
                </a:cxn>
                <a:cxn ang="0">
                  <a:pos x="T4" y="T5"/>
                </a:cxn>
                <a:cxn ang="0">
                  <a:pos x="T6" y="T7"/>
                </a:cxn>
              </a:cxnLst>
              <a:rect l="0" t="0" r="r" b="b"/>
              <a:pathLst>
                <a:path w="34" h="51">
                  <a:moveTo>
                    <a:pt x="34" y="34"/>
                  </a:moveTo>
                  <a:cubicBezTo>
                    <a:pt x="0" y="0"/>
                    <a:pt x="0" y="0"/>
                    <a:pt x="0" y="0"/>
                  </a:cubicBezTo>
                  <a:cubicBezTo>
                    <a:pt x="1" y="51"/>
                    <a:pt x="1" y="51"/>
                    <a:pt x="1" y="51"/>
                  </a:cubicBezTo>
                  <a:cubicBezTo>
                    <a:pt x="13" y="49"/>
                    <a:pt x="25" y="43"/>
                    <a:pt x="3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6" name="Freeform 136"/>
            <p:cNvSpPr/>
            <p:nvPr/>
          </p:nvSpPr>
          <p:spPr bwMode="auto">
            <a:xfrm>
              <a:off x="2499" y="3651"/>
              <a:ext cx="96" cy="63"/>
            </a:xfrm>
            <a:custGeom>
              <a:avLst/>
              <a:gdLst>
                <a:gd name="T0" fmla="*/ 52 w 52"/>
                <a:gd name="T1" fmla="*/ 34 h 34"/>
                <a:gd name="T2" fmla="*/ 18 w 52"/>
                <a:gd name="T3" fmla="*/ 0 h 34"/>
                <a:gd name="T4" fmla="*/ 0 w 52"/>
                <a:gd name="T5" fmla="*/ 34 h 34"/>
                <a:gd name="T6" fmla="*/ 52 w 52"/>
                <a:gd name="T7" fmla="*/ 34 h 34"/>
              </a:gdLst>
              <a:ahLst/>
              <a:cxnLst>
                <a:cxn ang="0">
                  <a:pos x="T0" y="T1"/>
                </a:cxn>
                <a:cxn ang="0">
                  <a:pos x="T2" y="T3"/>
                </a:cxn>
                <a:cxn ang="0">
                  <a:pos x="T4" y="T5"/>
                </a:cxn>
                <a:cxn ang="0">
                  <a:pos x="T6" y="T7"/>
                </a:cxn>
              </a:cxnLst>
              <a:rect l="0" t="0" r="r" b="b"/>
              <a:pathLst>
                <a:path w="52" h="34">
                  <a:moveTo>
                    <a:pt x="52" y="34"/>
                  </a:moveTo>
                  <a:cubicBezTo>
                    <a:pt x="18" y="0"/>
                    <a:pt x="18" y="0"/>
                    <a:pt x="18" y="0"/>
                  </a:cubicBezTo>
                  <a:cubicBezTo>
                    <a:pt x="8" y="10"/>
                    <a:pt x="2" y="22"/>
                    <a:pt x="0" y="34"/>
                  </a:cubicBezTo>
                  <a:lnTo>
                    <a:pt x="52"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7" name="Freeform 137"/>
            <p:cNvSpPr/>
            <p:nvPr/>
          </p:nvSpPr>
          <p:spPr bwMode="auto">
            <a:xfrm>
              <a:off x="2497" y="3729"/>
              <a:ext cx="110" cy="80"/>
            </a:xfrm>
            <a:custGeom>
              <a:avLst/>
              <a:gdLst>
                <a:gd name="T0" fmla="*/ 59 w 59"/>
                <a:gd name="T1" fmla="*/ 0 h 43"/>
                <a:gd name="T2" fmla="*/ 1 w 59"/>
                <a:gd name="T3" fmla="*/ 1 h 43"/>
                <a:gd name="T4" fmla="*/ 16 w 59"/>
                <a:gd name="T5" fmla="*/ 43 h 43"/>
                <a:gd name="T6" fmla="*/ 59 w 59"/>
                <a:gd name="T7" fmla="*/ 0 h 43"/>
              </a:gdLst>
              <a:ahLst/>
              <a:cxnLst>
                <a:cxn ang="0">
                  <a:pos x="T0" y="T1"/>
                </a:cxn>
                <a:cxn ang="0">
                  <a:pos x="T2" y="T3"/>
                </a:cxn>
                <a:cxn ang="0">
                  <a:pos x="T4" y="T5"/>
                </a:cxn>
                <a:cxn ang="0">
                  <a:pos x="T6" y="T7"/>
                </a:cxn>
              </a:cxnLst>
              <a:rect l="0" t="0" r="r" b="b"/>
              <a:pathLst>
                <a:path w="59" h="43">
                  <a:moveTo>
                    <a:pt x="59" y="0"/>
                  </a:moveTo>
                  <a:cubicBezTo>
                    <a:pt x="1" y="1"/>
                    <a:pt x="1" y="1"/>
                    <a:pt x="1" y="1"/>
                  </a:cubicBezTo>
                  <a:cubicBezTo>
                    <a:pt x="0" y="16"/>
                    <a:pt x="6" y="31"/>
                    <a:pt x="16" y="43"/>
                  </a:cubicBezTo>
                  <a:lnTo>
                    <a:pt x="5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8" name="Freeform 138"/>
            <p:cNvSpPr>
              <a:spLocks noEditPoints="1"/>
            </p:cNvSpPr>
            <p:nvPr/>
          </p:nvSpPr>
          <p:spPr bwMode="auto">
            <a:xfrm>
              <a:off x="2612" y="3594"/>
              <a:ext cx="243" cy="174"/>
            </a:xfrm>
            <a:custGeom>
              <a:avLst/>
              <a:gdLst>
                <a:gd name="T0" fmla="*/ 80 w 131"/>
                <a:gd name="T1" fmla="*/ 1 h 94"/>
                <a:gd name="T2" fmla="*/ 79 w 131"/>
                <a:gd name="T3" fmla="*/ 1 h 94"/>
                <a:gd name="T4" fmla="*/ 65 w 131"/>
                <a:gd name="T5" fmla="*/ 0 h 94"/>
                <a:gd name="T6" fmla="*/ 20 w 131"/>
                <a:gd name="T7" fmla="*/ 7 h 94"/>
                <a:gd name="T8" fmla="*/ 20 w 131"/>
                <a:gd name="T9" fmla="*/ 7 h 94"/>
                <a:gd name="T10" fmla="*/ 0 w 131"/>
                <a:gd name="T11" fmla="*/ 26 h 94"/>
                <a:gd name="T12" fmla="*/ 65 w 131"/>
                <a:gd name="T13" fmla="*/ 94 h 94"/>
                <a:gd name="T14" fmla="*/ 131 w 131"/>
                <a:gd name="T15" fmla="*/ 26 h 94"/>
                <a:gd name="T16" fmla="*/ 80 w 131"/>
                <a:gd name="T17" fmla="*/ 1 h 94"/>
                <a:gd name="T18" fmla="*/ 77 w 131"/>
                <a:gd name="T19" fmla="*/ 44 h 94"/>
                <a:gd name="T20" fmla="*/ 72 w 131"/>
                <a:gd name="T21" fmla="*/ 31 h 94"/>
                <a:gd name="T22" fmla="*/ 121 w 131"/>
                <a:gd name="T23" fmla="*/ 31 h 94"/>
                <a:gd name="T24" fmla="*/ 77 w 131"/>
                <a:gd name="T25" fmla="*/ 44 h 94"/>
                <a:gd name="T26" fmla="*/ 68 w 131"/>
                <a:gd name="T27" fmla="*/ 45 h 94"/>
                <a:gd name="T28" fmla="*/ 65 w 131"/>
                <a:gd name="T29" fmla="*/ 45 h 94"/>
                <a:gd name="T30" fmla="*/ 29 w 131"/>
                <a:gd name="T31" fmla="*/ 40 h 94"/>
                <a:gd name="T32" fmla="*/ 64 w 131"/>
                <a:gd name="T33" fmla="*/ 31 h 94"/>
                <a:gd name="T34" fmla="*/ 68 w 131"/>
                <a:gd name="T35" fmla="*/ 45 h 94"/>
                <a:gd name="T36" fmla="*/ 121 w 131"/>
                <a:gd name="T37" fmla="*/ 22 h 94"/>
                <a:gd name="T38" fmla="*/ 74 w 131"/>
                <a:gd name="T39" fmla="*/ 22 h 94"/>
                <a:gd name="T40" fmla="*/ 81 w 131"/>
                <a:gd name="T41" fmla="*/ 9 h 94"/>
                <a:gd name="T42" fmla="*/ 121 w 131"/>
                <a:gd name="T43" fmla="*/ 22 h 94"/>
                <a:gd name="T44" fmla="*/ 72 w 131"/>
                <a:gd name="T45" fmla="*/ 8 h 94"/>
                <a:gd name="T46" fmla="*/ 65 w 131"/>
                <a:gd name="T47" fmla="*/ 21 h 94"/>
                <a:gd name="T48" fmla="*/ 35 w 131"/>
                <a:gd name="T49" fmla="*/ 11 h 94"/>
                <a:gd name="T50" fmla="*/ 65 w 131"/>
                <a:gd name="T51" fmla="*/ 8 h 94"/>
                <a:gd name="T52" fmla="*/ 72 w 131"/>
                <a:gd name="T53" fmla="*/ 8 h 94"/>
                <a:gd name="T54" fmla="*/ 22 w 131"/>
                <a:gd name="T55" fmla="*/ 15 h 94"/>
                <a:gd name="T56" fmla="*/ 52 w 131"/>
                <a:gd name="T57" fmla="*/ 26 h 94"/>
                <a:gd name="T58" fmla="*/ 18 w 131"/>
                <a:gd name="T59" fmla="*/ 34 h 94"/>
                <a:gd name="T60" fmla="*/ 17 w 131"/>
                <a:gd name="T61" fmla="*/ 35 h 94"/>
                <a:gd name="T62" fmla="*/ 8 w 131"/>
                <a:gd name="T63" fmla="*/ 26 h 94"/>
                <a:gd name="T64" fmla="*/ 22 w 131"/>
                <a:gd name="T65" fmla="*/ 1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94">
                  <a:moveTo>
                    <a:pt x="80" y="1"/>
                  </a:moveTo>
                  <a:cubicBezTo>
                    <a:pt x="80" y="1"/>
                    <a:pt x="79" y="1"/>
                    <a:pt x="79" y="1"/>
                  </a:cubicBezTo>
                  <a:cubicBezTo>
                    <a:pt x="75" y="0"/>
                    <a:pt x="70" y="0"/>
                    <a:pt x="65" y="0"/>
                  </a:cubicBezTo>
                  <a:cubicBezTo>
                    <a:pt x="49" y="0"/>
                    <a:pt x="33" y="2"/>
                    <a:pt x="20" y="7"/>
                  </a:cubicBezTo>
                  <a:cubicBezTo>
                    <a:pt x="20" y="7"/>
                    <a:pt x="20" y="7"/>
                    <a:pt x="20" y="7"/>
                  </a:cubicBezTo>
                  <a:cubicBezTo>
                    <a:pt x="8" y="12"/>
                    <a:pt x="0" y="18"/>
                    <a:pt x="0" y="26"/>
                  </a:cubicBezTo>
                  <a:cubicBezTo>
                    <a:pt x="0" y="64"/>
                    <a:pt x="29" y="94"/>
                    <a:pt x="65" y="94"/>
                  </a:cubicBezTo>
                  <a:cubicBezTo>
                    <a:pt x="101" y="94"/>
                    <a:pt x="131" y="64"/>
                    <a:pt x="131" y="26"/>
                  </a:cubicBezTo>
                  <a:cubicBezTo>
                    <a:pt x="131" y="12"/>
                    <a:pt x="106" y="3"/>
                    <a:pt x="80" y="1"/>
                  </a:cubicBezTo>
                  <a:close/>
                  <a:moveTo>
                    <a:pt x="77" y="44"/>
                  </a:moveTo>
                  <a:cubicBezTo>
                    <a:pt x="72" y="31"/>
                    <a:pt x="72" y="31"/>
                    <a:pt x="72" y="31"/>
                  </a:cubicBezTo>
                  <a:cubicBezTo>
                    <a:pt x="121" y="31"/>
                    <a:pt x="121" y="31"/>
                    <a:pt x="121" y="31"/>
                  </a:cubicBezTo>
                  <a:cubicBezTo>
                    <a:pt x="115" y="36"/>
                    <a:pt x="100" y="43"/>
                    <a:pt x="77" y="44"/>
                  </a:cubicBezTo>
                  <a:close/>
                  <a:moveTo>
                    <a:pt x="68" y="45"/>
                  </a:moveTo>
                  <a:cubicBezTo>
                    <a:pt x="67" y="45"/>
                    <a:pt x="66" y="45"/>
                    <a:pt x="65" y="45"/>
                  </a:cubicBezTo>
                  <a:cubicBezTo>
                    <a:pt x="51" y="45"/>
                    <a:pt x="38" y="43"/>
                    <a:pt x="29" y="40"/>
                  </a:cubicBezTo>
                  <a:cubicBezTo>
                    <a:pt x="64" y="31"/>
                    <a:pt x="64" y="31"/>
                    <a:pt x="64" y="31"/>
                  </a:cubicBezTo>
                  <a:lnTo>
                    <a:pt x="68" y="45"/>
                  </a:lnTo>
                  <a:close/>
                  <a:moveTo>
                    <a:pt x="121" y="22"/>
                  </a:moveTo>
                  <a:cubicBezTo>
                    <a:pt x="74" y="22"/>
                    <a:pt x="74" y="22"/>
                    <a:pt x="74" y="22"/>
                  </a:cubicBezTo>
                  <a:cubicBezTo>
                    <a:pt x="81" y="9"/>
                    <a:pt x="81" y="9"/>
                    <a:pt x="81" y="9"/>
                  </a:cubicBezTo>
                  <a:cubicBezTo>
                    <a:pt x="102" y="11"/>
                    <a:pt x="116" y="17"/>
                    <a:pt x="121" y="22"/>
                  </a:cubicBezTo>
                  <a:close/>
                  <a:moveTo>
                    <a:pt x="72" y="8"/>
                  </a:moveTo>
                  <a:cubicBezTo>
                    <a:pt x="65" y="21"/>
                    <a:pt x="65" y="21"/>
                    <a:pt x="65" y="21"/>
                  </a:cubicBezTo>
                  <a:cubicBezTo>
                    <a:pt x="35" y="11"/>
                    <a:pt x="35" y="11"/>
                    <a:pt x="35" y="11"/>
                  </a:cubicBezTo>
                  <a:cubicBezTo>
                    <a:pt x="44" y="9"/>
                    <a:pt x="54" y="8"/>
                    <a:pt x="65" y="8"/>
                  </a:cubicBezTo>
                  <a:cubicBezTo>
                    <a:pt x="68" y="8"/>
                    <a:pt x="70" y="8"/>
                    <a:pt x="72" y="8"/>
                  </a:cubicBezTo>
                  <a:close/>
                  <a:moveTo>
                    <a:pt x="22" y="15"/>
                  </a:moveTo>
                  <a:cubicBezTo>
                    <a:pt x="52" y="26"/>
                    <a:pt x="52" y="26"/>
                    <a:pt x="52" y="26"/>
                  </a:cubicBezTo>
                  <a:cubicBezTo>
                    <a:pt x="18" y="34"/>
                    <a:pt x="18" y="34"/>
                    <a:pt x="18" y="34"/>
                  </a:cubicBezTo>
                  <a:cubicBezTo>
                    <a:pt x="18" y="35"/>
                    <a:pt x="17" y="35"/>
                    <a:pt x="17" y="35"/>
                  </a:cubicBezTo>
                  <a:cubicBezTo>
                    <a:pt x="11" y="33"/>
                    <a:pt x="8" y="29"/>
                    <a:pt x="8" y="26"/>
                  </a:cubicBezTo>
                  <a:cubicBezTo>
                    <a:pt x="8" y="23"/>
                    <a:pt x="13" y="19"/>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9" name="Freeform 139"/>
            <p:cNvSpPr>
              <a:spLocks noEditPoints="1"/>
            </p:cNvSpPr>
            <p:nvPr/>
          </p:nvSpPr>
          <p:spPr bwMode="auto">
            <a:xfrm>
              <a:off x="4827" y="1984"/>
              <a:ext cx="356" cy="356"/>
            </a:xfrm>
            <a:custGeom>
              <a:avLst/>
              <a:gdLst>
                <a:gd name="T0" fmla="*/ 190 w 192"/>
                <a:gd name="T1" fmla="*/ 63 h 192"/>
                <a:gd name="T2" fmla="*/ 188 w 192"/>
                <a:gd name="T3" fmla="*/ 60 h 192"/>
                <a:gd name="T4" fmla="*/ 130 w 192"/>
                <a:gd name="T5" fmla="*/ 36 h 192"/>
                <a:gd name="T6" fmla="*/ 137 w 192"/>
                <a:gd name="T7" fmla="*/ 18 h 192"/>
                <a:gd name="T8" fmla="*/ 186 w 192"/>
                <a:gd name="T9" fmla="*/ 8 h 192"/>
                <a:gd name="T10" fmla="*/ 189 w 192"/>
                <a:gd name="T11" fmla="*/ 4 h 192"/>
                <a:gd name="T12" fmla="*/ 185 w 192"/>
                <a:gd name="T13" fmla="*/ 0 h 192"/>
                <a:gd name="T14" fmla="*/ 133 w 192"/>
                <a:gd name="T15" fmla="*/ 11 h 192"/>
                <a:gd name="T16" fmla="*/ 130 w 192"/>
                <a:gd name="T17" fmla="*/ 13 h 192"/>
                <a:gd name="T18" fmla="*/ 122 w 192"/>
                <a:gd name="T19" fmla="*/ 35 h 192"/>
                <a:gd name="T20" fmla="*/ 96 w 192"/>
                <a:gd name="T21" fmla="*/ 34 h 192"/>
                <a:gd name="T22" fmla="*/ 3 w 192"/>
                <a:gd name="T23" fmla="*/ 61 h 192"/>
                <a:gd name="T24" fmla="*/ 3 w 192"/>
                <a:gd name="T25" fmla="*/ 63 h 192"/>
                <a:gd name="T26" fmla="*/ 0 w 192"/>
                <a:gd name="T27" fmla="*/ 86 h 192"/>
                <a:gd name="T28" fmla="*/ 96 w 192"/>
                <a:gd name="T29" fmla="*/ 192 h 192"/>
                <a:gd name="T30" fmla="*/ 192 w 192"/>
                <a:gd name="T31" fmla="*/ 86 h 192"/>
                <a:gd name="T32" fmla="*/ 190 w 192"/>
                <a:gd name="T33" fmla="*/ 63 h 192"/>
                <a:gd name="T34" fmla="*/ 96 w 192"/>
                <a:gd name="T35" fmla="*/ 90 h 192"/>
                <a:gd name="T36" fmla="*/ 10 w 192"/>
                <a:gd name="T37" fmla="*/ 66 h 192"/>
                <a:gd name="T38" fmla="*/ 96 w 192"/>
                <a:gd name="T39" fmla="*/ 42 h 192"/>
                <a:gd name="T40" fmla="*/ 118 w 192"/>
                <a:gd name="T41" fmla="*/ 43 h 192"/>
                <a:gd name="T42" fmla="*/ 107 w 192"/>
                <a:gd name="T43" fmla="*/ 71 h 192"/>
                <a:gd name="T44" fmla="*/ 109 w 192"/>
                <a:gd name="T45" fmla="*/ 76 h 192"/>
                <a:gd name="T46" fmla="*/ 111 w 192"/>
                <a:gd name="T47" fmla="*/ 77 h 192"/>
                <a:gd name="T48" fmla="*/ 114 w 192"/>
                <a:gd name="T49" fmla="*/ 74 h 192"/>
                <a:gd name="T50" fmla="*/ 127 w 192"/>
                <a:gd name="T51" fmla="*/ 43 h 192"/>
                <a:gd name="T52" fmla="*/ 181 w 192"/>
                <a:gd name="T53" fmla="*/ 66 h 192"/>
                <a:gd name="T54" fmla="*/ 96 w 192"/>
                <a:gd name="T55" fmla="*/ 9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92">
                  <a:moveTo>
                    <a:pt x="190" y="63"/>
                  </a:moveTo>
                  <a:cubicBezTo>
                    <a:pt x="190" y="62"/>
                    <a:pt x="189" y="61"/>
                    <a:pt x="188" y="60"/>
                  </a:cubicBezTo>
                  <a:cubicBezTo>
                    <a:pt x="183" y="48"/>
                    <a:pt x="158" y="39"/>
                    <a:pt x="130" y="36"/>
                  </a:cubicBezTo>
                  <a:cubicBezTo>
                    <a:pt x="137" y="18"/>
                    <a:pt x="137" y="18"/>
                    <a:pt x="137" y="18"/>
                  </a:cubicBezTo>
                  <a:cubicBezTo>
                    <a:pt x="186" y="8"/>
                    <a:pt x="186" y="8"/>
                    <a:pt x="186" y="8"/>
                  </a:cubicBezTo>
                  <a:cubicBezTo>
                    <a:pt x="188" y="8"/>
                    <a:pt x="190" y="6"/>
                    <a:pt x="189" y="4"/>
                  </a:cubicBezTo>
                  <a:cubicBezTo>
                    <a:pt x="189" y="1"/>
                    <a:pt x="187" y="0"/>
                    <a:pt x="185" y="0"/>
                  </a:cubicBezTo>
                  <a:cubicBezTo>
                    <a:pt x="133" y="11"/>
                    <a:pt x="133" y="11"/>
                    <a:pt x="133" y="11"/>
                  </a:cubicBezTo>
                  <a:cubicBezTo>
                    <a:pt x="132" y="11"/>
                    <a:pt x="131" y="12"/>
                    <a:pt x="130" y="13"/>
                  </a:cubicBezTo>
                  <a:cubicBezTo>
                    <a:pt x="122" y="35"/>
                    <a:pt x="122" y="35"/>
                    <a:pt x="122" y="35"/>
                  </a:cubicBezTo>
                  <a:cubicBezTo>
                    <a:pt x="113" y="34"/>
                    <a:pt x="105" y="34"/>
                    <a:pt x="96" y="34"/>
                  </a:cubicBezTo>
                  <a:cubicBezTo>
                    <a:pt x="54" y="34"/>
                    <a:pt x="9" y="43"/>
                    <a:pt x="3" y="61"/>
                  </a:cubicBezTo>
                  <a:cubicBezTo>
                    <a:pt x="3" y="62"/>
                    <a:pt x="3" y="62"/>
                    <a:pt x="3" y="63"/>
                  </a:cubicBezTo>
                  <a:cubicBezTo>
                    <a:pt x="1" y="70"/>
                    <a:pt x="0" y="78"/>
                    <a:pt x="0" y="86"/>
                  </a:cubicBezTo>
                  <a:cubicBezTo>
                    <a:pt x="0" y="144"/>
                    <a:pt x="43" y="192"/>
                    <a:pt x="96" y="192"/>
                  </a:cubicBezTo>
                  <a:cubicBezTo>
                    <a:pt x="149" y="192"/>
                    <a:pt x="192" y="144"/>
                    <a:pt x="192" y="86"/>
                  </a:cubicBezTo>
                  <a:cubicBezTo>
                    <a:pt x="192" y="78"/>
                    <a:pt x="192" y="70"/>
                    <a:pt x="190" y="63"/>
                  </a:cubicBezTo>
                  <a:close/>
                  <a:moveTo>
                    <a:pt x="96" y="90"/>
                  </a:moveTo>
                  <a:cubicBezTo>
                    <a:pt x="43" y="90"/>
                    <a:pt x="10" y="76"/>
                    <a:pt x="10" y="66"/>
                  </a:cubicBezTo>
                  <a:cubicBezTo>
                    <a:pt x="10" y="56"/>
                    <a:pt x="43" y="42"/>
                    <a:pt x="96" y="42"/>
                  </a:cubicBezTo>
                  <a:cubicBezTo>
                    <a:pt x="104" y="42"/>
                    <a:pt x="111" y="42"/>
                    <a:pt x="118" y="43"/>
                  </a:cubicBezTo>
                  <a:cubicBezTo>
                    <a:pt x="107" y="71"/>
                    <a:pt x="107" y="71"/>
                    <a:pt x="107" y="71"/>
                  </a:cubicBezTo>
                  <a:cubicBezTo>
                    <a:pt x="106" y="73"/>
                    <a:pt x="107" y="76"/>
                    <a:pt x="109" y="76"/>
                  </a:cubicBezTo>
                  <a:cubicBezTo>
                    <a:pt x="110" y="77"/>
                    <a:pt x="110" y="77"/>
                    <a:pt x="111" y="77"/>
                  </a:cubicBezTo>
                  <a:cubicBezTo>
                    <a:pt x="112" y="77"/>
                    <a:pt x="114" y="76"/>
                    <a:pt x="114" y="74"/>
                  </a:cubicBezTo>
                  <a:cubicBezTo>
                    <a:pt x="127" y="43"/>
                    <a:pt x="127" y="43"/>
                    <a:pt x="127" y="43"/>
                  </a:cubicBezTo>
                  <a:cubicBezTo>
                    <a:pt x="161" y="47"/>
                    <a:pt x="181" y="58"/>
                    <a:pt x="181" y="66"/>
                  </a:cubicBezTo>
                  <a:cubicBezTo>
                    <a:pt x="181" y="76"/>
                    <a:pt x="149" y="90"/>
                    <a:pt x="96"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40" name="Freeform 140"/>
            <p:cNvSpPr/>
            <p:nvPr/>
          </p:nvSpPr>
          <p:spPr bwMode="auto">
            <a:xfrm>
              <a:off x="4886" y="2075"/>
              <a:ext cx="245" cy="63"/>
            </a:xfrm>
            <a:custGeom>
              <a:avLst/>
              <a:gdLst>
                <a:gd name="T0" fmla="*/ 96 w 132"/>
                <a:gd name="T1" fmla="*/ 2 h 34"/>
                <a:gd name="T2" fmla="*/ 86 w 132"/>
                <a:gd name="T3" fmla="*/ 27 h 34"/>
                <a:gd name="T4" fmla="*/ 79 w 132"/>
                <a:gd name="T5" fmla="*/ 32 h 34"/>
                <a:gd name="T6" fmla="*/ 76 w 132"/>
                <a:gd name="T7" fmla="*/ 31 h 34"/>
                <a:gd name="T8" fmla="*/ 71 w 132"/>
                <a:gd name="T9" fmla="*/ 21 h 34"/>
                <a:gd name="T10" fmla="*/ 79 w 132"/>
                <a:gd name="T11" fmla="*/ 1 h 34"/>
                <a:gd name="T12" fmla="*/ 66 w 132"/>
                <a:gd name="T13" fmla="*/ 0 h 34"/>
                <a:gd name="T14" fmla="*/ 0 w 132"/>
                <a:gd name="T15" fmla="*/ 17 h 34"/>
                <a:gd name="T16" fmla="*/ 66 w 132"/>
                <a:gd name="T17" fmla="*/ 34 h 34"/>
                <a:gd name="T18" fmla="*/ 132 w 132"/>
                <a:gd name="T19" fmla="*/ 17 h 34"/>
                <a:gd name="T20" fmla="*/ 96 w 132"/>
                <a:gd name="T21"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34">
                  <a:moveTo>
                    <a:pt x="96" y="2"/>
                  </a:moveTo>
                  <a:cubicBezTo>
                    <a:pt x="86" y="27"/>
                    <a:pt x="86" y="27"/>
                    <a:pt x="86" y="27"/>
                  </a:cubicBezTo>
                  <a:cubicBezTo>
                    <a:pt x="85" y="30"/>
                    <a:pt x="82" y="32"/>
                    <a:pt x="79" y="32"/>
                  </a:cubicBezTo>
                  <a:cubicBezTo>
                    <a:pt x="78" y="32"/>
                    <a:pt x="77" y="32"/>
                    <a:pt x="76" y="31"/>
                  </a:cubicBezTo>
                  <a:cubicBezTo>
                    <a:pt x="71" y="30"/>
                    <a:pt x="69" y="25"/>
                    <a:pt x="71" y="21"/>
                  </a:cubicBezTo>
                  <a:cubicBezTo>
                    <a:pt x="79" y="1"/>
                    <a:pt x="79" y="1"/>
                    <a:pt x="79" y="1"/>
                  </a:cubicBezTo>
                  <a:cubicBezTo>
                    <a:pt x="75" y="0"/>
                    <a:pt x="70" y="0"/>
                    <a:pt x="66" y="0"/>
                  </a:cubicBezTo>
                  <a:cubicBezTo>
                    <a:pt x="29" y="0"/>
                    <a:pt x="0" y="8"/>
                    <a:pt x="0" y="17"/>
                  </a:cubicBezTo>
                  <a:cubicBezTo>
                    <a:pt x="0" y="27"/>
                    <a:pt x="29" y="34"/>
                    <a:pt x="66" y="34"/>
                  </a:cubicBezTo>
                  <a:cubicBezTo>
                    <a:pt x="102" y="34"/>
                    <a:pt x="132" y="27"/>
                    <a:pt x="132" y="17"/>
                  </a:cubicBezTo>
                  <a:cubicBezTo>
                    <a:pt x="132" y="11"/>
                    <a:pt x="117" y="5"/>
                    <a:pt x="9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41" name="Freeform 141"/>
            <p:cNvSpPr>
              <a:spLocks noEditPoints="1"/>
            </p:cNvSpPr>
            <p:nvPr/>
          </p:nvSpPr>
          <p:spPr bwMode="auto">
            <a:xfrm>
              <a:off x="6439" y="1405"/>
              <a:ext cx="147" cy="95"/>
            </a:xfrm>
            <a:custGeom>
              <a:avLst/>
              <a:gdLst>
                <a:gd name="T0" fmla="*/ 17 w 79"/>
                <a:gd name="T1" fmla="*/ 0 h 51"/>
                <a:gd name="T2" fmla="*/ 17 w 79"/>
                <a:gd name="T3" fmla="*/ 7 h 51"/>
                <a:gd name="T4" fmla="*/ 9 w 79"/>
                <a:gd name="T5" fmla="*/ 4 h 51"/>
                <a:gd name="T6" fmla="*/ 1 w 79"/>
                <a:gd name="T7" fmla="*/ 23 h 51"/>
                <a:gd name="T8" fmla="*/ 15 w 79"/>
                <a:gd name="T9" fmla="*/ 39 h 51"/>
                <a:gd name="T10" fmla="*/ 19 w 79"/>
                <a:gd name="T11" fmla="*/ 37 h 51"/>
                <a:gd name="T12" fmla="*/ 41 w 79"/>
                <a:gd name="T13" fmla="*/ 51 h 51"/>
                <a:gd name="T14" fmla="*/ 55 w 79"/>
                <a:gd name="T15" fmla="*/ 51 h 51"/>
                <a:gd name="T16" fmla="*/ 79 w 79"/>
                <a:gd name="T17" fmla="*/ 27 h 51"/>
                <a:gd name="T18" fmla="*/ 79 w 79"/>
                <a:gd name="T19" fmla="*/ 0 h 51"/>
                <a:gd name="T20" fmla="*/ 17 w 79"/>
                <a:gd name="T21" fmla="*/ 0 h 51"/>
                <a:gd name="T22" fmla="*/ 14 w 79"/>
                <a:gd name="T23" fmla="*/ 35 h 51"/>
                <a:gd name="T24" fmla="*/ 5 w 79"/>
                <a:gd name="T25" fmla="*/ 22 h 51"/>
                <a:gd name="T26" fmla="*/ 10 w 79"/>
                <a:gd name="T27" fmla="*/ 8 h 51"/>
                <a:gd name="T28" fmla="*/ 17 w 79"/>
                <a:gd name="T29" fmla="*/ 13 h 51"/>
                <a:gd name="T30" fmla="*/ 17 w 79"/>
                <a:gd name="T31" fmla="*/ 27 h 51"/>
                <a:gd name="T32" fmla="*/ 18 w 79"/>
                <a:gd name="T33" fmla="*/ 32 h 51"/>
                <a:gd name="T34" fmla="*/ 14 w 79"/>
                <a:gd name="T35" fmla="*/ 3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51">
                  <a:moveTo>
                    <a:pt x="17" y="0"/>
                  </a:moveTo>
                  <a:cubicBezTo>
                    <a:pt x="17" y="7"/>
                    <a:pt x="17" y="7"/>
                    <a:pt x="17" y="7"/>
                  </a:cubicBezTo>
                  <a:cubicBezTo>
                    <a:pt x="15" y="5"/>
                    <a:pt x="12" y="3"/>
                    <a:pt x="9" y="4"/>
                  </a:cubicBezTo>
                  <a:cubicBezTo>
                    <a:pt x="3" y="5"/>
                    <a:pt x="0" y="13"/>
                    <a:pt x="1" y="23"/>
                  </a:cubicBezTo>
                  <a:cubicBezTo>
                    <a:pt x="3" y="33"/>
                    <a:pt x="9" y="40"/>
                    <a:pt x="15" y="39"/>
                  </a:cubicBezTo>
                  <a:cubicBezTo>
                    <a:pt x="17" y="38"/>
                    <a:pt x="18" y="38"/>
                    <a:pt x="19" y="37"/>
                  </a:cubicBezTo>
                  <a:cubicBezTo>
                    <a:pt x="23" y="45"/>
                    <a:pt x="31" y="51"/>
                    <a:pt x="41" y="51"/>
                  </a:cubicBezTo>
                  <a:cubicBezTo>
                    <a:pt x="55" y="51"/>
                    <a:pt x="55" y="51"/>
                    <a:pt x="55" y="51"/>
                  </a:cubicBezTo>
                  <a:cubicBezTo>
                    <a:pt x="68" y="51"/>
                    <a:pt x="79" y="41"/>
                    <a:pt x="79" y="27"/>
                  </a:cubicBezTo>
                  <a:cubicBezTo>
                    <a:pt x="79" y="0"/>
                    <a:pt x="79" y="0"/>
                    <a:pt x="79" y="0"/>
                  </a:cubicBezTo>
                  <a:lnTo>
                    <a:pt x="17" y="0"/>
                  </a:lnTo>
                  <a:close/>
                  <a:moveTo>
                    <a:pt x="14" y="35"/>
                  </a:moveTo>
                  <a:cubicBezTo>
                    <a:pt x="11" y="35"/>
                    <a:pt x="6" y="30"/>
                    <a:pt x="5" y="22"/>
                  </a:cubicBezTo>
                  <a:cubicBezTo>
                    <a:pt x="4" y="15"/>
                    <a:pt x="6" y="9"/>
                    <a:pt x="10" y="8"/>
                  </a:cubicBezTo>
                  <a:cubicBezTo>
                    <a:pt x="12" y="7"/>
                    <a:pt x="15" y="10"/>
                    <a:pt x="17" y="13"/>
                  </a:cubicBezTo>
                  <a:cubicBezTo>
                    <a:pt x="17" y="27"/>
                    <a:pt x="17" y="27"/>
                    <a:pt x="17" y="27"/>
                  </a:cubicBezTo>
                  <a:cubicBezTo>
                    <a:pt x="17" y="29"/>
                    <a:pt x="17" y="31"/>
                    <a:pt x="18" y="32"/>
                  </a:cubicBezTo>
                  <a:cubicBezTo>
                    <a:pt x="17" y="33"/>
                    <a:pt x="16" y="34"/>
                    <a:pt x="1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grpSp>
      <p:sp>
        <p:nvSpPr>
          <p:cNvPr id="143" name="MH_Entry_1"/>
          <p:cNvSpPr>
            <a:spLocks noChangeArrowheads="1"/>
          </p:cNvSpPr>
          <p:nvPr>
            <p:custDataLst>
              <p:tags r:id="rId1"/>
            </p:custDataLst>
          </p:nvPr>
        </p:nvSpPr>
        <p:spPr bwMode="auto">
          <a:xfrm>
            <a:off x="300610" y="157913"/>
            <a:ext cx="509440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smtClean="0">
                <a:ln>
                  <a:noFill/>
                </a:ln>
                <a:solidFill>
                  <a:srgbClr val="262626">
                    <a:lumMod val="75000"/>
                    <a:lumOff val="25000"/>
                  </a:srgbClr>
                </a:solidFill>
                <a:effectLst/>
                <a:uLnTx/>
                <a:uFillTx/>
                <a:latin typeface="Roboto light"/>
                <a:ea typeface="+mn-ea"/>
                <a:cs typeface="+mn-cs"/>
                <a:sym typeface="+mn-lt"/>
              </a:rPr>
              <a:t>赠送图标</a:t>
            </a:r>
            <a:endParaRPr kumimoji="0" lang="zh-CN" altLang="en-US" sz="2400" b="0" i="0" u="none" strike="noStrike" kern="1200" cap="none" spc="0" normalizeH="0" baseline="0" noProof="0" dirty="0">
              <a:ln>
                <a:noFill/>
              </a:ln>
              <a:solidFill>
                <a:srgbClr val="262626">
                  <a:lumMod val="75000"/>
                  <a:lumOff val="25000"/>
                </a:srgbClr>
              </a:solidFill>
              <a:effectLst/>
              <a:uLnTx/>
              <a:uFillTx/>
              <a:latin typeface="Roboto light"/>
              <a:ea typeface="+mn-ea"/>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039465" y="1028670"/>
            <a:ext cx="10113070" cy="4800659"/>
            <a:chOff x="469" y="449"/>
            <a:chExt cx="7213" cy="3424"/>
          </a:xfrm>
          <a:solidFill>
            <a:schemeClr val="tx1">
              <a:lumMod val="50000"/>
              <a:lumOff val="50000"/>
            </a:schemeClr>
          </a:solidFill>
        </p:grpSpPr>
        <p:sp>
          <p:nvSpPr>
            <p:cNvPr id="5" name="Freeform 5"/>
            <p:cNvSpPr/>
            <p:nvPr/>
          </p:nvSpPr>
          <p:spPr bwMode="auto">
            <a:xfrm>
              <a:off x="3523" y="1259"/>
              <a:ext cx="385" cy="298"/>
            </a:xfrm>
            <a:custGeom>
              <a:avLst/>
              <a:gdLst>
                <a:gd name="T0" fmla="*/ 188 w 212"/>
                <a:gd name="T1" fmla="*/ 32 h 164"/>
                <a:gd name="T2" fmla="*/ 155 w 212"/>
                <a:gd name="T3" fmla="*/ 37 h 164"/>
                <a:gd name="T4" fmla="*/ 62 w 212"/>
                <a:gd name="T5" fmla="*/ 107 h 164"/>
                <a:gd name="T6" fmla="*/ 53 w 212"/>
                <a:gd name="T7" fmla="*/ 131 h 164"/>
                <a:gd name="T8" fmla="*/ 20 w 212"/>
                <a:gd name="T9" fmla="*/ 137 h 164"/>
                <a:gd name="T10" fmla="*/ 6 w 212"/>
                <a:gd name="T11" fmla="*/ 126 h 164"/>
                <a:gd name="T12" fmla="*/ 21 w 212"/>
                <a:gd name="T13" fmla="*/ 94 h 164"/>
                <a:gd name="T14" fmla="*/ 72 w 212"/>
                <a:gd name="T15" fmla="*/ 48 h 164"/>
                <a:gd name="T16" fmla="*/ 140 w 212"/>
                <a:gd name="T17" fmla="*/ 0 h 164"/>
                <a:gd name="T18" fmla="*/ 17 w 212"/>
                <a:gd name="T19" fmla="*/ 76 h 164"/>
                <a:gd name="T20" fmla="*/ 0 w 212"/>
                <a:gd name="T21" fmla="*/ 111 h 164"/>
                <a:gd name="T22" fmla="*/ 5 w 212"/>
                <a:gd name="T23" fmla="*/ 136 h 164"/>
                <a:gd name="T24" fmla="*/ 47 w 212"/>
                <a:gd name="T25" fmla="*/ 156 h 164"/>
                <a:gd name="T26" fmla="*/ 146 w 212"/>
                <a:gd name="T27" fmla="*/ 113 h 164"/>
                <a:gd name="T28" fmla="*/ 188 w 212"/>
                <a:gd name="T29" fmla="*/ 3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 h="164">
                  <a:moveTo>
                    <a:pt x="188" y="32"/>
                  </a:moveTo>
                  <a:cubicBezTo>
                    <a:pt x="184" y="23"/>
                    <a:pt x="174" y="28"/>
                    <a:pt x="155" y="37"/>
                  </a:cubicBezTo>
                  <a:cubicBezTo>
                    <a:pt x="137" y="46"/>
                    <a:pt x="62" y="107"/>
                    <a:pt x="62" y="107"/>
                  </a:cubicBezTo>
                  <a:cubicBezTo>
                    <a:pt x="62" y="107"/>
                    <a:pt x="59" y="122"/>
                    <a:pt x="53" y="131"/>
                  </a:cubicBezTo>
                  <a:cubicBezTo>
                    <a:pt x="47" y="139"/>
                    <a:pt x="33" y="140"/>
                    <a:pt x="20" y="137"/>
                  </a:cubicBezTo>
                  <a:cubicBezTo>
                    <a:pt x="20" y="137"/>
                    <a:pt x="10" y="131"/>
                    <a:pt x="6" y="126"/>
                  </a:cubicBezTo>
                  <a:cubicBezTo>
                    <a:pt x="6" y="126"/>
                    <a:pt x="7" y="99"/>
                    <a:pt x="21" y="94"/>
                  </a:cubicBezTo>
                  <a:cubicBezTo>
                    <a:pt x="21" y="94"/>
                    <a:pt x="55" y="58"/>
                    <a:pt x="72" y="48"/>
                  </a:cubicBezTo>
                  <a:cubicBezTo>
                    <a:pt x="140" y="0"/>
                    <a:pt x="140" y="0"/>
                    <a:pt x="140" y="0"/>
                  </a:cubicBezTo>
                  <a:cubicBezTo>
                    <a:pt x="103" y="0"/>
                    <a:pt x="43" y="56"/>
                    <a:pt x="17" y="76"/>
                  </a:cubicBezTo>
                  <a:cubicBezTo>
                    <a:pt x="4" y="85"/>
                    <a:pt x="0" y="99"/>
                    <a:pt x="0" y="111"/>
                  </a:cubicBezTo>
                  <a:cubicBezTo>
                    <a:pt x="0" y="123"/>
                    <a:pt x="4" y="133"/>
                    <a:pt x="5" y="136"/>
                  </a:cubicBezTo>
                  <a:cubicBezTo>
                    <a:pt x="8" y="141"/>
                    <a:pt x="16" y="152"/>
                    <a:pt x="47" y="156"/>
                  </a:cubicBezTo>
                  <a:cubicBezTo>
                    <a:pt x="78" y="161"/>
                    <a:pt x="80" y="164"/>
                    <a:pt x="146" y="113"/>
                  </a:cubicBezTo>
                  <a:cubicBezTo>
                    <a:pt x="212" y="62"/>
                    <a:pt x="188" y="32"/>
                    <a:pt x="18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 name="Freeform 6"/>
            <p:cNvSpPr/>
            <p:nvPr/>
          </p:nvSpPr>
          <p:spPr bwMode="auto">
            <a:xfrm>
              <a:off x="3565" y="1290"/>
              <a:ext cx="257" cy="211"/>
            </a:xfrm>
            <a:custGeom>
              <a:avLst/>
              <a:gdLst>
                <a:gd name="T0" fmla="*/ 107 w 142"/>
                <a:gd name="T1" fmla="*/ 14 h 116"/>
                <a:gd name="T2" fmla="*/ 105 w 142"/>
                <a:gd name="T3" fmla="*/ 16 h 116"/>
                <a:gd name="T4" fmla="*/ 99 w 142"/>
                <a:gd name="T5" fmla="*/ 19 h 116"/>
                <a:gd name="T6" fmla="*/ 98 w 142"/>
                <a:gd name="T7" fmla="*/ 19 h 116"/>
                <a:gd name="T8" fmla="*/ 76 w 142"/>
                <a:gd name="T9" fmla="*/ 34 h 116"/>
                <a:gd name="T10" fmla="*/ 64 w 142"/>
                <a:gd name="T11" fmla="*/ 45 h 116"/>
                <a:gd name="T12" fmla="*/ 43 w 142"/>
                <a:gd name="T13" fmla="*/ 62 h 116"/>
                <a:gd name="T14" fmla="*/ 29 w 142"/>
                <a:gd name="T15" fmla="*/ 73 h 116"/>
                <a:gd name="T16" fmla="*/ 26 w 142"/>
                <a:gd name="T17" fmla="*/ 73 h 116"/>
                <a:gd name="T18" fmla="*/ 16 w 142"/>
                <a:gd name="T19" fmla="*/ 77 h 116"/>
                <a:gd name="T20" fmla="*/ 10 w 142"/>
                <a:gd name="T21" fmla="*/ 90 h 116"/>
                <a:gd name="T22" fmla="*/ 10 w 142"/>
                <a:gd name="T23" fmla="*/ 91 h 116"/>
                <a:gd name="T24" fmla="*/ 8 w 142"/>
                <a:gd name="T25" fmla="*/ 105 h 116"/>
                <a:gd name="T26" fmla="*/ 6 w 142"/>
                <a:gd name="T27" fmla="*/ 105 h 116"/>
                <a:gd name="T28" fmla="*/ 0 w 142"/>
                <a:gd name="T29" fmla="*/ 112 h 116"/>
                <a:gd name="T30" fmla="*/ 4 w 142"/>
                <a:gd name="T31" fmla="*/ 116 h 116"/>
                <a:gd name="T32" fmla="*/ 4 w 142"/>
                <a:gd name="T33" fmla="*/ 116 h 116"/>
                <a:gd name="T34" fmla="*/ 8 w 142"/>
                <a:gd name="T35" fmla="*/ 114 h 116"/>
                <a:gd name="T36" fmla="*/ 14 w 142"/>
                <a:gd name="T37" fmla="*/ 111 h 116"/>
                <a:gd name="T38" fmla="*/ 18 w 142"/>
                <a:gd name="T39" fmla="*/ 91 h 116"/>
                <a:gd name="T40" fmla="*/ 18 w 142"/>
                <a:gd name="T41" fmla="*/ 90 h 116"/>
                <a:gd name="T42" fmla="*/ 21 w 142"/>
                <a:gd name="T43" fmla="*/ 84 h 116"/>
                <a:gd name="T44" fmla="*/ 28 w 142"/>
                <a:gd name="T45" fmla="*/ 81 h 116"/>
                <a:gd name="T46" fmla="*/ 31 w 142"/>
                <a:gd name="T47" fmla="*/ 81 h 116"/>
                <a:gd name="T48" fmla="*/ 51 w 142"/>
                <a:gd name="T49" fmla="*/ 65 h 116"/>
                <a:gd name="T50" fmla="*/ 65 w 142"/>
                <a:gd name="T51" fmla="*/ 53 h 116"/>
                <a:gd name="T52" fmla="*/ 83 w 142"/>
                <a:gd name="T53" fmla="*/ 37 h 116"/>
                <a:gd name="T54" fmla="*/ 100 w 142"/>
                <a:gd name="T55" fmla="*/ 28 h 116"/>
                <a:gd name="T56" fmla="*/ 101 w 142"/>
                <a:gd name="T57" fmla="*/ 27 h 116"/>
                <a:gd name="T58" fmla="*/ 112 w 142"/>
                <a:gd name="T59" fmla="*/ 22 h 116"/>
                <a:gd name="T60" fmla="*/ 115 w 142"/>
                <a:gd name="T61" fmla="*/ 17 h 116"/>
                <a:gd name="T62" fmla="*/ 118 w 142"/>
                <a:gd name="T63" fmla="*/ 11 h 116"/>
                <a:gd name="T64" fmla="*/ 135 w 142"/>
                <a:gd name="T65" fmla="*/ 8 h 116"/>
                <a:gd name="T66" fmla="*/ 138 w 142"/>
                <a:gd name="T67" fmla="*/ 8 h 116"/>
                <a:gd name="T68" fmla="*/ 142 w 142"/>
                <a:gd name="T69" fmla="*/ 4 h 116"/>
                <a:gd name="T70" fmla="*/ 138 w 142"/>
                <a:gd name="T71" fmla="*/ 0 h 116"/>
                <a:gd name="T72" fmla="*/ 135 w 142"/>
                <a:gd name="T73" fmla="*/ 0 h 116"/>
                <a:gd name="T74" fmla="*/ 113 w 142"/>
                <a:gd name="T75" fmla="*/ 5 h 116"/>
                <a:gd name="T76" fmla="*/ 107 w 142"/>
                <a:gd name="T77" fmla="*/ 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16">
                  <a:moveTo>
                    <a:pt x="107" y="14"/>
                  </a:moveTo>
                  <a:cubicBezTo>
                    <a:pt x="106" y="15"/>
                    <a:pt x="106" y="16"/>
                    <a:pt x="105" y="16"/>
                  </a:cubicBezTo>
                  <a:cubicBezTo>
                    <a:pt x="105" y="17"/>
                    <a:pt x="103" y="18"/>
                    <a:pt x="99" y="19"/>
                  </a:cubicBezTo>
                  <a:cubicBezTo>
                    <a:pt x="98" y="19"/>
                    <a:pt x="98" y="19"/>
                    <a:pt x="98" y="19"/>
                  </a:cubicBezTo>
                  <a:cubicBezTo>
                    <a:pt x="90" y="21"/>
                    <a:pt x="80" y="24"/>
                    <a:pt x="76" y="34"/>
                  </a:cubicBezTo>
                  <a:cubicBezTo>
                    <a:pt x="72" y="42"/>
                    <a:pt x="70" y="44"/>
                    <a:pt x="64" y="45"/>
                  </a:cubicBezTo>
                  <a:cubicBezTo>
                    <a:pt x="52" y="46"/>
                    <a:pt x="47" y="53"/>
                    <a:pt x="43" y="62"/>
                  </a:cubicBezTo>
                  <a:cubicBezTo>
                    <a:pt x="41" y="68"/>
                    <a:pt x="36" y="71"/>
                    <a:pt x="29" y="73"/>
                  </a:cubicBezTo>
                  <a:cubicBezTo>
                    <a:pt x="28" y="73"/>
                    <a:pt x="27" y="73"/>
                    <a:pt x="26" y="73"/>
                  </a:cubicBezTo>
                  <a:cubicBezTo>
                    <a:pt x="23" y="74"/>
                    <a:pt x="19" y="75"/>
                    <a:pt x="16" y="77"/>
                  </a:cubicBezTo>
                  <a:cubicBezTo>
                    <a:pt x="10" y="81"/>
                    <a:pt x="10" y="87"/>
                    <a:pt x="10" y="90"/>
                  </a:cubicBezTo>
                  <a:cubicBezTo>
                    <a:pt x="10" y="91"/>
                    <a:pt x="10" y="91"/>
                    <a:pt x="10" y="91"/>
                  </a:cubicBezTo>
                  <a:cubicBezTo>
                    <a:pt x="10" y="94"/>
                    <a:pt x="10" y="103"/>
                    <a:pt x="8" y="105"/>
                  </a:cubicBezTo>
                  <a:cubicBezTo>
                    <a:pt x="8" y="105"/>
                    <a:pt x="7" y="105"/>
                    <a:pt x="6" y="105"/>
                  </a:cubicBezTo>
                  <a:cubicBezTo>
                    <a:pt x="3" y="106"/>
                    <a:pt x="0" y="108"/>
                    <a:pt x="0" y="112"/>
                  </a:cubicBezTo>
                  <a:cubicBezTo>
                    <a:pt x="0" y="114"/>
                    <a:pt x="2" y="116"/>
                    <a:pt x="4" y="116"/>
                  </a:cubicBezTo>
                  <a:cubicBezTo>
                    <a:pt x="4" y="116"/>
                    <a:pt x="4" y="116"/>
                    <a:pt x="4" y="116"/>
                  </a:cubicBezTo>
                  <a:cubicBezTo>
                    <a:pt x="6" y="116"/>
                    <a:pt x="7" y="115"/>
                    <a:pt x="8" y="114"/>
                  </a:cubicBezTo>
                  <a:cubicBezTo>
                    <a:pt x="10" y="114"/>
                    <a:pt x="12" y="113"/>
                    <a:pt x="14" y="111"/>
                  </a:cubicBezTo>
                  <a:cubicBezTo>
                    <a:pt x="18" y="107"/>
                    <a:pt x="18" y="99"/>
                    <a:pt x="18" y="91"/>
                  </a:cubicBezTo>
                  <a:cubicBezTo>
                    <a:pt x="18" y="90"/>
                    <a:pt x="18" y="90"/>
                    <a:pt x="18" y="90"/>
                  </a:cubicBezTo>
                  <a:cubicBezTo>
                    <a:pt x="18" y="87"/>
                    <a:pt x="18" y="85"/>
                    <a:pt x="21" y="84"/>
                  </a:cubicBezTo>
                  <a:cubicBezTo>
                    <a:pt x="23" y="82"/>
                    <a:pt x="25" y="82"/>
                    <a:pt x="28" y="81"/>
                  </a:cubicBezTo>
                  <a:cubicBezTo>
                    <a:pt x="29" y="81"/>
                    <a:pt x="30" y="81"/>
                    <a:pt x="31" y="81"/>
                  </a:cubicBezTo>
                  <a:cubicBezTo>
                    <a:pt x="39" y="78"/>
                    <a:pt x="47" y="75"/>
                    <a:pt x="51" y="65"/>
                  </a:cubicBezTo>
                  <a:cubicBezTo>
                    <a:pt x="54" y="58"/>
                    <a:pt x="57" y="54"/>
                    <a:pt x="65" y="53"/>
                  </a:cubicBezTo>
                  <a:cubicBezTo>
                    <a:pt x="75" y="51"/>
                    <a:pt x="79" y="46"/>
                    <a:pt x="83" y="37"/>
                  </a:cubicBezTo>
                  <a:cubicBezTo>
                    <a:pt x="86" y="31"/>
                    <a:pt x="93" y="29"/>
                    <a:pt x="100" y="28"/>
                  </a:cubicBezTo>
                  <a:cubicBezTo>
                    <a:pt x="101" y="27"/>
                    <a:pt x="101" y="27"/>
                    <a:pt x="101" y="27"/>
                  </a:cubicBezTo>
                  <a:cubicBezTo>
                    <a:pt x="104" y="27"/>
                    <a:pt x="109" y="25"/>
                    <a:pt x="112" y="22"/>
                  </a:cubicBezTo>
                  <a:cubicBezTo>
                    <a:pt x="113" y="20"/>
                    <a:pt x="114" y="18"/>
                    <a:pt x="115" y="17"/>
                  </a:cubicBezTo>
                  <a:cubicBezTo>
                    <a:pt x="115" y="15"/>
                    <a:pt x="116" y="13"/>
                    <a:pt x="118" y="11"/>
                  </a:cubicBezTo>
                  <a:cubicBezTo>
                    <a:pt x="122" y="8"/>
                    <a:pt x="129" y="8"/>
                    <a:pt x="135" y="8"/>
                  </a:cubicBezTo>
                  <a:cubicBezTo>
                    <a:pt x="136" y="8"/>
                    <a:pt x="137" y="8"/>
                    <a:pt x="138" y="8"/>
                  </a:cubicBezTo>
                  <a:cubicBezTo>
                    <a:pt x="141" y="8"/>
                    <a:pt x="142" y="7"/>
                    <a:pt x="142" y="4"/>
                  </a:cubicBezTo>
                  <a:cubicBezTo>
                    <a:pt x="142" y="2"/>
                    <a:pt x="141" y="0"/>
                    <a:pt x="138" y="0"/>
                  </a:cubicBezTo>
                  <a:cubicBezTo>
                    <a:pt x="137" y="0"/>
                    <a:pt x="136" y="0"/>
                    <a:pt x="135" y="0"/>
                  </a:cubicBezTo>
                  <a:cubicBezTo>
                    <a:pt x="128" y="0"/>
                    <a:pt x="120" y="0"/>
                    <a:pt x="113" y="5"/>
                  </a:cubicBezTo>
                  <a:cubicBezTo>
                    <a:pt x="109" y="7"/>
                    <a:pt x="108" y="11"/>
                    <a:pt x="10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 name="Freeform 7"/>
            <p:cNvSpPr/>
            <p:nvPr/>
          </p:nvSpPr>
          <p:spPr bwMode="auto">
            <a:xfrm>
              <a:off x="7350" y="1225"/>
              <a:ext cx="312" cy="352"/>
            </a:xfrm>
            <a:custGeom>
              <a:avLst/>
              <a:gdLst>
                <a:gd name="T0" fmla="*/ 162 w 172"/>
                <a:gd name="T1" fmla="*/ 31 h 194"/>
                <a:gd name="T2" fmla="*/ 132 w 172"/>
                <a:gd name="T3" fmla="*/ 7 h 194"/>
                <a:gd name="T4" fmla="*/ 103 w 172"/>
                <a:gd name="T5" fmla="*/ 10 h 194"/>
                <a:gd name="T6" fmla="*/ 24 w 172"/>
                <a:gd name="T7" fmla="*/ 97 h 194"/>
                <a:gd name="T8" fmla="*/ 27 w 172"/>
                <a:gd name="T9" fmla="*/ 127 h 194"/>
                <a:gd name="T10" fmla="*/ 37 w 172"/>
                <a:gd name="T11" fmla="*/ 136 h 194"/>
                <a:gd name="T12" fmla="*/ 0 w 172"/>
                <a:gd name="T13" fmla="*/ 180 h 194"/>
                <a:gd name="T14" fmla="*/ 17 w 172"/>
                <a:gd name="T15" fmla="*/ 194 h 194"/>
                <a:gd name="T16" fmla="*/ 54 w 172"/>
                <a:gd name="T17" fmla="*/ 150 h 194"/>
                <a:gd name="T18" fmla="*/ 65 w 172"/>
                <a:gd name="T19" fmla="*/ 158 h 194"/>
                <a:gd name="T20" fmla="*/ 94 w 172"/>
                <a:gd name="T21" fmla="*/ 155 h 194"/>
                <a:gd name="T22" fmla="*/ 165 w 172"/>
                <a:gd name="T23" fmla="*/ 61 h 194"/>
                <a:gd name="T24" fmla="*/ 162 w 172"/>
                <a:gd name="T25" fmla="*/ 3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194">
                  <a:moveTo>
                    <a:pt x="162" y="31"/>
                  </a:moveTo>
                  <a:cubicBezTo>
                    <a:pt x="132" y="7"/>
                    <a:pt x="132" y="7"/>
                    <a:pt x="132" y="7"/>
                  </a:cubicBezTo>
                  <a:cubicBezTo>
                    <a:pt x="123" y="0"/>
                    <a:pt x="110" y="1"/>
                    <a:pt x="103" y="10"/>
                  </a:cubicBezTo>
                  <a:cubicBezTo>
                    <a:pt x="24" y="97"/>
                    <a:pt x="24" y="97"/>
                    <a:pt x="24" y="97"/>
                  </a:cubicBezTo>
                  <a:cubicBezTo>
                    <a:pt x="16" y="106"/>
                    <a:pt x="18" y="120"/>
                    <a:pt x="27" y="127"/>
                  </a:cubicBezTo>
                  <a:cubicBezTo>
                    <a:pt x="37" y="136"/>
                    <a:pt x="37" y="136"/>
                    <a:pt x="37" y="136"/>
                  </a:cubicBezTo>
                  <a:cubicBezTo>
                    <a:pt x="0" y="180"/>
                    <a:pt x="0" y="180"/>
                    <a:pt x="0" y="180"/>
                  </a:cubicBezTo>
                  <a:cubicBezTo>
                    <a:pt x="17" y="194"/>
                    <a:pt x="17" y="194"/>
                    <a:pt x="17" y="194"/>
                  </a:cubicBezTo>
                  <a:cubicBezTo>
                    <a:pt x="54" y="150"/>
                    <a:pt x="54" y="150"/>
                    <a:pt x="54" y="150"/>
                  </a:cubicBezTo>
                  <a:cubicBezTo>
                    <a:pt x="65" y="158"/>
                    <a:pt x="65" y="158"/>
                    <a:pt x="65" y="158"/>
                  </a:cubicBezTo>
                  <a:cubicBezTo>
                    <a:pt x="74" y="166"/>
                    <a:pt x="87" y="164"/>
                    <a:pt x="94" y="155"/>
                  </a:cubicBezTo>
                  <a:cubicBezTo>
                    <a:pt x="165" y="61"/>
                    <a:pt x="165" y="61"/>
                    <a:pt x="165" y="61"/>
                  </a:cubicBezTo>
                  <a:cubicBezTo>
                    <a:pt x="172" y="52"/>
                    <a:pt x="171" y="39"/>
                    <a:pt x="16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 name="Freeform 8"/>
            <p:cNvSpPr>
              <a:spLocks noEditPoints="1"/>
            </p:cNvSpPr>
            <p:nvPr/>
          </p:nvSpPr>
          <p:spPr bwMode="auto">
            <a:xfrm>
              <a:off x="2717" y="2080"/>
              <a:ext cx="398" cy="176"/>
            </a:xfrm>
            <a:custGeom>
              <a:avLst/>
              <a:gdLst>
                <a:gd name="T0" fmla="*/ 208 w 219"/>
                <a:gd name="T1" fmla="*/ 42 h 97"/>
                <a:gd name="T2" fmla="*/ 168 w 219"/>
                <a:gd name="T3" fmla="*/ 22 h 97"/>
                <a:gd name="T4" fmla="*/ 123 w 219"/>
                <a:gd name="T5" fmla="*/ 0 h 97"/>
                <a:gd name="T6" fmla="*/ 79 w 219"/>
                <a:gd name="T7" fmla="*/ 17 h 97"/>
                <a:gd name="T8" fmla="*/ 40 w 219"/>
                <a:gd name="T9" fmla="*/ 44 h 97"/>
                <a:gd name="T10" fmla="*/ 77 w 219"/>
                <a:gd name="T11" fmla="*/ 96 h 97"/>
                <a:gd name="T12" fmla="*/ 172 w 219"/>
                <a:gd name="T13" fmla="*/ 92 h 97"/>
                <a:gd name="T14" fmla="*/ 215 w 219"/>
                <a:gd name="T15" fmla="*/ 76 h 97"/>
                <a:gd name="T16" fmla="*/ 208 w 219"/>
                <a:gd name="T17" fmla="*/ 42 h 97"/>
                <a:gd name="T18" fmla="*/ 118 w 219"/>
                <a:gd name="T19" fmla="*/ 63 h 97"/>
                <a:gd name="T20" fmla="*/ 84 w 219"/>
                <a:gd name="T21" fmla="*/ 40 h 97"/>
                <a:gd name="T22" fmla="*/ 118 w 219"/>
                <a:gd name="T23" fmla="*/ 17 h 97"/>
                <a:gd name="T24" fmla="*/ 151 w 219"/>
                <a:gd name="T25" fmla="*/ 40 h 97"/>
                <a:gd name="T26" fmla="*/ 118 w 219"/>
                <a:gd name="T27" fmla="*/ 6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97">
                  <a:moveTo>
                    <a:pt x="208" y="42"/>
                  </a:moveTo>
                  <a:cubicBezTo>
                    <a:pt x="199" y="32"/>
                    <a:pt x="179" y="29"/>
                    <a:pt x="168" y="22"/>
                  </a:cubicBezTo>
                  <a:cubicBezTo>
                    <a:pt x="150" y="11"/>
                    <a:pt x="146" y="0"/>
                    <a:pt x="123" y="0"/>
                  </a:cubicBezTo>
                  <a:cubicBezTo>
                    <a:pt x="104" y="0"/>
                    <a:pt x="92" y="4"/>
                    <a:pt x="79" y="17"/>
                  </a:cubicBezTo>
                  <a:cubicBezTo>
                    <a:pt x="67" y="28"/>
                    <a:pt x="50" y="32"/>
                    <a:pt x="40" y="44"/>
                  </a:cubicBezTo>
                  <a:cubicBezTo>
                    <a:pt x="0" y="71"/>
                    <a:pt x="48" y="96"/>
                    <a:pt x="77" y="96"/>
                  </a:cubicBezTo>
                  <a:cubicBezTo>
                    <a:pt x="109" y="97"/>
                    <a:pt x="140" y="94"/>
                    <a:pt x="172" y="92"/>
                  </a:cubicBezTo>
                  <a:cubicBezTo>
                    <a:pt x="187" y="91"/>
                    <a:pt x="208" y="92"/>
                    <a:pt x="215" y="76"/>
                  </a:cubicBezTo>
                  <a:cubicBezTo>
                    <a:pt x="219" y="67"/>
                    <a:pt x="215" y="49"/>
                    <a:pt x="208" y="42"/>
                  </a:cubicBezTo>
                  <a:close/>
                  <a:moveTo>
                    <a:pt x="118" y="63"/>
                  </a:moveTo>
                  <a:cubicBezTo>
                    <a:pt x="99" y="63"/>
                    <a:pt x="84" y="52"/>
                    <a:pt x="84" y="40"/>
                  </a:cubicBezTo>
                  <a:cubicBezTo>
                    <a:pt x="84" y="27"/>
                    <a:pt x="99" y="17"/>
                    <a:pt x="118" y="17"/>
                  </a:cubicBezTo>
                  <a:cubicBezTo>
                    <a:pt x="136" y="17"/>
                    <a:pt x="151" y="27"/>
                    <a:pt x="151" y="40"/>
                  </a:cubicBezTo>
                  <a:cubicBezTo>
                    <a:pt x="151" y="52"/>
                    <a:pt x="136" y="63"/>
                    <a:pt x="118"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 name="Freeform 9"/>
            <p:cNvSpPr/>
            <p:nvPr/>
          </p:nvSpPr>
          <p:spPr bwMode="auto">
            <a:xfrm>
              <a:off x="2797" y="2876"/>
              <a:ext cx="234" cy="232"/>
            </a:xfrm>
            <a:custGeom>
              <a:avLst/>
              <a:gdLst>
                <a:gd name="T0" fmla="*/ 121 w 129"/>
                <a:gd name="T1" fmla="*/ 68 h 128"/>
                <a:gd name="T2" fmla="*/ 96 w 129"/>
                <a:gd name="T3" fmla="*/ 80 h 128"/>
                <a:gd name="T4" fmla="*/ 91 w 129"/>
                <a:gd name="T5" fmla="*/ 81 h 128"/>
                <a:gd name="T6" fmla="*/ 86 w 129"/>
                <a:gd name="T7" fmla="*/ 80 h 128"/>
                <a:gd name="T8" fmla="*/ 80 w 129"/>
                <a:gd name="T9" fmla="*/ 74 h 128"/>
                <a:gd name="T10" fmla="*/ 46 w 129"/>
                <a:gd name="T11" fmla="*/ 1 h 128"/>
                <a:gd name="T12" fmla="*/ 38 w 129"/>
                <a:gd name="T13" fmla="*/ 0 h 128"/>
                <a:gd name="T14" fmla="*/ 13 w 129"/>
                <a:gd name="T15" fmla="*/ 9 h 128"/>
                <a:gd name="T16" fmla="*/ 0 w 129"/>
                <a:gd name="T17" fmla="*/ 38 h 128"/>
                <a:gd name="T18" fmla="*/ 12 w 129"/>
                <a:gd name="T19" fmla="*/ 63 h 128"/>
                <a:gd name="T20" fmla="*/ 27 w 129"/>
                <a:gd name="T21" fmla="*/ 78 h 128"/>
                <a:gd name="T22" fmla="*/ 25 w 129"/>
                <a:gd name="T23" fmla="*/ 78 h 128"/>
                <a:gd name="T24" fmla="*/ 13 w 129"/>
                <a:gd name="T25" fmla="*/ 92 h 128"/>
                <a:gd name="T26" fmla="*/ 25 w 129"/>
                <a:gd name="T27" fmla="*/ 108 h 128"/>
                <a:gd name="T28" fmla="*/ 26 w 129"/>
                <a:gd name="T29" fmla="*/ 108 h 128"/>
                <a:gd name="T30" fmla="*/ 58 w 129"/>
                <a:gd name="T31" fmla="*/ 109 h 128"/>
                <a:gd name="T32" fmla="*/ 62 w 129"/>
                <a:gd name="T33" fmla="*/ 113 h 128"/>
                <a:gd name="T34" fmla="*/ 62 w 129"/>
                <a:gd name="T35" fmla="*/ 113 h 128"/>
                <a:gd name="T36" fmla="*/ 64 w 129"/>
                <a:gd name="T37" fmla="*/ 115 h 128"/>
                <a:gd name="T38" fmla="*/ 65 w 129"/>
                <a:gd name="T39" fmla="*/ 115 h 128"/>
                <a:gd name="T40" fmla="*/ 76 w 129"/>
                <a:gd name="T41" fmla="*/ 126 h 128"/>
                <a:gd name="T42" fmla="*/ 79 w 129"/>
                <a:gd name="T43" fmla="*/ 128 h 128"/>
                <a:gd name="T44" fmla="*/ 82 w 129"/>
                <a:gd name="T45" fmla="*/ 126 h 128"/>
                <a:gd name="T46" fmla="*/ 127 w 129"/>
                <a:gd name="T47" fmla="*/ 81 h 128"/>
                <a:gd name="T48" fmla="*/ 129 w 129"/>
                <a:gd name="T49" fmla="*/ 78 h 128"/>
                <a:gd name="T50" fmla="*/ 127 w 129"/>
                <a:gd name="T51" fmla="*/ 75 h 128"/>
                <a:gd name="T52" fmla="*/ 121 w 129"/>
                <a:gd name="T53"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9" h="128">
                  <a:moveTo>
                    <a:pt x="121" y="68"/>
                  </a:moveTo>
                  <a:cubicBezTo>
                    <a:pt x="96" y="80"/>
                    <a:pt x="96" y="80"/>
                    <a:pt x="96" y="80"/>
                  </a:cubicBezTo>
                  <a:cubicBezTo>
                    <a:pt x="94" y="81"/>
                    <a:pt x="92" y="81"/>
                    <a:pt x="91" y="81"/>
                  </a:cubicBezTo>
                  <a:cubicBezTo>
                    <a:pt x="89" y="81"/>
                    <a:pt x="88" y="81"/>
                    <a:pt x="86" y="80"/>
                  </a:cubicBezTo>
                  <a:cubicBezTo>
                    <a:pt x="83" y="79"/>
                    <a:pt x="81" y="77"/>
                    <a:pt x="80" y="74"/>
                  </a:cubicBezTo>
                  <a:cubicBezTo>
                    <a:pt x="46" y="1"/>
                    <a:pt x="46" y="1"/>
                    <a:pt x="46" y="1"/>
                  </a:cubicBezTo>
                  <a:cubicBezTo>
                    <a:pt x="43" y="1"/>
                    <a:pt x="41" y="0"/>
                    <a:pt x="38" y="0"/>
                  </a:cubicBezTo>
                  <a:cubicBezTo>
                    <a:pt x="23" y="0"/>
                    <a:pt x="13" y="9"/>
                    <a:pt x="13" y="9"/>
                  </a:cubicBezTo>
                  <a:cubicBezTo>
                    <a:pt x="4" y="18"/>
                    <a:pt x="0" y="28"/>
                    <a:pt x="0" y="38"/>
                  </a:cubicBezTo>
                  <a:cubicBezTo>
                    <a:pt x="0" y="53"/>
                    <a:pt x="12" y="63"/>
                    <a:pt x="12" y="63"/>
                  </a:cubicBezTo>
                  <a:cubicBezTo>
                    <a:pt x="27" y="78"/>
                    <a:pt x="27" y="78"/>
                    <a:pt x="27" y="78"/>
                  </a:cubicBezTo>
                  <a:cubicBezTo>
                    <a:pt x="26" y="78"/>
                    <a:pt x="25" y="78"/>
                    <a:pt x="25" y="78"/>
                  </a:cubicBezTo>
                  <a:cubicBezTo>
                    <a:pt x="19" y="79"/>
                    <a:pt x="15" y="84"/>
                    <a:pt x="13" y="92"/>
                  </a:cubicBezTo>
                  <a:cubicBezTo>
                    <a:pt x="12" y="101"/>
                    <a:pt x="20" y="106"/>
                    <a:pt x="25" y="108"/>
                  </a:cubicBezTo>
                  <a:cubicBezTo>
                    <a:pt x="25" y="108"/>
                    <a:pt x="26" y="108"/>
                    <a:pt x="26" y="108"/>
                  </a:cubicBezTo>
                  <a:cubicBezTo>
                    <a:pt x="58" y="109"/>
                    <a:pt x="58" y="109"/>
                    <a:pt x="58" y="109"/>
                  </a:cubicBezTo>
                  <a:cubicBezTo>
                    <a:pt x="62" y="113"/>
                    <a:pt x="62" y="113"/>
                    <a:pt x="62" y="113"/>
                  </a:cubicBezTo>
                  <a:cubicBezTo>
                    <a:pt x="62" y="113"/>
                    <a:pt x="62" y="113"/>
                    <a:pt x="62" y="113"/>
                  </a:cubicBezTo>
                  <a:cubicBezTo>
                    <a:pt x="64" y="115"/>
                    <a:pt x="64" y="115"/>
                    <a:pt x="64" y="115"/>
                  </a:cubicBezTo>
                  <a:cubicBezTo>
                    <a:pt x="65" y="115"/>
                    <a:pt x="65" y="115"/>
                    <a:pt x="65" y="115"/>
                  </a:cubicBezTo>
                  <a:cubicBezTo>
                    <a:pt x="76" y="126"/>
                    <a:pt x="76" y="126"/>
                    <a:pt x="76" y="126"/>
                  </a:cubicBezTo>
                  <a:cubicBezTo>
                    <a:pt x="77" y="127"/>
                    <a:pt x="78" y="128"/>
                    <a:pt x="79" y="128"/>
                  </a:cubicBezTo>
                  <a:cubicBezTo>
                    <a:pt x="80" y="128"/>
                    <a:pt x="81" y="127"/>
                    <a:pt x="82" y="126"/>
                  </a:cubicBezTo>
                  <a:cubicBezTo>
                    <a:pt x="127" y="81"/>
                    <a:pt x="127" y="81"/>
                    <a:pt x="127" y="81"/>
                  </a:cubicBezTo>
                  <a:cubicBezTo>
                    <a:pt x="128" y="80"/>
                    <a:pt x="129" y="79"/>
                    <a:pt x="129" y="78"/>
                  </a:cubicBezTo>
                  <a:cubicBezTo>
                    <a:pt x="129" y="77"/>
                    <a:pt x="128" y="76"/>
                    <a:pt x="127" y="75"/>
                  </a:cubicBezTo>
                  <a:lnTo>
                    <a:pt x="121"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 name="Freeform 10"/>
            <p:cNvSpPr/>
            <p:nvPr/>
          </p:nvSpPr>
          <p:spPr bwMode="auto">
            <a:xfrm>
              <a:off x="2861" y="2759"/>
              <a:ext cx="216" cy="249"/>
            </a:xfrm>
            <a:custGeom>
              <a:avLst/>
              <a:gdLst>
                <a:gd name="T0" fmla="*/ 118 w 119"/>
                <a:gd name="T1" fmla="*/ 50 h 137"/>
                <a:gd name="T2" fmla="*/ 107 w 119"/>
                <a:gd name="T3" fmla="*/ 33 h 137"/>
                <a:gd name="T4" fmla="*/ 102 w 119"/>
                <a:gd name="T5" fmla="*/ 33 h 137"/>
                <a:gd name="T6" fmla="*/ 90 w 119"/>
                <a:gd name="T7" fmla="*/ 39 h 137"/>
                <a:gd name="T8" fmla="*/ 89 w 119"/>
                <a:gd name="T9" fmla="*/ 41 h 137"/>
                <a:gd name="T10" fmla="*/ 81 w 119"/>
                <a:gd name="T11" fmla="*/ 22 h 137"/>
                <a:gd name="T12" fmla="*/ 49 w 119"/>
                <a:gd name="T13" fmla="*/ 0 h 137"/>
                <a:gd name="T14" fmla="*/ 30 w 119"/>
                <a:gd name="T15" fmla="*/ 4 h 137"/>
                <a:gd name="T16" fmla="*/ 15 w 119"/>
                <a:gd name="T17" fmla="*/ 54 h 137"/>
                <a:gd name="T18" fmla="*/ 52 w 119"/>
                <a:gd name="T19" fmla="*/ 135 h 137"/>
                <a:gd name="T20" fmla="*/ 54 w 119"/>
                <a:gd name="T21" fmla="*/ 137 h 137"/>
                <a:gd name="T22" fmla="*/ 56 w 119"/>
                <a:gd name="T23" fmla="*/ 137 h 137"/>
                <a:gd name="T24" fmla="*/ 57 w 119"/>
                <a:gd name="T25" fmla="*/ 137 h 137"/>
                <a:gd name="T26" fmla="*/ 116 w 119"/>
                <a:gd name="T27" fmla="*/ 110 h 137"/>
                <a:gd name="T28" fmla="*/ 118 w 119"/>
                <a:gd name="T29" fmla="*/ 104 h 137"/>
                <a:gd name="T30" fmla="*/ 111 w 119"/>
                <a:gd name="T31" fmla="*/ 90 h 137"/>
                <a:gd name="T32" fmla="*/ 111 w 119"/>
                <a:gd name="T33" fmla="*/ 89 h 137"/>
                <a:gd name="T34" fmla="*/ 107 w 119"/>
                <a:gd name="T35" fmla="*/ 81 h 137"/>
                <a:gd name="T36" fmla="*/ 118 w 119"/>
                <a:gd name="T37" fmla="*/ 51 h 137"/>
                <a:gd name="T38" fmla="*/ 118 w 119"/>
                <a:gd name="T39" fmla="*/ 5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9" h="137">
                  <a:moveTo>
                    <a:pt x="118" y="50"/>
                  </a:moveTo>
                  <a:cubicBezTo>
                    <a:pt x="118" y="44"/>
                    <a:pt x="116" y="35"/>
                    <a:pt x="107" y="33"/>
                  </a:cubicBezTo>
                  <a:cubicBezTo>
                    <a:pt x="106" y="33"/>
                    <a:pt x="104" y="33"/>
                    <a:pt x="102" y="33"/>
                  </a:cubicBezTo>
                  <a:cubicBezTo>
                    <a:pt x="95" y="33"/>
                    <a:pt x="92" y="36"/>
                    <a:pt x="90" y="39"/>
                  </a:cubicBezTo>
                  <a:cubicBezTo>
                    <a:pt x="90" y="40"/>
                    <a:pt x="90" y="40"/>
                    <a:pt x="89" y="41"/>
                  </a:cubicBezTo>
                  <a:cubicBezTo>
                    <a:pt x="81" y="22"/>
                    <a:pt x="81" y="22"/>
                    <a:pt x="81" y="22"/>
                  </a:cubicBezTo>
                  <a:cubicBezTo>
                    <a:pt x="80" y="21"/>
                    <a:pt x="72" y="0"/>
                    <a:pt x="49" y="0"/>
                  </a:cubicBezTo>
                  <a:cubicBezTo>
                    <a:pt x="43" y="0"/>
                    <a:pt x="37" y="1"/>
                    <a:pt x="30" y="4"/>
                  </a:cubicBezTo>
                  <a:cubicBezTo>
                    <a:pt x="30" y="4"/>
                    <a:pt x="0" y="21"/>
                    <a:pt x="15" y="54"/>
                  </a:cubicBezTo>
                  <a:cubicBezTo>
                    <a:pt x="52" y="135"/>
                    <a:pt x="52" y="135"/>
                    <a:pt x="52" y="135"/>
                  </a:cubicBezTo>
                  <a:cubicBezTo>
                    <a:pt x="52" y="136"/>
                    <a:pt x="53" y="136"/>
                    <a:pt x="54" y="137"/>
                  </a:cubicBezTo>
                  <a:cubicBezTo>
                    <a:pt x="55" y="137"/>
                    <a:pt x="55" y="137"/>
                    <a:pt x="56" y="137"/>
                  </a:cubicBezTo>
                  <a:cubicBezTo>
                    <a:pt x="56" y="137"/>
                    <a:pt x="57" y="137"/>
                    <a:pt x="57" y="137"/>
                  </a:cubicBezTo>
                  <a:cubicBezTo>
                    <a:pt x="116" y="110"/>
                    <a:pt x="116" y="110"/>
                    <a:pt x="116" y="110"/>
                  </a:cubicBezTo>
                  <a:cubicBezTo>
                    <a:pt x="118" y="109"/>
                    <a:pt x="119" y="106"/>
                    <a:pt x="118" y="104"/>
                  </a:cubicBezTo>
                  <a:cubicBezTo>
                    <a:pt x="111" y="90"/>
                    <a:pt x="111" y="90"/>
                    <a:pt x="111" y="90"/>
                  </a:cubicBezTo>
                  <a:cubicBezTo>
                    <a:pt x="111" y="89"/>
                    <a:pt x="111" y="89"/>
                    <a:pt x="111" y="89"/>
                  </a:cubicBezTo>
                  <a:cubicBezTo>
                    <a:pt x="107" y="81"/>
                    <a:pt x="107" y="81"/>
                    <a:pt x="107" y="81"/>
                  </a:cubicBezTo>
                  <a:cubicBezTo>
                    <a:pt x="118" y="51"/>
                    <a:pt x="118" y="51"/>
                    <a:pt x="118" y="51"/>
                  </a:cubicBezTo>
                  <a:cubicBezTo>
                    <a:pt x="118" y="50"/>
                    <a:pt x="118" y="50"/>
                    <a:pt x="11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 name="Freeform 11"/>
            <p:cNvSpPr/>
            <p:nvPr/>
          </p:nvSpPr>
          <p:spPr bwMode="auto">
            <a:xfrm>
              <a:off x="4285" y="1306"/>
              <a:ext cx="350" cy="207"/>
            </a:xfrm>
            <a:custGeom>
              <a:avLst/>
              <a:gdLst>
                <a:gd name="T0" fmla="*/ 148 w 193"/>
                <a:gd name="T1" fmla="*/ 18 h 114"/>
                <a:gd name="T2" fmla="*/ 128 w 193"/>
                <a:gd name="T3" fmla="*/ 58 h 114"/>
                <a:gd name="T4" fmla="*/ 135 w 193"/>
                <a:gd name="T5" fmla="*/ 10 h 114"/>
                <a:gd name="T6" fmla="*/ 98 w 193"/>
                <a:gd name="T7" fmla="*/ 0 h 114"/>
                <a:gd name="T8" fmla="*/ 91 w 193"/>
                <a:gd name="T9" fmla="*/ 0 h 114"/>
                <a:gd name="T10" fmla="*/ 94 w 193"/>
                <a:gd name="T11" fmla="*/ 51 h 114"/>
                <a:gd name="T12" fmla="*/ 78 w 193"/>
                <a:gd name="T13" fmla="*/ 4 h 114"/>
                <a:gd name="T14" fmla="*/ 77 w 193"/>
                <a:gd name="T15" fmla="*/ 1 h 114"/>
                <a:gd name="T16" fmla="*/ 39 w 193"/>
                <a:gd name="T17" fmla="*/ 20 h 114"/>
                <a:gd name="T18" fmla="*/ 54 w 193"/>
                <a:gd name="T19" fmla="*/ 68 h 114"/>
                <a:gd name="T20" fmla="*/ 29 w 193"/>
                <a:gd name="T21" fmla="*/ 29 h 114"/>
                <a:gd name="T22" fmla="*/ 0 w 193"/>
                <a:gd name="T23" fmla="*/ 67 h 114"/>
                <a:gd name="T24" fmla="*/ 97 w 193"/>
                <a:gd name="T25" fmla="*/ 104 h 114"/>
                <a:gd name="T26" fmla="*/ 192 w 193"/>
                <a:gd name="T27" fmla="*/ 74 h 114"/>
                <a:gd name="T28" fmla="*/ 148 w 193"/>
                <a:gd name="T29" fmla="*/ 1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14">
                  <a:moveTo>
                    <a:pt x="148" y="18"/>
                  </a:moveTo>
                  <a:cubicBezTo>
                    <a:pt x="148" y="49"/>
                    <a:pt x="115" y="76"/>
                    <a:pt x="128" y="58"/>
                  </a:cubicBezTo>
                  <a:cubicBezTo>
                    <a:pt x="141" y="40"/>
                    <a:pt x="136" y="16"/>
                    <a:pt x="135" y="10"/>
                  </a:cubicBezTo>
                  <a:cubicBezTo>
                    <a:pt x="124" y="5"/>
                    <a:pt x="112" y="1"/>
                    <a:pt x="98" y="0"/>
                  </a:cubicBezTo>
                  <a:cubicBezTo>
                    <a:pt x="95" y="0"/>
                    <a:pt x="93" y="0"/>
                    <a:pt x="91" y="0"/>
                  </a:cubicBezTo>
                  <a:cubicBezTo>
                    <a:pt x="111" y="27"/>
                    <a:pt x="90" y="75"/>
                    <a:pt x="94" y="51"/>
                  </a:cubicBezTo>
                  <a:cubicBezTo>
                    <a:pt x="98" y="27"/>
                    <a:pt x="78" y="4"/>
                    <a:pt x="78" y="4"/>
                  </a:cubicBezTo>
                  <a:cubicBezTo>
                    <a:pt x="78" y="4"/>
                    <a:pt x="78" y="3"/>
                    <a:pt x="77" y="1"/>
                  </a:cubicBezTo>
                  <a:cubicBezTo>
                    <a:pt x="63" y="4"/>
                    <a:pt x="50" y="12"/>
                    <a:pt x="39" y="20"/>
                  </a:cubicBezTo>
                  <a:cubicBezTo>
                    <a:pt x="65" y="42"/>
                    <a:pt x="56" y="92"/>
                    <a:pt x="54" y="68"/>
                  </a:cubicBezTo>
                  <a:cubicBezTo>
                    <a:pt x="52" y="48"/>
                    <a:pt x="36" y="34"/>
                    <a:pt x="29" y="29"/>
                  </a:cubicBezTo>
                  <a:cubicBezTo>
                    <a:pt x="10" y="47"/>
                    <a:pt x="0" y="67"/>
                    <a:pt x="0" y="67"/>
                  </a:cubicBezTo>
                  <a:cubicBezTo>
                    <a:pt x="5" y="111"/>
                    <a:pt x="52" y="94"/>
                    <a:pt x="97" y="104"/>
                  </a:cubicBezTo>
                  <a:cubicBezTo>
                    <a:pt x="142" y="114"/>
                    <a:pt x="190" y="89"/>
                    <a:pt x="192" y="74"/>
                  </a:cubicBezTo>
                  <a:cubicBezTo>
                    <a:pt x="193" y="65"/>
                    <a:pt x="177" y="37"/>
                    <a:pt x="14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 name="Freeform 12"/>
            <p:cNvSpPr/>
            <p:nvPr/>
          </p:nvSpPr>
          <p:spPr bwMode="auto">
            <a:xfrm>
              <a:off x="4309" y="611"/>
              <a:ext cx="299" cy="201"/>
            </a:xfrm>
            <a:custGeom>
              <a:avLst/>
              <a:gdLst>
                <a:gd name="T0" fmla="*/ 146 w 165"/>
                <a:gd name="T1" fmla="*/ 69 h 111"/>
                <a:gd name="T2" fmla="*/ 115 w 165"/>
                <a:gd name="T3" fmla="*/ 60 h 111"/>
                <a:gd name="T4" fmla="*/ 106 w 165"/>
                <a:gd name="T5" fmla="*/ 78 h 111"/>
                <a:gd name="T6" fmla="*/ 95 w 165"/>
                <a:gd name="T7" fmla="*/ 84 h 111"/>
                <a:gd name="T8" fmla="*/ 90 w 165"/>
                <a:gd name="T9" fmla="*/ 83 h 111"/>
                <a:gd name="T10" fmla="*/ 84 w 165"/>
                <a:gd name="T11" fmla="*/ 76 h 111"/>
                <a:gd name="T12" fmla="*/ 83 w 165"/>
                <a:gd name="T13" fmla="*/ 74 h 111"/>
                <a:gd name="T14" fmla="*/ 77 w 165"/>
                <a:gd name="T15" fmla="*/ 75 h 111"/>
                <a:gd name="T16" fmla="*/ 72 w 165"/>
                <a:gd name="T17" fmla="*/ 74 h 111"/>
                <a:gd name="T18" fmla="*/ 65 w 165"/>
                <a:gd name="T19" fmla="*/ 65 h 111"/>
                <a:gd name="T20" fmla="*/ 59 w 165"/>
                <a:gd name="T21" fmla="*/ 66 h 111"/>
                <a:gd name="T22" fmla="*/ 54 w 165"/>
                <a:gd name="T23" fmla="*/ 65 h 111"/>
                <a:gd name="T24" fmla="*/ 49 w 165"/>
                <a:gd name="T25" fmla="*/ 49 h 111"/>
                <a:gd name="T26" fmla="*/ 59 w 165"/>
                <a:gd name="T27" fmla="*/ 29 h 111"/>
                <a:gd name="T28" fmla="*/ 42 w 165"/>
                <a:gd name="T29" fmla="*/ 10 h 111"/>
                <a:gd name="T30" fmla="*/ 24 w 165"/>
                <a:gd name="T31" fmla="*/ 0 h 111"/>
                <a:gd name="T32" fmla="*/ 13 w 165"/>
                <a:gd name="T33" fmla="*/ 3 h 111"/>
                <a:gd name="T34" fmla="*/ 6 w 165"/>
                <a:gd name="T35" fmla="*/ 32 h 111"/>
                <a:gd name="T36" fmla="*/ 137 w 165"/>
                <a:gd name="T37" fmla="*/ 111 h 111"/>
                <a:gd name="T38" fmla="*/ 142 w 165"/>
                <a:gd name="T39" fmla="*/ 111 h 111"/>
                <a:gd name="T40" fmla="*/ 163 w 165"/>
                <a:gd name="T41" fmla="*/ 94 h 111"/>
                <a:gd name="T42" fmla="*/ 146 w 165"/>
                <a:gd name="T43" fmla="*/ 6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5" h="111">
                  <a:moveTo>
                    <a:pt x="146" y="69"/>
                  </a:moveTo>
                  <a:cubicBezTo>
                    <a:pt x="135" y="67"/>
                    <a:pt x="125" y="64"/>
                    <a:pt x="115" y="60"/>
                  </a:cubicBezTo>
                  <a:cubicBezTo>
                    <a:pt x="106" y="78"/>
                    <a:pt x="106" y="78"/>
                    <a:pt x="106" y="78"/>
                  </a:cubicBezTo>
                  <a:cubicBezTo>
                    <a:pt x="104" y="82"/>
                    <a:pt x="100" y="84"/>
                    <a:pt x="95" y="84"/>
                  </a:cubicBezTo>
                  <a:cubicBezTo>
                    <a:pt x="93" y="84"/>
                    <a:pt x="91" y="84"/>
                    <a:pt x="90" y="83"/>
                  </a:cubicBezTo>
                  <a:cubicBezTo>
                    <a:pt x="87" y="82"/>
                    <a:pt x="85" y="79"/>
                    <a:pt x="84" y="76"/>
                  </a:cubicBezTo>
                  <a:cubicBezTo>
                    <a:pt x="83" y="75"/>
                    <a:pt x="83" y="75"/>
                    <a:pt x="83" y="74"/>
                  </a:cubicBezTo>
                  <a:cubicBezTo>
                    <a:pt x="81" y="75"/>
                    <a:pt x="79" y="75"/>
                    <a:pt x="77" y="75"/>
                  </a:cubicBezTo>
                  <a:cubicBezTo>
                    <a:pt x="75" y="75"/>
                    <a:pt x="73" y="75"/>
                    <a:pt x="72" y="74"/>
                  </a:cubicBezTo>
                  <a:cubicBezTo>
                    <a:pt x="68" y="72"/>
                    <a:pt x="66" y="69"/>
                    <a:pt x="65" y="65"/>
                  </a:cubicBezTo>
                  <a:cubicBezTo>
                    <a:pt x="63" y="66"/>
                    <a:pt x="61" y="66"/>
                    <a:pt x="59" y="66"/>
                  </a:cubicBezTo>
                  <a:cubicBezTo>
                    <a:pt x="57" y="66"/>
                    <a:pt x="56" y="66"/>
                    <a:pt x="54" y="65"/>
                  </a:cubicBezTo>
                  <a:cubicBezTo>
                    <a:pt x="48" y="62"/>
                    <a:pt x="46" y="55"/>
                    <a:pt x="49" y="49"/>
                  </a:cubicBezTo>
                  <a:cubicBezTo>
                    <a:pt x="59" y="29"/>
                    <a:pt x="59" y="29"/>
                    <a:pt x="59" y="29"/>
                  </a:cubicBezTo>
                  <a:cubicBezTo>
                    <a:pt x="47" y="19"/>
                    <a:pt x="42" y="11"/>
                    <a:pt x="42" y="10"/>
                  </a:cubicBezTo>
                  <a:cubicBezTo>
                    <a:pt x="38" y="4"/>
                    <a:pt x="31" y="0"/>
                    <a:pt x="24" y="0"/>
                  </a:cubicBezTo>
                  <a:cubicBezTo>
                    <a:pt x="20" y="0"/>
                    <a:pt x="16" y="1"/>
                    <a:pt x="13" y="3"/>
                  </a:cubicBezTo>
                  <a:cubicBezTo>
                    <a:pt x="3" y="9"/>
                    <a:pt x="0" y="22"/>
                    <a:pt x="6" y="32"/>
                  </a:cubicBezTo>
                  <a:cubicBezTo>
                    <a:pt x="7" y="35"/>
                    <a:pt x="41" y="90"/>
                    <a:pt x="137" y="111"/>
                  </a:cubicBezTo>
                  <a:cubicBezTo>
                    <a:pt x="139" y="111"/>
                    <a:pt x="140" y="111"/>
                    <a:pt x="142" y="111"/>
                  </a:cubicBezTo>
                  <a:cubicBezTo>
                    <a:pt x="152" y="111"/>
                    <a:pt x="160" y="104"/>
                    <a:pt x="163" y="94"/>
                  </a:cubicBezTo>
                  <a:cubicBezTo>
                    <a:pt x="165" y="83"/>
                    <a:pt x="158" y="71"/>
                    <a:pt x="146"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3" name="Freeform 13"/>
            <p:cNvSpPr/>
            <p:nvPr/>
          </p:nvSpPr>
          <p:spPr bwMode="auto">
            <a:xfrm>
              <a:off x="4409" y="462"/>
              <a:ext cx="177" cy="287"/>
            </a:xfrm>
            <a:custGeom>
              <a:avLst/>
              <a:gdLst>
                <a:gd name="T0" fmla="*/ 3 w 98"/>
                <a:gd name="T1" fmla="*/ 140 h 158"/>
                <a:gd name="T2" fmla="*/ 4 w 98"/>
                <a:gd name="T3" fmla="*/ 140 h 158"/>
                <a:gd name="T4" fmla="*/ 8 w 98"/>
                <a:gd name="T5" fmla="*/ 138 h 158"/>
                <a:gd name="T6" fmla="*/ 26 w 98"/>
                <a:gd name="T7" fmla="*/ 102 h 158"/>
                <a:gd name="T8" fmla="*/ 35 w 98"/>
                <a:gd name="T9" fmla="*/ 95 h 158"/>
                <a:gd name="T10" fmla="*/ 44 w 98"/>
                <a:gd name="T11" fmla="*/ 94 h 158"/>
                <a:gd name="T12" fmla="*/ 19 w 98"/>
                <a:gd name="T13" fmla="*/ 143 h 158"/>
                <a:gd name="T14" fmla="*/ 20 w 98"/>
                <a:gd name="T15" fmla="*/ 149 h 158"/>
                <a:gd name="T16" fmla="*/ 22 w 98"/>
                <a:gd name="T17" fmla="*/ 149 h 158"/>
                <a:gd name="T18" fmla="*/ 26 w 98"/>
                <a:gd name="T19" fmla="*/ 147 h 158"/>
                <a:gd name="T20" fmla="*/ 51 w 98"/>
                <a:gd name="T21" fmla="*/ 98 h 158"/>
                <a:gd name="T22" fmla="*/ 55 w 98"/>
                <a:gd name="T23" fmla="*/ 117 h 158"/>
                <a:gd name="T24" fmla="*/ 36 w 98"/>
                <a:gd name="T25" fmla="*/ 153 h 158"/>
                <a:gd name="T26" fmla="*/ 38 w 98"/>
                <a:gd name="T27" fmla="*/ 158 h 158"/>
                <a:gd name="T28" fmla="*/ 40 w 98"/>
                <a:gd name="T29" fmla="*/ 158 h 158"/>
                <a:gd name="T30" fmla="*/ 44 w 98"/>
                <a:gd name="T31" fmla="*/ 156 h 158"/>
                <a:gd name="T32" fmla="*/ 62 w 98"/>
                <a:gd name="T33" fmla="*/ 120 h 158"/>
                <a:gd name="T34" fmla="*/ 54 w 98"/>
                <a:gd name="T35" fmla="*/ 90 h 158"/>
                <a:gd name="T36" fmla="*/ 97 w 98"/>
                <a:gd name="T37" fmla="*/ 7 h 158"/>
                <a:gd name="T38" fmla="*/ 95 w 98"/>
                <a:gd name="T39" fmla="*/ 1 h 158"/>
                <a:gd name="T40" fmla="*/ 90 w 98"/>
                <a:gd name="T41" fmla="*/ 3 h 158"/>
                <a:gd name="T42" fmla="*/ 47 w 98"/>
                <a:gd name="T43" fmla="*/ 87 h 158"/>
                <a:gd name="T44" fmla="*/ 33 w 98"/>
                <a:gd name="T45" fmla="*/ 87 h 158"/>
                <a:gd name="T46" fmla="*/ 19 w 98"/>
                <a:gd name="T47" fmla="*/ 99 h 158"/>
                <a:gd name="T48" fmla="*/ 1 w 98"/>
                <a:gd name="T49" fmla="*/ 134 h 158"/>
                <a:gd name="T50" fmla="*/ 3 w 98"/>
                <a:gd name="T51" fmla="*/ 14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8" h="158">
                  <a:moveTo>
                    <a:pt x="3" y="140"/>
                  </a:moveTo>
                  <a:cubicBezTo>
                    <a:pt x="3" y="140"/>
                    <a:pt x="4" y="140"/>
                    <a:pt x="4" y="140"/>
                  </a:cubicBezTo>
                  <a:cubicBezTo>
                    <a:pt x="6" y="140"/>
                    <a:pt x="7" y="139"/>
                    <a:pt x="8" y="138"/>
                  </a:cubicBezTo>
                  <a:cubicBezTo>
                    <a:pt x="26" y="102"/>
                    <a:pt x="26" y="102"/>
                    <a:pt x="26" y="102"/>
                  </a:cubicBezTo>
                  <a:cubicBezTo>
                    <a:pt x="28" y="99"/>
                    <a:pt x="31" y="96"/>
                    <a:pt x="35" y="95"/>
                  </a:cubicBezTo>
                  <a:cubicBezTo>
                    <a:pt x="38" y="94"/>
                    <a:pt x="41" y="94"/>
                    <a:pt x="44" y="94"/>
                  </a:cubicBezTo>
                  <a:cubicBezTo>
                    <a:pt x="19" y="143"/>
                    <a:pt x="19" y="143"/>
                    <a:pt x="19" y="143"/>
                  </a:cubicBezTo>
                  <a:cubicBezTo>
                    <a:pt x="18" y="145"/>
                    <a:pt x="18" y="148"/>
                    <a:pt x="20" y="149"/>
                  </a:cubicBezTo>
                  <a:cubicBezTo>
                    <a:pt x="21" y="149"/>
                    <a:pt x="22" y="149"/>
                    <a:pt x="22" y="149"/>
                  </a:cubicBezTo>
                  <a:cubicBezTo>
                    <a:pt x="24" y="149"/>
                    <a:pt x="25" y="148"/>
                    <a:pt x="26" y="147"/>
                  </a:cubicBezTo>
                  <a:cubicBezTo>
                    <a:pt x="51" y="98"/>
                    <a:pt x="51" y="98"/>
                    <a:pt x="51" y="98"/>
                  </a:cubicBezTo>
                  <a:cubicBezTo>
                    <a:pt x="56" y="103"/>
                    <a:pt x="58" y="110"/>
                    <a:pt x="55" y="117"/>
                  </a:cubicBezTo>
                  <a:cubicBezTo>
                    <a:pt x="36" y="153"/>
                    <a:pt x="36" y="153"/>
                    <a:pt x="36" y="153"/>
                  </a:cubicBezTo>
                  <a:cubicBezTo>
                    <a:pt x="35" y="155"/>
                    <a:pt x="36" y="157"/>
                    <a:pt x="38" y="158"/>
                  </a:cubicBezTo>
                  <a:cubicBezTo>
                    <a:pt x="39" y="158"/>
                    <a:pt x="39" y="158"/>
                    <a:pt x="40" y="158"/>
                  </a:cubicBezTo>
                  <a:cubicBezTo>
                    <a:pt x="41" y="158"/>
                    <a:pt x="43" y="158"/>
                    <a:pt x="44" y="156"/>
                  </a:cubicBezTo>
                  <a:cubicBezTo>
                    <a:pt x="62" y="120"/>
                    <a:pt x="62" y="120"/>
                    <a:pt x="62" y="120"/>
                  </a:cubicBezTo>
                  <a:cubicBezTo>
                    <a:pt x="67" y="110"/>
                    <a:pt x="64" y="97"/>
                    <a:pt x="54" y="90"/>
                  </a:cubicBezTo>
                  <a:cubicBezTo>
                    <a:pt x="97" y="7"/>
                    <a:pt x="97" y="7"/>
                    <a:pt x="97" y="7"/>
                  </a:cubicBezTo>
                  <a:cubicBezTo>
                    <a:pt x="98" y="5"/>
                    <a:pt x="97" y="2"/>
                    <a:pt x="95" y="1"/>
                  </a:cubicBezTo>
                  <a:cubicBezTo>
                    <a:pt x="93" y="0"/>
                    <a:pt x="91" y="1"/>
                    <a:pt x="90" y="3"/>
                  </a:cubicBezTo>
                  <a:cubicBezTo>
                    <a:pt x="47" y="87"/>
                    <a:pt x="47" y="87"/>
                    <a:pt x="47" y="87"/>
                  </a:cubicBezTo>
                  <a:cubicBezTo>
                    <a:pt x="43" y="85"/>
                    <a:pt x="38" y="85"/>
                    <a:pt x="33" y="87"/>
                  </a:cubicBezTo>
                  <a:cubicBezTo>
                    <a:pt x="27" y="89"/>
                    <a:pt x="22" y="93"/>
                    <a:pt x="19" y="99"/>
                  </a:cubicBezTo>
                  <a:cubicBezTo>
                    <a:pt x="1" y="134"/>
                    <a:pt x="1" y="134"/>
                    <a:pt x="1" y="134"/>
                  </a:cubicBezTo>
                  <a:cubicBezTo>
                    <a:pt x="0" y="136"/>
                    <a:pt x="1" y="139"/>
                    <a:pt x="3" y="1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4" name="Freeform 14"/>
            <p:cNvSpPr/>
            <p:nvPr/>
          </p:nvSpPr>
          <p:spPr bwMode="auto">
            <a:xfrm>
              <a:off x="1282" y="685"/>
              <a:ext cx="261" cy="127"/>
            </a:xfrm>
            <a:custGeom>
              <a:avLst/>
              <a:gdLst>
                <a:gd name="T0" fmla="*/ 116 w 144"/>
                <a:gd name="T1" fmla="*/ 7 h 70"/>
                <a:gd name="T2" fmla="*/ 108 w 144"/>
                <a:gd name="T3" fmla="*/ 45 h 70"/>
                <a:gd name="T4" fmla="*/ 104 w 144"/>
                <a:gd name="T5" fmla="*/ 49 h 70"/>
                <a:gd name="T6" fmla="*/ 103 w 144"/>
                <a:gd name="T7" fmla="*/ 49 h 70"/>
                <a:gd name="T8" fmla="*/ 100 w 144"/>
                <a:gd name="T9" fmla="*/ 44 h 70"/>
                <a:gd name="T10" fmla="*/ 107 w 144"/>
                <a:gd name="T11" fmla="*/ 8 h 70"/>
                <a:gd name="T12" fmla="*/ 76 w 144"/>
                <a:gd name="T13" fmla="*/ 10 h 70"/>
                <a:gd name="T14" fmla="*/ 76 w 144"/>
                <a:gd name="T15" fmla="*/ 47 h 70"/>
                <a:gd name="T16" fmla="*/ 72 w 144"/>
                <a:gd name="T17" fmla="*/ 51 h 70"/>
                <a:gd name="T18" fmla="*/ 68 w 144"/>
                <a:gd name="T19" fmla="*/ 47 h 70"/>
                <a:gd name="T20" fmla="*/ 68 w 144"/>
                <a:gd name="T21" fmla="*/ 10 h 70"/>
                <a:gd name="T22" fmla="*/ 37 w 144"/>
                <a:gd name="T23" fmla="*/ 8 h 70"/>
                <a:gd name="T24" fmla="*/ 44 w 144"/>
                <a:gd name="T25" fmla="*/ 44 h 70"/>
                <a:gd name="T26" fmla="*/ 41 w 144"/>
                <a:gd name="T27" fmla="*/ 49 h 70"/>
                <a:gd name="T28" fmla="*/ 40 w 144"/>
                <a:gd name="T29" fmla="*/ 49 h 70"/>
                <a:gd name="T30" fmla="*/ 36 w 144"/>
                <a:gd name="T31" fmla="*/ 45 h 70"/>
                <a:gd name="T32" fmla="*/ 29 w 144"/>
                <a:gd name="T33" fmla="*/ 7 h 70"/>
                <a:gd name="T34" fmla="*/ 0 w 144"/>
                <a:gd name="T35" fmla="*/ 0 h 70"/>
                <a:gd name="T36" fmla="*/ 11 w 144"/>
                <a:gd name="T37" fmla="*/ 62 h 70"/>
                <a:gd name="T38" fmla="*/ 72 w 144"/>
                <a:gd name="T39" fmla="*/ 70 h 70"/>
                <a:gd name="T40" fmla="*/ 131 w 144"/>
                <a:gd name="T41" fmla="*/ 62 h 70"/>
                <a:gd name="T42" fmla="*/ 144 w 144"/>
                <a:gd name="T43" fmla="*/ 0 h 70"/>
                <a:gd name="T44" fmla="*/ 116 w 144"/>
                <a:gd name="T45"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0">
                  <a:moveTo>
                    <a:pt x="116" y="7"/>
                  </a:moveTo>
                  <a:cubicBezTo>
                    <a:pt x="108" y="45"/>
                    <a:pt x="108" y="45"/>
                    <a:pt x="108" y="45"/>
                  </a:cubicBezTo>
                  <a:cubicBezTo>
                    <a:pt x="108" y="47"/>
                    <a:pt x="106" y="49"/>
                    <a:pt x="104" y="49"/>
                  </a:cubicBezTo>
                  <a:cubicBezTo>
                    <a:pt x="104" y="49"/>
                    <a:pt x="104" y="49"/>
                    <a:pt x="103" y="49"/>
                  </a:cubicBezTo>
                  <a:cubicBezTo>
                    <a:pt x="101" y="48"/>
                    <a:pt x="100" y="46"/>
                    <a:pt x="100" y="44"/>
                  </a:cubicBezTo>
                  <a:cubicBezTo>
                    <a:pt x="107" y="8"/>
                    <a:pt x="107" y="8"/>
                    <a:pt x="107" y="8"/>
                  </a:cubicBezTo>
                  <a:cubicBezTo>
                    <a:pt x="97" y="9"/>
                    <a:pt x="86" y="10"/>
                    <a:pt x="76" y="10"/>
                  </a:cubicBezTo>
                  <a:cubicBezTo>
                    <a:pt x="76" y="47"/>
                    <a:pt x="76" y="47"/>
                    <a:pt x="76" y="47"/>
                  </a:cubicBezTo>
                  <a:cubicBezTo>
                    <a:pt x="76" y="49"/>
                    <a:pt x="74" y="51"/>
                    <a:pt x="72" y="51"/>
                  </a:cubicBezTo>
                  <a:cubicBezTo>
                    <a:pt x="70" y="51"/>
                    <a:pt x="68" y="49"/>
                    <a:pt x="68" y="47"/>
                  </a:cubicBezTo>
                  <a:cubicBezTo>
                    <a:pt x="68" y="10"/>
                    <a:pt x="68" y="10"/>
                    <a:pt x="68" y="10"/>
                  </a:cubicBezTo>
                  <a:cubicBezTo>
                    <a:pt x="59" y="10"/>
                    <a:pt x="48" y="9"/>
                    <a:pt x="37" y="8"/>
                  </a:cubicBezTo>
                  <a:cubicBezTo>
                    <a:pt x="44" y="44"/>
                    <a:pt x="44" y="44"/>
                    <a:pt x="44" y="44"/>
                  </a:cubicBezTo>
                  <a:cubicBezTo>
                    <a:pt x="45" y="46"/>
                    <a:pt x="43" y="48"/>
                    <a:pt x="41" y="49"/>
                  </a:cubicBezTo>
                  <a:cubicBezTo>
                    <a:pt x="41" y="49"/>
                    <a:pt x="41" y="49"/>
                    <a:pt x="40" y="49"/>
                  </a:cubicBezTo>
                  <a:cubicBezTo>
                    <a:pt x="38" y="49"/>
                    <a:pt x="37" y="47"/>
                    <a:pt x="36" y="45"/>
                  </a:cubicBezTo>
                  <a:cubicBezTo>
                    <a:pt x="29" y="7"/>
                    <a:pt x="29" y="7"/>
                    <a:pt x="29" y="7"/>
                  </a:cubicBezTo>
                  <a:cubicBezTo>
                    <a:pt x="19" y="5"/>
                    <a:pt x="9" y="3"/>
                    <a:pt x="0" y="0"/>
                  </a:cubicBezTo>
                  <a:cubicBezTo>
                    <a:pt x="11" y="62"/>
                    <a:pt x="11" y="62"/>
                    <a:pt x="11" y="62"/>
                  </a:cubicBezTo>
                  <a:cubicBezTo>
                    <a:pt x="11" y="65"/>
                    <a:pt x="12" y="70"/>
                    <a:pt x="72" y="70"/>
                  </a:cubicBezTo>
                  <a:cubicBezTo>
                    <a:pt x="129" y="70"/>
                    <a:pt x="130" y="65"/>
                    <a:pt x="131" y="62"/>
                  </a:cubicBezTo>
                  <a:cubicBezTo>
                    <a:pt x="144" y="0"/>
                    <a:pt x="144" y="0"/>
                    <a:pt x="144" y="0"/>
                  </a:cubicBezTo>
                  <a:cubicBezTo>
                    <a:pt x="135" y="3"/>
                    <a:pt x="126" y="5"/>
                    <a:pt x="1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5" name="Freeform 15"/>
            <p:cNvSpPr>
              <a:spLocks noEditPoints="1"/>
            </p:cNvSpPr>
            <p:nvPr/>
          </p:nvSpPr>
          <p:spPr bwMode="auto">
            <a:xfrm>
              <a:off x="1240" y="464"/>
              <a:ext cx="349" cy="225"/>
            </a:xfrm>
            <a:custGeom>
              <a:avLst/>
              <a:gdLst>
                <a:gd name="T0" fmla="*/ 96 w 192"/>
                <a:gd name="T1" fmla="*/ 0 h 124"/>
                <a:gd name="T2" fmla="*/ 0 w 192"/>
                <a:gd name="T3" fmla="*/ 90 h 124"/>
                <a:gd name="T4" fmla="*/ 0 w 192"/>
                <a:gd name="T5" fmla="*/ 90 h 124"/>
                <a:gd name="T6" fmla="*/ 0 w 192"/>
                <a:gd name="T7" fmla="*/ 92 h 124"/>
                <a:gd name="T8" fmla="*/ 0 w 192"/>
                <a:gd name="T9" fmla="*/ 93 h 124"/>
                <a:gd name="T10" fmla="*/ 95 w 192"/>
                <a:gd name="T11" fmla="*/ 124 h 124"/>
                <a:gd name="T12" fmla="*/ 191 w 192"/>
                <a:gd name="T13" fmla="*/ 94 h 124"/>
                <a:gd name="T14" fmla="*/ 192 w 192"/>
                <a:gd name="T15" fmla="*/ 91 h 124"/>
                <a:gd name="T16" fmla="*/ 96 w 192"/>
                <a:gd name="T17" fmla="*/ 0 h 124"/>
                <a:gd name="T18" fmla="*/ 55 w 192"/>
                <a:gd name="T19" fmla="*/ 59 h 124"/>
                <a:gd name="T20" fmla="*/ 50 w 192"/>
                <a:gd name="T21" fmla="*/ 54 h 124"/>
                <a:gd name="T22" fmla="*/ 55 w 192"/>
                <a:gd name="T23" fmla="*/ 48 h 124"/>
                <a:gd name="T24" fmla="*/ 61 w 192"/>
                <a:gd name="T25" fmla="*/ 54 h 124"/>
                <a:gd name="T26" fmla="*/ 55 w 192"/>
                <a:gd name="T27" fmla="*/ 59 h 124"/>
                <a:gd name="T28" fmla="*/ 88 w 192"/>
                <a:gd name="T29" fmla="*/ 88 h 124"/>
                <a:gd name="T30" fmla="*/ 84 w 192"/>
                <a:gd name="T31" fmla="*/ 83 h 124"/>
                <a:gd name="T32" fmla="*/ 88 w 192"/>
                <a:gd name="T33" fmla="*/ 79 h 124"/>
                <a:gd name="T34" fmla="*/ 93 w 192"/>
                <a:gd name="T35" fmla="*/ 83 h 124"/>
                <a:gd name="T36" fmla="*/ 88 w 192"/>
                <a:gd name="T37" fmla="*/ 88 h 124"/>
                <a:gd name="T38" fmla="*/ 93 w 192"/>
                <a:gd name="T39" fmla="*/ 39 h 124"/>
                <a:gd name="T40" fmla="*/ 88 w 192"/>
                <a:gd name="T41" fmla="*/ 35 h 124"/>
                <a:gd name="T42" fmla="*/ 93 w 192"/>
                <a:gd name="T43" fmla="*/ 30 h 124"/>
                <a:gd name="T44" fmla="*/ 99 w 192"/>
                <a:gd name="T45" fmla="*/ 35 h 124"/>
                <a:gd name="T46" fmla="*/ 93 w 192"/>
                <a:gd name="T47" fmla="*/ 39 h 124"/>
                <a:gd name="T48" fmla="*/ 133 w 192"/>
                <a:gd name="T49" fmla="*/ 71 h 124"/>
                <a:gd name="T50" fmla="*/ 127 w 192"/>
                <a:gd name="T51" fmla="*/ 64 h 124"/>
                <a:gd name="T52" fmla="*/ 133 w 192"/>
                <a:gd name="T53" fmla="*/ 57 h 124"/>
                <a:gd name="T54" fmla="*/ 140 w 192"/>
                <a:gd name="T55" fmla="*/ 64 h 124"/>
                <a:gd name="T56" fmla="*/ 133 w 192"/>
                <a:gd name="T57" fmla="*/ 71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124">
                  <a:moveTo>
                    <a:pt x="96" y="0"/>
                  </a:moveTo>
                  <a:cubicBezTo>
                    <a:pt x="43" y="0"/>
                    <a:pt x="0" y="40"/>
                    <a:pt x="0" y="90"/>
                  </a:cubicBezTo>
                  <a:cubicBezTo>
                    <a:pt x="0" y="90"/>
                    <a:pt x="0" y="90"/>
                    <a:pt x="0" y="90"/>
                  </a:cubicBezTo>
                  <a:cubicBezTo>
                    <a:pt x="0" y="92"/>
                    <a:pt x="0" y="92"/>
                    <a:pt x="0" y="92"/>
                  </a:cubicBezTo>
                  <a:cubicBezTo>
                    <a:pt x="0" y="93"/>
                    <a:pt x="0" y="93"/>
                    <a:pt x="0" y="93"/>
                  </a:cubicBezTo>
                  <a:cubicBezTo>
                    <a:pt x="2" y="113"/>
                    <a:pt x="50" y="124"/>
                    <a:pt x="95" y="124"/>
                  </a:cubicBezTo>
                  <a:cubicBezTo>
                    <a:pt x="140" y="124"/>
                    <a:pt x="186" y="114"/>
                    <a:pt x="191" y="94"/>
                  </a:cubicBezTo>
                  <a:cubicBezTo>
                    <a:pt x="191" y="93"/>
                    <a:pt x="192" y="92"/>
                    <a:pt x="192" y="91"/>
                  </a:cubicBezTo>
                  <a:cubicBezTo>
                    <a:pt x="192" y="41"/>
                    <a:pt x="148" y="0"/>
                    <a:pt x="96" y="0"/>
                  </a:cubicBezTo>
                  <a:close/>
                  <a:moveTo>
                    <a:pt x="55" y="59"/>
                  </a:moveTo>
                  <a:cubicBezTo>
                    <a:pt x="52" y="59"/>
                    <a:pt x="50" y="57"/>
                    <a:pt x="50" y="54"/>
                  </a:cubicBezTo>
                  <a:cubicBezTo>
                    <a:pt x="50" y="50"/>
                    <a:pt x="52" y="48"/>
                    <a:pt x="55" y="48"/>
                  </a:cubicBezTo>
                  <a:cubicBezTo>
                    <a:pt x="58" y="48"/>
                    <a:pt x="61" y="50"/>
                    <a:pt x="61" y="54"/>
                  </a:cubicBezTo>
                  <a:cubicBezTo>
                    <a:pt x="61" y="57"/>
                    <a:pt x="58" y="59"/>
                    <a:pt x="55" y="59"/>
                  </a:cubicBezTo>
                  <a:close/>
                  <a:moveTo>
                    <a:pt x="88" y="88"/>
                  </a:moveTo>
                  <a:cubicBezTo>
                    <a:pt x="86" y="88"/>
                    <a:pt x="84" y="86"/>
                    <a:pt x="84" y="83"/>
                  </a:cubicBezTo>
                  <a:cubicBezTo>
                    <a:pt x="84" y="81"/>
                    <a:pt x="86" y="79"/>
                    <a:pt x="88" y="79"/>
                  </a:cubicBezTo>
                  <a:cubicBezTo>
                    <a:pt x="91" y="79"/>
                    <a:pt x="93" y="81"/>
                    <a:pt x="93" y="83"/>
                  </a:cubicBezTo>
                  <a:cubicBezTo>
                    <a:pt x="93" y="86"/>
                    <a:pt x="91" y="88"/>
                    <a:pt x="88" y="88"/>
                  </a:cubicBezTo>
                  <a:close/>
                  <a:moveTo>
                    <a:pt x="93" y="39"/>
                  </a:moveTo>
                  <a:cubicBezTo>
                    <a:pt x="90" y="39"/>
                    <a:pt x="88" y="37"/>
                    <a:pt x="88" y="35"/>
                  </a:cubicBezTo>
                  <a:cubicBezTo>
                    <a:pt x="88" y="32"/>
                    <a:pt x="90" y="30"/>
                    <a:pt x="93" y="30"/>
                  </a:cubicBezTo>
                  <a:cubicBezTo>
                    <a:pt x="96" y="30"/>
                    <a:pt x="99" y="32"/>
                    <a:pt x="99" y="35"/>
                  </a:cubicBezTo>
                  <a:cubicBezTo>
                    <a:pt x="99" y="37"/>
                    <a:pt x="96" y="39"/>
                    <a:pt x="93" y="39"/>
                  </a:cubicBezTo>
                  <a:close/>
                  <a:moveTo>
                    <a:pt x="133" y="71"/>
                  </a:moveTo>
                  <a:cubicBezTo>
                    <a:pt x="130" y="71"/>
                    <a:pt x="127" y="68"/>
                    <a:pt x="127" y="64"/>
                  </a:cubicBezTo>
                  <a:cubicBezTo>
                    <a:pt x="127" y="60"/>
                    <a:pt x="130" y="57"/>
                    <a:pt x="133" y="57"/>
                  </a:cubicBezTo>
                  <a:cubicBezTo>
                    <a:pt x="137" y="57"/>
                    <a:pt x="140" y="60"/>
                    <a:pt x="140" y="64"/>
                  </a:cubicBezTo>
                  <a:cubicBezTo>
                    <a:pt x="140" y="68"/>
                    <a:pt x="137" y="71"/>
                    <a:pt x="133"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6" name="Freeform 16"/>
            <p:cNvSpPr>
              <a:spLocks noEditPoints="1"/>
            </p:cNvSpPr>
            <p:nvPr/>
          </p:nvSpPr>
          <p:spPr bwMode="auto">
            <a:xfrm>
              <a:off x="2048" y="522"/>
              <a:ext cx="254" cy="276"/>
            </a:xfrm>
            <a:custGeom>
              <a:avLst/>
              <a:gdLst>
                <a:gd name="T0" fmla="*/ 139 w 140"/>
                <a:gd name="T1" fmla="*/ 34 h 152"/>
                <a:gd name="T2" fmla="*/ 123 w 140"/>
                <a:gd name="T3" fmla="*/ 15 h 152"/>
                <a:gd name="T4" fmla="*/ 123 w 140"/>
                <a:gd name="T5" fmla="*/ 4 h 152"/>
                <a:gd name="T6" fmla="*/ 119 w 140"/>
                <a:gd name="T7" fmla="*/ 0 h 152"/>
                <a:gd name="T8" fmla="*/ 21 w 140"/>
                <a:gd name="T9" fmla="*/ 0 h 152"/>
                <a:gd name="T10" fmla="*/ 17 w 140"/>
                <a:gd name="T11" fmla="*/ 4 h 152"/>
                <a:gd name="T12" fmla="*/ 17 w 140"/>
                <a:gd name="T13" fmla="*/ 15 h 152"/>
                <a:gd name="T14" fmla="*/ 1 w 140"/>
                <a:gd name="T15" fmla="*/ 34 h 152"/>
                <a:gd name="T16" fmla="*/ 0 w 140"/>
                <a:gd name="T17" fmla="*/ 36 h 152"/>
                <a:gd name="T18" fmla="*/ 0 w 140"/>
                <a:gd name="T19" fmla="*/ 118 h 152"/>
                <a:gd name="T20" fmla="*/ 2 w 140"/>
                <a:gd name="T21" fmla="*/ 121 h 152"/>
                <a:gd name="T22" fmla="*/ 38 w 140"/>
                <a:gd name="T23" fmla="*/ 151 h 152"/>
                <a:gd name="T24" fmla="*/ 41 w 140"/>
                <a:gd name="T25" fmla="*/ 152 h 152"/>
                <a:gd name="T26" fmla="*/ 99 w 140"/>
                <a:gd name="T27" fmla="*/ 152 h 152"/>
                <a:gd name="T28" fmla="*/ 102 w 140"/>
                <a:gd name="T29" fmla="*/ 151 h 152"/>
                <a:gd name="T30" fmla="*/ 138 w 140"/>
                <a:gd name="T31" fmla="*/ 121 h 152"/>
                <a:gd name="T32" fmla="*/ 140 w 140"/>
                <a:gd name="T33" fmla="*/ 118 h 152"/>
                <a:gd name="T34" fmla="*/ 140 w 140"/>
                <a:gd name="T35" fmla="*/ 36 h 152"/>
                <a:gd name="T36" fmla="*/ 139 w 140"/>
                <a:gd name="T37" fmla="*/ 34 h 152"/>
                <a:gd name="T38" fmla="*/ 58 w 140"/>
                <a:gd name="T39" fmla="*/ 132 h 152"/>
                <a:gd name="T40" fmla="*/ 20 w 140"/>
                <a:gd name="T41" fmla="*/ 107 h 152"/>
                <a:gd name="T42" fmla="*/ 58 w 140"/>
                <a:gd name="T43" fmla="*/ 81 h 152"/>
                <a:gd name="T44" fmla="*/ 96 w 140"/>
                <a:gd name="T45" fmla="*/ 107 h 152"/>
                <a:gd name="T46" fmla="*/ 58 w 140"/>
                <a:gd name="T47" fmla="*/ 132 h 152"/>
                <a:gd name="T48" fmla="*/ 112 w 140"/>
                <a:gd name="T49" fmla="*/ 120 h 152"/>
                <a:gd name="T50" fmla="*/ 98 w 140"/>
                <a:gd name="T51" fmla="*/ 123 h 152"/>
                <a:gd name="T52" fmla="*/ 104 w 140"/>
                <a:gd name="T53" fmla="*/ 107 h 152"/>
                <a:gd name="T54" fmla="*/ 59 w 140"/>
                <a:gd name="T55" fmla="*/ 73 h 152"/>
                <a:gd name="T56" fmla="*/ 67 w 140"/>
                <a:gd name="T57" fmla="*/ 59 h 152"/>
                <a:gd name="T58" fmla="*/ 110 w 140"/>
                <a:gd name="T59" fmla="*/ 74 h 152"/>
                <a:gd name="T60" fmla="*/ 112 w 140"/>
                <a:gd name="T61" fmla="*/ 12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0" h="152">
                  <a:moveTo>
                    <a:pt x="139" y="34"/>
                  </a:moveTo>
                  <a:cubicBezTo>
                    <a:pt x="123" y="15"/>
                    <a:pt x="123" y="15"/>
                    <a:pt x="123" y="15"/>
                  </a:cubicBezTo>
                  <a:cubicBezTo>
                    <a:pt x="123" y="4"/>
                    <a:pt x="123" y="4"/>
                    <a:pt x="123" y="4"/>
                  </a:cubicBezTo>
                  <a:cubicBezTo>
                    <a:pt x="123" y="2"/>
                    <a:pt x="121" y="0"/>
                    <a:pt x="119" y="0"/>
                  </a:cubicBezTo>
                  <a:cubicBezTo>
                    <a:pt x="21" y="0"/>
                    <a:pt x="21" y="0"/>
                    <a:pt x="21" y="0"/>
                  </a:cubicBezTo>
                  <a:cubicBezTo>
                    <a:pt x="19" y="0"/>
                    <a:pt x="17" y="2"/>
                    <a:pt x="17" y="4"/>
                  </a:cubicBezTo>
                  <a:cubicBezTo>
                    <a:pt x="17" y="15"/>
                    <a:pt x="17" y="15"/>
                    <a:pt x="17" y="15"/>
                  </a:cubicBezTo>
                  <a:cubicBezTo>
                    <a:pt x="1" y="34"/>
                    <a:pt x="1" y="34"/>
                    <a:pt x="1" y="34"/>
                  </a:cubicBezTo>
                  <a:cubicBezTo>
                    <a:pt x="1" y="34"/>
                    <a:pt x="0" y="35"/>
                    <a:pt x="0" y="36"/>
                  </a:cubicBezTo>
                  <a:cubicBezTo>
                    <a:pt x="0" y="118"/>
                    <a:pt x="0" y="118"/>
                    <a:pt x="0" y="118"/>
                  </a:cubicBezTo>
                  <a:cubicBezTo>
                    <a:pt x="0" y="119"/>
                    <a:pt x="1" y="120"/>
                    <a:pt x="2" y="121"/>
                  </a:cubicBezTo>
                  <a:cubicBezTo>
                    <a:pt x="38" y="151"/>
                    <a:pt x="38" y="151"/>
                    <a:pt x="38" y="151"/>
                  </a:cubicBezTo>
                  <a:cubicBezTo>
                    <a:pt x="39" y="152"/>
                    <a:pt x="40" y="152"/>
                    <a:pt x="41" y="152"/>
                  </a:cubicBezTo>
                  <a:cubicBezTo>
                    <a:pt x="99" y="152"/>
                    <a:pt x="99" y="152"/>
                    <a:pt x="99" y="152"/>
                  </a:cubicBezTo>
                  <a:cubicBezTo>
                    <a:pt x="100" y="152"/>
                    <a:pt x="101" y="152"/>
                    <a:pt x="102" y="151"/>
                  </a:cubicBezTo>
                  <a:cubicBezTo>
                    <a:pt x="138" y="121"/>
                    <a:pt x="138" y="121"/>
                    <a:pt x="138" y="121"/>
                  </a:cubicBezTo>
                  <a:cubicBezTo>
                    <a:pt x="139" y="120"/>
                    <a:pt x="140" y="119"/>
                    <a:pt x="140" y="118"/>
                  </a:cubicBezTo>
                  <a:cubicBezTo>
                    <a:pt x="140" y="36"/>
                    <a:pt x="140" y="36"/>
                    <a:pt x="140" y="36"/>
                  </a:cubicBezTo>
                  <a:cubicBezTo>
                    <a:pt x="140" y="35"/>
                    <a:pt x="140" y="34"/>
                    <a:pt x="139" y="34"/>
                  </a:cubicBezTo>
                  <a:close/>
                  <a:moveTo>
                    <a:pt x="58" y="132"/>
                  </a:moveTo>
                  <a:cubicBezTo>
                    <a:pt x="37" y="132"/>
                    <a:pt x="20" y="121"/>
                    <a:pt x="20" y="107"/>
                  </a:cubicBezTo>
                  <a:cubicBezTo>
                    <a:pt x="20" y="93"/>
                    <a:pt x="37" y="81"/>
                    <a:pt x="58" y="81"/>
                  </a:cubicBezTo>
                  <a:cubicBezTo>
                    <a:pt x="79" y="81"/>
                    <a:pt x="96" y="93"/>
                    <a:pt x="96" y="107"/>
                  </a:cubicBezTo>
                  <a:cubicBezTo>
                    <a:pt x="96" y="121"/>
                    <a:pt x="79" y="132"/>
                    <a:pt x="58" y="132"/>
                  </a:cubicBezTo>
                  <a:close/>
                  <a:moveTo>
                    <a:pt x="112" y="120"/>
                  </a:moveTo>
                  <a:cubicBezTo>
                    <a:pt x="108" y="122"/>
                    <a:pt x="103" y="124"/>
                    <a:pt x="98" y="123"/>
                  </a:cubicBezTo>
                  <a:cubicBezTo>
                    <a:pt x="102" y="118"/>
                    <a:pt x="104" y="113"/>
                    <a:pt x="104" y="107"/>
                  </a:cubicBezTo>
                  <a:cubicBezTo>
                    <a:pt x="104" y="88"/>
                    <a:pt x="85" y="74"/>
                    <a:pt x="59" y="73"/>
                  </a:cubicBezTo>
                  <a:cubicBezTo>
                    <a:pt x="60" y="67"/>
                    <a:pt x="63" y="62"/>
                    <a:pt x="67" y="59"/>
                  </a:cubicBezTo>
                  <a:cubicBezTo>
                    <a:pt x="78" y="51"/>
                    <a:pt x="97" y="57"/>
                    <a:pt x="110" y="74"/>
                  </a:cubicBezTo>
                  <a:cubicBezTo>
                    <a:pt x="122" y="91"/>
                    <a:pt x="123" y="111"/>
                    <a:pt x="112"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7" name="Freeform 17"/>
            <p:cNvSpPr/>
            <p:nvPr/>
          </p:nvSpPr>
          <p:spPr bwMode="auto">
            <a:xfrm>
              <a:off x="2062" y="449"/>
              <a:ext cx="225" cy="60"/>
            </a:xfrm>
            <a:custGeom>
              <a:avLst/>
              <a:gdLst>
                <a:gd name="T0" fmla="*/ 4 w 124"/>
                <a:gd name="T1" fmla="*/ 33 h 33"/>
                <a:gd name="T2" fmla="*/ 120 w 124"/>
                <a:gd name="T3" fmla="*/ 33 h 33"/>
                <a:gd name="T4" fmla="*/ 124 w 124"/>
                <a:gd name="T5" fmla="*/ 29 h 33"/>
                <a:gd name="T6" fmla="*/ 124 w 124"/>
                <a:gd name="T7" fmla="*/ 4 h 33"/>
                <a:gd name="T8" fmla="*/ 120 w 124"/>
                <a:gd name="T9" fmla="*/ 0 h 33"/>
                <a:gd name="T10" fmla="*/ 4 w 124"/>
                <a:gd name="T11" fmla="*/ 0 h 33"/>
                <a:gd name="T12" fmla="*/ 0 w 124"/>
                <a:gd name="T13" fmla="*/ 4 h 33"/>
                <a:gd name="T14" fmla="*/ 0 w 124"/>
                <a:gd name="T15" fmla="*/ 29 h 33"/>
                <a:gd name="T16" fmla="*/ 4 w 12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33">
                  <a:moveTo>
                    <a:pt x="4" y="33"/>
                  </a:moveTo>
                  <a:cubicBezTo>
                    <a:pt x="120" y="33"/>
                    <a:pt x="120" y="33"/>
                    <a:pt x="120" y="33"/>
                  </a:cubicBezTo>
                  <a:cubicBezTo>
                    <a:pt x="122" y="33"/>
                    <a:pt x="124" y="31"/>
                    <a:pt x="124" y="29"/>
                  </a:cubicBezTo>
                  <a:cubicBezTo>
                    <a:pt x="124" y="4"/>
                    <a:pt x="124" y="4"/>
                    <a:pt x="124" y="4"/>
                  </a:cubicBezTo>
                  <a:cubicBezTo>
                    <a:pt x="124" y="2"/>
                    <a:pt x="122" y="0"/>
                    <a:pt x="120" y="0"/>
                  </a:cubicBezTo>
                  <a:cubicBezTo>
                    <a:pt x="4" y="0"/>
                    <a:pt x="4" y="0"/>
                    <a:pt x="4" y="0"/>
                  </a:cubicBezTo>
                  <a:cubicBezTo>
                    <a:pt x="2" y="0"/>
                    <a:pt x="0" y="2"/>
                    <a:pt x="0" y="4"/>
                  </a:cubicBezTo>
                  <a:cubicBezTo>
                    <a:pt x="0" y="29"/>
                    <a:pt x="0" y="29"/>
                    <a:pt x="0" y="29"/>
                  </a:cubicBezTo>
                  <a:cubicBezTo>
                    <a:pt x="0" y="31"/>
                    <a:pt x="2" y="33"/>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8" name="Freeform 18"/>
            <p:cNvSpPr>
              <a:spLocks noEditPoints="1"/>
            </p:cNvSpPr>
            <p:nvPr/>
          </p:nvSpPr>
          <p:spPr bwMode="auto">
            <a:xfrm>
              <a:off x="2777" y="462"/>
              <a:ext cx="327" cy="350"/>
            </a:xfrm>
            <a:custGeom>
              <a:avLst/>
              <a:gdLst>
                <a:gd name="T0" fmla="*/ 152 w 180"/>
                <a:gd name="T1" fmla="*/ 88 h 193"/>
                <a:gd name="T2" fmla="*/ 135 w 180"/>
                <a:gd name="T3" fmla="*/ 75 h 193"/>
                <a:gd name="T4" fmla="*/ 85 w 180"/>
                <a:gd name="T5" fmla="*/ 46 h 193"/>
                <a:gd name="T6" fmla="*/ 72 w 180"/>
                <a:gd name="T7" fmla="*/ 44 h 193"/>
                <a:gd name="T8" fmla="*/ 55 w 180"/>
                <a:gd name="T9" fmla="*/ 52 h 193"/>
                <a:gd name="T10" fmla="*/ 40 w 180"/>
                <a:gd name="T11" fmla="*/ 14 h 193"/>
                <a:gd name="T12" fmla="*/ 49 w 180"/>
                <a:gd name="T13" fmla="*/ 9 h 193"/>
                <a:gd name="T14" fmla="*/ 51 w 180"/>
                <a:gd name="T15" fmla="*/ 4 h 193"/>
                <a:gd name="T16" fmla="*/ 46 w 180"/>
                <a:gd name="T17" fmla="*/ 1 h 193"/>
                <a:gd name="T18" fmla="*/ 21 w 180"/>
                <a:gd name="T19" fmla="*/ 55 h 193"/>
                <a:gd name="T20" fmla="*/ 19 w 180"/>
                <a:gd name="T21" fmla="*/ 56 h 193"/>
                <a:gd name="T22" fmla="*/ 1 w 180"/>
                <a:gd name="T23" fmla="*/ 119 h 193"/>
                <a:gd name="T24" fmla="*/ 24 w 180"/>
                <a:gd name="T25" fmla="*/ 193 h 193"/>
                <a:gd name="T26" fmla="*/ 26 w 180"/>
                <a:gd name="T27" fmla="*/ 193 h 193"/>
                <a:gd name="T28" fmla="*/ 26 w 180"/>
                <a:gd name="T29" fmla="*/ 193 h 193"/>
                <a:gd name="T30" fmla="*/ 46 w 180"/>
                <a:gd name="T31" fmla="*/ 155 h 193"/>
                <a:gd name="T32" fmla="*/ 48 w 180"/>
                <a:gd name="T33" fmla="*/ 134 h 193"/>
                <a:gd name="T34" fmla="*/ 46 w 180"/>
                <a:gd name="T35" fmla="*/ 76 h 193"/>
                <a:gd name="T36" fmla="*/ 29 w 180"/>
                <a:gd name="T37" fmla="*/ 54 h 193"/>
                <a:gd name="T38" fmla="*/ 31 w 180"/>
                <a:gd name="T39" fmla="*/ 32 h 193"/>
                <a:gd name="T40" fmla="*/ 54 w 180"/>
                <a:gd name="T41" fmla="*/ 60 h 193"/>
                <a:gd name="T42" fmla="*/ 97 w 180"/>
                <a:gd name="T43" fmla="*/ 107 h 193"/>
                <a:gd name="T44" fmla="*/ 160 w 180"/>
                <a:gd name="T45" fmla="*/ 130 h 193"/>
                <a:gd name="T46" fmla="*/ 160 w 180"/>
                <a:gd name="T47" fmla="*/ 130 h 193"/>
                <a:gd name="T48" fmla="*/ 172 w 180"/>
                <a:gd name="T49" fmla="*/ 127 h 193"/>
                <a:gd name="T50" fmla="*/ 173 w 180"/>
                <a:gd name="T51" fmla="*/ 125 h 193"/>
                <a:gd name="T52" fmla="*/ 152 w 180"/>
                <a:gd name="T53" fmla="*/ 88 h 193"/>
                <a:gd name="T54" fmla="*/ 25 w 180"/>
                <a:gd name="T55" fmla="*/ 157 h 193"/>
                <a:gd name="T56" fmla="*/ 17 w 180"/>
                <a:gd name="T57" fmla="*/ 149 h 193"/>
                <a:gd name="T58" fmla="*/ 25 w 180"/>
                <a:gd name="T59" fmla="*/ 141 h 193"/>
                <a:gd name="T60" fmla="*/ 33 w 180"/>
                <a:gd name="T61" fmla="*/ 149 h 193"/>
                <a:gd name="T62" fmla="*/ 25 w 180"/>
                <a:gd name="T63" fmla="*/ 157 h 193"/>
                <a:gd name="T64" fmla="*/ 26 w 180"/>
                <a:gd name="T65" fmla="*/ 128 h 193"/>
                <a:gd name="T66" fmla="*/ 16 w 180"/>
                <a:gd name="T67" fmla="*/ 118 h 193"/>
                <a:gd name="T68" fmla="*/ 26 w 180"/>
                <a:gd name="T69" fmla="*/ 109 h 193"/>
                <a:gd name="T70" fmla="*/ 36 w 180"/>
                <a:gd name="T71" fmla="*/ 118 h 193"/>
                <a:gd name="T72" fmla="*/ 26 w 180"/>
                <a:gd name="T73" fmla="*/ 128 h 193"/>
                <a:gd name="T74" fmla="*/ 35 w 180"/>
                <a:gd name="T75" fmla="*/ 88 h 193"/>
                <a:gd name="T76" fmla="*/ 27 w 180"/>
                <a:gd name="T77" fmla="*/ 97 h 193"/>
                <a:gd name="T78" fmla="*/ 19 w 180"/>
                <a:gd name="T79" fmla="*/ 88 h 193"/>
                <a:gd name="T80" fmla="*/ 27 w 180"/>
                <a:gd name="T81" fmla="*/ 80 h 193"/>
                <a:gd name="T82" fmla="*/ 35 w 180"/>
                <a:gd name="T83" fmla="*/ 88 h 193"/>
                <a:gd name="T84" fmla="*/ 92 w 180"/>
                <a:gd name="T85" fmla="*/ 74 h 193"/>
                <a:gd name="T86" fmla="*/ 80 w 180"/>
                <a:gd name="T87" fmla="*/ 77 h 193"/>
                <a:gd name="T88" fmla="*/ 77 w 180"/>
                <a:gd name="T89" fmla="*/ 64 h 193"/>
                <a:gd name="T90" fmla="*/ 89 w 180"/>
                <a:gd name="T91" fmla="*/ 62 h 193"/>
                <a:gd name="T92" fmla="*/ 92 w 180"/>
                <a:gd name="T93" fmla="*/ 74 h 193"/>
                <a:gd name="T94" fmla="*/ 117 w 180"/>
                <a:gd name="T95" fmla="*/ 91 h 193"/>
                <a:gd name="T96" fmla="*/ 103 w 180"/>
                <a:gd name="T97" fmla="*/ 95 h 193"/>
                <a:gd name="T98" fmla="*/ 100 w 180"/>
                <a:gd name="T99" fmla="*/ 81 h 193"/>
                <a:gd name="T100" fmla="*/ 114 w 180"/>
                <a:gd name="T101" fmla="*/ 77 h 193"/>
                <a:gd name="T102" fmla="*/ 117 w 180"/>
                <a:gd name="T103" fmla="*/ 91 h 193"/>
                <a:gd name="T104" fmla="*/ 142 w 180"/>
                <a:gd name="T105" fmla="*/ 107 h 193"/>
                <a:gd name="T106" fmla="*/ 131 w 180"/>
                <a:gd name="T107" fmla="*/ 109 h 193"/>
                <a:gd name="T108" fmla="*/ 129 w 180"/>
                <a:gd name="T109" fmla="*/ 98 h 193"/>
                <a:gd name="T110" fmla="*/ 139 w 180"/>
                <a:gd name="T111" fmla="*/ 96 h 193"/>
                <a:gd name="T112" fmla="*/ 142 w 180"/>
                <a:gd name="T113" fmla="*/ 10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0" h="193">
                  <a:moveTo>
                    <a:pt x="152" y="88"/>
                  </a:moveTo>
                  <a:cubicBezTo>
                    <a:pt x="145" y="84"/>
                    <a:pt x="140" y="79"/>
                    <a:pt x="135" y="75"/>
                  </a:cubicBezTo>
                  <a:cubicBezTo>
                    <a:pt x="117" y="62"/>
                    <a:pt x="103" y="52"/>
                    <a:pt x="85" y="46"/>
                  </a:cubicBezTo>
                  <a:cubicBezTo>
                    <a:pt x="80" y="45"/>
                    <a:pt x="76" y="44"/>
                    <a:pt x="72" y="44"/>
                  </a:cubicBezTo>
                  <a:cubicBezTo>
                    <a:pt x="62" y="44"/>
                    <a:pt x="57" y="48"/>
                    <a:pt x="55" y="52"/>
                  </a:cubicBezTo>
                  <a:cubicBezTo>
                    <a:pt x="34" y="43"/>
                    <a:pt x="39" y="19"/>
                    <a:pt x="40" y="14"/>
                  </a:cubicBezTo>
                  <a:cubicBezTo>
                    <a:pt x="42" y="12"/>
                    <a:pt x="45" y="10"/>
                    <a:pt x="49" y="9"/>
                  </a:cubicBezTo>
                  <a:cubicBezTo>
                    <a:pt x="51" y="8"/>
                    <a:pt x="52" y="6"/>
                    <a:pt x="51" y="4"/>
                  </a:cubicBezTo>
                  <a:cubicBezTo>
                    <a:pt x="51" y="2"/>
                    <a:pt x="48" y="0"/>
                    <a:pt x="46" y="1"/>
                  </a:cubicBezTo>
                  <a:cubicBezTo>
                    <a:pt x="21" y="9"/>
                    <a:pt x="20" y="43"/>
                    <a:pt x="21" y="55"/>
                  </a:cubicBezTo>
                  <a:cubicBezTo>
                    <a:pt x="20" y="55"/>
                    <a:pt x="20" y="55"/>
                    <a:pt x="19" y="56"/>
                  </a:cubicBezTo>
                  <a:cubicBezTo>
                    <a:pt x="18" y="56"/>
                    <a:pt x="0" y="77"/>
                    <a:pt x="1" y="119"/>
                  </a:cubicBezTo>
                  <a:cubicBezTo>
                    <a:pt x="3" y="159"/>
                    <a:pt x="11" y="187"/>
                    <a:pt x="24" y="193"/>
                  </a:cubicBezTo>
                  <a:cubicBezTo>
                    <a:pt x="25" y="193"/>
                    <a:pt x="25" y="193"/>
                    <a:pt x="26" y="193"/>
                  </a:cubicBezTo>
                  <a:cubicBezTo>
                    <a:pt x="26" y="193"/>
                    <a:pt x="26" y="193"/>
                    <a:pt x="26" y="193"/>
                  </a:cubicBezTo>
                  <a:cubicBezTo>
                    <a:pt x="28" y="193"/>
                    <a:pt x="44" y="190"/>
                    <a:pt x="46" y="155"/>
                  </a:cubicBezTo>
                  <a:cubicBezTo>
                    <a:pt x="47" y="147"/>
                    <a:pt x="47" y="140"/>
                    <a:pt x="48" y="134"/>
                  </a:cubicBezTo>
                  <a:cubicBezTo>
                    <a:pt x="50" y="112"/>
                    <a:pt x="51" y="95"/>
                    <a:pt x="46" y="76"/>
                  </a:cubicBezTo>
                  <a:cubicBezTo>
                    <a:pt x="42" y="60"/>
                    <a:pt x="35" y="56"/>
                    <a:pt x="29" y="54"/>
                  </a:cubicBezTo>
                  <a:cubicBezTo>
                    <a:pt x="29" y="50"/>
                    <a:pt x="29" y="41"/>
                    <a:pt x="31" y="32"/>
                  </a:cubicBezTo>
                  <a:cubicBezTo>
                    <a:pt x="33" y="43"/>
                    <a:pt x="39" y="54"/>
                    <a:pt x="54" y="60"/>
                  </a:cubicBezTo>
                  <a:cubicBezTo>
                    <a:pt x="56" y="67"/>
                    <a:pt x="66" y="89"/>
                    <a:pt x="97" y="107"/>
                  </a:cubicBezTo>
                  <a:cubicBezTo>
                    <a:pt x="122" y="122"/>
                    <a:pt x="145" y="130"/>
                    <a:pt x="160" y="130"/>
                  </a:cubicBezTo>
                  <a:cubicBezTo>
                    <a:pt x="160" y="130"/>
                    <a:pt x="160" y="130"/>
                    <a:pt x="160" y="130"/>
                  </a:cubicBezTo>
                  <a:cubicBezTo>
                    <a:pt x="165" y="130"/>
                    <a:pt x="169" y="129"/>
                    <a:pt x="172" y="127"/>
                  </a:cubicBezTo>
                  <a:cubicBezTo>
                    <a:pt x="172" y="127"/>
                    <a:pt x="173" y="126"/>
                    <a:pt x="173" y="125"/>
                  </a:cubicBezTo>
                  <a:cubicBezTo>
                    <a:pt x="174" y="124"/>
                    <a:pt x="180" y="109"/>
                    <a:pt x="152" y="88"/>
                  </a:cubicBezTo>
                  <a:close/>
                  <a:moveTo>
                    <a:pt x="25" y="157"/>
                  </a:moveTo>
                  <a:cubicBezTo>
                    <a:pt x="21" y="157"/>
                    <a:pt x="17" y="153"/>
                    <a:pt x="17" y="149"/>
                  </a:cubicBezTo>
                  <a:cubicBezTo>
                    <a:pt x="17" y="145"/>
                    <a:pt x="21" y="141"/>
                    <a:pt x="25" y="141"/>
                  </a:cubicBezTo>
                  <a:cubicBezTo>
                    <a:pt x="30" y="141"/>
                    <a:pt x="33" y="145"/>
                    <a:pt x="33" y="149"/>
                  </a:cubicBezTo>
                  <a:cubicBezTo>
                    <a:pt x="33" y="153"/>
                    <a:pt x="30" y="157"/>
                    <a:pt x="25" y="157"/>
                  </a:cubicBezTo>
                  <a:close/>
                  <a:moveTo>
                    <a:pt x="26" y="128"/>
                  </a:moveTo>
                  <a:cubicBezTo>
                    <a:pt x="21" y="128"/>
                    <a:pt x="16" y="123"/>
                    <a:pt x="16" y="118"/>
                  </a:cubicBezTo>
                  <a:cubicBezTo>
                    <a:pt x="16" y="113"/>
                    <a:pt x="21" y="109"/>
                    <a:pt x="26" y="109"/>
                  </a:cubicBezTo>
                  <a:cubicBezTo>
                    <a:pt x="31" y="109"/>
                    <a:pt x="36" y="113"/>
                    <a:pt x="36" y="118"/>
                  </a:cubicBezTo>
                  <a:cubicBezTo>
                    <a:pt x="36" y="123"/>
                    <a:pt x="31" y="128"/>
                    <a:pt x="26" y="128"/>
                  </a:cubicBezTo>
                  <a:close/>
                  <a:moveTo>
                    <a:pt x="35" y="88"/>
                  </a:moveTo>
                  <a:cubicBezTo>
                    <a:pt x="35" y="93"/>
                    <a:pt x="32" y="97"/>
                    <a:pt x="27" y="97"/>
                  </a:cubicBezTo>
                  <a:cubicBezTo>
                    <a:pt x="23" y="97"/>
                    <a:pt x="19" y="93"/>
                    <a:pt x="19" y="88"/>
                  </a:cubicBezTo>
                  <a:cubicBezTo>
                    <a:pt x="19" y="84"/>
                    <a:pt x="23" y="80"/>
                    <a:pt x="27" y="80"/>
                  </a:cubicBezTo>
                  <a:cubicBezTo>
                    <a:pt x="32" y="80"/>
                    <a:pt x="35" y="84"/>
                    <a:pt x="35" y="88"/>
                  </a:cubicBezTo>
                  <a:close/>
                  <a:moveTo>
                    <a:pt x="92" y="74"/>
                  </a:moveTo>
                  <a:cubicBezTo>
                    <a:pt x="89" y="78"/>
                    <a:pt x="84" y="79"/>
                    <a:pt x="80" y="77"/>
                  </a:cubicBezTo>
                  <a:cubicBezTo>
                    <a:pt x="76" y="74"/>
                    <a:pt x="75" y="69"/>
                    <a:pt x="77" y="64"/>
                  </a:cubicBezTo>
                  <a:cubicBezTo>
                    <a:pt x="80" y="60"/>
                    <a:pt x="85" y="59"/>
                    <a:pt x="89" y="62"/>
                  </a:cubicBezTo>
                  <a:cubicBezTo>
                    <a:pt x="93" y="64"/>
                    <a:pt x="95" y="70"/>
                    <a:pt x="92" y="74"/>
                  </a:cubicBezTo>
                  <a:close/>
                  <a:moveTo>
                    <a:pt x="117" y="91"/>
                  </a:moveTo>
                  <a:cubicBezTo>
                    <a:pt x="114" y="96"/>
                    <a:pt x="108" y="98"/>
                    <a:pt x="103" y="95"/>
                  </a:cubicBezTo>
                  <a:cubicBezTo>
                    <a:pt x="98" y="92"/>
                    <a:pt x="97" y="85"/>
                    <a:pt x="100" y="81"/>
                  </a:cubicBezTo>
                  <a:cubicBezTo>
                    <a:pt x="103" y="76"/>
                    <a:pt x="109" y="74"/>
                    <a:pt x="114" y="77"/>
                  </a:cubicBezTo>
                  <a:cubicBezTo>
                    <a:pt x="118" y="80"/>
                    <a:pt x="120" y="87"/>
                    <a:pt x="117" y="91"/>
                  </a:cubicBezTo>
                  <a:close/>
                  <a:moveTo>
                    <a:pt x="142" y="107"/>
                  </a:moveTo>
                  <a:cubicBezTo>
                    <a:pt x="140" y="110"/>
                    <a:pt x="135" y="111"/>
                    <a:pt x="131" y="109"/>
                  </a:cubicBezTo>
                  <a:cubicBezTo>
                    <a:pt x="127" y="107"/>
                    <a:pt x="126" y="102"/>
                    <a:pt x="129" y="98"/>
                  </a:cubicBezTo>
                  <a:cubicBezTo>
                    <a:pt x="131" y="94"/>
                    <a:pt x="136" y="93"/>
                    <a:pt x="139" y="96"/>
                  </a:cubicBezTo>
                  <a:cubicBezTo>
                    <a:pt x="143" y="98"/>
                    <a:pt x="144" y="103"/>
                    <a:pt x="142"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9" name="Freeform 19"/>
            <p:cNvSpPr>
              <a:spLocks noEditPoints="1"/>
            </p:cNvSpPr>
            <p:nvPr/>
          </p:nvSpPr>
          <p:spPr bwMode="auto">
            <a:xfrm>
              <a:off x="6570" y="518"/>
              <a:ext cx="352" cy="229"/>
            </a:xfrm>
            <a:custGeom>
              <a:avLst/>
              <a:gdLst>
                <a:gd name="T0" fmla="*/ 190 w 194"/>
                <a:gd name="T1" fmla="*/ 98 h 126"/>
                <a:gd name="T2" fmla="*/ 186 w 194"/>
                <a:gd name="T3" fmla="*/ 83 h 126"/>
                <a:gd name="T4" fmla="*/ 182 w 194"/>
                <a:gd name="T5" fmla="*/ 76 h 126"/>
                <a:gd name="T6" fmla="*/ 180 w 194"/>
                <a:gd name="T7" fmla="*/ 64 h 126"/>
                <a:gd name="T8" fmla="*/ 178 w 194"/>
                <a:gd name="T9" fmla="*/ 57 h 126"/>
                <a:gd name="T10" fmla="*/ 181 w 194"/>
                <a:gd name="T11" fmla="*/ 46 h 126"/>
                <a:gd name="T12" fmla="*/ 183 w 194"/>
                <a:gd name="T13" fmla="*/ 34 h 126"/>
                <a:gd name="T14" fmla="*/ 168 w 194"/>
                <a:gd name="T15" fmla="*/ 31 h 126"/>
                <a:gd name="T16" fmla="*/ 154 w 194"/>
                <a:gd name="T17" fmla="*/ 52 h 126"/>
                <a:gd name="T18" fmla="*/ 150 w 194"/>
                <a:gd name="T19" fmla="*/ 54 h 126"/>
                <a:gd name="T20" fmla="*/ 147 w 194"/>
                <a:gd name="T21" fmla="*/ 28 h 126"/>
                <a:gd name="T22" fmla="*/ 139 w 194"/>
                <a:gd name="T23" fmla="*/ 28 h 126"/>
                <a:gd name="T24" fmla="*/ 139 w 194"/>
                <a:gd name="T25" fmla="*/ 57 h 126"/>
                <a:gd name="T26" fmla="*/ 126 w 194"/>
                <a:gd name="T27" fmla="*/ 57 h 126"/>
                <a:gd name="T28" fmla="*/ 122 w 194"/>
                <a:gd name="T29" fmla="*/ 20 h 126"/>
                <a:gd name="T30" fmla="*/ 117 w 194"/>
                <a:gd name="T31" fmla="*/ 56 h 126"/>
                <a:gd name="T32" fmla="*/ 112 w 194"/>
                <a:gd name="T33" fmla="*/ 55 h 126"/>
                <a:gd name="T34" fmla="*/ 104 w 194"/>
                <a:gd name="T35" fmla="*/ 20 h 126"/>
                <a:gd name="T36" fmla="*/ 96 w 194"/>
                <a:gd name="T37" fmla="*/ 20 h 126"/>
                <a:gd name="T38" fmla="*/ 95 w 194"/>
                <a:gd name="T39" fmla="*/ 50 h 126"/>
                <a:gd name="T40" fmla="*/ 83 w 194"/>
                <a:gd name="T41" fmla="*/ 48 h 126"/>
                <a:gd name="T42" fmla="*/ 79 w 194"/>
                <a:gd name="T43" fmla="*/ 12 h 126"/>
                <a:gd name="T44" fmla="*/ 75 w 194"/>
                <a:gd name="T45" fmla="*/ 48 h 126"/>
                <a:gd name="T46" fmla="*/ 63 w 194"/>
                <a:gd name="T47" fmla="*/ 48 h 126"/>
                <a:gd name="T48" fmla="*/ 60 w 194"/>
                <a:gd name="T49" fmla="*/ 6 h 126"/>
                <a:gd name="T50" fmla="*/ 21 w 194"/>
                <a:gd name="T51" fmla="*/ 65 h 126"/>
                <a:gd name="T52" fmla="*/ 60 w 194"/>
                <a:gd name="T53" fmla="*/ 126 h 126"/>
                <a:gd name="T54" fmla="*/ 61 w 194"/>
                <a:gd name="T55" fmla="*/ 78 h 126"/>
                <a:gd name="T56" fmla="*/ 66 w 194"/>
                <a:gd name="T57" fmla="*/ 76 h 126"/>
                <a:gd name="T58" fmla="*/ 75 w 194"/>
                <a:gd name="T59" fmla="*/ 76 h 126"/>
                <a:gd name="T60" fmla="*/ 79 w 194"/>
                <a:gd name="T61" fmla="*/ 115 h 126"/>
                <a:gd name="T62" fmla="*/ 83 w 194"/>
                <a:gd name="T63" fmla="*/ 76 h 126"/>
                <a:gd name="T64" fmla="*/ 95 w 194"/>
                <a:gd name="T65" fmla="*/ 78 h 126"/>
                <a:gd name="T66" fmla="*/ 96 w 194"/>
                <a:gd name="T67" fmla="*/ 115 h 126"/>
                <a:gd name="T68" fmla="*/ 104 w 194"/>
                <a:gd name="T69" fmla="*/ 115 h 126"/>
                <a:gd name="T70" fmla="*/ 112 w 194"/>
                <a:gd name="T71" fmla="*/ 84 h 126"/>
                <a:gd name="T72" fmla="*/ 117 w 194"/>
                <a:gd name="T73" fmla="*/ 118 h 126"/>
                <a:gd name="T74" fmla="*/ 126 w 194"/>
                <a:gd name="T75" fmla="*/ 118 h 126"/>
                <a:gd name="T76" fmla="*/ 131 w 194"/>
                <a:gd name="T77" fmla="*/ 85 h 126"/>
                <a:gd name="T78" fmla="*/ 139 w 194"/>
                <a:gd name="T79" fmla="*/ 122 h 126"/>
                <a:gd name="T80" fmla="*/ 147 w 194"/>
                <a:gd name="T81" fmla="*/ 122 h 126"/>
                <a:gd name="T82" fmla="*/ 150 w 194"/>
                <a:gd name="T83" fmla="*/ 84 h 126"/>
                <a:gd name="T84" fmla="*/ 165 w 194"/>
                <a:gd name="T85" fmla="*/ 93 h 126"/>
                <a:gd name="T86" fmla="*/ 189 w 194"/>
                <a:gd name="T87" fmla="*/ 103 h 126"/>
                <a:gd name="T88" fmla="*/ 30 w 194"/>
                <a:gd name="T89" fmla="*/ 63 h 126"/>
                <a:gd name="T90" fmla="*/ 51 w 194"/>
                <a:gd name="T91" fmla="*/ 6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4" h="126">
                  <a:moveTo>
                    <a:pt x="189" y="103"/>
                  </a:moveTo>
                  <a:cubicBezTo>
                    <a:pt x="190" y="101"/>
                    <a:pt x="190" y="100"/>
                    <a:pt x="190" y="98"/>
                  </a:cubicBezTo>
                  <a:cubicBezTo>
                    <a:pt x="190" y="95"/>
                    <a:pt x="188" y="95"/>
                    <a:pt x="187" y="93"/>
                  </a:cubicBezTo>
                  <a:cubicBezTo>
                    <a:pt x="185" y="90"/>
                    <a:pt x="187" y="86"/>
                    <a:pt x="186" y="83"/>
                  </a:cubicBezTo>
                  <a:cubicBezTo>
                    <a:pt x="185" y="81"/>
                    <a:pt x="182" y="81"/>
                    <a:pt x="181" y="79"/>
                  </a:cubicBezTo>
                  <a:cubicBezTo>
                    <a:pt x="180" y="77"/>
                    <a:pt x="182" y="78"/>
                    <a:pt x="182" y="76"/>
                  </a:cubicBezTo>
                  <a:cubicBezTo>
                    <a:pt x="184" y="72"/>
                    <a:pt x="183" y="73"/>
                    <a:pt x="179" y="71"/>
                  </a:cubicBezTo>
                  <a:cubicBezTo>
                    <a:pt x="173" y="68"/>
                    <a:pt x="177" y="68"/>
                    <a:pt x="180" y="64"/>
                  </a:cubicBezTo>
                  <a:cubicBezTo>
                    <a:pt x="182" y="62"/>
                    <a:pt x="181" y="60"/>
                    <a:pt x="181" y="57"/>
                  </a:cubicBezTo>
                  <a:cubicBezTo>
                    <a:pt x="180" y="57"/>
                    <a:pt x="179" y="57"/>
                    <a:pt x="178" y="57"/>
                  </a:cubicBezTo>
                  <a:cubicBezTo>
                    <a:pt x="180" y="53"/>
                    <a:pt x="186" y="51"/>
                    <a:pt x="185" y="46"/>
                  </a:cubicBezTo>
                  <a:cubicBezTo>
                    <a:pt x="184" y="46"/>
                    <a:pt x="183" y="46"/>
                    <a:pt x="181" y="46"/>
                  </a:cubicBezTo>
                  <a:cubicBezTo>
                    <a:pt x="186" y="42"/>
                    <a:pt x="189" y="38"/>
                    <a:pt x="188" y="32"/>
                  </a:cubicBezTo>
                  <a:cubicBezTo>
                    <a:pt x="186" y="32"/>
                    <a:pt x="185" y="34"/>
                    <a:pt x="183" y="34"/>
                  </a:cubicBezTo>
                  <a:cubicBezTo>
                    <a:pt x="185" y="28"/>
                    <a:pt x="192" y="25"/>
                    <a:pt x="191" y="18"/>
                  </a:cubicBezTo>
                  <a:cubicBezTo>
                    <a:pt x="184" y="25"/>
                    <a:pt x="176" y="26"/>
                    <a:pt x="168" y="31"/>
                  </a:cubicBezTo>
                  <a:cubicBezTo>
                    <a:pt x="164" y="34"/>
                    <a:pt x="162" y="39"/>
                    <a:pt x="159" y="42"/>
                  </a:cubicBezTo>
                  <a:cubicBezTo>
                    <a:pt x="156" y="45"/>
                    <a:pt x="155" y="49"/>
                    <a:pt x="154" y="52"/>
                  </a:cubicBezTo>
                  <a:cubicBezTo>
                    <a:pt x="153" y="53"/>
                    <a:pt x="152" y="53"/>
                    <a:pt x="151" y="54"/>
                  </a:cubicBezTo>
                  <a:cubicBezTo>
                    <a:pt x="150" y="54"/>
                    <a:pt x="150" y="54"/>
                    <a:pt x="150" y="54"/>
                  </a:cubicBezTo>
                  <a:cubicBezTo>
                    <a:pt x="147" y="55"/>
                    <a:pt x="147" y="55"/>
                    <a:pt x="147" y="55"/>
                  </a:cubicBezTo>
                  <a:cubicBezTo>
                    <a:pt x="147" y="28"/>
                    <a:pt x="147" y="28"/>
                    <a:pt x="147" y="28"/>
                  </a:cubicBezTo>
                  <a:cubicBezTo>
                    <a:pt x="147" y="26"/>
                    <a:pt x="145" y="24"/>
                    <a:pt x="143" y="24"/>
                  </a:cubicBezTo>
                  <a:cubicBezTo>
                    <a:pt x="141" y="24"/>
                    <a:pt x="139" y="26"/>
                    <a:pt x="139" y="28"/>
                  </a:cubicBezTo>
                  <a:cubicBezTo>
                    <a:pt x="139" y="57"/>
                    <a:pt x="139" y="57"/>
                    <a:pt x="139" y="57"/>
                  </a:cubicBezTo>
                  <a:cubicBezTo>
                    <a:pt x="139" y="57"/>
                    <a:pt x="139" y="57"/>
                    <a:pt x="139" y="57"/>
                  </a:cubicBezTo>
                  <a:cubicBezTo>
                    <a:pt x="136" y="57"/>
                    <a:pt x="134" y="57"/>
                    <a:pt x="131" y="57"/>
                  </a:cubicBezTo>
                  <a:cubicBezTo>
                    <a:pt x="126" y="57"/>
                    <a:pt x="126" y="57"/>
                    <a:pt x="126" y="57"/>
                  </a:cubicBezTo>
                  <a:cubicBezTo>
                    <a:pt x="126" y="24"/>
                    <a:pt x="126" y="24"/>
                    <a:pt x="126" y="24"/>
                  </a:cubicBezTo>
                  <a:cubicBezTo>
                    <a:pt x="126" y="22"/>
                    <a:pt x="124" y="20"/>
                    <a:pt x="122" y="20"/>
                  </a:cubicBezTo>
                  <a:cubicBezTo>
                    <a:pt x="119" y="20"/>
                    <a:pt x="117" y="22"/>
                    <a:pt x="117" y="24"/>
                  </a:cubicBezTo>
                  <a:cubicBezTo>
                    <a:pt x="117" y="56"/>
                    <a:pt x="117" y="56"/>
                    <a:pt x="117" y="56"/>
                  </a:cubicBezTo>
                  <a:cubicBezTo>
                    <a:pt x="117" y="56"/>
                    <a:pt x="116" y="56"/>
                    <a:pt x="116" y="56"/>
                  </a:cubicBezTo>
                  <a:cubicBezTo>
                    <a:pt x="112" y="55"/>
                    <a:pt x="112" y="55"/>
                    <a:pt x="112" y="55"/>
                  </a:cubicBezTo>
                  <a:cubicBezTo>
                    <a:pt x="104" y="52"/>
                    <a:pt x="104" y="52"/>
                    <a:pt x="104" y="52"/>
                  </a:cubicBezTo>
                  <a:cubicBezTo>
                    <a:pt x="104" y="20"/>
                    <a:pt x="104" y="20"/>
                    <a:pt x="104" y="20"/>
                  </a:cubicBezTo>
                  <a:cubicBezTo>
                    <a:pt x="104" y="18"/>
                    <a:pt x="103" y="16"/>
                    <a:pt x="100" y="16"/>
                  </a:cubicBezTo>
                  <a:cubicBezTo>
                    <a:pt x="98" y="16"/>
                    <a:pt x="96" y="18"/>
                    <a:pt x="96" y="20"/>
                  </a:cubicBezTo>
                  <a:cubicBezTo>
                    <a:pt x="96" y="50"/>
                    <a:pt x="96" y="50"/>
                    <a:pt x="96" y="50"/>
                  </a:cubicBezTo>
                  <a:cubicBezTo>
                    <a:pt x="96" y="50"/>
                    <a:pt x="96" y="50"/>
                    <a:pt x="95" y="50"/>
                  </a:cubicBezTo>
                  <a:cubicBezTo>
                    <a:pt x="86" y="48"/>
                    <a:pt x="86" y="48"/>
                    <a:pt x="86" y="48"/>
                  </a:cubicBezTo>
                  <a:cubicBezTo>
                    <a:pt x="85" y="48"/>
                    <a:pt x="84" y="48"/>
                    <a:pt x="83" y="48"/>
                  </a:cubicBezTo>
                  <a:cubicBezTo>
                    <a:pt x="83" y="16"/>
                    <a:pt x="83" y="16"/>
                    <a:pt x="83" y="16"/>
                  </a:cubicBezTo>
                  <a:cubicBezTo>
                    <a:pt x="83" y="14"/>
                    <a:pt x="81" y="12"/>
                    <a:pt x="79" y="12"/>
                  </a:cubicBezTo>
                  <a:cubicBezTo>
                    <a:pt x="77" y="12"/>
                    <a:pt x="75" y="14"/>
                    <a:pt x="75" y="16"/>
                  </a:cubicBezTo>
                  <a:cubicBezTo>
                    <a:pt x="75" y="48"/>
                    <a:pt x="75" y="48"/>
                    <a:pt x="75" y="48"/>
                  </a:cubicBezTo>
                  <a:cubicBezTo>
                    <a:pt x="69" y="48"/>
                    <a:pt x="69" y="48"/>
                    <a:pt x="69" y="48"/>
                  </a:cubicBezTo>
                  <a:cubicBezTo>
                    <a:pt x="67" y="48"/>
                    <a:pt x="65" y="48"/>
                    <a:pt x="63" y="48"/>
                  </a:cubicBezTo>
                  <a:cubicBezTo>
                    <a:pt x="62" y="48"/>
                    <a:pt x="61" y="48"/>
                    <a:pt x="60" y="49"/>
                  </a:cubicBezTo>
                  <a:cubicBezTo>
                    <a:pt x="60" y="6"/>
                    <a:pt x="60" y="6"/>
                    <a:pt x="60" y="6"/>
                  </a:cubicBezTo>
                  <a:cubicBezTo>
                    <a:pt x="60" y="6"/>
                    <a:pt x="55" y="0"/>
                    <a:pt x="0" y="56"/>
                  </a:cubicBezTo>
                  <a:cubicBezTo>
                    <a:pt x="21" y="65"/>
                    <a:pt x="21" y="65"/>
                    <a:pt x="21" y="65"/>
                  </a:cubicBezTo>
                  <a:cubicBezTo>
                    <a:pt x="0" y="75"/>
                    <a:pt x="0" y="75"/>
                    <a:pt x="0" y="75"/>
                  </a:cubicBezTo>
                  <a:cubicBezTo>
                    <a:pt x="0" y="75"/>
                    <a:pt x="13" y="111"/>
                    <a:pt x="60" y="126"/>
                  </a:cubicBezTo>
                  <a:cubicBezTo>
                    <a:pt x="60" y="78"/>
                    <a:pt x="60" y="78"/>
                    <a:pt x="60" y="78"/>
                  </a:cubicBezTo>
                  <a:cubicBezTo>
                    <a:pt x="61" y="78"/>
                    <a:pt x="61" y="78"/>
                    <a:pt x="61" y="78"/>
                  </a:cubicBezTo>
                  <a:cubicBezTo>
                    <a:pt x="62" y="77"/>
                    <a:pt x="62" y="77"/>
                    <a:pt x="62" y="77"/>
                  </a:cubicBezTo>
                  <a:cubicBezTo>
                    <a:pt x="64" y="77"/>
                    <a:pt x="65" y="76"/>
                    <a:pt x="66" y="76"/>
                  </a:cubicBezTo>
                  <a:cubicBezTo>
                    <a:pt x="67" y="76"/>
                    <a:pt x="68" y="76"/>
                    <a:pt x="69" y="76"/>
                  </a:cubicBezTo>
                  <a:cubicBezTo>
                    <a:pt x="75" y="76"/>
                    <a:pt x="75" y="76"/>
                    <a:pt x="75" y="76"/>
                  </a:cubicBezTo>
                  <a:cubicBezTo>
                    <a:pt x="75" y="111"/>
                    <a:pt x="75" y="111"/>
                    <a:pt x="75" y="111"/>
                  </a:cubicBezTo>
                  <a:cubicBezTo>
                    <a:pt x="75" y="113"/>
                    <a:pt x="77" y="115"/>
                    <a:pt x="79" y="115"/>
                  </a:cubicBezTo>
                  <a:cubicBezTo>
                    <a:pt x="81" y="115"/>
                    <a:pt x="83" y="113"/>
                    <a:pt x="83" y="111"/>
                  </a:cubicBezTo>
                  <a:cubicBezTo>
                    <a:pt x="83" y="76"/>
                    <a:pt x="83" y="76"/>
                    <a:pt x="83" y="76"/>
                  </a:cubicBezTo>
                  <a:cubicBezTo>
                    <a:pt x="84" y="76"/>
                    <a:pt x="85" y="76"/>
                    <a:pt x="86" y="76"/>
                  </a:cubicBezTo>
                  <a:cubicBezTo>
                    <a:pt x="95" y="78"/>
                    <a:pt x="95" y="78"/>
                    <a:pt x="95" y="78"/>
                  </a:cubicBezTo>
                  <a:cubicBezTo>
                    <a:pt x="96" y="79"/>
                    <a:pt x="96" y="79"/>
                    <a:pt x="96" y="79"/>
                  </a:cubicBezTo>
                  <a:cubicBezTo>
                    <a:pt x="96" y="115"/>
                    <a:pt x="96" y="115"/>
                    <a:pt x="96" y="115"/>
                  </a:cubicBezTo>
                  <a:cubicBezTo>
                    <a:pt x="96" y="117"/>
                    <a:pt x="98" y="119"/>
                    <a:pt x="100" y="119"/>
                  </a:cubicBezTo>
                  <a:cubicBezTo>
                    <a:pt x="103" y="119"/>
                    <a:pt x="104" y="117"/>
                    <a:pt x="104" y="115"/>
                  </a:cubicBezTo>
                  <a:cubicBezTo>
                    <a:pt x="104" y="81"/>
                    <a:pt x="104" y="81"/>
                    <a:pt x="104" y="81"/>
                  </a:cubicBezTo>
                  <a:cubicBezTo>
                    <a:pt x="112" y="84"/>
                    <a:pt x="112" y="84"/>
                    <a:pt x="112" y="84"/>
                  </a:cubicBezTo>
                  <a:cubicBezTo>
                    <a:pt x="114" y="84"/>
                    <a:pt x="116" y="84"/>
                    <a:pt x="117" y="85"/>
                  </a:cubicBezTo>
                  <a:cubicBezTo>
                    <a:pt x="117" y="118"/>
                    <a:pt x="117" y="118"/>
                    <a:pt x="117" y="118"/>
                  </a:cubicBezTo>
                  <a:cubicBezTo>
                    <a:pt x="117" y="121"/>
                    <a:pt x="119" y="123"/>
                    <a:pt x="122" y="123"/>
                  </a:cubicBezTo>
                  <a:cubicBezTo>
                    <a:pt x="124" y="123"/>
                    <a:pt x="126" y="121"/>
                    <a:pt x="126" y="118"/>
                  </a:cubicBezTo>
                  <a:cubicBezTo>
                    <a:pt x="126" y="85"/>
                    <a:pt x="126" y="85"/>
                    <a:pt x="126" y="85"/>
                  </a:cubicBezTo>
                  <a:cubicBezTo>
                    <a:pt x="131" y="85"/>
                    <a:pt x="131" y="85"/>
                    <a:pt x="131" y="85"/>
                  </a:cubicBezTo>
                  <a:cubicBezTo>
                    <a:pt x="134" y="85"/>
                    <a:pt x="136" y="85"/>
                    <a:pt x="139" y="85"/>
                  </a:cubicBezTo>
                  <a:cubicBezTo>
                    <a:pt x="139" y="122"/>
                    <a:pt x="139" y="122"/>
                    <a:pt x="139" y="122"/>
                  </a:cubicBezTo>
                  <a:cubicBezTo>
                    <a:pt x="139" y="125"/>
                    <a:pt x="141" y="126"/>
                    <a:pt x="143" y="126"/>
                  </a:cubicBezTo>
                  <a:cubicBezTo>
                    <a:pt x="145" y="126"/>
                    <a:pt x="147" y="125"/>
                    <a:pt x="147" y="122"/>
                  </a:cubicBezTo>
                  <a:cubicBezTo>
                    <a:pt x="147" y="84"/>
                    <a:pt x="147" y="84"/>
                    <a:pt x="147" y="84"/>
                  </a:cubicBezTo>
                  <a:cubicBezTo>
                    <a:pt x="150" y="84"/>
                    <a:pt x="150" y="84"/>
                    <a:pt x="150" y="84"/>
                  </a:cubicBezTo>
                  <a:cubicBezTo>
                    <a:pt x="153" y="83"/>
                    <a:pt x="156" y="82"/>
                    <a:pt x="159" y="81"/>
                  </a:cubicBezTo>
                  <a:cubicBezTo>
                    <a:pt x="160" y="85"/>
                    <a:pt x="162" y="89"/>
                    <a:pt x="165" y="93"/>
                  </a:cubicBezTo>
                  <a:cubicBezTo>
                    <a:pt x="173" y="104"/>
                    <a:pt x="189" y="105"/>
                    <a:pt x="189" y="120"/>
                  </a:cubicBezTo>
                  <a:cubicBezTo>
                    <a:pt x="194" y="116"/>
                    <a:pt x="189" y="108"/>
                    <a:pt x="189" y="103"/>
                  </a:cubicBezTo>
                  <a:close/>
                  <a:moveTo>
                    <a:pt x="41" y="74"/>
                  </a:moveTo>
                  <a:cubicBezTo>
                    <a:pt x="35" y="74"/>
                    <a:pt x="30" y="69"/>
                    <a:pt x="30" y="63"/>
                  </a:cubicBezTo>
                  <a:cubicBezTo>
                    <a:pt x="30" y="57"/>
                    <a:pt x="35" y="52"/>
                    <a:pt x="41" y="52"/>
                  </a:cubicBezTo>
                  <a:cubicBezTo>
                    <a:pt x="47" y="52"/>
                    <a:pt x="51" y="57"/>
                    <a:pt x="51" y="63"/>
                  </a:cubicBezTo>
                  <a:cubicBezTo>
                    <a:pt x="51" y="69"/>
                    <a:pt x="47" y="74"/>
                    <a:pt x="4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0" name="Freeform 20"/>
            <p:cNvSpPr>
              <a:spLocks noEditPoints="1"/>
            </p:cNvSpPr>
            <p:nvPr/>
          </p:nvSpPr>
          <p:spPr bwMode="auto">
            <a:xfrm>
              <a:off x="7377" y="464"/>
              <a:ext cx="243" cy="348"/>
            </a:xfrm>
            <a:custGeom>
              <a:avLst/>
              <a:gdLst>
                <a:gd name="T0" fmla="*/ 57 w 134"/>
                <a:gd name="T1" fmla="*/ 101 h 192"/>
                <a:gd name="T2" fmla="*/ 113 w 134"/>
                <a:gd name="T3" fmla="*/ 154 h 192"/>
                <a:gd name="T4" fmla="*/ 113 w 134"/>
                <a:gd name="T5" fmla="*/ 111 h 192"/>
                <a:gd name="T6" fmla="*/ 119 w 134"/>
                <a:gd name="T7" fmla="*/ 105 h 192"/>
                <a:gd name="T8" fmla="*/ 125 w 134"/>
                <a:gd name="T9" fmla="*/ 75 h 192"/>
                <a:gd name="T10" fmla="*/ 121 w 134"/>
                <a:gd name="T11" fmla="*/ 70 h 192"/>
                <a:gd name="T12" fmla="*/ 116 w 134"/>
                <a:gd name="T13" fmla="*/ 57 h 192"/>
                <a:gd name="T14" fmla="*/ 123 w 134"/>
                <a:gd name="T15" fmla="*/ 37 h 192"/>
                <a:gd name="T16" fmla="*/ 127 w 134"/>
                <a:gd name="T17" fmla="*/ 31 h 192"/>
                <a:gd name="T18" fmla="*/ 131 w 134"/>
                <a:gd name="T19" fmla="*/ 15 h 192"/>
                <a:gd name="T20" fmla="*/ 112 w 134"/>
                <a:gd name="T21" fmla="*/ 8 h 192"/>
                <a:gd name="T22" fmla="*/ 105 w 134"/>
                <a:gd name="T23" fmla="*/ 19 h 192"/>
                <a:gd name="T24" fmla="*/ 95 w 134"/>
                <a:gd name="T25" fmla="*/ 32 h 192"/>
                <a:gd name="T26" fmla="*/ 72 w 134"/>
                <a:gd name="T27" fmla="*/ 47 h 192"/>
                <a:gd name="T28" fmla="*/ 67 w 134"/>
                <a:gd name="T29" fmla="*/ 56 h 192"/>
                <a:gd name="T30" fmla="*/ 62 w 134"/>
                <a:gd name="T31" fmla="*/ 46 h 192"/>
                <a:gd name="T32" fmla="*/ 41 w 134"/>
                <a:gd name="T33" fmla="*/ 28 h 192"/>
                <a:gd name="T34" fmla="*/ 33 w 134"/>
                <a:gd name="T35" fmla="*/ 14 h 192"/>
                <a:gd name="T36" fmla="*/ 28 w 134"/>
                <a:gd name="T37" fmla="*/ 2 h 192"/>
                <a:gd name="T38" fmla="*/ 22 w 134"/>
                <a:gd name="T39" fmla="*/ 0 h 192"/>
                <a:gd name="T40" fmla="*/ 5 w 134"/>
                <a:gd name="T41" fmla="*/ 12 h 192"/>
                <a:gd name="T42" fmla="*/ 10 w 134"/>
                <a:gd name="T43" fmla="*/ 25 h 192"/>
                <a:gd name="T44" fmla="*/ 16 w 134"/>
                <a:gd name="T45" fmla="*/ 39 h 192"/>
                <a:gd name="T46" fmla="*/ 15 w 134"/>
                <a:gd name="T47" fmla="*/ 67 h 192"/>
                <a:gd name="T48" fmla="*/ 16 w 134"/>
                <a:gd name="T49" fmla="*/ 70 h 192"/>
                <a:gd name="T50" fmla="*/ 1 w 134"/>
                <a:gd name="T51" fmla="*/ 71 h 192"/>
                <a:gd name="T52" fmla="*/ 17 w 134"/>
                <a:gd name="T53" fmla="*/ 189 h 192"/>
                <a:gd name="T54" fmla="*/ 104 w 134"/>
                <a:gd name="T55" fmla="*/ 192 h 192"/>
                <a:gd name="T56" fmla="*/ 112 w 134"/>
                <a:gd name="T57" fmla="*/ 162 h 192"/>
                <a:gd name="T58" fmla="*/ 79 w 134"/>
                <a:gd name="T59" fmla="*/ 52 h 192"/>
                <a:gd name="T60" fmla="*/ 89 w 134"/>
                <a:gd name="T61" fmla="*/ 48 h 192"/>
                <a:gd name="T62" fmla="*/ 100 w 134"/>
                <a:gd name="T63" fmla="*/ 39 h 192"/>
                <a:gd name="T64" fmla="*/ 111 w 134"/>
                <a:gd name="T65" fmla="*/ 24 h 192"/>
                <a:gd name="T66" fmla="*/ 116 w 134"/>
                <a:gd name="T67" fmla="*/ 15 h 192"/>
                <a:gd name="T68" fmla="*/ 119 w 134"/>
                <a:gd name="T69" fmla="*/ 28 h 192"/>
                <a:gd name="T70" fmla="*/ 116 w 134"/>
                <a:gd name="T71" fmla="*/ 33 h 192"/>
                <a:gd name="T72" fmla="*/ 108 w 134"/>
                <a:gd name="T73" fmla="*/ 55 h 192"/>
                <a:gd name="T74" fmla="*/ 110 w 134"/>
                <a:gd name="T75" fmla="*/ 70 h 192"/>
                <a:gd name="T76" fmla="*/ 71 w 134"/>
                <a:gd name="T77" fmla="*/ 65 h 192"/>
                <a:gd name="T78" fmla="*/ 22 w 134"/>
                <a:gd name="T79" fmla="*/ 65 h 192"/>
                <a:gd name="T80" fmla="*/ 25 w 134"/>
                <a:gd name="T81" fmla="*/ 54 h 192"/>
                <a:gd name="T82" fmla="*/ 23 w 134"/>
                <a:gd name="T83" fmla="*/ 40 h 192"/>
                <a:gd name="T84" fmla="*/ 18 w 134"/>
                <a:gd name="T85" fmla="*/ 22 h 192"/>
                <a:gd name="T86" fmla="*/ 14 w 134"/>
                <a:gd name="T87" fmla="*/ 13 h 192"/>
                <a:gd name="T88" fmla="*/ 26 w 134"/>
                <a:gd name="T89" fmla="*/ 18 h 192"/>
                <a:gd name="T90" fmla="*/ 28 w 134"/>
                <a:gd name="T91" fmla="*/ 23 h 192"/>
                <a:gd name="T92" fmla="*/ 41 w 134"/>
                <a:gd name="T93" fmla="*/ 42 h 192"/>
                <a:gd name="T94" fmla="*/ 55 w 134"/>
                <a:gd name="T95" fmla="*/ 50 h 192"/>
                <a:gd name="T96" fmla="*/ 64 w 134"/>
                <a:gd name="T97" fmla="*/ 70 h 192"/>
                <a:gd name="T98" fmla="*/ 22 w 134"/>
                <a:gd name="T99" fmla="*/ 6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192">
                  <a:moveTo>
                    <a:pt x="56" y="106"/>
                  </a:moveTo>
                  <a:cubicBezTo>
                    <a:pt x="55" y="104"/>
                    <a:pt x="55" y="102"/>
                    <a:pt x="57" y="101"/>
                  </a:cubicBezTo>
                  <a:cubicBezTo>
                    <a:pt x="59" y="99"/>
                    <a:pt x="61" y="100"/>
                    <a:pt x="63" y="102"/>
                  </a:cubicBezTo>
                  <a:cubicBezTo>
                    <a:pt x="75" y="120"/>
                    <a:pt x="97" y="146"/>
                    <a:pt x="113" y="154"/>
                  </a:cubicBezTo>
                  <a:cubicBezTo>
                    <a:pt x="118" y="118"/>
                    <a:pt x="118" y="118"/>
                    <a:pt x="118" y="118"/>
                  </a:cubicBezTo>
                  <a:cubicBezTo>
                    <a:pt x="116" y="115"/>
                    <a:pt x="114" y="112"/>
                    <a:pt x="113" y="111"/>
                  </a:cubicBezTo>
                  <a:cubicBezTo>
                    <a:pt x="111" y="109"/>
                    <a:pt x="112" y="106"/>
                    <a:pt x="113" y="105"/>
                  </a:cubicBezTo>
                  <a:cubicBezTo>
                    <a:pt x="115" y="103"/>
                    <a:pt x="117" y="104"/>
                    <a:pt x="119" y="105"/>
                  </a:cubicBezTo>
                  <a:cubicBezTo>
                    <a:pt x="119" y="106"/>
                    <a:pt x="120" y="106"/>
                    <a:pt x="120" y="107"/>
                  </a:cubicBezTo>
                  <a:cubicBezTo>
                    <a:pt x="125" y="75"/>
                    <a:pt x="125" y="75"/>
                    <a:pt x="125" y="75"/>
                  </a:cubicBezTo>
                  <a:cubicBezTo>
                    <a:pt x="125" y="73"/>
                    <a:pt x="125" y="72"/>
                    <a:pt x="124" y="71"/>
                  </a:cubicBezTo>
                  <a:cubicBezTo>
                    <a:pt x="123" y="71"/>
                    <a:pt x="122" y="70"/>
                    <a:pt x="121" y="70"/>
                  </a:cubicBezTo>
                  <a:cubicBezTo>
                    <a:pt x="118" y="70"/>
                    <a:pt x="118" y="70"/>
                    <a:pt x="118" y="70"/>
                  </a:cubicBezTo>
                  <a:cubicBezTo>
                    <a:pt x="119" y="66"/>
                    <a:pt x="118" y="61"/>
                    <a:pt x="116" y="57"/>
                  </a:cubicBezTo>
                  <a:cubicBezTo>
                    <a:pt x="118" y="54"/>
                    <a:pt x="119" y="51"/>
                    <a:pt x="119" y="46"/>
                  </a:cubicBezTo>
                  <a:cubicBezTo>
                    <a:pt x="119" y="43"/>
                    <a:pt x="121" y="41"/>
                    <a:pt x="123" y="37"/>
                  </a:cubicBezTo>
                  <a:cubicBezTo>
                    <a:pt x="124" y="36"/>
                    <a:pt x="125" y="34"/>
                    <a:pt x="126" y="32"/>
                  </a:cubicBezTo>
                  <a:cubicBezTo>
                    <a:pt x="126" y="32"/>
                    <a:pt x="127" y="31"/>
                    <a:pt x="127" y="31"/>
                  </a:cubicBezTo>
                  <a:cubicBezTo>
                    <a:pt x="133" y="21"/>
                    <a:pt x="133" y="21"/>
                    <a:pt x="133" y="21"/>
                  </a:cubicBezTo>
                  <a:cubicBezTo>
                    <a:pt x="134" y="19"/>
                    <a:pt x="133" y="16"/>
                    <a:pt x="131" y="15"/>
                  </a:cubicBezTo>
                  <a:cubicBezTo>
                    <a:pt x="117" y="7"/>
                    <a:pt x="117" y="7"/>
                    <a:pt x="117" y="7"/>
                  </a:cubicBezTo>
                  <a:cubicBezTo>
                    <a:pt x="115" y="5"/>
                    <a:pt x="113" y="6"/>
                    <a:pt x="112" y="8"/>
                  </a:cubicBezTo>
                  <a:cubicBezTo>
                    <a:pt x="105" y="18"/>
                    <a:pt x="105" y="18"/>
                    <a:pt x="105" y="18"/>
                  </a:cubicBezTo>
                  <a:cubicBezTo>
                    <a:pt x="105" y="19"/>
                    <a:pt x="105" y="19"/>
                    <a:pt x="105" y="19"/>
                  </a:cubicBezTo>
                  <a:cubicBezTo>
                    <a:pt x="104" y="21"/>
                    <a:pt x="103" y="23"/>
                    <a:pt x="102" y="24"/>
                  </a:cubicBezTo>
                  <a:cubicBezTo>
                    <a:pt x="100" y="28"/>
                    <a:pt x="99" y="30"/>
                    <a:pt x="95" y="32"/>
                  </a:cubicBezTo>
                  <a:cubicBezTo>
                    <a:pt x="92" y="34"/>
                    <a:pt x="89" y="37"/>
                    <a:pt x="88" y="40"/>
                  </a:cubicBezTo>
                  <a:cubicBezTo>
                    <a:pt x="81" y="40"/>
                    <a:pt x="75" y="43"/>
                    <a:pt x="72" y="47"/>
                  </a:cubicBezTo>
                  <a:cubicBezTo>
                    <a:pt x="72" y="47"/>
                    <a:pt x="72" y="48"/>
                    <a:pt x="72" y="48"/>
                  </a:cubicBezTo>
                  <a:cubicBezTo>
                    <a:pt x="67" y="56"/>
                    <a:pt x="67" y="56"/>
                    <a:pt x="67" y="56"/>
                  </a:cubicBezTo>
                  <a:cubicBezTo>
                    <a:pt x="62" y="46"/>
                    <a:pt x="62" y="46"/>
                    <a:pt x="62" y="46"/>
                  </a:cubicBezTo>
                  <a:cubicBezTo>
                    <a:pt x="62" y="46"/>
                    <a:pt x="62" y="46"/>
                    <a:pt x="62" y="46"/>
                  </a:cubicBezTo>
                  <a:cubicBezTo>
                    <a:pt x="59" y="41"/>
                    <a:pt x="54" y="38"/>
                    <a:pt x="48" y="37"/>
                  </a:cubicBezTo>
                  <a:cubicBezTo>
                    <a:pt x="46" y="34"/>
                    <a:pt x="44" y="31"/>
                    <a:pt x="41" y="28"/>
                  </a:cubicBezTo>
                  <a:cubicBezTo>
                    <a:pt x="38" y="26"/>
                    <a:pt x="37" y="24"/>
                    <a:pt x="35" y="20"/>
                  </a:cubicBezTo>
                  <a:cubicBezTo>
                    <a:pt x="35" y="18"/>
                    <a:pt x="34" y="16"/>
                    <a:pt x="33" y="14"/>
                  </a:cubicBezTo>
                  <a:cubicBezTo>
                    <a:pt x="33" y="14"/>
                    <a:pt x="33" y="14"/>
                    <a:pt x="32" y="13"/>
                  </a:cubicBezTo>
                  <a:cubicBezTo>
                    <a:pt x="28" y="2"/>
                    <a:pt x="28" y="2"/>
                    <a:pt x="28" y="2"/>
                  </a:cubicBezTo>
                  <a:cubicBezTo>
                    <a:pt x="27" y="1"/>
                    <a:pt x="26" y="1"/>
                    <a:pt x="25" y="0"/>
                  </a:cubicBezTo>
                  <a:cubicBezTo>
                    <a:pt x="24" y="0"/>
                    <a:pt x="23" y="0"/>
                    <a:pt x="22" y="0"/>
                  </a:cubicBezTo>
                  <a:cubicBezTo>
                    <a:pt x="7" y="7"/>
                    <a:pt x="7" y="7"/>
                    <a:pt x="7" y="7"/>
                  </a:cubicBezTo>
                  <a:cubicBezTo>
                    <a:pt x="5" y="8"/>
                    <a:pt x="4" y="10"/>
                    <a:pt x="5" y="12"/>
                  </a:cubicBezTo>
                  <a:cubicBezTo>
                    <a:pt x="10" y="24"/>
                    <a:pt x="10" y="24"/>
                    <a:pt x="10" y="24"/>
                  </a:cubicBezTo>
                  <a:cubicBezTo>
                    <a:pt x="10" y="24"/>
                    <a:pt x="10" y="24"/>
                    <a:pt x="10" y="25"/>
                  </a:cubicBezTo>
                  <a:cubicBezTo>
                    <a:pt x="11" y="27"/>
                    <a:pt x="12" y="28"/>
                    <a:pt x="13" y="30"/>
                  </a:cubicBezTo>
                  <a:cubicBezTo>
                    <a:pt x="15" y="34"/>
                    <a:pt x="16" y="36"/>
                    <a:pt x="16" y="39"/>
                  </a:cubicBezTo>
                  <a:cubicBezTo>
                    <a:pt x="15" y="44"/>
                    <a:pt x="16" y="48"/>
                    <a:pt x="17" y="50"/>
                  </a:cubicBezTo>
                  <a:cubicBezTo>
                    <a:pt x="14" y="56"/>
                    <a:pt x="13" y="62"/>
                    <a:pt x="15" y="67"/>
                  </a:cubicBezTo>
                  <a:cubicBezTo>
                    <a:pt x="15" y="67"/>
                    <a:pt x="15" y="68"/>
                    <a:pt x="15" y="68"/>
                  </a:cubicBezTo>
                  <a:cubicBezTo>
                    <a:pt x="16" y="70"/>
                    <a:pt x="16" y="70"/>
                    <a:pt x="16" y="70"/>
                  </a:cubicBezTo>
                  <a:cubicBezTo>
                    <a:pt x="4" y="70"/>
                    <a:pt x="4" y="70"/>
                    <a:pt x="4" y="70"/>
                  </a:cubicBezTo>
                  <a:cubicBezTo>
                    <a:pt x="3" y="70"/>
                    <a:pt x="2" y="71"/>
                    <a:pt x="1" y="71"/>
                  </a:cubicBezTo>
                  <a:cubicBezTo>
                    <a:pt x="1" y="72"/>
                    <a:pt x="0" y="73"/>
                    <a:pt x="0" y="75"/>
                  </a:cubicBezTo>
                  <a:cubicBezTo>
                    <a:pt x="17" y="189"/>
                    <a:pt x="17" y="189"/>
                    <a:pt x="17" y="189"/>
                  </a:cubicBezTo>
                  <a:cubicBezTo>
                    <a:pt x="17" y="191"/>
                    <a:pt x="19" y="192"/>
                    <a:pt x="21" y="192"/>
                  </a:cubicBezTo>
                  <a:cubicBezTo>
                    <a:pt x="104" y="192"/>
                    <a:pt x="104" y="192"/>
                    <a:pt x="104" y="192"/>
                  </a:cubicBezTo>
                  <a:cubicBezTo>
                    <a:pt x="106" y="192"/>
                    <a:pt x="108" y="191"/>
                    <a:pt x="108" y="189"/>
                  </a:cubicBezTo>
                  <a:cubicBezTo>
                    <a:pt x="112" y="162"/>
                    <a:pt x="112" y="162"/>
                    <a:pt x="112" y="162"/>
                  </a:cubicBezTo>
                  <a:cubicBezTo>
                    <a:pt x="88" y="152"/>
                    <a:pt x="60" y="112"/>
                    <a:pt x="56" y="106"/>
                  </a:cubicBezTo>
                  <a:close/>
                  <a:moveTo>
                    <a:pt x="79" y="52"/>
                  </a:moveTo>
                  <a:cubicBezTo>
                    <a:pt x="79" y="52"/>
                    <a:pt x="79" y="52"/>
                    <a:pt x="79" y="52"/>
                  </a:cubicBezTo>
                  <a:cubicBezTo>
                    <a:pt x="81" y="49"/>
                    <a:pt x="85" y="48"/>
                    <a:pt x="89" y="48"/>
                  </a:cubicBezTo>
                  <a:cubicBezTo>
                    <a:pt x="91" y="48"/>
                    <a:pt x="93" y="47"/>
                    <a:pt x="93" y="46"/>
                  </a:cubicBezTo>
                  <a:cubicBezTo>
                    <a:pt x="94" y="44"/>
                    <a:pt x="96" y="41"/>
                    <a:pt x="100" y="39"/>
                  </a:cubicBezTo>
                  <a:cubicBezTo>
                    <a:pt x="105" y="36"/>
                    <a:pt x="107" y="32"/>
                    <a:pt x="109" y="28"/>
                  </a:cubicBezTo>
                  <a:cubicBezTo>
                    <a:pt x="110" y="27"/>
                    <a:pt x="110" y="26"/>
                    <a:pt x="111" y="24"/>
                  </a:cubicBezTo>
                  <a:cubicBezTo>
                    <a:pt x="111" y="24"/>
                    <a:pt x="111" y="24"/>
                    <a:pt x="112" y="23"/>
                  </a:cubicBezTo>
                  <a:cubicBezTo>
                    <a:pt x="116" y="15"/>
                    <a:pt x="116" y="15"/>
                    <a:pt x="116" y="15"/>
                  </a:cubicBezTo>
                  <a:cubicBezTo>
                    <a:pt x="124" y="20"/>
                    <a:pt x="124" y="20"/>
                    <a:pt x="124" y="20"/>
                  </a:cubicBezTo>
                  <a:cubicBezTo>
                    <a:pt x="119" y="28"/>
                    <a:pt x="119" y="28"/>
                    <a:pt x="119" y="28"/>
                  </a:cubicBezTo>
                  <a:cubicBezTo>
                    <a:pt x="119" y="28"/>
                    <a:pt x="119" y="29"/>
                    <a:pt x="119" y="29"/>
                  </a:cubicBezTo>
                  <a:cubicBezTo>
                    <a:pt x="118" y="30"/>
                    <a:pt x="117" y="31"/>
                    <a:pt x="116" y="33"/>
                  </a:cubicBezTo>
                  <a:cubicBezTo>
                    <a:pt x="114" y="37"/>
                    <a:pt x="111" y="40"/>
                    <a:pt x="111" y="46"/>
                  </a:cubicBezTo>
                  <a:cubicBezTo>
                    <a:pt x="111" y="50"/>
                    <a:pt x="109" y="53"/>
                    <a:pt x="108" y="55"/>
                  </a:cubicBezTo>
                  <a:cubicBezTo>
                    <a:pt x="107" y="56"/>
                    <a:pt x="107" y="58"/>
                    <a:pt x="108" y="59"/>
                  </a:cubicBezTo>
                  <a:cubicBezTo>
                    <a:pt x="111" y="63"/>
                    <a:pt x="111" y="67"/>
                    <a:pt x="110" y="70"/>
                  </a:cubicBezTo>
                  <a:cubicBezTo>
                    <a:pt x="73" y="70"/>
                    <a:pt x="73" y="70"/>
                    <a:pt x="73" y="70"/>
                  </a:cubicBezTo>
                  <a:cubicBezTo>
                    <a:pt x="71" y="65"/>
                    <a:pt x="71" y="65"/>
                    <a:pt x="71" y="65"/>
                  </a:cubicBezTo>
                  <a:lnTo>
                    <a:pt x="79" y="52"/>
                  </a:lnTo>
                  <a:close/>
                  <a:moveTo>
                    <a:pt x="22" y="65"/>
                  </a:moveTo>
                  <a:cubicBezTo>
                    <a:pt x="22" y="65"/>
                    <a:pt x="22" y="65"/>
                    <a:pt x="22" y="65"/>
                  </a:cubicBezTo>
                  <a:cubicBezTo>
                    <a:pt x="21" y="61"/>
                    <a:pt x="22" y="57"/>
                    <a:pt x="25" y="54"/>
                  </a:cubicBezTo>
                  <a:cubicBezTo>
                    <a:pt x="26" y="52"/>
                    <a:pt x="26" y="51"/>
                    <a:pt x="25" y="49"/>
                  </a:cubicBezTo>
                  <a:cubicBezTo>
                    <a:pt x="25" y="47"/>
                    <a:pt x="23" y="44"/>
                    <a:pt x="23" y="40"/>
                  </a:cubicBezTo>
                  <a:cubicBezTo>
                    <a:pt x="24" y="34"/>
                    <a:pt x="22" y="30"/>
                    <a:pt x="20" y="26"/>
                  </a:cubicBezTo>
                  <a:cubicBezTo>
                    <a:pt x="19" y="25"/>
                    <a:pt x="19" y="24"/>
                    <a:pt x="18" y="22"/>
                  </a:cubicBezTo>
                  <a:cubicBezTo>
                    <a:pt x="18" y="22"/>
                    <a:pt x="18" y="22"/>
                    <a:pt x="18" y="21"/>
                  </a:cubicBezTo>
                  <a:cubicBezTo>
                    <a:pt x="14" y="13"/>
                    <a:pt x="14" y="13"/>
                    <a:pt x="14" y="13"/>
                  </a:cubicBezTo>
                  <a:cubicBezTo>
                    <a:pt x="22" y="9"/>
                    <a:pt x="22" y="9"/>
                    <a:pt x="22" y="9"/>
                  </a:cubicBezTo>
                  <a:cubicBezTo>
                    <a:pt x="26" y="18"/>
                    <a:pt x="26" y="18"/>
                    <a:pt x="26" y="18"/>
                  </a:cubicBezTo>
                  <a:cubicBezTo>
                    <a:pt x="26" y="18"/>
                    <a:pt x="26" y="18"/>
                    <a:pt x="26" y="19"/>
                  </a:cubicBezTo>
                  <a:cubicBezTo>
                    <a:pt x="27" y="20"/>
                    <a:pt x="27" y="21"/>
                    <a:pt x="28" y="23"/>
                  </a:cubicBezTo>
                  <a:cubicBezTo>
                    <a:pt x="30" y="27"/>
                    <a:pt x="31" y="31"/>
                    <a:pt x="36" y="35"/>
                  </a:cubicBezTo>
                  <a:cubicBezTo>
                    <a:pt x="39" y="37"/>
                    <a:pt x="41" y="40"/>
                    <a:pt x="41" y="42"/>
                  </a:cubicBezTo>
                  <a:cubicBezTo>
                    <a:pt x="42" y="44"/>
                    <a:pt x="43" y="45"/>
                    <a:pt x="45" y="45"/>
                  </a:cubicBezTo>
                  <a:cubicBezTo>
                    <a:pt x="50" y="45"/>
                    <a:pt x="54" y="47"/>
                    <a:pt x="55" y="50"/>
                  </a:cubicBezTo>
                  <a:cubicBezTo>
                    <a:pt x="55" y="50"/>
                    <a:pt x="55" y="50"/>
                    <a:pt x="55" y="50"/>
                  </a:cubicBezTo>
                  <a:cubicBezTo>
                    <a:pt x="64" y="70"/>
                    <a:pt x="64" y="70"/>
                    <a:pt x="64" y="70"/>
                  </a:cubicBezTo>
                  <a:cubicBezTo>
                    <a:pt x="25" y="70"/>
                    <a:pt x="25" y="70"/>
                    <a:pt x="25" y="70"/>
                  </a:cubicBezTo>
                  <a:lnTo>
                    <a:pt x="22" y="6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1" name="Freeform 21"/>
            <p:cNvSpPr/>
            <p:nvPr/>
          </p:nvSpPr>
          <p:spPr bwMode="auto">
            <a:xfrm>
              <a:off x="7580" y="658"/>
              <a:ext cx="56" cy="103"/>
            </a:xfrm>
            <a:custGeom>
              <a:avLst/>
              <a:gdLst>
                <a:gd name="T0" fmla="*/ 8 w 31"/>
                <a:gd name="T1" fmla="*/ 0 h 57"/>
                <a:gd name="T2" fmla="*/ 6 w 31"/>
                <a:gd name="T3" fmla="*/ 11 h 57"/>
                <a:gd name="T4" fmla="*/ 19 w 31"/>
                <a:gd name="T5" fmla="*/ 42 h 57"/>
                <a:gd name="T6" fmla="*/ 14 w 31"/>
                <a:gd name="T7" fmla="*/ 48 h 57"/>
                <a:gd name="T8" fmla="*/ 1 w 31"/>
                <a:gd name="T9" fmla="*/ 47 h 57"/>
                <a:gd name="T10" fmla="*/ 0 w 31"/>
                <a:gd name="T11" fmla="*/ 55 h 57"/>
                <a:gd name="T12" fmla="*/ 10 w 31"/>
                <a:gd name="T13" fmla="*/ 57 h 57"/>
                <a:gd name="T14" fmla="*/ 17 w 31"/>
                <a:gd name="T15" fmla="*/ 56 h 57"/>
                <a:gd name="T16" fmla="*/ 27 w 31"/>
                <a:gd name="T17" fmla="*/ 44 h 57"/>
                <a:gd name="T18" fmla="*/ 8 w 31"/>
                <a:gd name="T1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57">
                  <a:moveTo>
                    <a:pt x="8" y="0"/>
                  </a:moveTo>
                  <a:cubicBezTo>
                    <a:pt x="6" y="11"/>
                    <a:pt x="6" y="11"/>
                    <a:pt x="6" y="11"/>
                  </a:cubicBezTo>
                  <a:cubicBezTo>
                    <a:pt x="13" y="20"/>
                    <a:pt x="21" y="34"/>
                    <a:pt x="19" y="42"/>
                  </a:cubicBezTo>
                  <a:cubicBezTo>
                    <a:pt x="19" y="45"/>
                    <a:pt x="17" y="47"/>
                    <a:pt x="14" y="48"/>
                  </a:cubicBezTo>
                  <a:cubicBezTo>
                    <a:pt x="11" y="50"/>
                    <a:pt x="6" y="49"/>
                    <a:pt x="1" y="47"/>
                  </a:cubicBezTo>
                  <a:cubicBezTo>
                    <a:pt x="0" y="55"/>
                    <a:pt x="0" y="55"/>
                    <a:pt x="0" y="55"/>
                  </a:cubicBezTo>
                  <a:cubicBezTo>
                    <a:pt x="4" y="56"/>
                    <a:pt x="7" y="57"/>
                    <a:pt x="10" y="57"/>
                  </a:cubicBezTo>
                  <a:cubicBezTo>
                    <a:pt x="13" y="57"/>
                    <a:pt x="15" y="57"/>
                    <a:pt x="17" y="56"/>
                  </a:cubicBezTo>
                  <a:cubicBezTo>
                    <a:pt x="23" y="53"/>
                    <a:pt x="26" y="49"/>
                    <a:pt x="27" y="44"/>
                  </a:cubicBezTo>
                  <a:cubicBezTo>
                    <a:pt x="31" y="28"/>
                    <a:pt x="13" y="6"/>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2" name="Freeform 22"/>
            <p:cNvSpPr>
              <a:spLocks noEditPoints="1"/>
            </p:cNvSpPr>
            <p:nvPr/>
          </p:nvSpPr>
          <p:spPr bwMode="auto">
            <a:xfrm>
              <a:off x="5807" y="464"/>
              <a:ext cx="349" cy="348"/>
            </a:xfrm>
            <a:custGeom>
              <a:avLst/>
              <a:gdLst>
                <a:gd name="T0" fmla="*/ 188 w 192"/>
                <a:gd name="T1" fmla="*/ 0 h 192"/>
                <a:gd name="T2" fmla="*/ 4 w 192"/>
                <a:gd name="T3" fmla="*/ 0 h 192"/>
                <a:gd name="T4" fmla="*/ 0 w 192"/>
                <a:gd name="T5" fmla="*/ 4 h 192"/>
                <a:gd name="T6" fmla="*/ 5 w 192"/>
                <a:gd name="T7" fmla="*/ 40 h 192"/>
                <a:gd name="T8" fmla="*/ 90 w 192"/>
                <a:gd name="T9" fmla="*/ 122 h 192"/>
                <a:gd name="T10" fmla="*/ 90 w 192"/>
                <a:gd name="T11" fmla="*/ 184 h 192"/>
                <a:gd name="T12" fmla="*/ 44 w 192"/>
                <a:gd name="T13" fmla="*/ 184 h 192"/>
                <a:gd name="T14" fmla="*/ 40 w 192"/>
                <a:gd name="T15" fmla="*/ 188 h 192"/>
                <a:gd name="T16" fmla="*/ 44 w 192"/>
                <a:gd name="T17" fmla="*/ 192 h 192"/>
                <a:gd name="T18" fmla="*/ 148 w 192"/>
                <a:gd name="T19" fmla="*/ 192 h 192"/>
                <a:gd name="T20" fmla="*/ 152 w 192"/>
                <a:gd name="T21" fmla="*/ 188 h 192"/>
                <a:gd name="T22" fmla="*/ 148 w 192"/>
                <a:gd name="T23" fmla="*/ 184 h 192"/>
                <a:gd name="T24" fmla="*/ 101 w 192"/>
                <a:gd name="T25" fmla="*/ 184 h 192"/>
                <a:gd name="T26" fmla="*/ 101 w 192"/>
                <a:gd name="T27" fmla="*/ 122 h 192"/>
                <a:gd name="T28" fmla="*/ 187 w 192"/>
                <a:gd name="T29" fmla="*/ 40 h 192"/>
                <a:gd name="T30" fmla="*/ 192 w 192"/>
                <a:gd name="T31" fmla="*/ 4 h 192"/>
                <a:gd name="T32" fmla="*/ 188 w 192"/>
                <a:gd name="T33" fmla="*/ 0 h 192"/>
                <a:gd name="T34" fmla="*/ 184 w 192"/>
                <a:gd name="T35" fmla="*/ 8 h 192"/>
                <a:gd name="T36" fmla="*/ 180 w 192"/>
                <a:gd name="T37" fmla="*/ 35 h 192"/>
                <a:gd name="T38" fmla="*/ 12 w 192"/>
                <a:gd name="T39" fmla="*/ 35 h 192"/>
                <a:gd name="T40" fmla="*/ 8 w 192"/>
                <a:gd name="T41" fmla="*/ 8 h 192"/>
                <a:gd name="T42" fmla="*/ 184 w 192"/>
                <a:gd name="T43" fmla="*/ 8 h 192"/>
                <a:gd name="T44" fmla="*/ 47 w 192"/>
                <a:gd name="T45" fmla="*/ 65 h 192"/>
                <a:gd name="T46" fmla="*/ 44 w 192"/>
                <a:gd name="T47" fmla="*/ 61 h 192"/>
                <a:gd name="T48" fmla="*/ 47 w 192"/>
                <a:gd name="T49" fmla="*/ 58 h 192"/>
                <a:gd name="T50" fmla="*/ 51 w 192"/>
                <a:gd name="T51" fmla="*/ 61 h 192"/>
                <a:gd name="T52" fmla="*/ 47 w 192"/>
                <a:gd name="T53" fmla="*/ 65 h 192"/>
                <a:gd name="T54" fmla="*/ 84 w 192"/>
                <a:gd name="T55" fmla="*/ 90 h 192"/>
                <a:gd name="T56" fmla="*/ 77 w 192"/>
                <a:gd name="T57" fmla="*/ 83 h 192"/>
                <a:gd name="T58" fmla="*/ 84 w 192"/>
                <a:gd name="T59" fmla="*/ 76 h 192"/>
                <a:gd name="T60" fmla="*/ 91 w 192"/>
                <a:gd name="T61" fmla="*/ 83 h 192"/>
                <a:gd name="T62" fmla="*/ 84 w 192"/>
                <a:gd name="T63" fmla="*/ 90 h 192"/>
                <a:gd name="T64" fmla="*/ 125 w 192"/>
                <a:gd name="T65" fmla="*/ 76 h 192"/>
                <a:gd name="T66" fmla="*/ 119 w 192"/>
                <a:gd name="T67" fmla="*/ 71 h 192"/>
                <a:gd name="T68" fmla="*/ 125 w 192"/>
                <a:gd name="T69" fmla="*/ 66 h 192"/>
                <a:gd name="T70" fmla="*/ 130 w 192"/>
                <a:gd name="T71" fmla="*/ 71 h 192"/>
                <a:gd name="T72" fmla="*/ 125 w 192"/>
                <a:gd name="T73" fmla="*/ 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92">
                  <a:moveTo>
                    <a:pt x="188" y="0"/>
                  </a:moveTo>
                  <a:cubicBezTo>
                    <a:pt x="4" y="0"/>
                    <a:pt x="4" y="0"/>
                    <a:pt x="4" y="0"/>
                  </a:cubicBezTo>
                  <a:cubicBezTo>
                    <a:pt x="2" y="0"/>
                    <a:pt x="0" y="2"/>
                    <a:pt x="0" y="4"/>
                  </a:cubicBezTo>
                  <a:cubicBezTo>
                    <a:pt x="0" y="16"/>
                    <a:pt x="1" y="29"/>
                    <a:pt x="5" y="40"/>
                  </a:cubicBezTo>
                  <a:cubicBezTo>
                    <a:pt x="17" y="87"/>
                    <a:pt x="51" y="119"/>
                    <a:pt x="90" y="122"/>
                  </a:cubicBezTo>
                  <a:cubicBezTo>
                    <a:pt x="90" y="184"/>
                    <a:pt x="90" y="184"/>
                    <a:pt x="90" y="184"/>
                  </a:cubicBezTo>
                  <a:cubicBezTo>
                    <a:pt x="44" y="184"/>
                    <a:pt x="44" y="184"/>
                    <a:pt x="44" y="184"/>
                  </a:cubicBezTo>
                  <a:cubicBezTo>
                    <a:pt x="42" y="184"/>
                    <a:pt x="40" y="186"/>
                    <a:pt x="40" y="188"/>
                  </a:cubicBezTo>
                  <a:cubicBezTo>
                    <a:pt x="40" y="190"/>
                    <a:pt x="42" y="192"/>
                    <a:pt x="44" y="192"/>
                  </a:cubicBezTo>
                  <a:cubicBezTo>
                    <a:pt x="148" y="192"/>
                    <a:pt x="148" y="192"/>
                    <a:pt x="148" y="192"/>
                  </a:cubicBezTo>
                  <a:cubicBezTo>
                    <a:pt x="150" y="192"/>
                    <a:pt x="152" y="190"/>
                    <a:pt x="152" y="188"/>
                  </a:cubicBezTo>
                  <a:cubicBezTo>
                    <a:pt x="152" y="186"/>
                    <a:pt x="150" y="184"/>
                    <a:pt x="148" y="184"/>
                  </a:cubicBezTo>
                  <a:cubicBezTo>
                    <a:pt x="101" y="184"/>
                    <a:pt x="101" y="184"/>
                    <a:pt x="101" y="184"/>
                  </a:cubicBezTo>
                  <a:cubicBezTo>
                    <a:pt x="101" y="122"/>
                    <a:pt x="101" y="122"/>
                    <a:pt x="101" y="122"/>
                  </a:cubicBezTo>
                  <a:cubicBezTo>
                    <a:pt x="141" y="119"/>
                    <a:pt x="175" y="87"/>
                    <a:pt x="187" y="40"/>
                  </a:cubicBezTo>
                  <a:cubicBezTo>
                    <a:pt x="190" y="29"/>
                    <a:pt x="192" y="16"/>
                    <a:pt x="192" y="4"/>
                  </a:cubicBezTo>
                  <a:cubicBezTo>
                    <a:pt x="192" y="2"/>
                    <a:pt x="190" y="0"/>
                    <a:pt x="188" y="0"/>
                  </a:cubicBezTo>
                  <a:close/>
                  <a:moveTo>
                    <a:pt x="184" y="8"/>
                  </a:moveTo>
                  <a:cubicBezTo>
                    <a:pt x="184" y="17"/>
                    <a:pt x="182" y="26"/>
                    <a:pt x="180" y="35"/>
                  </a:cubicBezTo>
                  <a:cubicBezTo>
                    <a:pt x="12" y="35"/>
                    <a:pt x="12" y="35"/>
                    <a:pt x="12" y="35"/>
                  </a:cubicBezTo>
                  <a:cubicBezTo>
                    <a:pt x="9" y="26"/>
                    <a:pt x="8" y="17"/>
                    <a:pt x="8" y="8"/>
                  </a:cubicBezTo>
                  <a:lnTo>
                    <a:pt x="184" y="8"/>
                  </a:lnTo>
                  <a:close/>
                  <a:moveTo>
                    <a:pt x="47" y="65"/>
                  </a:moveTo>
                  <a:cubicBezTo>
                    <a:pt x="46" y="65"/>
                    <a:pt x="44" y="63"/>
                    <a:pt x="44" y="61"/>
                  </a:cubicBezTo>
                  <a:cubicBezTo>
                    <a:pt x="44" y="60"/>
                    <a:pt x="46" y="58"/>
                    <a:pt x="47" y="58"/>
                  </a:cubicBezTo>
                  <a:cubicBezTo>
                    <a:pt x="49" y="58"/>
                    <a:pt x="51" y="60"/>
                    <a:pt x="51" y="61"/>
                  </a:cubicBezTo>
                  <a:cubicBezTo>
                    <a:pt x="51" y="63"/>
                    <a:pt x="49" y="65"/>
                    <a:pt x="47" y="65"/>
                  </a:cubicBezTo>
                  <a:close/>
                  <a:moveTo>
                    <a:pt x="84" y="90"/>
                  </a:moveTo>
                  <a:cubicBezTo>
                    <a:pt x="80" y="90"/>
                    <a:pt x="77" y="87"/>
                    <a:pt x="77" y="83"/>
                  </a:cubicBezTo>
                  <a:cubicBezTo>
                    <a:pt x="77" y="79"/>
                    <a:pt x="80" y="76"/>
                    <a:pt x="84" y="76"/>
                  </a:cubicBezTo>
                  <a:cubicBezTo>
                    <a:pt x="87" y="76"/>
                    <a:pt x="91" y="79"/>
                    <a:pt x="91" y="83"/>
                  </a:cubicBezTo>
                  <a:cubicBezTo>
                    <a:pt x="91" y="87"/>
                    <a:pt x="87" y="90"/>
                    <a:pt x="84" y="90"/>
                  </a:cubicBezTo>
                  <a:close/>
                  <a:moveTo>
                    <a:pt x="125" y="76"/>
                  </a:moveTo>
                  <a:cubicBezTo>
                    <a:pt x="122" y="76"/>
                    <a:pt x="119" y="74"/>
                    <a:pt x="119" y="71"/>
                  </a:cubicBezTo>
                  <a:cubicBezTo>
                    <a:pt x="119" y="68"/>
                    <a:pt x="122" y="66"/>
                    <a:pt x="125" y="66"/>
                  </a:cubicBezTo>
                  <a:cubicBezTo>
                    <a:pt x="127" y="66"/>
                    <a:pt x="130" y="68"/>
                    <a:pt x="130" y="71"/>
                  </a:cubicBezTo>
                  <a:cubicBezTo>
                    <a:pt x="130" y="74"/>
                    <a:pt x="127" y="76"/>
                    <a:pt x="12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3" name="Freeform 23"/>
            <p:cNvSpPr/>
            <p:nvPr/>
          </p:nvSpPr>
          <p:spPr bwMode="auto">
            <a:xfrm>
              <a:off x="475" y="1208"/>
              <a:ext cx="354" cy="206"/>
            </a:xfrm>
            <a:custGeom>
              <a:avLst/>
              <a:gdLst>
                <a:gd name="T0" fmla="*/ 192 w 195"/>
                <a:gd name="T1" fmla="*/ 88 h 113"/>
                <a:gd name="T2" fmla="*/ 163 w 195"/>
                <a:gd name="T3" fmla="*/ 74 h 113"/>
                <a:gd name="T4" fmla="*/ 125 w 195"/>
                <a:gd name="T5" fmla="*/ 87 h 113"/>
                <a:gd name="T6" fmla="*/ 104 w 195"/>
                <a:gd name="T7" fmla="*/ 85 h 113"/>
                <a:gd name="T8" fmla="*/ 113 w 195"/>
                <a:gd name="T9" fmla="*/ 74 h 113"/>
                <a:gd name="T10" fmla="*/ 136 w 195"/>
                <a:gd name="T11" fmla="*/ 65 h 113"/>
                <a:gd name="T12" fmla="*/ 138 w 195"/>
                <a:gd name="T13" fmla="*/ 54 h 113"/>
                <a:gd name="T14" fmla="*/ 132 w 195"/>
                <a:gd name="T15" fmla="*/ 46 h 113"/>
                <a:gd name="T16" fmla="*/ 106 w 195"/>
                <a:gd name="T17" fmla="*/ 28 h 113"/>
                <a:gd name="T18" fmla="*/ 120 w 195"/>
                <a:gd name="T19" fmla="*/ 8 h 113"/>
                <a:gd name="T20" fmla="*/ 42 w 195"/>
                <a:gd name="T21" fmla="*/ 33 h 113"/>
                <a:gd name="T22" fmla="*/ 40 w 195"/>
                <a:gd name="T23" fmla="*/ 47 h 113"/>
                <a:gd name="T24" fmla="*/ 75 w 195"/>
                <a:gd name="T25" fmla="*/ 61 h 113"/>
                <a:gd name="T26" fmla="*/ 67 w 195"/>
                <a:gd name="T27" fmla="*/ 71 h 113"/>
                <a:gd name="T28" fmla="*/ 31 w 195"/>
                <a:gd name="T29" fmla="*/ 65 h 113"/>
                <a:gd name="T30" fmla="*/ 23 w 195"/>
                <a:gd name="T31" fmla="*/ 68 h 113"/>
                <a:gd name="T32" fmla="*/ 14 w 195"/>
                <a:gd name="T33" fmla="*/ 71 h 113"/>
                <a:gd name="T34" fmla="*/ 3 w 195"/>
                <a:gd name="T35" fmla="*/ 82 h 113"/>
                <a:gd name="T36" fmla="*/ 4 w 195"/>
                <a:gd name="T37" fmla="*/ 112 h 113"/>
                <a:gd name="T38" fmla="*/ 175 w 195"/>
                <a:gd name="T39" fmla="*/ 112 h 113"/>
                <a:gd name="T40" fmla="*/ 193 w 195"/>
                <a:gd name="T41" fmla="*/ 102 h 113"/>
                <a:gd name="T42" fmla="*/ 192 w 195"/>
                <a:gd name="T43" fmla="*/ 8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5" h="113">
                  <a:moveTo>
                    <a:pt x="192" y="88"/>
                  </a:moveTo>
                  <a:cubicBezTo>
                    <a:pt x="188" y="77"/>
                    <a:pt x="176" y="72"/>
                    <a:pt x="163" y="74"/>
                  </a:cubicBezTo>
                  <a:cubicBezTo>
                    <a:pt x="149" y="77"/>
                    <a:pt x="139" y="87"/>
                    <a:pt x="125" y="87"/>
                  </a:cubicBezTo>
                  <a:cubicBezTo>
                    <a:pt x="119" y="87"/>
                    <a:pt x="109" y="89"/>
                    <a:pt x="104" y="85"/>
                  </a:cubicBezTo>
                  <a:cubicBezTo>
                    <a:pt x="95" y="79"/>
                    <a:pt x="105" y="74"/>
                    <a:pt x="113" y="74"/>
                  </a:cubicBezTo>
                  <a:cubicBezTo>
                    <a:pt x="122" y="73"/>
                    <a:pt x="130" y="73"/>
                    <a:pt x="136" y="65"/>
                  </a:cubicBezTo>
                  <a:cubicBezTo>
                    <a:pt x="138" y="61"/>
                    <a:pt x="139" y="58"/>
                    <a:pt x="138" y="54"/>
                  </a:cubicBezTo>
                  <a:cubicBezTo>
                    <a:pt x="138" y="49"/>
                    <a:pt x="137" y="48"/>
                    <a:pt x="132" y="46"/>
                  </a:cubicBezTo>
                  <a:cubicBezTo>
                    <a:pt x="123" y="43"/>
                    <a:pt x="108" y="38"/>
                    <a:pt x="106" y="28"/>
                  </a:cubicBezTo>
                  <a:cubicBezTo>
                    <a:pt x="105" y="18"/>
                    <a:pt x="111" y="11"/>
                    <a:pt x="120" y="8"/>
                  </a:cubicBezTo>
                  <a:cubicBezTo>
                    <a:pt x="95" y="0"/>
                    <a:pt x="55" y="11"/>
                    <a:pt x="42" y="33"/>
                  </a:cubicBezTo>
                  <a:cubicBezTo>
                    <a:pt x="41" y="36"/>
                    <a:pt x="38" y="42"/>
                    <a:pt x="40" y="47"/>
                  </a:cubicBezTo>
                  <a:cubicBezTo>
                    <a:pt x="47" y="63"/>
                    <a:pt x="72" y="60"/>
                    <a:pt x="75" y="61"/>
                  </a:cubicBezTo>
                  <a:cubicBezTo>
                    <a:pt x="86" y="66"/>
                    <a:pt x="72" y="71"/>
                    <a:pt x="67" y="71"/>
                  </a:cubicBezTo>
                  <a:cubicBezTo>
                    <a:pt x="54" y="72"/>
                    <a:pt x="44" y="61"/>
                    <a:pt x="31" y="65"/>
                  </a:cubicBezTo>
                  <a:cubicBezTo>
                    <a:pt x="28" y="66"/>
                    <a:pt x="26" y="67"/>
                    <a:pt x="23" y="68"/>
                  </a:cubicBezTo>
                  <a:cubicBezTo>
                    <a:pt x="20" y="69"/>
                    <a:pt x="17" y="70"/>
                    <a:pt x="14" y="71"/>
                  </a:cubicBezTo>
                  <a:cubicBezTo>
                    <a:pt x="8" y="74"/>
                    <a:pt x="5" y="77"/>
                    <a:pt x="3" y="82"/>
                  </a:cubicBezTo>
                  <a:cubicBezTo>
                    <a:pt x="0" y="90"/>
                    <a:pt x="4" y="112"/>
                    <a:pt x="4" y="112"/>
                  </a:cubicBezTo>
                  <a:cubicBezTo>
                    <a:pt x="175" y="112"/>
                    <a:pt x="175" y="112"/>
                    <a:pt x="175" y="112"/>
                  </a:cubicBezTo>
                  <a:cubicBezTo>
                    <a:pt x="181" y="113"/>
                    <a:pt x="191" y="107"/>
                    <a:pt x="193" y="102"/>
                  </a:cubicBezTo>
                  <a:cubicBezTo>
                    <a:pt x="195" y="97"/>
                    <a:pt x="194" y="92"/>
                    <a:pt x="192"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4" name="Freeform 24"/>
            <p:cNvSpPr/>
            <p:nvPr/>
          </p:nvSpPr>
          <p:spPr bwMode="auto">
            <a:xfrm>
              <a:off x="484" y="1433"/>
              <a:ext cx="317" cy="133"/>
            </a:xfrm>
            <a:custGeom>
              <a:avLst/>
              <a:gdLst>
                <a:gd name="T0" fmla="*/ 13 w 175"/>
                <a:gd name="T1" fmla="*/ 53 h 73"/>
                <a:gd name="T2" fmla="*/ 30 w 175"/>
                <a:gd name="T3" fmla="*/ 73 h 73"/>
                <a:gd name="T4" fmla="*/ 145 w 175"/>
                <a:gd name="T5" fmla="*/ 73 h 73"/>
                <a:gd name="T6" fmla="*/ 162 w 175"/>
                <a:gd name="T7" fmla="*/ 53 h 73"/>
                <a:gd name="T8" fmla="*/ 175 w 175"/>
                <a:gd name="T9" fmla="*/ 0 h 73"/>
                <a:gd name="T10" fmla="*/ 0 w 175"/>
                <a:gd name="T11" fmla="*/ 0 h 73"/>
                <a:gd name="T12" fmla="*/ 13 w 175"/>
                <a:gd name="T13" fmla="*/ 53 h 73"/>
              </a:gdLst>
              <a:ahLst/>
              <a:cxnLst>
                <a:cxn ang="0">
                  <a:pos x="T0" y="T1"/>
                </a:cxn>
                <a:cxn ang="0">
                  <a:pos x="T2" y="T3"/>
                </a:cxn>
                <a:cxn ang="0">
                  <a:pos x="T4" y="T5"/>
                </a:cxn>
                <a:cxn ang="0">
                  <a:pos x="T6" y="T7"/>
                </a:cxn>
                <a:cxn ang="0">
                  <a:pos x="T8" y="T9"/>
                </a:cxn>
                <a:cxn ang="0">
                  <a:pos x="T10" y="T11"/>
                </a:cxn>
                <a:cxn ang="0">
                  <a:pos x="T12" y="T13"/>
                </a:cxn>
              </a:cxnLst>
              <a:rect l="0" t="0" r="r" b="b"/>
              <a:pathLst>
                <a:path w="175" h="73">
                  <a:moveTo>
                    <a:pt x="13" y="53"/>
                  </a:moveTo>
                  <a:cubicBezTo>
                    <a:pt x="13" y="64"/>
                    <a:pt x="21" y="73"/>
                    <a:pt x="30" y="73"/>
                  </a:cubicBezTo>
                  <a:cubicBezTo>
                    <a:pt x="145" y="73"/>
                    <a:pt x="145" y="73"/>
                    <a:pt x="145" y="73"/>
                  </a:cubicBezTo>
                  <a:cubicBezTo>
                    <a:pt x="154" y="73"/>
                    <a:pt x="162" y="64"/>
                    <a:pt x="162" y="53"/>
                  </a:cubicBezTo>
                  <a:cubicBezTo>
                    <a:pt x="175" y="0"/>
                    <a:pt x="175" y="0"/>
                    <a:pt x="175" y="0"/>
                  </a:cubicBezTo>
                  <a:cubicBezTo>
                    <a:pt x="0" y="0"/>
                    <a:pt x="0" y="0"/>
                    <a:pt x="0" y="0"/>
                  </a:cubicBezTo>
                  <a:lnTo>
                    <a:pt x="13"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5" name="Freeform 25"/>
            <p:cNvSpPr>
              <a:spLocks noEditPoints="1"/>
            </p:cNvSpPr>
            <p:nvPr/>
          </p:nvSpPr>
          <p:spPr bwMode="auto">
            <a:xfrm>
              <a:off x="2001" y="1228"/>
              <a:ext cx="348" cy="349"/>
            </a:xfrm>
            <a:custGeom>
              <a:avLst/>
              <a:gdLst>
                <a:gd name="T0" fmla="*/ 191 w 192"/>
                <a:gd name="T1" fmla="*/ 136 h 192"/>
                <a:gd name="T2" fmla="*/ 163 w 192"/>
                <a:gd name="T3" fmla="*/ 44 h 192"/>
                <a:gd name="T4" fmla="*/ 154 w 192"/>
                <a:gd name="T5" fmla="*/ 37 h 192"/>
                <a:gd name="T6" fmla="*/ 139 w 192"/>
                <a:gd name="T7" fmla="*/ 37 h 192"/>
                <a:gd name="T8" fmla="*/ 132 w 192"/>
                <a:gd name="T9" fmla="*/ 29 h 192"/>
                <a:gd name="T10" fmla="*/ 132 w 192"/>
                <a:gd name="T11" fmla="*/ 26 h 192"/>
                <a:gd name="T12" fmla="*/ 139 w 192"/>
                <a:gd name="T13" fmla="*/ 19 h 192"/>
                <a:gd name="T14" fmla="*/ 179 w 192"/>
                <a:gd name="T15" fmla="*/ 19 h 192"/>
                <a:gd name="T16" fmla="*/ 186 w 192"/>
                <a:gd name="T17" fmla="*/ 11 h 192"/>
                <a:gd name="T18" fmla="*/ 186 w 192"/>
                <a:gd name="T19" fmla="*/ 8 h 192"/>
                <a:gd name="T20" fmla="*/ 179 w 192"/>
                <a:gd name="T21" fmla="*/ 0 h 192"/>
                <a:gd name="T22" fmla="*/ 13 w 192"/>
                <a:gd name="T23" fmla="*/ 0 h 192"/>
                <a:gd name="T24" fmla="*/ 6 w 192"/>
                <a:gd name="T25" fmla="*/ 8 h 192"/>
                <a:gd name="T26" fmla="*/ 6 w 192"/>
                <a:gd name="T27" fmla="*/ 11 h 192"/>
                <a:gd name="T28" fmla="*/ 13 w 192"/>
                <a:gd name="T29" fmla="*/ 19 h 192"/>
                <a:gd name="T30" fmla="*/ 53 w 192"/>
                <a:gd name="T31" fmla="*/ 19 h 192"/>
                <a:gd name="T32" fmla="*/ 60 w 192"/>
                <a:gd name="T33" fmla="*/ 26 h 192"/>
                <a:gd name="T34" fmla="*/ 60 w 192"/>
                <a:gd name="T35" fmla="*/ 29 h 192"/>
                <a:gd name="T36" fmla="*/ 53 w 192"/>
                <a:gd name="T37" fmla="*/ 37 h 192"/>
                <a:gd name="T38" fmla="*/ 38 w 192"/>
                <a:gd name="T39" fmla="*/ 37 h 192"/>
                <a:gd name="T40" fmla="*/ 29 w 192"/>
                <a:gd name="T41" fmla="*/ 44 h 192"/>
                <a:gd name="T42" fmla="*/ 1 w 192"/>
                <a:gd name="T43" fmla="*/ 136 h 192"/>
                <a:gd name="T44" fmla="*/ 1 w 192"/>
                <a:gd name="T45" fmla="*/ 151 h 192"/>
                <a:gd name="T46" fmla="*/ 11 w 192"/>
                <a:gd name="T47" fmla="*/ 185 h 192"/>
                <a:gd name="T48" fmla="*/ 21 w 192"/>
                <a:gd name="T49" fmla="*/ 192 h 192"/>
                <a:gd name="T50" fmla="*/ 171 w 192"/>
                <a:gd name="T51" fmla="*/ 192 h 192"/>
                <a:gd name="T52" fmla="*/ 181 w 192"/>
                <a:gd name="T53" fmla="*/ 185 h 192"/>
                <a:gd name="T54" fmla="*/ 191 w 192"/>
                <a:gd name="T55" fmla="*/ 151 h 192"/>
                <a:gd name="T56" fmla="*/ 191 w 192"/>
                <a:gd name="T57" fmla="*/ 136 h 192"/>
                <a:gd name="T58" fmla="*/ 96 w 192"/>
                <a:gd name="T59" fmla="*/ 163 h 192"/>
                <a:gd name="T60" fmla="*/ 50 w 192"/>
                <a:gd name="T61" fmla="*/ 115 h 192"/>
                <a:gd name="T62" fmla="*/ 96 w 192"/>
                <a:gd name="T63" fmla="*/ 67 h 192"/>
                <a:gd name="T64" fmla="*/ 142 w 192"/>
                <a:gd name="T65" fmla="*/ 115 h 192"/>
                <a:gd name="T66" fmla="*/ 96 w 192"/>
                <a:gd name="T67" fmla="*/ 16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192">
                  <a:moveTo>
                    <a:pt x="191" y="136"/>
                  </a:moveTo>
                  <a:cubicBezTo>
                    <a:pt x="163" y="44"/>
                    <a:pt x="163" y="44"/>
                    <a:pt x="163" y="44"/>
                  </a:cubicBezTo>
                  <a:cubicBezTo>
                    <a:pt x="162" y="40"/>
                    <a:pt x="158" y="37"/>
                    <a:pt x="154" y="37"/>
                  </a:cubicBezTo>
                  <a:cubicBezTo>
                    <a:pt x="139" y="37"/>
                    <a:pt x="139" y="37"/>
                    <a:pt x="139" y="37"/>
                  </a:cubicBezTo>
                  <a:cubicBezTo>
                    <a:pt x="135" y="37"/>
                    <a:pt x="132" y="33"/>
                    <a:pt x="132" y="29"/>
                  </a:cubicBezTo>
                  <a:cubicBezTo>
                    <a:pt x="132" y="26"/>
                    <a:pt x="132" y="26"/>
                    <a:pt x="132" y="26"/>
                  </a:cubicBezTo>
                  <a:cubicBezTo>
                    <a:pt x="132" y="22"/>
                    <a:pt x="135" y="19"/>
                    <a:pt x="139" y="19"/>
                  </a:cubicBezTo>
                  <a:cubicBezTo>
                    <a:pt x="179" y="19"/>
                    <a:pt x="179" y="19"/>
                    <a:pt x="179" y="19"/>
                  </a:cubicBezTo>
                  <a:cubicBezTo>
                    <a:pt x="183" y="19"/>
                    <a:pt x="186" y="16"/>
                    <a:pt x="186" y="11"/>
                  </a:cubicBezTo>
                  <a:cubicBezTo>
                    <a:pt x="186" y="8"/>
                    <a:pt x="186" y="8"/>
                    <a:pt x="186" y="8"/>
                  </a:cubicBezTo>
                  <a:cubicBezTo>
                    <a:pt x="186" y="4"/>
                    <a:pt x="183" y="0"/>
                    <a:pt x="179" y="0"/>
                  </a:cubicBezTo>
                  <a:cubicBezTo>
                    <a:pt x="13" y="0"/>
                    <a:pt x="13" y="0"/>
                    <a:pt x="13" y="0"/>
                  </a:cubicBezTo>
                  <a:cubicBezTo>
                    <a:pt x="9" y="0"/>
                    <a:pt x="6" y="4"/>
                    <a:pt x="6" y="8"/>
                  </a:cubicBezTo>
                  <a:cubicBezTo>
                    <a:pt x="6" y="11"/>
                    <a:pt x="6" y="11"/>
                    <a:pt x="6" y="11"/>
                  </a:cubicBezTo>
                  <a:cubicBezTo>
                    <a:pt x="6" y="16"/>
                    <a:pt x="9" y="19"/>
                    <a:pt x="13" y="19"/>
                  </a:cubicBezTo>
                  <a:cubicBezTo>
                    <a:pt x="53" y="19"/>
                    <a:pt x="53" y="19"/>
                    <a:pt x="53" y="19"/>
                  </a:cubicBezTo>
                  <a:cubicBezTo>
                    <a:pt x="57" y="19"/>
                    <a:pt x="60" y="22"/>
                    <a:pt x="60" y="26"/>
                  </a:cubicBezTo>
                  <a:cubicBezTo>
                    <a:pt x="60" y="29"/>
                    <a:pt x="60" y="29"/>
                    <a:pt x="60" y="29"/>
                  </a:cubicBezTo>
                  <a:cubicBezTo>
                    <a:pt x="60" y="33"/>
                    <a:pt x="57" y="37"/>
                    <a:pt x="53" y="37"/>
                  </a:cubicBezTo>
                  <a:cubicBezTo>
                    <a:pt x="38" y="37"/>
                    <a:pt x="38" y="37"/>
                    <a:pt x="38" y="37"/>
                  </a:cubicBezTo>
                  <a:cubicBezTo>
                    <a:pt x="34" y="37"/>
                    <a:pt x="30" y="40"/>
                    <a:pt x="29" y="44"/>
                  </a:cubicBezTo>
                  <a:cubicBezTo>
                    <a:pt x="1" y="136"/>
                    <a:pt x="1" y="136"/>
                    <a:pt x="1" y="136"/>
                  </a:cubicBezTo>
                  <a:cubicBezTo>
                    <a:pt x="0" y="140"/>
                    <a:pt x="0" y="147"/>
                    <a:pt x="1" y="151"/>
                  </a:cubicBezTo>
                  <a:cubicBezTo>
                    <a:pt x="11" y="185"/>
                    <a:pt x="11" y="185"/>
                    <a:pt x="11" y="185"/>
                  </a:cubicBezTo>
                  <a:cubicBezTo>
                    <a:pt x="13" y="189"/>
                    <a:pt x="17" y="192"/>
                    <a:pt x="21" y="192"/>
                  </a:cubicBezTo>
                  <a:cubicBezTo>
                    <a:pt x="171" y="192"/>
                    <a:pt x="171" y="192"/>
                    <a:pt x="171" y="192"/>
                  </a:cubicBezTo>
                  <a:cubicBezTo>
                    <a:pt x="175" y="192"/>
                    <a:pt x="179" y="189"/>
                    <a:pt x="181" y="185"/>
                  </a:cubicBezTo>
                  <a:cubicBezTo>
                    <a:pt x="191" y="151"/>
                    <a:pt x="191" y="151"/>
                    <a:pt x="191" y="151"/>
                  </a:cubicBezTo>
                  <a:cubicBezTo>
                    <a:pt x="192" y="147"/>
                    <a:pt x="192" y="140"/>
                    <a:pt x="191" y="136"/>
                  </a:cubicBezTo>
                  <a:close/>
                  <a:moveTo>
                    <a:pt x="96" y="163"/>
                  </a:moveTo>
                  <a:cubicBezTo>
                    <a:pt x="71" y="163"/>
                    <a:pt x="50" y="141"/>
                    <a:pt x="50" y="115"/>
                  </a:cubicBezTo>
                  <a:cubicBezTo>
                    <a:pt x="50" y="88"/>
                    <a:pt x="71" y="67"/>
                    <a:pt x="96" y="67"/>
                  </a:cubicBezTo>
                  <a:cubicBezTo>
                    <a:pt x="122" y="67"/>
                    <a:pt x="142" y="88"/>
                    <a:pt x="142" y="115"/>
                  </a:cubicBezTo>
                  <a:cubicBezTo>
                    <a:pt x="142" y="141"/>
                    <a:pt x="122" y="163"/>
                    <a:pt x="96"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6" name="Freeform 26"/>
            <p:cNvSpPr/>
            <p:nvPr/>
          </p:nvSpPr>
          <p:spPr bwMode="auto">
            <a:xfrm>
              <a:off x="2168" y="1368"/>
              <a:ext cx="14" cy="78"/>
            </a:xfrm>
            <a:custGeom>
              <a:avLst/>
              <a:gdLst>
                <a:gd name="T0" fmla="*/ 4 w 8"/>
                <a:gd name="T1" fmla="*/ 0 h 43"/>
                <a:gd name="T2" fmla="*/ 0 w 8"/>
                <a:gd name="T3" fmla="*/ 4 h 43"/>
                <a:gd name="T4" fmla="*/ 0 w 8"/>
                <a:gd name="T5" fmla="*/ 39 h 43"/>
                <a:gd name="T6" fmla="*/ 4 w 8"/>
                <a:gd name="T7" fmla="*/ 43 h 43"/>
                <a:gd name="T8" fmla="*/ 8 w 8"/>
                <a:gd name="T9" fmla="*/ 39 h 43"/>
                <a:gd name="T10" fmla="*/ 8 w 8"/>
                <a:gd name="T11" fmla="*/ 4 h 43"/>
                <a:gd name="T12" fmla="*/ 4 w 8"/>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8" h="43">
                  <a:moveTo>
                    <a:pt x="4" y="0"/>
                  </a:moveTo>
                  <a:cubicBezTo>
                    <a:pt x="2" y="0"/>
                    <a:pt x="0" y="2"/>
                    <a:pt x="0" y="4"/>
                  </a:cubicBezTo>
                  <a:cubicBezTo>
                    <a:pt x="0" y="39"/>
                    <a:pt x="0" y="39"/>
                    <a:pt x="0" y="39"/>
                  </a:cubicBezTo>
                  <a:cubicBezTo>
                    <a:pt x="0" y="41"/>
                    <a:pt x="2" y="43"/>
                    <a:pt x="4" y="43"/>
                  </a:cubicBezTo>
                  <a:cubicBezTo>
                    <a:pt x="6" y="43"/>
                    <a:pt x="8" y="41"/>
                    <a:pt x="8" y="39"/>
                  </a:cubicBezTo>
                  <a:cubicBezTo>
                    <a:pt x="8" y="4"/>
                    <a:pt x="8" y="4"/>
                    <a:pt x="8"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7" name="Freeform 27"/>
            <p:cNvSpPr/>
            <p:nvPr/>
          </p:nvSpPr>
          <p:spPr bwMode="auto">
            <a:xfrm>
              <a:off x="2866" y="1346"/>
              <a:ext cx="140" cy="227"/>
            </a:xfrm>
            <a:custGeom>
              <a:avLst/>
              <a:gdLst>
                <a:gd name="T0" fmla="*/ 63 w 77"/>
                <a:gd name="T1" fmla="*/ 6 h 125"/>
                <a:gd name="T2" fmla="*/ 60 w 77"/>
                <a:gd name="T3" fmla="*/ 0 h 125"/>
                <a:gd name="T4" fmla="*/ 59 w 77"/>
                <a:gd name="T5" fmla="*/ 0 h 125"/>
                <a:gd name="T6" fmla="*/ 19 w 77"/>
                <a:gd name="T7" fmla="*/ 0 h 125"/>
                <a:gd name="T8" fmla="*/ 17 w 77"/>
                <a:gd name="T9" fmla="*/ 0 h 125"/>
                <a:gd name="T10" fmla="*/ 14 w 77"/>
                <a:gd name="T11" fmla="*/ 6 h 125"/>
                <a:gd name="T12" fmla="*/ 0 w 77"/>
                <a:gd name="T13" fmla="*/ 121 h 125"/>
                <a:gd name="T14" fmla="*/ 39 w 77"/>
                <a:gd name="T15" fmla="*/ 125 h 125"/>
                <a:gd name="T16" fmla="*/ 77 w 77"/>
                <a:gd name="T17" fmla="*/ 121 h 125"/>
                <a:gd name="T18" fmla="*/ 63 w 77"/>
                <a:gd name="T19" fmla="*/ 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25">
                  <a:moveTo>
                    <a:pt x="63" y="6"/>
                  </a:moveTo>
                  <a:cubicBezTo>
                    <a:pt x="60" y="0"/>
                    <a:pt x="60" y="0"/>
                    <a:pt x="60" y="0"/>
                  </a:cubicBezTo>
                  <a:cubicBezTo>
                    <a:pt x="60" y="0"/>
                    <a:pt x="59" y="0"/>
                    <a:pt x="59" y="0"/>
                  </a:cubicBezTo>
                  <a:cubicBezTo>
                    <a:pt x="19" y="0"/>
                    <a:pt x="19" y="0"/>
                    <a:pt x="19" y="0"/>
                  </a:cubicBezTo>
                  <a:cubicBezTo>
                    <a:pt x="18" y="0"/>
                    <a:pt x="18" y="0"/>
                    <a:pt x="17" y="0"/>
                  </a:cubicBezTo>
                  <a:cubicBezTo>
                    <a:pt x="14" y="6"/>
                    <a:pt x="14" y="6"/>
                    <a:pt x="14" y="6"/>
                  </a:cubicBezTo>
                  <a:cubicBezTo>
                    <a:pt x="0" y="121"/>
                    <a:pt x="0" y="121"/>
                    <a:pt x="0" y="121"/>
                  </a:cubicBezTo>
                  <a:cubicBezTo>
                    <a:pt x="0" y="121"/>
                    <a:pt x="22" y="125"/>
                    <a:pt x="39" y="125"/>
                  </a:cubicBezTo>
                  <a:cubicBezTo>
                    <a:pt x="57" y="125"/>
                    <a:pt x="77" y="121"/>
                    <a:pt x="77" y="121"/>
                  </a:cubicBezTo>
                  <a:lnTo>
                    <a:pt x="6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8" name="Freeform 28"/>
            <p:cNvSpPr>
              <a:spLocks noEditPoints="1"/>
            </p:cNvSpPr>
            <p:nvPr/>
          </p:nvSpPr>
          <p:spPr bwMode="auto">
            <a:xfrm>
              <a:off x="2893" y="1225"/>
              <a:ext cx="88" cy="107"/>
            </a:xfrm>
            <a:custGeom>
              <a:avLst/>
              <a:gdLst>
                <a:gd name="T0" fmla="*/ 44 w 48"/>
                <a:gd name="T1" fmla="*/ 27 h 59"/>
                <a:gd name="T2" fmla="*/ 28 w 48"/>
                <a:gd name="T3" fmla="*/ 27 h 59"/>
                <a:gd name="T4" fmla="*/ 28 w 48"/>
                <a:gd name="T5" fmla="*/ 4 h 59"/>
                <a:gd name="T6" fmla="*/ 24 w 48"/>
                <a:gd name="T7" fmla="*/ 0 h 59"/>
                <a:gd name="T8" fmla="*/ 20 w 48"/>
                <a:gd name="T9" fmla="*/ 4 h 59"/>
                <a:gd name="T10" fmla="*/ 20 w 48"/>
                <a:gd name="T11" fmla="*/ 27 h 59"/>
                <a:gd name="T12" fmla="*/ 4 w 48"/>
                <a:gd name="T13" fmla="*/ 27 h 59"/>
                <a:gd name="T14" fmla="*/ 0 w 48"/>
                <a:gd name="T15" fmla="*/ 31 h 59"/>
                <a:gd name="T16" fmla="*/ 0 w 48"/>
                <a:gd name="T17" fmla="*/ 55 h 59"/>
                <a:gd name="T18" fmla="*/ 4 w 48"/>
                <a:gd name="T19" fmla="*/ 59 h 59"/>
                <a:gd name="T20" fmla="*/ 44 w 48"/>
                <a:gd name="T21" fmla="*/ 59 h 59"/>
                <a:gd name="T22" fmla="*/ 48 w 48"/>
                <a:gd name="T23" fmla="*/ 55 h 59"/>
                <a:gd name="T24" fmla="*/ 48 w 48"/>
                <a:gd name="T25" fmla="*/ 31 h 59"/>
                <a:gd name="T26" fmla="*/ 44 w 48"/>
                <a:gd name="T27" fmla="*/ 27 h 59"/>
                <a:gd name="T28" fmla="*/ 13 w 48"/>
                <a:gd name="T29" fmla="*/ 51 h 59"/>
                <a:gd name="T30" fmla="*/ 8 w 48"/>
                <a:gd name="T31" fmla="*/ 51 h 59"/>
                <a:gd name="T32" fmla="*/ 8 w 48"/>
                <a:gd name="T33" fmla="*/ 35 h 59"/>
                <a:gd name="T34" fmla="*/ 13 w 48"/>
                <a:gd name="T35" fmla="*/ 35 h 59"/>
                <a:gd name="T36" fmla="*/ 13 w 48"/>
                <a:gd name="T37" fmla="*/ 51 h 59"/>
                <a:gd name="T38" fmla="*/ 26 w 48"/>
                <a:gd name="T39" fmla="*/ 51 h 59"/>
                <a:gd name="T40" fmla="*/ 21 w 48"/>
                <a:gd name="T41" fmla="*/ 51 h 59"/>
                <a:gd name="T42" fmla="*/ 21 w 48"/>
                <a:gd name="T43" fmla="*/ 35 h 59"/>
                <a:gd name="T44" fmla="*/ 26 w 48"/>
                <a:gd name="T45" fmla="*/ 35 h 59"/>
                <a:gd name="T46" fmla="*/ 26 w 48"/>
                <a:gd name="T47" fmla="*/ 51 h 59"/>
                <a:gd name="T48" fmla="*/ 40 w 48"/>
                <a:gd name="T49" fmla="*/ 51 h 59"/>
                <a:gd name="T50" fmla="*/ 35 w 48"/>
                <a:gd name="T51" fmla="*/ 51 h 59"/>
                <a:gd name="T52" fmla="*/ 35 w 48"/>
                <a:gd name="T53" fmla="*/ 35 h 59"/>
                <a:gd name="T54" fmla="*/ 40 w 48"/>
                <a:gd name="T55" fmla="*/ 35 h 59"/>
                <a:gd name="T56" fmla="*/ 40 w 48"/>
                <a:gd name="T57" fmla="*/ 5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 h="59">
                  <a:moveTo>
                    <a:pt x="44" y="27"/>
                  </a:moveTo>
                  <a:cubicBezTo>
                    <a:pt x="28" y="27"/>
                    <a:pt x="28" y="27"/>
                    <a:pt x="28" y="27"/>
                  </a:cubicBezTo>
                  <a:cubicBezTo>
                    <a:pt x="28" y="4"/>
                    <a:pt x="28" y="4"/>
                    <a:pt x="28" y="4"/>
                  </a:cubicBezTo>
                  <a:cubicBezTo>
                    <a:pt x="28" y="2"/>
                    <a:pt x="26" y="0"/>
                    <a:pt x="24" y="0"/>
                  </a:cubicBezTo>
                  <a:cubicBezTo>
                    <a:pt x="21" y="0"/>
                    <a:pt x="20" y="2"/>
                    <a:pt x="20" y="4"/>
                  </a:cubicBezTo>
                  <a:cubicBezTo>
                    <a:pt x="20" y="27"/>
                    <a:pt x="20" y="27"/>
                    <a:pt x="20" y="27"/>
                  </a:cubicBezTo>
                  <a:cubicBezTo>
                    <a:pt x="4" y="27"/>
                    <a:pt x="4" y="27"/>
                    <a:pt x="4" y="27"/>
                  </a:cubicBezTo>
                  <a:cubicBezTo>
                    <a:pt x="1" y="27"/>
                    <a:pt x="0" y="29"/>
                    <a:pt x="0" y="31"/>
                  </a:cubicBezTo>
                  <a:cubicBezTo>
                    <a:pt x="0" y="55"/>
                    <a:pt x="0" y="55"/>
                    <a:pt x="0" y="55"/>
                  </a:cubicBezTo>
                  <a:cubicBezTo>
                    <a:pt x="0" y="57"/>
                    <a:pt x="1" y="59"/>
                    <a:pt x="4" y="59"/>
                  </a:cubicBezTo>
                  <a:cubicBezTo>
                    <a:pt x="44" y="59"/>
                    <a:pt x="44" y="59"/>
                    <a:pt x="44" y="59"/>
                  </a:cubicBezTo>
                  <a:cubicBezTo>
                    <a:pt x="46" y="59"/>
                    <a:pt x="48" y="57"/>
                    <a:pt x="48" y="55"/>
                  </a:cubicBezTo>
                  <a:cubicBezTo>
                    <a:pt x="48" y="31"/>
                    <a:pt x="48" y="31"/>
                    <a:pt x="48" y="31"/>
                  </a:cubicBezTo>
                  <a:cubicBezTo>
                    <a:pt x="48" y="29"/>
                    <a:pt x="46" y="27"/>
                    <a:pt x="44" y="27"/>
                  </a:cubicBezTo>
                  <a:close/>
                  <a:moveTo>
                    <a:pt x="13" y="51"/>
                  </a:moveTo>
                  <a:cubicBezTo>
                    <a:pt x="8" y="51"/>
                    <a:pt x="8" y="51"/>
                    <a:pt x="8" y="51"/>
                  </a:cubicBezTo>
                  <a:cubicBezTo>
                    <a:pt x="8" y="35"/>
                    <a:pt x="8" y="35"/>
                    <a:pt x="8" y="35"/>
                  </a:cubicBezTo>
                  <a:cubicBezTo>
                    <a:pt x="13" y="35"/>
                    <a:pt x="13" y="35"/>
                    <a:pt x="13" y="35"/>
                  </a:cubicBezTo>
                  <a:lnTo>
                    <a:pt x="13" y="51"/>
                  </a:lnTo>
                  <a:close/>
                  <a:moveTo>
                    <a:pt x="26" y="51"/>
                  </a:moveTo>
                  <a:cubicBezTo>
                    <a:pt x="21" y="51"/>
                    <a:pt x="21" y="51"/>
                    <a:pt x="21" y="51"/>
                  </a:cubicBezTo>
                  <a:cubicBezTo>
                    <a:pt x="21" y="35"/>
                    <a:pt x="21" y="35"/>
                    <a:pt x="21" y="35"/>
                  </a:cubicBezTo>
                  <a:cubicBezTo>
                    <a:pt x="26" y="35"/>
                    <a:pt x="26" y="35"/>
                    <a:pt x="26" y="35"/>
                  </a:cubicBezTo>
                  <a:lnTo>
                    <a:pt x="26" y="51"/>
                  </a:lnTo>
                  <a:close/>
                  <a:moveTo>
                    <a:pt x="40" y="51"/>
                  </a:moveTo>
                  <a:cubicBezTo>
                    <a:pt x="35" y="51"/>
                    <a:pt x="35" y="51"/>
                    <a:pt x="35" y="51"/>
                  </a:cubicBezTo>
                  <a:cubicBezTo>
                    <a:pt x="35" y="35"/>
                    <a:pt x="35" y="35"/>
                    <a:pt x="35" y="35"/>
                  </a:cubicBezTo>
                  <a:cubicBezTo>
                    <a:pt x="40" y="35"/>
                    <a:pt x="40" y="35"/>
                    <a:pt x="40" y="35"/>
                  </a:cubicBezTo>
                  <a:lnTo>
                    <a:pt x="40"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29" name="Freeform 29"/>
            <p:cNvSpPr/>
            <p:nvPr/>
          </p:nvSpPr>
          <p:spPr bwMode="auto">
            <a:xfrm>
              <a:off x="3697" y="505"/>
              <a:ext cx="180" cy="187"/>
            </a:xfrm>
            <a:custGeom>
              <a:avLst/>
              <a:gdLst>
                <a:gd name="T0" fmla="*/ 3 w 99"/>
                <a:gd name="T1" fmla="*/ 20 h 103"/>
                <a:gd name="T2" fmla="*/ 59 w 99"/>
                <a:gd name="T3" fmla="*/ 102 h 103"/>
                <a:gd name="T4" fmla="*/ 79 w 99"/>
                <a:gd name="T5" fmla="*/ 96 h 103"/>
                <a:gd name="T6" fmla="*/ 96 w 99"/>
                <a:gd name="T7" fmla="*/ 103 h 103"/>
                <a:gd name="T8" fmla="*/ 18 w 99"/>
                <a:gd name="T9" fmla="*/ 1 h 103"/>
                <a:gd name="T10" fmla="*/ 17 w 99"/>
                <a:gd name="T11" fmla="*/ 1 h 103"/>
                <a:gd name="T12" fmla="*/ 5 w 99"/>
                <a:gd name="T13" fmla="*/ 4 h 103"/>
                <a:gd name="T14" fmla="*/ 0 w 99"/>
                <a:gd name="T15" fmla="*/ 20 h 103"/>
                <a:gd name="T16" fmla="*/ 3 w 99"/>
                <a:gd name="T17"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03">
                  <a:moveTo>
                    <a:pt x="3" y="20"/>
                  </a:moveTo>
                  <a:cubicBezTo>
                    <a:pt x="6" y="21"/>
                    <a:pt x="62" y="51"/>
                    <a:pt x="59" y="102"/>
                  </a:cubicBezTo>
                  <a:cubicBezTo>
                    <a:pt x="64" y="98"/>
                    <a:pt x="71" y="95"/>
                    <a:pt x="79" y="96"/>
                  </a:cubicBezTo>
                  <a:cubicBezTo>
                    <a:pt x="86" y="96"/>
                    <a:pt x="91" y="98"/>
                    <a:pt x="96" y="103"/>
                  </a:cubicBezTo>
                  <a:cubicBezTo>
                    <a:pt x="99" y="33"/>
                    <a:pt x="18" y="2"/>
                    <a:pt x="18" y="1"/>
                  </a:cubicBezTo>
                  <a:cubicBezTo>
                    <a:pt x="17" y="1"/>
                    <a:pt x="17" y="1"/>
                    <a:pt x="17" y="1"/>
                  </a:cubicBezTo>
                  <a:cubicBezTo>
                    <a:pt x="12" y="0"/>
                    <a:pt x="8" y="1"/>
                    <a:pt x="5" y="4"/>
                  </a:cubicBezTo>
                  <a:cubicBezTo>
                    <a:pt x="1" y="8"/>
                    <a:pt x="0" y="15"/>
                    <a:pt x="0" y="20"/>
                  </a:cubicBezTo>
                  <a:cubicBezTo>
                    <a:pt x="1" y="19"/>
                    <a:pt x="2" y="19"/>
                    <a:pt x="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0" name="Freeform 30"/>
            <p:cNvSpPr/>
            <p:nvPr/>
          </p:nvSpPr>
          <p:spPr bwMode="auto">
            <a:xfrm>
              <a:off x="3528" y="692"/>
              <a:ext cx="340" cy="77"/>
            </a:xfrm>
            <a:custGeom>
              <a:avLst/>
              <a:gdLst>
                <a:gd name="T0" fmla="*/ 186 w 187"/>
                <a:gd name="T1" fmla="*/ 9 h 42"/>
                <a:gd name="T2" fmla="*/ 172 w 187"/>
                <a:gd name="T3" fmla="*/ 1 h 42"/>
                <a:gd name="T4" fmla="*/ 152 w 187"/>
                <a:gd name="T5" fmla="*/ 9 h 42"/>
                <a:gd name="T6" fmla="*/ 149 w 187"/>
                <a:gd name="T7" fmla="*/ 10 h 42"/>
                <a:gd name="T8" fmla="*/ 0 w 187"/>
                <a:gd name="T9" fmla="*/ 21 h 42"/>
                <a:gd name="T10" fmla="*/ 8 w 187"/>
                <a:gd name="T11" fmla="*/ 40 h 42"/>
                <a:gd name="T12" fmla="*/ 12 w 187"/>
                <a:gd name="T13" fmla="*/ 42 h 42"/>
                <a:gd name="T14" fmla="*/ 12 w 187"/>
                <a:gd name="T15" fmla="*/ 42 h 42"/>
                <a:gd name="T16" fmla="*/ 177 w 187"/>
                <a:gd name="T17" fmla="*/ 29 h 42"/>
                <a:gd name="T18" fmla="*/ 180 w 187"/>
                <a:gd name="T19" fmla="*/ 27 h 42"/>
                <a:gd name="T20" fmla="*/ 187 w 187"/>
                <a:gd name="T21" fmla="*/ 9 h 42"/>
                <a:gd name="T22" fmla="*/ 186 w 187"/>
                <a:gd name="T23" fmla="*/ 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42">
                  <a:moveTo>
                    <a:pt x="186" y="9"/>
                  </a:moveTo>
                  <a:cubicBezTo>
                    <a:pt x="182" y="4"/>
                    <a:pt x="177" y="1"/>
                    <a:pt x="172" y="1"/>
                  </a:cubicBezTo>
                  <a:cubicBezTo>
                    <a:pt x="161" y="0"/>
                    <a:pt x="152" y="9"/>
                    <a:pt x="152" y="9"/>
                  </a:cubicBezTo>
                  <a:cubicBezTo>
                    <a:pt x="151" y="10"/>
                    <a:pt x="150" y="10"/>
                    <a:pt x="149" y="10"/>
                  </a:cubicBezTo>
                  <a:cubicBezTo>
                    <a:pt x="0" y="21"/>
                    <a:pt x="0" y="21"/>
                    <a:pt x="0" y="21"/>
                  </a:cubicBezTo>
                  <a:cubicBezTo>
                    <a:pt x="8" y="40"/>
                    <a:pt x="8" y="40"/>
                    <a:pt x="8" y="40"/>
                  </a:cubicBezTo>
                  <a:cubicBezTo>
                    <a:pt x="9" y="41"/>
                    <a:pt x="11" y="42"/>
                    <a:pt x="12" y="42"/>
                  </a:cubicBezTo>
                  <a:cubicBezTo>
                    <a:pt x="12" y="42"/>
                    <a:pt x="12" y="42"/>
                    <a:pt x="12" y="42"/>
                  </a:cubicBezTo>
                  <a:cubicBezTo>
                    <a:pt x="177" y="29"/>
                    <a:pt x="177" y="29"/>
                    <a:pt x="177" y="29"/>
                  </a:cubicBezTo>
                  <a:cubicBezTo>
                    <a:pt x="178" y="29"/>
                    <a:pt x="179" y="28"/>
                    <a:pt x="180" y="27"/>
                  </a:cubicBezTo>
                  <a:cubicBezTo>
                    <a:pt x="187" y="9"/>
                    <a:pt x="187" y="9"/>
                    <a:pt x="187" y="9"/>
                  </a:cubicBezTo>
                  <a:cubicBezTo>
                    <a:pt x="187" y="9"/>
                    <a:pt x="187" y="9"/>
                    <a:pt x="18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1" name="Freeform 31"/>
            <p:cNvSpPr>
              <a:spLocks noEditPoints="1"/>
            </p:cNvSpPr>
            <p:nvPr/>
          </p:nvSpPr>
          <p:spPr bwMode="auto">
            <a:xfrm>
              <a:off x="3523" y="549"/>
              <a:ext cx="278" cy="167"/>
            </a:xfrm>
            <a:custGeom>
              <a:avLst/>
              <a:gdLst>
                <a:gd name="T0" fmla="*/ 96 w 153"/>
                <a:gd name="T1" fmla="*/ 3 h 92"/>
                <a:gd name="T2" fmla="*/ 94 w 153"/>
                <a:gd name="T3" fmla="*/ 0 h 92"/>
                <a:gd name="T4" fmla="*/ 1 w 153"/>
                <a:gd name="T5" fmla="*/ 90 h 92"/>
                <a:gd name="T6" fmla="*/ 0 w 153"/>
                <a:gd name="T7" fmla="*/ 92 h 92"/>
                <a:gd name="T8" fmla="*/ 147 w 153"/>
                <a:gd name="T9" fmla="*/ 82 h 92"/>
                <a:gd name="T10" fmla="*/ 96 w 153"/>
                <a:gd name="T11" fmla="*/ 3 h 92"/>
                <a:gd name="T12" fmla="*/ 73 w 153"/>
                <a:gd name="T13" fmla="*/ 65 h 92"/>
                <a:gd name="T14" fmla="*/ 67 w 153"/>
                <a:gd name="T15" fmla="*/ 61 h 92"/>
                <a:gd name="T16" fmla="*/ 73 w 153"/>
                <a:gd name="T17" fmla="*/ 56 h 92"/>
                <a:gd name="T18" fmla="*/ 79 w 153"/>
                <a:gd name="T19" fmla="*/ 61 h 92"/>
                <a:gd name="T20" fmla="*/ 73 w 153"/>
                <a:gd name="T21" fmla="*/ 65 h 92"/>
                <a:gd name="T22" fmla="*/ 94 w 153"/>
                <a:gd name="T23" fmla="*/ 32 h 92"/>
                <a:gd name="T24" fmla="*/ 100 w 153"/>
                <a:gd name="T25" fmla="*/ 29 h 92"/>
                <a:gd name="T26" fmla="*/ 107 w 153"/>
                <a:gd name="T27" fmla="*/ 32 h 92"/>
                <a:gd name="T28" fmla="*/ 100 w 153"/>
                <a:gd name="T29" fmla="*/ 35 h 92"/>
                <a:gd name="T30" fmla="*/ 94 w 153"/>
                <a:gd name="T31" fmla="*/ 32 h 92"/>
                <a:gd name="T32" fmla="*/ 111 w 153"/>
                <a:gd name="T33" fmla="*/ 65 h 92"/>
                <a:gd name="T34" fmla="*/ 103 w 153"/>
                <a:gd name="T35" fmla="*/ 59 h 92"/>
                <a:gd name="T36" fmla="*/ 111 w 153"/>
                <a:gd name="T37" fmla="*/ 54 h 92"/>
                <a:gd name="T38" fmla="*/ 118 w 153"/>
                <a:gd name="T39" fmla="*/ 59 h 92"/>
                <a:gd name="T40" fmla="*/ 111 w 153"/>
                <a:gd name="T41" fmla="*/ 6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3" h="92">
                  <a:moveTo>
                    <a:pt x="96" y="3"/>
                  </a:moveTo>
                  <a:cubicBezTo>
                    <a:pt x="95" y="2"/>
                    <a:pt x="94" y="1"/>
                    <a:pt x="94" y="0"/>
                  </a:cubicBezTo>
                  <a:cubicBezTo>
                    <a:pt x="1" y="90"/>
                    <a:pt x="1" y="90"/>
                    <a:pt x="1" y="90"/>
                  </a:cubicBezTo>
                  <a:cubicBezTo>
                    <a:pt x="1" y="90"/>
                    <a:pt x="0" y="91"/>
                    <a:pt x="0" y="92"/>
                  </a:cubicBezTo>
                  <a:cubicBezTo>
                    <a:pt x="147" y="82"/>
                    <a:pt x="147" y="82"/>
                    <a:pt x="147" y="82"/>
                  </a:cubicBezTo>
                  <a:cubicBezTo>
                    <a:pt x="153" y="33"/>
                    <a:pt x="96" y="3"/>
                    <a:pt x="96" y="3"/>
                  </a:cubicBezTo>
                  <a:close/>
                  <a:moveTo>
                    <a:pt x="73" y="65"/>
                  </a:moveTo>
                  <a:cubicBezTo>
                    <a:pt x="69" y="65"/>
                    <a:pt x="67" y="63"/>
                    <a:pt x="67" y="61"/>
                  </a:cubicBezTo>
                  <a:cubicBezTo>
                    <a:pt x="67" y="58"/>
                    <a:pt x="69" y="56"/>
                    <a:pt x="73" y="56"/>
                  </a:cubicBezTo>
                  <a:cubicBezTo>
                    <a:pt x="76" y="56"/>
                    <a:pt x="79" y="58"/>
                    <a:pt x="79" y="61"/>
                  </a:cubicBezTo>
                  <a:cubicBezTo>
                    <a:pt x="79" y="63"/>
                    <a:pt x="76" y="65"/>
                    <a:pt x="73" y="65"/>
                  </a:cubicBezTo>
                  <a:close/>
                  <a:moveTo>
                    <a:pt x="94" y="32"/>
                  </a:moveTo>
                  <a:cubicBezTo>
                    <a:pt x="94" y="30"/>
                    <a:pt x="97" y="29"/>
                    <a:pt x="100" y="29"/>
                  </a:cubicBezTo>
                  <a:cubicBezTo>
                    <a:pt x="104" y="29"/>
                    <a:pt x="107" y="30"/>
                    <a:pt x="107" y="32"/>
                  </a:cubicBezTo>
                  <a:cubicBezTo>
                    <a:pt x="107" y="34"/>
                    <a:pt x="104" y="35"/>
                    <a:pt x="100" y="35"/>
                  </a:cubicBezTo>
                  <a:cubicBezTo>
                    <a:pt x="97" y="35"/>
                    <a:pt x="94" y="34"/>
                    <a:pt x="94" y="32"/>
                  </a:cubicBezTo>
                  <a:close/>
                  <a:moveTo>
                    <a:pt x="111" y="65"/>
                  </a:moveTo>
                  <a:cubicBezTo>
                    <a:pt x="107" y="65"/>
                    <a:pt x="103" y="63"/>
                    <a:pt x="103" y="59"/>
                  </a:cubicBezTo>
                  <a:cubicBezTo>
                    <a:pt x="103" y="56"/>
                    <a:pt x="107" y="54"/>
                    <a:pt x="111" y="54"/>
                  </a:cubicBezTo>
                  <a:cubicBezTo>
                    <a:pt x="115" y="54"/>
                    <a:pt x="118" y="56"/>
                    <a:pt x="118" y="59"/>
                  </a:cubicBezTo>
                  <a:cubicBezTo>
                    <a:pt x="118" y="63"/>
                    <a:pt x="115" y="65"/>
                    <a:pt x="111"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2" name="Freeform 32"/>
            <p:cNvSpPr>
              <a:spLocks noEditPoints="1"/>
            </p:cNvSpPr>
            <p:nvPr/>
          </p:nvSpPr>
          <p:spPr bwMode="auto">
            <a:xfrm>
              <a:off x="1999" y="2060"/>
              <a:ext cx="352" cy="216"/>
            </a:xfrm>
            <a:custGeom>
              <a:avLst/>
              <a:gdLst>
                <a:gd name="T0" fmla="*/ 177 w 194"/>
                <a:gd name="T1" fmla="*/ 1 h 119"/>
                <a:gd name="T2" fmla="*/ 161 w 194"/>
                <a:gd name="T3" fmla="*/ 0 h 119"/>
                <a:gd name="T4" fmla="*/ 159 w 194"/>
                <a:gd name="T5" fmla="*/ 0 h 119"/>
                <a:gd name="T6" fmla="*/ 110 w 194"/>
                <a:gd name="T7" fmla="*/ 1 h 119"/>
                <a:gd name="T8" fmla="*/ 61 w 194"/>
                <a:gd name="T9" fmla="*/ 3 h 119"/>
                <a:gd name="T10" fmla="*/ 21 w 194"/>
                <a:gd name="T11" fmla="*/ 25 h 119"/>
                <a:gd name="T12" fmla="*/ 16 w 194"/>
                <a:gd name="T13" fmla="*/ 31 h 119"/>
                <a:gd name="T14" fmla="*/ 14 w 194"/>
                <a:gd name="T15" fmla="*/ 35 h 119"/>
                <a:gd name="T16" fmla="*/ 10 w 194"/>
                <a:gd name="T17" fmla="*/ 39 h 119"/>
                <a:gd name="T18" fmla="*/ 7 w 194"/>
                <a:gd name="T19" fmla="*/ 50 h 119"/>
                <a:gd name="T20" fmla="*/ 5 w 194"/>
                <a:gd name="T21" fmla="*/ 56 h 119"/>
                <a:gd name="T22" fmla="*/ 6 w 194"/>
                <a:gd name="T23" fmla="*/ 64 h 119"/>
                <a:gd name="T24" fmla="*/ 6 w 194"/>
                <a:gd name="T25" fmla="*/ 73 h 119"/>
                <a:gd name="T26" fmla="*/ 2 w 194"/>
                <a:gd name="T27" fmla="*/ 87 h 119"/>
                <a:gd name="T28" fmla="*/ 10 w 194"/>
                <a:gd name="T29" fmla="*/ 101 h 119"/>
                <a:gd name="T30" fmla="*/ 23 w 194"/>
                <a:gd name="T31" fmla="*/ 110 h 119"/>
                <a:gd name="T32" fmla="*/ 36 w 194"/>
                <a:gd name="T33" fmla="*/ 111 h 119"/>
                <a:gd name="T34" fmla="*/ 40 w 194"/>
                <a:gd name="T35" fmla="*/ 112 h 119"/>
                <a:gd name="T36" fmla="*/ 52 w 194"/>
                <a:gd name="T37" fmla="*/ 114 h 119"/>
                <a:gd name="T38" fmla="*/ 57 w 194"/>
                <a:gd name="T39" fmla="*/ 114 h 119"/>
                <a:gd name="T40" fmla="*/ 61 w 194"/>
                <a:gd name="T41" fmla="*/ 117 h 119"/>
                <a:gd name="T42" fmla="*/ 69 w 194"/>
                <a:gd name="T43" fmla="*/ 119 h 119"/>
                <a:gd name="T44" fmla="*/ 88 w 194"/>
                <a:gd name="T45" fmla="*/ 116 h 119"/>
                <a:gd name="T46" fmla="*/ 95 w 194"/>
                <a:gd name="T47" fmla="*/ 114 h 119"/>
                <a:gd name="T48" fmla="*/ 182 w 194"/>
                <a:gd name="T49" fmla="*/ 56 h 119"/>
                <a:gd name="T50" fmla="*/ 193 w 194"/>
                <a:gd name="T51" fmla="*/ 28 h 119"/>
                <a:gd name="T52" fmla="*/ 53 w 194"/>
                <a:gd name="T53" fmla="*/ 24 h 119"/>
                <a:gd name="T54" fmla="*/ 45 w 194"/>
                <a:gd name="T55" fmla="*/ 31 h 119"/>
                <a:gd name="T56" fmla="*/ 34 w 194"/>
                <a:gd name="T57" fmla="*/ 33 h 119"/>
                <a:gd name="T58" fmla="*/ 30 w 194"/>
                <a:gd name="T59" fmla="*/ 30 h 119"/>
                <a:gd name="T60" fmla="*/ 103 w 194"/>
                <a:gd name="T61" fmla="*/ 83 h 119"/>
                <a:gd name="T62" fmla="*/ 97 w 194"/>
                <a:gd name="T63" fmla="*/ 74 h 119"/>
                <a:gd name="T64" fmla="*/ 91 w 194"/>
                <a:gd name="T65" fmla="*/ 72 h 119"/>
                <a:gd name="T66" fmla="*/ 89 w 194"/>
                <a:gd name="T67" fmla="*/ 60 h 119"/>
                <a:gd name="T68" fmla="*/ 81 w 194"/>
                <a:gd name="T69" fmla="*/ 54 h 119"/>
                <a:gd name="T70" fmla="*/ 65 w 194"/>
                <a:gd name="T71" fmla="*/ 58 h 119"/>
                <a:gd name="T72" fmla="*/ 63 w 194"/>
                <a:gd name="T73" fmla="*/ 63 h 119"/>
                <a:gd name="T74" fmla="*/ 60 w 194"/>
                <a:gd name="T75" fmla="*/ 69 h 119"/>
                <a:gd name="T76" fmla="*/ 56 w 194"/>
                <a:gd name="T77" fmla="*/ 78 h 119"/>
                <a:gd name="T78" fmla="*/ 53 w 194"/>
                <a:gd name="T79" fmla="*/ 77 h 119"/>
                <a:gd name="T80" fmla="*/ 43 w 194"/>
                <a:gd name="T81" fmla="*/ 72 h 119"/>
                <a:gd name="T82" fmla="*/ 31 w 194"/>
                <a:gd name="T83" fmla="*/ 69 h 119"/>
                <a:gd name="T84" fmla="*/ 36 w 194"/>
                <a:gd name="T85" fmla="*/ 63 h 119"/>
                <a:gd name="T86" fmla="*/ 39 w 194"/>
                <a:gd name="T87" fmla="*/ 64 h 119"/>
                <a:gd name="T88" fmla="*/ 52 w 194"/>
                <a:gd name="T89" fmla="*/ 60 h 119"/>
                <a:gd name="T90" fmla="*/ 53 w 194"/>
                <a:gd name="T91" fmla="*/ 59 h 119"/>
                <a:gd name="T92" fmla="*/ 60 w 194"/>
                <a:gd name="T93" fmla="*/ 49 h 119"/>
                <a:gd name="T94" fmla="*/ 59 w 194"/>
                <a:gd name="T95" fmla="*/ 45 h 119"/>
                <a:gd name="T96" fmla="*/ 76 w 194"/>
                <a:gd name="T97" fmla="*/ 37 h 119"/>
                <a:gd name="T98" fmla="*/ 69 w 194"/>
                <a:gd name="T99" fmla="*/ 21 h 119"/>
                <a:gd name="T100" fmla="*/ 106 w 194"/>
                <a:gd name="T101" fmla="*/ 42 h 119"/>
                <a:gd name="T102" fmla="*/ 103 w 194"/>
                <a:gd name="T103" fmla="*/ 83 h 119"/>
                <a:gd name="T104" fmla="*/ 87 w 194"/>
                <a:gd name="T105" fmla="*/ 10 h 119"/>
                <a:gd name="T106" fmla="*/ 112 w 194"/>
                <a:gd name="T107" fmla="*/ 1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4" h="119">
                  <a:moveTo>
                    <a:pt x="193" y="28"/>
                  </a:moveTo>
                  <a:cubicBezTo>
                    <a:pt x="191" y="12"/>
                    <a:pt x="178" y="1"/>
                    <a:pt x="177" y="1"/>
                  </a:cubicBezTo>
                  <a:cubicBezTo>
                    <a:pt x="177" y="0"/>
                    <a:pt x="176" y="0"/>
                    <a:pt x="175" y="0"/>
                  </a:cubicBezTo>
                  <a:cubicBezTo>
                    <a:pt x="161" y="0"/>
                    <a:pt x="161" y="0"/>
                    <a:pt x="161" y="0"/>
                  </a:cubicBezTo>
                  <a:cubicBezTo>
                    <a:pt x="161" y="0"/>
                    <a:pt x="160" y="0"/>
                    <a:pt x="160" y="0"/>
                  </a:cubicBezTo>
                  <a:cubicBezTo>
                    <a:pt x="160" y="0"/>
                    <a:pt x="160" y="0"/>
                    <a:pt x="159" y="0"/>
                  </a:cubicBezTo>
                  <a:cubicBezTo>
                    <a:pt x="111" y="1"/>
                    <a:pt x="111" y="1"/>
                    <a:pt x="111" y="1"/>
                  </a:cubicBezTo>
                  <a:cubicBezTo>
                    <a:pt x="110" y="1"/>
                    <a:pt x="110" y="1"/>
                    <a:pt x="110" y="1"/>
                  </a:cubicBezTo>
                  <a:cubicBezTo>
                    <a:pt x="61" y="3"/>
                    <a:pt x="61" y="3"/>
                    <a:pt x="61" y="3"/>
                  </a:cubicBezTo>
                  <a:cubicBezTo>
                    <a:pt x="61" y="3"/>
                    <a:pt x="61" y="3"/>
                    <a:pt x="61" y="3"/>
                  </a:cubicBezTo>
                  <a:cubicBezTo>
                    <a:pt x="41" y="4"/>
                    <a:pt x="27" y="18"/>
                    <a:pt x="21" y="25"/>
                  </a:cubicBezTo>
                  <a:cubicBezTo>
                    <a:pt x="21" y="25"/>
                    <a:pt x="21" y="25"/>
                    <a:pt x="21" y="25"/>
                  </a:cubicBezTo>
                  <a:cubicBezTo>
                    <a:pt x="20" y="26"/>
                    <a:pt x="19" y="28"/>
                    <a:pt x="18" y="29"/>
                  </a:cubicBezTo>
                  <a:cubicBezTo>
                    <a:pt x="17" y="29"/>
                    <a:pt x="17" y="30"/>
                    <a:pt x="16" y="31"/>
                  </a:cubicBezTo>
                  <a:cubicBezTo>
                    <a:pt x="16" y="31"/>
                    <a:pt x="15" y="32"/>
                    <a:pt x="15" y="33"/>
                  </a:cubicBezTo>
                  <a:cubicBezTo>
                    <a:pt x="14" y="34"/>
                    <a:pt x="14" y="34"/>
                    <a:pt x="14" y="35"/>
                  </a:cubicBezTo>
                  <a:cubicBezTo>
                    <a:pt x="13" y="35"/>
                    <a:pt x="13" y="35"/>
                    <a:pt x="13" y="35"/>
                  </a:cubicBezTo>
                  <a:cubicBezTo>
                    <a:pt x="12" y="36"/>
                    <a:pt x="10" y="37"/>
                    <a:pt x="10" y="39"/>
                  </a:cubicBezTo>
                  <a:cubicBezTo>
                    <a:pt x="8" y="41"/>
                    <a:pt x="8" y="44"/>
                    <a:pt x="8" y="47"/>
                  </a:cubicBezTo>
                  <a:cubicBezTo>
                    <a:pt x="8" y="48"/>
                    <a:pt x="8" y="49"/>
                    <a:pt x="7" y="50"/>
                  </a:cubicBezTo>
                  <a:cubicBezTo>
                    <a:pt x="7" y="51"/>
                    <a:pt x="7" y="51"/>
                    <a:pt x="6" y="52"/>
                  </a:cubicBezTo>
                  <a:cubicBezTo>
                    <a:pt x="6" y="53"/>
                    <a:pt x="5" y="54"/>
                    <a:pt x="5" y="56"/>
                  </a:cubicBezTo>
                  <a:cubicBezTo>
                    <a:pt x="4" y="59"/>
                    <a:pt x="5" y="62"/>
                    <a:pt x="6" y="63"/>
                  </a:cubicBezTo>
                  <a:cubicBezTo>
                    <a:pt x="6" y="64"/>
                    <a:pt x="6" y="64"/>
                    <a:pt x="6" y="64"/>
                  </a:cubicBezTo>
                  <a:cubicBezTo>
                    <a:pt x="7" y="67"/>
                    <a:pt x="7" y="71"/>
                    <a:pt x="6" y="73"/>
                  </a:cubicBezTo>
                  <a:cubicBezTo>
                    <a:pt x="6" y="73"/>
                    <a:pt x="6" y="73"/>
                    <a:pt x="6" y="73"/>
                  </a:cubicBezTo>
                  <a:cubicBezTo>
                    <a:pt x="5" y="74"/>
                    <a:pt x="3" y="75"/>
                    <a:pt x="2" y="77"/>
                  </a:cubicBezTo>
                  <a:cubicBezTo>
                    <a:pt x="0" y="79"/>
                    <a:pt x="1" y="83"/>
                    <a:pt x="2" y="87"/>
                  </a:cubicBezTo>
                  <a:cubicBezTo>
                    <a:pt x="2" y="88"/>
                    <a:pt x="2" y="88"/>
                    <a:pt x="2" y="88"/>
                  </a:cubicBezTo>
                  <a:cubicBezTo>
                    <a:pt x="4" y="94"/>
                    <a:pt x="7" y="98"/>
                    <a:pt x="10" y="101"/>
                  </a:cubicBezTo>
                  <a:cubicBezTo>
                    <a:pt x="11" y="102"/>
                    <a:pt x="12" y="103"/>
                    <a:pt x="13" y="104"/>
                  </a:cubicBezTo>
                  <a:cubicBezTo>
                    <a:pt x="15" y="107"/>
                    <a:pt x="18" y="110"/>
                    <a:pt x="23" y="110"/>
                  </a:cubicBezTo>
                  <a:cubicBezTo>
                    <a:pt x="24" y="110"/>
                    <a:pt x="26" y="109"/>
                    <a:pt x="27" y="109"/>
                  </a:cubicBezTo>
                  <a:cubicBezTo>
                    <a:pt x="30" y="112"/>
                    <a:pt x="34" y="111"/>
                    <a:pt x="36" y="111"/>
                  </a:cubicBezTo>
                  <a:cubicBezTo>
                    <a:pt x="37" y="111"/>
                    <a:pt x="38" y="111"/>
                    <a:pt x="39" y="111"/>
                  </a:cubicBezTo>
                  <a:cubicBezTo>
                    <a:pt x="39" y="111"/>
                    <a:pt x="40" y="111"/>
                    <a:pt x="40" y="112"/>
                  </a:cubicBezTo>
                  <a:cubicBezTo>
                    <a:pt x="41" y="112"/>
                    <a:pt x="42" y="113"/>
                    <a:pt x="43" y="113"/>
                  </a:cubicBezTo>
                  <a:cubicBezTo>
                    <a:pt x="46" y="114"/>
                    <a:pt x="49" y="114"/>
                    <a:pt x="52" y="114"/>
                  </a:cubicBezTo>
                  <a:cubicBezTo>
                    <a:pt x="53" y="114"/>
                    <a:pt x="54" y="114"/>
                    <a:pt x="55" y="114"/>
                  </a:cubicBezTo>
                  <a:cubicBezTo>
                    <a:pt x="55" y="114"/>
                    <a:pt x="57" y="114"/>
                    <a:pt x="57" y="114"/>
                  </a:cubicBezTo>
                  <a:cubicBezTo>
                    <a:pt x="58" y="114"/>
                    <a:pt x="58" y="114"/>
                    <a:pt x="58" y="115"/>
                  </a:cubicBezTo>
                  <a:cubicBezTo>
                    <a:pt x="59" y="115"/>
                    <a:pt x="59" y="116"/>
                    <a:pt x="61" y="117"/>
                  </a:cubicBezTo>
                  <a:cubicBezTo>
                    <a:pt x="63" y="119"/>
                    <a:pt x="65" y="119"/>
                    <a:pt x="68" y="119"/>
                  </a:cubicBezTo>
                  <a:cubicBezTo>
                    <a:pt x="68" y="119"/>
                    <a:pt x="68" y="119"/>
                    <a:pt x="69" y="119"/>
                  </a:cubicBezTo>
                  <a:cubicBezTo>
                    <a:pt x="70" y="119"/>
                    <a:pt x="70" y="119"/>
                    <a:pt x="70" y="119"/>
                  </a:cubicBezTo>
                  <a:cubicBezTo>
                    <a:pt x="75" y="119"/>
                    <a:pt x="82" y="119"/>
                    <a:pt x="88" y="116"/>
                  </a:cubicBezTo>
                  <a:cubicBezTo>
                    <a:pt x="90" y="116"/>
                    <a:pt x="91" y="115"/>
                    <a:pt x="93" y="114"/>
                  </a:cubicBezTo>
                  <a:cubicBezTo>
                    <a:pt x="94" y="114"/>
                    <a:pt x="94" y="114"/>
                    <a:pt x="95" y="114"/>
                  </a:cubicBezTo>
                  <a:cubicBezTo>
                    <a:pt x="96" y="113"/>
                    <a:pt x="96" y="113"/>
                    <a:pt x="97" y="112"/>
                  </a:cubicBezTo>
                  <a:cubicBezTo>
                    <a:pt x="182" y="56"/>
                    <a:pt x="182" y="56"/>
                    <a:pt x="182" y="56"/>
                  </a:cubicBezTo>
                  <a:cubicBezTo>
                    <a:pt x="182" y="56"/>
                    <a:pt x="183" y="56"/>
                    <a:pt x="183" y="56"/>
                  </a:cubicBezTo>
                  <a:cubicBezTo>
                    <a:pt x="190" y="47"/>
                    <a:pt x="194" y="38"/>
                    <a:pt x="193" y="28"/>
                  </a:cubicBezTo>
                  <a:close/>
                  <a:moveTo>
                    <a:pt x="30" y="28"/>
                  </a:moveTo>
                  <a:cubicBezTo>
                    <a:pt x="53" y="24"/>
                    <a:pt x="53" y="24"/>
                    <a:pt x="53" y="24"/>
                  </a:cubicBezTo>
                  <a:cubicBezTo>
                    <a:pt x="52" y="25"/>
                    <a:pt x="51" y="26"/>
                    <a:pt x="49" y="27"/>
                  </a:cubicBezTo>
                  <a:cubicBezTo>
                    <a:pt x="48" y="29"/>
                    <a:pt x="46" y="31"/>
                    <a:pt x="45" y="31"/>
                  </a:cubicBezTo>
                  <a:cubicBezTo>
                    <a:pt x="44" y="31"/>
                    <a:pt x="43" y="32"/>
                    <a:pt x="42" y="32"/>
                  </a:cubicBezTo>
                  <a:cubicBezTo>
                    <a:pt x="39" y="32"/>
                    <a:pt x="36" y="33"/>
                    <a:pt x="34" y="33"/>
                  </a:cubicBezTo>
                  <a:cubicBezTo>
                    <a:pt x="33" y="33"/>
                    <a:pt x="31" y="31"/>
                    <a:pt x="30" y="30"/>
                  </a:cubicBezTo>
                  <a:cubicBezTo>
                    <a:pt x="30" y="30"/>
                    <a:pt x="30" y="30"/>
                    <a:pt x="30" y="30"/>
                  </a:cubicBezTo>
                  <a:cubicBezTo>
                    <a:pt x="30" y="29"/>
                    <a:pt x="30" y="29"/>
                    <a:pt x="30" y="28"/>
                  </a:cubicBezTo>
                  <a:close/>
                  <a:moveTo>
                    <a:pt x="103" y="83"/>
                  </a:moveTo>
                  <a:cubicBezTo>
                    <a:pt x="103" y="82"/>
                    <a:pt x="103" y="82"/>
                    <a:pt x="103" y="82"/>
                  </a:cubicBezTo>
                  <a:cubicBezTo>
                    <a:pt x="102" y="79"/>
                    <a:pt x="101" y="75"/>
                    <a:pt x="97" y="74"/>
                  </a:cubicBezTo>
                  <a:cubicBezTo>
                    <a:pt x="95" y="73"/>
                    <a:pt x="93" y="73"/>
                    <a:pt x="91" y="73"/>
                  </a:cubicBezTo>
                  <a:cubicBezTo>
                    <a:pt x="91" y="73"/>
                    <a:pt x="91" y="73"/>
                    <a:pt x="91" y="72"/>
                  </a:cubicBezTo>
                  <a:cubicBezTo>
                    <a:pt x="92" y="67"/>
                    <a:pt x="92" y="65"/>
                    <a:pt x="89" y="61"/>
                  </a:cubicBezTo>
                  <a:cubicBezTo>
                    <a:pt x="89" y="60"/>
                    <a:pt x="89" y="60"/>
                    <a:pt x="89" y="60"/>
                  </a:cubicBezTo>
                  <a:cubicBezTo>
                    <a:pt x="87" y="57"/>
                    <a:pt x="86" y="54"/>
                    <a:pt x="81" y="54"/>
                  </a:cubicBezTo>
                  <a:cubicBezTo>
                    <a:pt x="81" y="54"/>
                    <a:pt x="81" y="54"/>
                    <a:pt x="81" y="54"/>
                  </a:cubicBezTo>
                  <a:cubicBezTo>
                    <a:pt x="79" y="54"/>
                    <a:pt x="79" y="54"/>
                    <a:pt x="79" y="54"/>
                  </a:cubicBezTo>
                  <a:cubicBezTo>
                    <a:pt x="75" y="54"/>
                    <a:pt x="69" y="54"/>
                    <a:pt x="65" y="58"/>
                  </a:cubicBezTo>
                  <a:cubicBezTo>
                    <a:pt x="64" y="59"/>
                    <a:pt x="64" y="61"/>
                    <a:pt x="64" y="62"/>
                  </a:cubicBezTo>
                  <a:cubicBezTo>
                    <a:pt x="64" y="62"/>
                    <a:pt x="63" y="63"/>
                    <a:pt x="63" y="63"/>
                  </a:cubicBezTo>
                  <a:cubicBezTo>
                    <a:pt x="63" y="64"/>
                    <a:pt x="62" y="65"/>
                    <a:pt x="62" y="66"/>
                  </a:cubicBezTo>
                  <a:cubicBezTo>
                    <a:pt x="61" y="67"/>
                    <a:pt x="61" y="68"/>
                    <a:pt x="60" y="69"/>
                  </a:cubicBezTo>
                  <a:cubicBezTo>
                    <a:pt x="60" y="70"/>
                    <a:pt x="59" y="72"/>
                    <a:pt x="59" y="73"/>
                  </a:cubicBezTo>
                  <a:cubicBezTo>
                    <a:pt x="58" y="75"/>
                    <a:pt x="57" y="78"/>
                    <a:pt x="56" y="78"/>
                  </a:cubicBezTo>
                  <a:cubicBezTo>
                    <a:pt x="56" y="78"/>
                    <a:pt x="54" y="78"/>
                    <a:pt x="54" y="78"/>
                  </a:cubicBezTo>
                  <a:cubicBezTo>
                    <a:pt x="54" y="78"/>
                    <a:pt x="53" y="77"/>
                    <a:pt x="53" y="77"/>
                  </a:cubicBezTo>
                  <a:cubicBezTo>
                    <a:pt x="53" y="76"/>
                    <a:pt x="52" y="74"/>
                    <a:pt x="50" y="73"/>
                  </a:cubicBezTo>
                  <a:cubicBezTo>
                    <a:pt x="48" y="72"/>
                    <a:pt x="45" y="72"/>
                    <a:pt x="43" y="72"/>
                  </a:cubicBezTo>
                  <a:cubicBezTo>
                    <a:pt x="43" y="72"/>
                    <a:pt x="42" y="72"/>
                    <a:pt x="42" y="72"/>
                  </a:cubicBezTo>
                  <a:cubicBezTo>
                    <a:pt x="33" y="72"/>
                    <a:pt x="31" y="70"/>
                    <a:pt x="31" y="69"/>
                  </a:cubicBezTo>
                  <a:cubicBezTo>
                    <a:pt x="31" y="69"/>
                    <a:pt x="30" y="69"/>
                    <a:pt x="31" y="67"/>
                  </a:cubicBezTo>
                  <a:cubicBezTo>
                    <a:pt x="31" y="66"/>
                    <a:pt x="34" y="64"/>
                    <a:pt x="36" y="63"/>
                  </a:cubicBezTo>
                  <a:cubicBezTo>
                    <a:pt x="36" y="63"/>
                    <a:pt x="36" y="63"/>
                    <a:pt x="37" y="64"/>
                  </a:cubicBezTo>
                  <a:cubicBezTo>
                    <a:pt x="38" y="64"/>
                    <a:pt x="39" y="64"/>
                    <a:pt x="39" y="64"/>
                  </a:cubicBezTo>
                  <a:cubicBezTo>
                    <a:pt x="46" y="67"/>
                    <a:pt x="49" y="65"/>
                    <a:pt x="51" y="63"/>
                  </a:cubicBezTo>
                  <a:cubicBezTo>
                    <a:pt x="51" y="62"/>
                    <a:pt x="52" y="61"/>
                    <a:pt x="52" y="60"/>
                  </a:cubicBezTo>
                  <a:cubicBezTo>
                    <a:pt x="52" y="60"/>
                    <a:pt x="52" y="60"/>
                    <a:pt x="52" y="60"/>
                  </a:cubicBezTo>
                  <a:cubicBezTo>
                    <a:pt x="53" y="59"/>
                    <a:pt x="53" y="59"/>
                    <a:pt x="53" y="59"/>
                  </a:cubicBezTo>
                  <a:cubicBezTo>
                    <a:pt x="53" y="59"/>
                    <a:pt x="54" y="59"/>
                    <a:pt x="54" y="58"/>
                  </a:cubicBezTo>
                  <a:cubicBezTo>
                    <a:pt x="56" y="57"/>
                    <a:pt x="61" y="54"/>
                    <a:pt x="60" y="49"/>
                  </a:cubicBezTo>
                  <a:cubicBezTo>
                    <a:pt x="60" y="47"/>
                    <a:pt x="59" y="46"/>
                    <a:pt x="58" y="45"/>
                  </a:cubicBezTo>
                  <a:cubicBezTo>
                    <a:pt x="58" y="45"/>
                    <a:pt x="59" y="45"/>
                    <a:pt x="59" y="45"/>
                  </a:cubicBezTo>
                  <a:cubicBezTo>
                    <a:pt x="60" y="45"/>
                    <a:pt x="60" y="45"/>
                    <a:pt x="61" y="45"/>
                  </a:cubicBezTo>
                  <a:cubicBezTo>
                    <a:pt x="70" y="46"/>
                    <a:pt x="76" y="43"/>
                    <a:pt x="76" y="37"/>
                  </a:cubicBezTo>
                  <a:cubicBezTo>
                    <a:pt x="77" y="34"/>
                    <a:pt x="76" y="27"/>
                    <a:pt x="73" y="23"/>
                  </a:cubicBezTo>
                  <a:cubicBezTo>
                    <a:pt x="72" y="22"/>
                    <a:pt x="70" y="21"/>
                    <a:pt x="69" y="21"/>
                  </a:cubicBezTo>
                  <a:cubicBezTo>
                    <a:pt x="84" y="18"/>
                    <a:pt x="84" y="18"/>
                    <a:pt x="84" y="18"/>
                  </a:cubicBezTo>
                  <a:cubicBezTo>
                    <a:pt x="92" y="23"/>
                    <a:pt x="99" y="31"/>
                    <a:pt x="106" y="42"/>
                  </a:cubicBezTo>
                  <a:cubicBezTo>
                    <a:pt x="120" y="62"/>
                    <a:pt x="112" y="81"/>
                    <a:pt x="104" y="93"/>
                  </a:cubicBezTo>
                  <a:cubicBezTo>
                    <a:pt x="105" y="89"/>
                    <a:pt x="104" y="86"/>
                    <a:pt x="103" y="83"/>
                  </a:cubicBezTo>
                  <a:close/>
                  <a:moveTo>
                    <a:pt x="95" y="16"/>
                  </a:moveTo>
                  <a:cubicBezTo>
                    <a:pt x="92" y="14"/>
                    <a:pt x="89" y="12"/>
                    <a:pt x="87" y="10"/>
                  </a:cubicBezTo>
                  <a:cubicBezTo>
                    <a:pt x="109" y="9"/>
                    <a:pt x="109" y="9"/>
                    <a:pt x="109" y="9"/>
                  </a:cubicBezTo>
                  <a:cubicBezTo>
                    <a:pt x="110" y="10"/>
                    <a:pt x="111" y="12"/>
                    <a:pt x="112" y="13"/>
                  </a:cubicBezTo>
                  <a:lnTo>
                    <a:pt x="95"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3" name="Freeform 33"/>
            <p:cNvSpPr>
              <a:spLocks noEditPoints="1"/>
            </p:cNvSpPr>
            <p:nvPr/>
          </p:nvSpPr>
          <p:spPr bwMode="auto">
            <a:xfrm>
              <a:off x="1259" y="1993"/>
              <a:ext cx="310" cy="194"/>
            </a:xfrm>
            <a:custGeom>
              <a:avLst/>
              <a:gdLst>
                <a:gd name="T0" fmla="*/ 171 w 171"/>
                <a:gd name="T1" fmla="*/ 107 h 107"/>
                <a:gd name="T2" fmla="*/ 140 w 171"/>
                <a:gd name="T3" fmla="*/ 75 h 107"/>
                <a:gd name="T4" fmla="*/ 102 w 171"/>
                <a:gd name="T5" fmla="*/ 44 h 107"/>
                <a:gd name="T6" fmla="*/ 75 w 171"/>
                <a:gd name="T7" fmla="*/ 28 h 107"/>
                <a:gd name="T8" fmla="*/ 70 w 171"/>
                <a:gd name="T9" fmla="*/ 29 h 107"/>
                <a:gd name="T10" fmla="*/ 52 w 171"/>
                <a:gd name="T11" fmla="*/ 1 h 107"/>
                <a:gd name="T12" fmla="*/ 46 w 171"/>
                <a:gd name="T13" fmla="*/ 2 h 107"/>
                <a:gd name="T14" fmla="*/ 47 w 171"/>
                <a:gd name="T15" fmla="*/ 8 h 107"/>
                <a:gd name="T16" fmla="*/ 62 w 171"/>
                <a:gd name="T17" fmla="*/ 31 h 107"/>
                <a:gd name="T18" fmla="*/ 45 w 171"/>
                <a:gd name="T19" fmla="*/ 56 h 107"/>
                <a:gd name="T20" fmla="*/ 47 w 171"/>
                <a:gd name="T21" fmla="*/ 65 h 107"/>
                <a:gd name="T22" fmla="*/ 42 w 171"/>
                <a:gd name="T23" fmla="*/ 77 h 107"/>
                <a:gd name="T24" fmla="*/ 0 w 171"/>
                <a:gd name="T25" fmla="*/ 107 h 107"/>
                <a:gd name="T26" fmla="*/ 171 w 171"/>
                <a:gd name="T27" fmla="*/ 107 h 107"/>
                <a:gd name="T28" fmla="*/ 75 w 171"/>
                <a:gd name="T29" fmla="*/ 36 h 107"/>
                <a:gd name="T30" fmla="*/ 96 w 171"/>
                <a:gd name="T31" fmla="*/ 49 h 107"/>
                <a:gd name="T32" fmla="*/ 97 w 171"/>
                <a:gd name="T33" fmla="*/ 52 h 107"/>
                <a:gd name="T34" fmla="*/ 97 w 171"/>
                <a:gd name="T35" fmla="*/ 52 h 107"/>
                <a:gd name="T36" fmla="*/ 97 w 171"/>
                <a:gd name="T37" fmla="*/ 56 h 107"/>
                <a:gd name="T38" fmla="*/ 75 w 171"/>
                <a:gd name="T39" fmla="*/ 76 h 107"/>
                <a:gd name="T40" fmla="*/ 72 w 171"/>
                <a:gd name="T41" fmla="*/ 75 h 107"/>
                <a:gd name="T42" fmla="*/ 72 w 171"/>
                <a:gd name="T43" fmla="*/ 75 h 107"/>
                <a:gd name="T44" fmla="*/ 69 w 171"/>
                <a:gd name="T45" fmla="*/ 75 h 107"/>
                <a:gd name="T46" fmla="*/ 69 w 171"/>
                <a:gd name="T47" fmla="*/ 75 h 107"/>
                <a:gd name="T48" fmla="*/ 66 w 171"/>
                <a:gd name="T49" fmla="*/ 74 h 107"/>
                <a:gd name="T50" fmla="*/ 66 w 171"/>
                <a:gd name="T51" fmla="*/ 74 h 107"/>
                <a:gd name="T52" fmla="*/ 61 w 171"/>
                <a:gd name="T53" fmla="*/ 71 h 107"/>
                <a:gd name="T54" fmla="*/ 61 w 171"/>
                <a:gd name="T55" fmla="*/ 71 h 107"/>
                <a:gd name="T56" fmla="*/ 55 w 171"/>
                <a:gd name="T57" fmla="*/ 64 h 107"/>
                <a:gd name="T58" fmla="*/ 55 w 171"/>
                <a:gd name="T59" fmla="*/ 64 h 107"/>
                <a:gd name="T60" fmla="*/ 53 w 171"/>
                <a:gd name="T61" fmla="*/ 56 h 107"/>
                <a:gd name="T62" fmla="*/ 75 w 171"/>
                <a:gd name="T63" fmla="*/ 3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 h="107">
                  <a:moveTo>
                    <a:pt x="171" y="107"/>
                  </a:moveTo>
                  <a:cubicBezTo>
                    <a:pt x="169" y="91"/>
                    <a:pt x="157" y="78"/>
                    <a:pt x="140" y="75"/>
                  </a:cubicBezTo>
                  <a:cubicBezTo>
                    <a:pt x="134" y="59"/>
                    <a:pt x="120" y="47"/>
                    <a:pt x="102" y="44"/>
                  </a:cubicBezTo>
                  <a:cubicBezTo>
                    <a:pt x="97" y="35"/>
                    <a:pt x="87" y="28"/>
                    <a:pt x="75" y="28"/>
                  </a:cubicBezTo>
                  <a:cubicBezTo>
                    <a:pt x="73" y="28"/>
                    <a:pt x="71" y="29"/>
                    <a:pt x="70" y="29"/>
                  </a:cubicBezTo>
                  <a:cubicBezTo>
                    <a:pt x="67" y="12"/>
                    <a:pt x="52" y="2"/>
                    <a:pt x="52" y="1"/>
                  </a:cubicBezTo>
                  <a:cubicBezTo>
                    <a:pt x="50" y="0"/>
                    <a:pt x="47" y="0"/>
                    <a:pt x="46" y="2"/>
                  </a:cubicBezTo>
                  <a:cubicBezTo>
                    <a:pt x="45" y="4"/>
                    <a:pt x="45" y="6"/>
                    <a:pt x="47" y="8"/>
                  </a:cubicBezTo>
                  <a:cubicBezTo>
                    <a:pt x="47" y="8"/>
                    <a:pt x="60" y="18"/>
                    <a:pt x="62" y="31"/>
                  </a:cubicBezTo>
                  <a:cubicBezTo>
                    <a:pt x="52" y="36"/>
                    <a:pt x="45" y="45"/>
                    <a:pt x="45" y="56"/>
                  </a:cubicBezTo>
                  <a:cubicBezTo>
                    <a:pt x="45" y="59"/>
                    <a:pt x="46" y="63"/>
                    <a:pt x="47" y="65"/>
                  </a:cubicBezTo>
                  <a:cubicBezTo>
                    <a:pt x="45" y="69"/>
                    <a:pt x="43" y="73"/>
                    <a:pt x="42" y="77"/>
                  </a:cubicBezTo>
                  <a:cubicBezTo>
                    <a:pt x="21" y="75"/>
                    <a:pt x="3" y="89"/>
                    <a:pt x="0" y="107"/>
                  </a:cubicBezTo>
                  <a:lnTo>
                    <a:pt x="171" y="107"/>
                  </a:lnTo>
                  <a:close/>
                  <a:moveTo>
                    <a:pt x="75" y="36"/>
                  </a:moveTo>
                  <a:cubicBezTo>
                    <a:pt x="85" y="36"/>
                    <a:pt x="93" y="42"/>
                    <a:pt x="96" y="49"/>
                  </a:cubicBezTo>
                  <a:cubicBezTo>
                    <a:pt x="96" y="50"/>
                    <a:pt x="97" y="51"/>
                    <a:pt x="97" y="52"/>
                  </a:cubicBezTo>
                  <a:cubicBezTo>
                    <a:pt x="97" y="52"/>
                    <a:pt x="97" y="52"/>
                    <a:pt x="97" y="52"/>
                  </a:cubicBezTo>
                  <a:cubicBezTo>
                    <a:pt x="97" y="54"/>
                    <a:pt x="97" y="55"/>
                    <a:pt x="97" y="56"/>
                  </a:cubicBezTo>
                  <a:cubicBezTo>
                    <a:pt x="97" y="67"/>
                    <a:pt x="87" y="76"/>
                    <a:pt x="75" y="76"/>
                  </a:cubicBezTo>
                  <a:cubicBezTo>
                    <a:pt x="74" y="76"/>
                    <a:pt x="73" y="76"/>
                    <a:pt x="72" y="75"/>
                  </a:cubicBezTo>
                  <a:cubicBezTo>
                    <a:pt x="72" y="75"/>
                    <a:pt x="72" y="75"/>
                    <a:pt x="72" y="75"/>
                  </a:cubicBezTo>
                  <a:cubicBezTo>
                    <a:pt x="71" y="75"/>
                    <a:pt x="70" y="75"/>
                    <a:pt x="69" y="75"/>
                  </a:cubicBezTo>
                  <a:cubicBezTo>
                    <a:pt x="69" y="75"/>
                    <a:pt x="69" y="75"/>
                    <a:pt x="69" y="75"/>
                  </a:cubicBezTo>
                  <a:cubicBezTo>
                    <a:pt x="68" y="75"/>
                    <a:pt x="67" y="74"/>
                    <a:pt x="66" y="74"/>
                  </a:cubicBezTo>
                  <a:cubicBezTo>
                    <a:pt x="66" y="74"/>
                    <a:pt x="66" y="74"/>
                    <a:pt x="66" y="74"/>
                  </a:cubicBezTo>
                  <a:cubicBezTo>
                    <a:pt x="64" y="73"/>
                    <a:pt x="63" y="72"/>
                    <a:pt x="61" y="71"/>
                  </a:cubicBezTo>
                  <a:cubicBezTo>
                    <a:pt x="61" y="71"/>
                    <a:pt x="61" y="71"/>
                    <a:pt x="61" y="71"/>
                  </a:cubicBezTo>
                  <a:cubicBezTo>
                    <a:pt x="59" y="69"/>
                    <a:pt x="57" y="67"/>
                    <a:pt x="55" y="64"/>
                  </a:cubicBezTo>
                  <a:cubicBezTo>
                    <a:pt x="55" y="64"/>
                    <a:pt x="55" y="64"/>
                    <a:pt x="55" y="64"/>
                  </a:cubicBezTo>
                  <a:cubicBezTo>
                    <a:pt x="54" y="62"/>
                    <a:pt x="53" y="59"/>
                    <a:pt x="53" y="56"/>
                  </a:cubicBezTo>
                  <a:cubicBezTo>
                    <a:pt x="53" y="45"/>
                    <a:pt x="63" y="36"/>
                    <a:pt x="75"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4" name="Freeform 34"/>
            <p:cNvSpPr>
              <a:spLocks noEditPoints="1"/>
            </p:cNvSpPr>
            <p:nvPr/>
          </p:nvSpPr>
          <p:spPr bwMode="auto">
            <a:xfrm>
              <a:off x="1240" y="2207"/>
              <a:ext cx="349" cy="135"/>
            </a:xfrm>
            <a:custGeom>
              <a:avLst/>
              <a:gdLst>
                <a:gd name="T0" fmla="*/ 188 w 192"/>
                <a:gd name="T1" fmla="*/ 0 h 74"/>
                <a:gd name="T2" fmla="*/ 169 w 192"/>
                <a:gd name="T3" fmla="*/ 0 h 74"/>
                <a:gd name="T4" fmla="*/ 22 w 192"/>
                <a:gd name="T5" fmla="*/ 0 h 74"/>
                <a:gd name="T6" fmla="*/ 4 w 192"/>
                <a:gd name="T7" fmla="*/ 0 h 74"/>
                <a:gd name="T8" fmla="*/ 0 w 192"/>
                <a:gd name="T9" fmla="*/ 4 h 74"/>
                <a:gd name="T10" fmla="*/ 4 w 192"/>
                <a:gd name="T11" fmla="*/ 8 h 74"/>
                <a:gd name="T12" fmla="*/ 19 w 192"/>
                <a:gd name="T13" fmla="*/ 8 h 74"/>
                <a:gd name="T14" fmla="*/ 45 w 192"/>
                <a:gd name="T15" fmla="*/ 72 h 74"/>
                <a:gd name="T16" fmla="*/ 49 w 192"/>
                <a:gd name="T17" fmla="*/ 74 h 74"/>
                <a:gd name="T18" fmla="*/ 142 w 192"/>
                <a:gd name="T19" fmla="*/ 74 h 74"/>
                <a:gd name="T20" fmla="*/ 146 w 192"/>
                <a:gd name="T21" fmla="*/ 72 h 74"/>
                <a:gd name="T22" fmla="*/ 172 w 192"/>
                <a:gd name="T23" fmla="*/ 8 h 74"/>
                <a:gd name="T24" fmla="*/ 188 w 192"/>
                <a:gd name="T25" fmla="*/ 8 h 74"/>
                <a:gd name="T26" fmla="*/ 192 w 192"/>
                <a:gd name="T27" fmla="*/ 4 h 74"/>
                <a:gd name="T28" fmla="*/ 188 w 192"/>
                <a:gd name="T29" fmla="*/ 0 h 74"/>
                <a:gd name="T30" fmla="*/ 74 w 192"/>
                <a:gd name="T31" fmla="*/ 61 h 74"/>
                <a:gd name="T32" fmla="*/ 73 w 192"/>
                <a:gd name="T33" fmla="*/ 61 h 74"/>
                <a:gd name="T34" fmla="*/ 69 w 192"/>
                <a:gd name="T35" fmla="*/ 58 h 74"/>
                <a:gd name="T36" fmla="*/ 55 w 192"/>
                <a:gd name="T37" fmla="*/ 18 h 74"/>
                <a:gd name="T38" fmla="*/ 58 w 192"/>
                <a:gd name="T39" fmla="*/ 13 h 74"/>
                <a:gd name="T40" fmla="*/ 63 w 192"/>
                <a:gd name="T41" fmla="*/ 16 h 74"/>
                <a:gd name="T42" fmla="*/ 77 w 192"/>
                <a:gd name="T43" fmla="*/ 56 h 74"/>
                <a:gd name="T44" fmla="*/ 74 w 192"/>
                <a:gd name="T45" fmla="*/ 61 h 74"/>
                <a:gd name="T46" fmla="*/ 100 w 192"/>
                <a:gd name="T47" fmla="*/ 57 h 74"/>
                <a:gd name="T48" fmla="*/ 96 w 192"/>
                <a:gd name="T49" fmla="*/ 61 h 74"/>
                <a:gd name="T50" fmla="*/ 92 w 192"/>
                <a:gd name="T51" fmla="*/ 57 h 74"/>
                <a:gd name="T52" fmla="*/ 92 w 192"/>
                <a:gd name="T53" fmla="*/ 17 h 74"/>
                <a:gd name="T54" fmla="*/ 96 w 192"/>
                <a:gd name="T55" fmla="*/ 13 h 74"/>
                <a:gd name="T56" fmla="*/ 100 w 192"/>
                <a:gd name="T57" fmla="*/ 17 h 74"/>
                <a:gd name="T58" fmla="*/ 100 w 192"/>
                <a:gd name="T59" fmla="*/ 57 h 74"/>
                <a:gd name="T60" fmla="*/ 136 w 192"/>
                <a:gd name="T61" fmla="*/ 18 h 74"/>
                <a:gd name="T62" fmla="*/ 122 w 192"/>
                <a:gd name="T63" fmla="*/ 58 h 74"/>
                <a:gd name="T64" fmla="*/ 118 w 192"/>
                <a:gd name="T65" fmla="*/ 61 h 74"/>
                <a:gd name="T66" fmla="*/ 117 w 192"/>
                <a:gd name="T67" fmla="*/ 61 h 74"/>
                <a:gd name="T68" fmla="*/ 114 w 192"/>
                <a:gd name="T69" fmla="*/ 56 h 74"/>
                <a:gd name="T70" fmla="*/ 128 w 192"/>
                <a:gd name="T71" fmla="*/ 16 h 74"/>
                <a:gd name="T72" fmla="*/ 133 w 192"/>
                <a:gd name="T73" fmla="*/ 13 h 74"/>
                <a:gd name="T74" fmla="*/ 136 w 192"/>
                <a:gd name="T75"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74">
                  <a:moveTo>
                    <a:pt x="188" y="0"/>
                  </a:moveTo>
                  <a:cubicBezTo>
                    <a:pt x="169" y="0"/>
                    <a:pt x="169" y="0"/>
                    <a:pt x="169" y="0"/>
                  </a:cubicBezTo>
                  <a:cubicBezTo>
                    <a:pt x="22" y="0"/>
                    <a:pt x="22" y="0"/>
                    <a:pt x="22" y="0"/>
                  </a:cubicBezTo>
                  <a:cubicBezTo>
                    <a:pt x="4" y="0"/>
                    <a:pt x="4" y="0"/>
                    <a:pt x="4" y="0"/>
                  </a:cubicBezTo>
                  <a:cubicBezTo>
                    <a:pt x="1" y="0"/>
                    <a:pt x="0" y="1"/>
                    <a:pt x="0" y="4"/>
                  </a:cubicBezTo>
                  <a:cubicBezTo>
                    <a:pt x="0" y="6"/>
                    <a:pt x="1" y="8"/>
                    <a:pt x="4" y="8"/>
                  </a:cubicBezTo>
                  <a:cubicBezTo>
                    <a:pt x="19" y="8"/>
                    <a:pt x="19" y="8"/>
                    <a:pt x="19" y="8"/>
                  </a:cubicBezTo>
                  <a:cubicBezTo>
                    <a:pt x="45" y="72"/>
                    <a:pt x="45" y="72"/>
                    <a:pt x="45" y="72"/>
                  </a:cubicBezTo>
                  <a:cubicBezTo>
                    <a:pt x="46" y="73"/>
                    <a:pt x="48" y="74"/>
                    <a:pt x="49" y="74"/>
                  </a:cubicBezTo>
                  <a:cubicBezTo>
                    <a:pt x="142" y="74"/>
                    <a:pt x="142" y="74"/>
                    <a:pt x="142" y="74"/>
                  </a:cubicBezTo>
                  <a:cubicBezTo>
                    <a:pt x="143" y="74"/>
                    <a:pt x="145" y="73"/>
                    <a:pt x="146" y="72"/>
                  </a:cubicBezTo>
                  <a:cubicBezTo>
                    <a:pt x="172" y="8"/>
                    <a:pt x="172" y="8"/>
                    <a:pt x="172" y="8"/>
                  </a:cubicBezTo>
                  <a:cubicBezTo>
                    <a:pt x="188" y="8"/>
                    <a:pt x="188" y="8"/>
                    <a:pt x="188" y="8"/>
                  </a:cubicBezTo>
                  <a:cubicBezTo>
                    <a:pt x="190" y="8"/>
                    <a:pt x="192" y="6"/>
                    <a:pt x="192" y="4"/>
                  </a:cubicBezTo>
                  <a:cubicBezTo>
                    <a:pt x="192" y="1"/>
                    <a:pt x="190" y="0"/>
                    <a:pt x="188" y="0"/>
                  </a:cubicBezTo>
                  <a:close/>
                  <a:moveTo>
                    <a:pt x="74" y="61"/>
                  </a:moveTo>
                  <a:cubicBezTo>
                    <a:pt x="74" y="61"/>
                    <a:pt x="73" y="61"/>
                    <a:pt x="73" y="61"/>
                  </a:cubicBezTo>
                  <a:cubicBezTo>
                    <a:pt x="71" y="61"/>
                    <a:pt x="70" y="60"/>
                    <a:pt x="69" y="58"/>
                  </a:cubicBezTo>
                  <a:cubicBezTo>
                    <a:pt x="55" y="18"/>
                    <a:pt x="55" y="18"/>
                    <a:pt x="55" y="18"/>
                  </a:cubicBezTo>
                  <a:cubicBezTo>
                    <a:pt x="55" y="16"/>
                    <a:pt x="56" y="14"/>
                    <a:pt x="58" y="13"/>
                  </a:cubicBezTo>
                  <a:cubicBezTo>
                    <a:pt x="60" y="12"/>
                    <a:pt x="62" y="14"/>
                    <a:pt x="63" y="16"/>
                  </a:cubicBezTo>
                  <a:cubicBezTo>
                    <a:pt x="77" y="56"/>
                    <a:pt x="77" y="56"/>
                    <a:pt x="77" y="56"/>
                  </a:cubicBezTo>
                  <a:cubicBezTo>
                    <a:pt x="77" y="58"/>
                    <a:pt x="76" y="60"/>
                    <a:pt x="74" y="61"/>
                  </a:cubicBezTo>
                  <a:close/>
                  <a:moveTo>
                    <a:pt x="100" y="57"/>
                  </a:moveTo>
                  <a:cubicBezTo>
                    <a:pt x="100" y="59"/>
                    <a:pt x="98" y="61"/>
                    <a:pt x="96" y="61"/>
                  </a:cubicBezTo>
                  <a:cubicBezTo>
                    <a:pt x="93" y="61"/>
                    <a:pt x="92" y="59"/>
                    <a:pt x="92" y="57"/>
                  </a:cubicBezTo>
                  <a:cubicBezTo>
                    <a:pt x="92" y="17"/>
                    <a:pt x="92" y="17"/>
                    <a:pt x="92" y="17"/>
                  </a:cubicBezTo>
                  <a:cubicBezTo>
                    <a:pt x="92" y="15"/>
                    <a:pt x="93" y="13"/>
                    <a:pt x="96" y="13"/>
                  </a:cubicBezTo>
                  <a:cubicBezTo>
                    <a:pt x="98" y="13"/>
                    <a:pt x="100" y="15"/>
                    <a:pt x="100" y="17"/>
                  </a:cubicBezTo>
                  <a:lnTo>
                    <a:pt x="100" y="57"/>
                  </a:lnTo>
                  <a:close/>
                  <a:moveTo>
                    <a:pt x="136" y="18"/>
                  </a:moveTo>
                  <a:cubicBezTo>
                    <a:pt x="122" y="58"/>
                    <a:pt x="122" y="58"/>
                    <a:pt x="122" y="58"/>
                  </a:cubicBezTo>
                  <a:cubicBezTo>
                    <a:pt x="121" y="60"/>
                    <a:pt x="120" y="61"/>
                    <a:pt x="118" y="61"/>
                  </a:cubicBezTo>
                  <a:cubicBezTo>
                    <a:pt x="118" y="61"/>
                    <a:pt x="117" y="61"/>
                    <a:pt x="117" y="61"/>
                  </a:cubicBezTo>
                  <a:cubicBezTo>
                    <a:pt x="115" y="60"/>
                    <a:pt x="114" y="58"/>
                    <a:pt x="114" y="56"/>
                  </a:cubicBezTo>
                  <a:cubicBezTo>
                    <a:pt x="128" y="16"/>
                    <a:pt x="128" y="16"/>
                    <a:pt x="128" y="16"/>
                  </a:cubicBezTo>
                  <a:cubicBezTo>
                    <a:pt x="129" y="14"/>
                    <a:pt x="131" y="12"/>
                    <a:pt x="133" y="13"/>
                  </a:cubicBezTo>
                  <a:cubicBezTo>
                    <a:pt x="135" y="14"/>
                    <a:pt x="136" y="16"/>
                    <a:pt x="13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5" name="Freeform 35"/>
            <p:cNvSpPr/>
            <p:nvPr/>
          </p:nvSpPr>
          <p:spPr bwMode="auto">
            <a:xfrm>
              <a:off x="5882" y="1228"/>
              <a:ext cx="194" cy="349"/>
            </a:xfrm>
            <a:custGeom>
              <a:avLst/>
              <a:gdLst>
                <a:gd name="T0" fmla="*/ 89 w 107"/>
                <a:gd name="T1" fmla="*/ 100 h 192"/>
                <a:gd name="T2" fmla="*/ 87 w 107"/>
                <a:gd name="T3" fmla="*/ 98 h 192"/>
                <a:gd name="T4" fmla="*/ 86 w 107"/>
                <a:gd name="T5" fmla="*/ 95 h 192"/>
                <a:gd name="T6" fmla="*/ 78 w 107"/>
                <a:gd name="T7" fmla="*/ 65 h 192"/>
                <a:gd name="T8" fmla="*/ 64 w 107"/>
                <a:gd name="T9" fmla="*/ 40 h 192"/>
                <a:gd name="T10" fmla="*/ 62 w 107"/>
                <a:gd name="T11" fmla="*/ 40 h 192"/>
                <a:gd name="T12" fmla="*/ 61 w 107"/>
                <a:gd name="T13" fmla="*/ 39 h 192"/>
                <a:gd name="T14" fmla="*/ 73 w 107"/>
                <a:gd name="T15" fmla="*/ 7 h 192"/>
                <a:gd name="T16" fmla="*/ 74 w 107"/>
                <a:gd name="T17" fmla="*/ 2 h 192"/>
                <a:gd name="T18" fmla="*/ 68 w 107"/>
                <a:gd name="T19" fmla="*/ 1 h 192"/>
                <a:gd name="T20" fmla="*/ 56 w 107"/>
                <a:gd name="T21" fmla="*/ 18 h 192"/>
                <a:gd name="T22" fmla="*/ 38 w 107"/>
                <a:gd name="T23" fmla="*/ 12 h 192"/>
                <a:gd name="T24" fmla="*/ 10 w 107"/>
                <a:gd name="T25" fmla="*/ 25 h 192"/>
                <a:gd name="T26" fmla="*/ 9 w 107"/>
                <a:gd name="T27" fmla="*/ 28 h 192"/>
                <a:gd name="T28" fmla="*/ 11 w 107"/>
                <a:gd name="T29" fmla="*/ 31 h 192"/>
                <a:gd name="T30" fmla="*/ 38 w 107"/>
                <a:gd name="T31" fmla="*/ 39 h 192"/>
                <a:gd name="T32" fmla="*/ 38 w 107"/>
                <a:gd name="T33" fmla="*/ 39 h 192"/>
                <a:gd name="T34" fmla="*/ 53 w 107"/>
                <a:gd name="T35" fmla="*/ 34 h 192"/>
                <a:gd name="T36" fmla="*/ 53 w 107"/>
                <a:gd name="T37" fmla="*/ 39 h 192"/>
                <a:gd name="T38" fmla="*/ 52 w 107"/>
                <a:gd name="T39" fmla="*/ 39 h 192"/>
                <a:gd name="T40" fmla="*/ 32 w 107"/>
                <a:gd name="T41" fmla="*/ 62 h 192"/>
                <a:gd name="T42" fmla="*/ 14 w 107"/>
                <a:gd name="T43" fmla="*/ 108 h 192"/>
                <a:gd name="T44" fmla="*/ 4 w 107"/>
                <a:gd name="T45" fmla="*/ 157 h 192"/>
                <a:gd name="T46" fmla="*/ 32 w 107"/>
                <a:gd name="T47" fmla="*/ 187 h 192"/>
                <a:gd name="T48" fmla="*/ 55 w 107"/>
                <a:gd name="T49" fmla="*/ 192 h 192"/>
                <a:gd name="T50" fmla="*/ 55 w 107"/>
                <a:gd name="T51" fmla="*/ 192 h 192"/>
                <a:gd name="T52" fmla="*/ 92 w 107"/>
                <a:gd name="T53" fmla="*/ 177 h 192"/>
                <a:gd name="T54" fmla="*/ 107 w 107"/>
                <a:gd name="T55" fmla="*/ 143 h 192"/>
                <a:gd name="T56" fmla="*/ 89 w 107"/>
                <a:gd name="T57" fmla="*/ 10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92">
                  <a:moveTo>
                    <a:pt x="89" y="100"/>
                  </a:moveTo>
                  <a:cubicBezTo>
                    <a:pt x="88" y="99"/>
                    <a:pt x="87" y="98"/>
                    <a:pt x="87" y="98"/>
                  </a:cubicBezTo>
                  <a:cubicBezTo>
                    <a:pt x="87" y="97"/>
                    <a:pt x="86" y="96"/>
                    <a:pt x="86" y="95"/>
                  </a:cubicBezTo>
                  <a:cubicBezTo>
                    <a:pt x="83" y="89"/>
                    <a:pt x="77" y="76"/>
                    <a:pt x="78" y="65"/>
                  </a:cubicBezTo>
                  <a:cubicBezTo>
                    <a:pt x="79" y="54"/>
                    <a:pt x="71" y="45"/>
                    <a:pt x="64" y="40"/>
                  </a:cubicBezTo>
                  <a:cubicBezTo>
                    <a:pt x="63" y="40"/>
                    <a:pt x="63" y="40"/>
                    <a:pt x="62" y="40"/>
                  </a:cubicBezTo>
                  <a:cubicBezTo>
                    <a:pt x="61" y="39"/>
                    <a:pt x="61" y="39"/>
                    <a:pt x="61" y="39"/>
                  </a:cubicBezTo>
                  <a:cubicBezTo>
                    <a:pt x="61" y="33"/>
                    <a:pt x="62" y="16"/>
                    <a:pt x="73" y="7"/>
                  </a:cubicBezTo>
                  <a:cubicBezTo>
                    <a:pt x="75" y="6"/>
                    <a:pt x="75" y="4"/>
                    <a:pt x="74" y="2"/>
                  </a:cubicBezTo>
                  <a:cubicBezTo>
                    <a:pt x="72" y="0"/>
                    <a:pt x="70" y="0"/>
                    <a:pt x="68" y="1"/>
                  </a:cubicBezTo>
                  <a:cubicBezTo>
                    <a:pt x="62" y="6"/>
                    <a:pt x="58" y="12"/>
                    <a:pt x="56" y="18"/>
                  </a:cubicBezTo>
                  <a:cubicBezTo>
                    <a:pt x="50" y="14"/>
                    <a:pt x="44" y="12"/>
                    <a:pt x="38" y="12"/>
                  </a:cubicBezTo>
                  <a:cubicBezTo>
                    <a:pt x="22" y="12"/>
                    <a:pt x="11" y="24"/>
                    <a:pt x="10" y="25"/>
                  </a:cubicBezTo>
                  <a:cubicBezTo>
                    <a:pt x="9" y="26"/>
                    <a:pt x="9" y="27"/>
                    <a:pt x="9" y="28"/>
                  </a:cubicBezTo>
                  <a:cubicBezTo>
                    <a:pt x="9" y="29"/>
                    <a:pt x="10" y="31"/>
                    <a:pt x="11" y="31"/>
                  </a:cubicBezTo>
                  <a:cubicBezTo>
                    <a:pt x="22" y="36"/>
                    <a:pt x="31" y="39"/>
                    <a:pt x="38" y="39"/>
                  </a:cubicBezTo>
                  <a:cubicBezTo>
                    <a:pt x="38" y="39"/>
                    <a:pt x="38" y="39"/>
                    <a:pt x="38" y="39"/>
                  </a:cubicBezTo>
                  <a:cubicBezTo>
                    <a:pt x="45" y="39"/>
                    <a:pt x="50" y="36"/>
                    <a:pt x="53" y="34"/>
                  </a:cubicBezTo>
                  <a:cubicBezTo>
                    <a:pt x="53" y="35"/>
                    <a:pt x="53" y="37"/>
                    <a:pt x="53" y="39"/>
                  </a:cubicBezTo>
                  <a:cubicBezTo>
                    <a:pt x="52" y="39"/>
                    <a:pt x="52" y="39"/>
                    <a:pt x="52" y="39"/>
                  </a:cubicBezTo>
                  <a:cubicBezTo>
                    <a:pt x="45" y="40"/>
                    <a:pt x="34" y="45"/>
                    <a:pt x="32" y="62"/>
                  </a:cubicBezTo>
                  <a:cubicBezTo>
                    <a:pt x="29" y="81"/>
                    <a:pt x="26" y="93"/>
                    <a:pt x="14" y="108"/>
                  </a:cubicBezTo>
                  <a:cubicBezTo>
                    <a:pt x="6" y="119"/>
                    <a:pt x="0" y="139"/>
                    <a:pt x="4" y="157"/>
                  </a:cubicBezTo>
                  <a:cubicBezTo>
                    <a:pt x="8" y="171"/>
                    <a:pt x="17" y="181"/>
                    <a:pt x="32" y="187"/>
                  </a:cubicBezTo>
                  <a:cubicBezTo>
                    <a:pt x="39" y="190"/>
                    <a:pt x="47" y="192"/>
                    <a:pt x="55" y="192"/>
                  </a:cubicBezTo>
                  <a:cubicBezTo>
                    <a:pt x="55" y="192"/>
                    <a:pt x="55" y="192"/>
                    <a:pt x="55" y="192"/>
                  </a:cubicBezTo>
                  <a:cubicBezTo>
                    <a:pt x="69" y="192"/>
                    <a:pt x="82" y="187"/>
                    <a:pt x="92" y="177"/>
                  </a:cubicBezTo>
                  <a:cubicBezTo>
                    <a:pt x="102" y="168"/>
                    <a:pt x="107" y="156"/>
                    <a:pt x="107" y="143"/>
                  </a:cubicBezTo>
                  <a:cubicBezTo>
                    <a:pt x="107" y="118"/>
                    <a:pt x="94" y="105"/>
                    <a:pt x="89"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6" name="Freeform 36"/>
            <p:cNvSpPr>
              <a:spLocks noEditPoints="1"/>
            </p:cNvSpPr>
            <p:nvPr/>
          </p:nvSpPr>
          <p:spPr bwMode="auto">
            <a:xfrm>
              <a:off x="5045" y="1281"/>
              <a:ext cx="349" cy="245"/>
            </a:xfrm>
            <a:custGeom>
              <a:avLst/>
              <a:gdLst>
                <a:gd name="T0" fmla="*/ 182 w 192"/>
                <a:gd name="T1" fmla="*/ 52 h 135"/>
                <a:gd name="T2" fmla="*/ 181 w 192"/>
                <a:gd name="T3" fmla="*/ 52 h 135"/>
                <a:gd name="T4" fmla="*/ 97 w 192"/>
                <a:gd name="T5" fmla="*/ 0 h 135"/>
                <a:gd name="T6" fmla="*/ 11 w 192"/>
                <a:gd name="T7" fmla="*/ 59 h 135"/>
                <a:gd name="T8" fmla="*/ 0 w 192"/>
                <a:gd name="T9" fmla="*/ 72 h 135"/>
                <a:gd name="T10" fmla="*/ 12 w 192"/>
                <a:gd name="T11" fmla="*/ 85 h 135"/>
                <a:gd name="T12" fmla="*/ 13 w 192"/>
                <a:gd name="T13" fmla="*/ 85 h 135"/>
                <a:gd name="T14" fmla="*/ 97 w 192"/>
                <a:gd name="T15" fmla="*/ 135 h 135"/>
                <a:gd name="T16" fmla="*/ 182 w 192"/>
                <a:gd name="T17" fmla="*/ 80 h 135"/>
                <a:gd name="T18" fmla="*/ 182 w 192"/>
                <a:gd name="T19" fmla="*/ 80 h 135"/>
                <a:gd name="T20" fmla="*/ 192 w 192"/>
                <a:gd name="T21" fmla="*/ 66 h 135"/>
                <a:gd name="T22" fmla="*/ 182 w 192"/>
                <a:gd name="T23" fmla="*/ 52 h 135"/>
                <a:gd name="T24" fmla="*/ 97 w 192"/>
                <a:gd name="T25" fmla="*/ 85 h 135"/>
                <a:gd name="T26" fmla="*/ 93 w 192"/>
                <a:gd name="T27" fmla="*/ 80 h 135"/>
                <a:gd name="T28" fmla="*/ 97 w 192"/>
                <a:gd name="T29" fmla="*/ 76 h 135"/>
                <a:gd name="T30" fmla="*/ 102 w 192"/>
                <a:gd name="T31" fmla="*/ 80 h 135"/>
                <a:gd name="T32" fmla="*/ 97 w 192"/>
                <a:gd name="T33" fmla="*/ 85 h 135"/>
                <a:gd name="T34" fmla="*/ 108 w 192"/>
                <a:gd name="T35" fmla="*/ 104 h 135"/>
                <a:gd name="T36" fmla="*/ 103 w 192"/>
                <a:gd name="T37" fmla="*/ 99 h 135"/>
                <a:gd name="T38" fmla="*/ 108 w 192"/>
                <a:gd name="T39" fmla="*/ 95 h 135"/>
                <a:gd name="T40" fmla="*/ 113 w 192"/>
                <a:gd name="T41" fmla="*/ 99 h 135"/>
                <a:gd name="T42" fmla="*/ 108 w 192"/>
                <a:gd name="T43" fmla="*/ 104 h 135"/>
                <a:gd name="T44" fmla="*/ 116 w 192"/>
                <a:gd name="T45" fmla="*/ 70 h 135"/>
                <a:gd name="T46" fmla="*/ 113 w 192"/>
                <a:gd name="T47" fmla="*/ 66 h 135"/>
                <a:gd name="T48" fmla="*/ 116 w 192"/>
                <a:gd name="T49" fmla="*/ 62 h 135"/>
                <a:gd name="T50" fmla="*/ 120 w 192"/>
                <a:gd name="T51" fmla="*/ 66 h 135"/>
                <a:gd name="T52" fmla="*/ 116 w 192"/>
                <a:gd name="T53" fmla="*/ 70 h 135"/>
                <a:gd name="T54" fmla="*/ 124 w 192"/>
                <a:gd name="T55" fmla="*/ 91 h 135"/>
                <a:gd name="T56" fmla="*/ 120 w 192"/>
                <a:gd name="T57" fmla="*/ 87 h 135"/>
                <a:gd name="T58" fmla="*/ 124 w 192"/>
                <a:gd name="T59" fmla="*/ 83 h 135"/>
                <a:gd name="T60" fmla="*/ 128 w 192"/>
                <a:gd name="T61" fmla="*/ 87 h 135"/>
                <a:gd name="T62" fmla="*/ 124 w 192"/>
                <a:gd name="T63" fmla="*/ 91 h 135"/>
                <a:gd name="T64" fmla="*/ 133 w 192"/>
                <a:gd name="T65" fmla="*/ 104 h 135"/>
                <a:gd name="T66" fmla="*/ 131 w 192"/>
                <a:gd name="T67" fmla="*/ 102 h 135"/>
                <a:gd name="T68" fmla="*/ 133 w 192"/>
                <a:gd name="T69" fmla="*/ 99 h 135"/>
                <a:gd name="T70" fmla="*/ 136 w 192"/>
                <a:gd name="T71" fmla="*/ 102 h 135"/>
                <a:gd name="T72" fmla="*/ 133 w 192"/>
                <a:gd name="T73" fmla="*/ 104 h 135"/>
                <a:gd name="T74" fmla="*/ 136 w 192"/>
                <a:gd name="T75" fmla="*/ 70 h 135"/>
                <a:gd name="T76" fmla="*/ 133 w 192"/>
                <a:gd name="T77" fmla="*/ 67 h 135"/>
                <a:gd name="T78" fmla="*/ 136 w 192"/>
                <a:gd name="T79" fmla="*/ 64 h 135"/>
                <a:gd name="T80" fmla="*/ 139 w 192"/>
                <a:gd name="T81" fmla="*/ 67 h 135"/>
                <a:gd name="T82" fmla="*/ 136 w 192"/>
                <a:gd name="T83" fmla="*/ 70 h 135"/>
                <a:gd name="T84" fmla="*/ 147 w 192"/>
                <a:gd name="T85" fmla="*/ 91 h 135"/>
                <a:gd name="T86" fmla="*/ 143 w 192"/>
                <a:gd name="T87" fmla="*/ 87 h 135"/>
                <a:gd name="T88" fmla="*/ 147 w 192"/>
                <a:gd name="T89" fmla="*/ 83 h 135"/>
                <a:gd name="T90" fmla="*/ 151 w 192"/>
                <a:gd name="T91" fmla="*/ 87 h 135"/>
                <a:gd name="T92" fmla="*/ 147 w 192"/>
                <a:gd name="T93" fmla="*/ 9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35">
                  <a:moveTo>
                    <a:pt x="182" y="52"/>
                  </a:moveTo>
                  <a:cubicBezTo>
                    <a:pt x="182" y="52"/>
                    <a:pt x="181" y="52"/>
                    <a:pt x="181" y="52"/>
                  </a:cubicBezTo>
                  <a:cubicBezTo>
                    <a:pt x="172" y="22"/>
                    <a:pt x="138" y="0"/>
                    <a:pt x="97" y="0"/>
                  </a:cubicBezTo>
                  <a:cubicBezTo>
                    <a:pt x="52" y="0"/>
                    <a:pt x="16" y="26"/>
                    <a:pt x="11" y="59"/>
                  </a:cubicBezTo>
                  <a:cubicBezTo>
                    <a:pt x="5" y="60"/>
                    <a:pt x="0" y="65"/>
                    <a:pt x="0" y="72"/>
                  </a:cubicBezTo>
                  <a:cubicBezTo>
                    <a:pt x="0" y="79"/>
                    <a:pt x="6" y="85"/>
                    <a:pt x="12" y="85"/>
                  </a:cubicBezTo>
                  <a:cubicBezTo>
                    <a:pt x="12" y="85"/>
                    <a:pt x="13" y="85"/>
                    <a:pt x="13" y="85"/>
                  </a:cubicBezTo>
                  <a:cubicBezTo>
                    <a:pt x="23" y="113"/>
                    <a:pt x="57" y="135"/>
                    <a:pt x="97" y="135"/>
                  </a:cubicBezTo>
                  <a:cubicBezTo>
                    <a:pt x="139" y="135"/>
                    <a:pt x="174" y="111"/>
                    <a:pt x="182" y="80"/>
                  </a:cubicBezTo>
                  <a:cubicBezTo>
                    <a:pt x="182" y="80"/>
                    <a:pt x="182" y="80"/>
                    <a:pt x="182" y="80"/>
                  </a:cubicBezTo>
                  <a:cubicBezTo>
                    <a:pt x="188" y="80"/>
                    <a:pt x="192" y="74"/>
                    <a:pt x="192" y="66"/>
                  </a:cubicBezTo>
                  <a:cubicBezTo>
                    <a:pt x="192" y="58"/>
                    <a:pt x="188" y="52"/>
                    <a:pt x="182" y="52"/>
                  </a:cubicBezTo>
                  <a:close/>
                  <a:moveTo>
                    <a:pt x="97" y="85"/>
                  </a:moveTo>
                  <a:cubicBezTo>
                    <a:pt x="95" y="85"/>
                    <a:pt x="93" y="83"/>
                    <a:pt x="93" y="80"/>
                  </a:cubicBezTo>
                  <a:cubicBezTo>
                    <a:pt x="93" y="78"/>
                    <a:pt x="95" y="76"/>
                    <a:pt x="97" y="76"/>
                  </a:cubicBezTo>
                  <a:cubicBezTo>
                    <a:pt x="100" y="76"/>
                    <a:pt x="102" y="78"/>
                    <a:pt x="102" y="80"/>
                  </a:cubicBezTo>
                  <a:cubicBezTo>
                    <a:pt x="102" y="83"/>
                    <a:pt x="100" y="85"/>
                    <a:pt x="97" y="85"/>
                  </a:cubicBezTo>
                  <a:close/>
                  <a:moveTo>
                    <a:pt x="108" y="104"/>
                  </a:moveTo>
                  <a:cubicBezTo>
                    <a:pt x="105" y="104"/>
                    <a:pt x="103" y="102"/>
                    <a:pt x="103" y="99"/>
                  </a:cubicBezTo>
                  <a:cubicBezTo>
                    <a:pt x="103" y="97"/>
                    <a:pt x="105" y="95"/>
                    <a:pt x="108" y="95"/>
                  </a:cubicBezTo>
                  <a:cubicBezTo>
                    <a:pt x="110" y="95"/>
                    <a:pt x="113" y="97"/>
                    <a:pt x="113" y="99"/>
                  </a:cubicBezTo>
                  <a:cubicBezTo>
                    <a:pt x="113" y="102"/>
                    <a:pt x="110" y="104"/>
                    <a:pt x="108" y="104"/>
                  </a:cubicBezTo>
                  <a:close/>
                  <a:moveTo>
                    <a:pt x="116" y="70"/>
                  </a:moveTo>
                  <a:cubicBezTo>
                    <a:pt x="114" y="70"/>
                    <a:pt x="113" y="68"/>
                    <a:pt x="113" y="66"/>
                  </a:cubicBezTo>
                  <a:cubicBezTo>
                    <a:pt x="113" y="64"/>
                    <a:pt x="114" y="62"/>
                    <a:pt x="116" y="62"/>
                  </a:cubicBezTo>
                  <a:cubicBezTo>
                    <a:pt x="118" y="62"/>
                    <a:pt x="120" y="64"/>
                    <a:pt x="120" y="66"/>
                  </a:cubicBezTo>
                  <a:cubicBezTo>
                    <a:pt x="120" y="68"/>
                    <a:pt x="118" y="70"/>
                    <a:pt x="116" y="70"/>
                  </a:cubicBezTo>
                  <a:close/>
                  <a:moveTo>
                    <a:pt x="124" y="91"/>
                  </a:moveTo>
                  <a:cubicBezTo>
                    <a:pt x="122" y="91"/>
                    <a:pt x="120" y="89"/>
                    <a:pt x="120" y="87"/>
                  </a:cubicBezTo>
                  <a:cubicBezTo>
                    <a:pt x="120" y="85"/>
                    <a:pt x="122" y="83"/>
                    <a:pt x="124" y="83"/>
                  </a:cubicBezTo>
                  <a:cubicBezTo>
                    <a:pt x="126" y="83"/>
                    <a:pt x="128" y="85"/>
                    <a:pt x="128" y="87"/>
                  </a:cubicBezTo>
                  <a:cubicBezTo>
                    <a:pt x="128" y="89"/>
                    <a:pt x="126" y="91"/>
                    <a:pt x="124" y="91"/>
                  </a:cubicBezTo>
                  <a:close/>
                  <a:moveTo>
                    <a:pt x="133" y="104"/>
                  </a:moveTo>
                  <a:cubicBezTo>
                    <a:pt x="132" y="104"/>
                    <a:pt x="131" y="103"/>
                    <a:pt x="131" y="102"/>
                  </a:cubicBezTo>
                  <a:cubicBezTo>
                    <a:pt x="131" y="100"/>
                    <a:pt x="132" y="99"/>
                    <a:pt x="133" y="99"/>
                  </a:cubicBezTo>
                  <a:cubicBezTo>
                    <a:pt x="135" y="99"/>
                    <a:pt x="136" y="100"/>
                    <a:pt x="136" y="102"/>
                  </a:cubicBezTo>
                  <a:cubicBezTo>
                    <a:pt x="136" y="103"/>
                    <a:pt x="135" y="104"/>
                    <a:pt x="133" y="104"/>
                  </a:cubicBezTo>
                  <a:close/>
                  <a:moveTo>
                    <a:pt x="136" y="70"/>
                  </a:moveTo>
                  <a:cubicBezTo>
                    <a:pt x="134" y="70"/>
                    <a:pt x="133" y="69"/>
                    <a:pt x="133" y="67"/>
                  </a:cubicBezTo>
                  <a:cubicBezTo>
                    <a:pt x="133" y="65"/>
                    <a:pt x="134" y="64"/>
                    <a:pt x="136" y="64"/>
                  </a:cubicBezTo>
                  <a:cubicBezTo>
                    <a:pt x="138" y="64"/>
                    <a:pt x="139" y="65"/>
                    <a:pt x="139" y="67"/>
                  </a:cubicBezTo>
                  <a:cubicBezTo>
                    <a:pt x="139" y="69"/>
                    <a:pt x="138" y="70"/>
                    <a:pt x="136" y="70"/>
                  </a:cubicBezTo>
                  <a:close/>
                  <a:moveTo>
                    <a:pt x="147" y="91"/>
                  </a:moveTo>
                  <a:cubicBezTo>
                    <a:pt x="145" y="91"/>
                    <a:pt x="143" y="89"/>
                    <a:pt x="143" y="87"/>
                  </a:cubicBezTo>
                  <a:cubicBezTo>
                    <a:pt x="143" y="85"/>
                    <a:pt x="145" y="83"/>
                    <a:pt x="147" y="83"/>
                  </a:cubicBezTo>
                  <a:cubicBezTo>
                    <a:pt x="150" y="83"/>
                    <a:pt x="151" y="85"/>
                    <a:pt x="151" y="87"/>
                  </a:cubicBezTo>
                  <a:cubicBezTo>
                    <a:pt x="151" y="89"/>
                    <a:pt x="150" y="91"/>
                    <a:pt x="147"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7" name="Freeform 37"/>
            <p:cNvSpPr/>
            <p:nvPr/>
          </p:nvSpPr>
          <p:spPr bwMode="auto">
            <a:xfrm>
              <a:off x="2111" y="2879"/>
              <a:ext cx="0" cy="2"/>
            </a:xfrm>
            <a:custGeom>
              <a:avLst/>
              <a:gdLst>
                <a:gd name="T0" fmla="*/ 1 h 1"/>
                <a:gd name="T1" fmla="*/ 1 h 1"/>
              </a:gdLst>
              <a:ahLst/>
              <a:cxnLst>
                <a:cxn ang="0">
                  <a:pos x="0" y="T0"/>
                </a:cxn>
                <a:cxn ang="0">
                  <a:pos x="0" y="T1"/>
                </a:cxn>
              </a:cxnLst>
              <a:rect l="0" t="0" r="r" b="b"/>
              <a:pathLst>
                <a:path h="1">
                  <a:moveTo>
                    <a:pt x="0" y="1"/>
                  </a:move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8" name="Freeform 38"/>
            <p:cNvSpPr/>
            <p:nvPr/>
          </p:nvSpPr>
          <p:spPr bwMode="auto">
            <a:xfrm>
              <a:off x="2062" y="2759"/>
              <a:ext cx="227" cy="349"/>
            </a:xfrm>
            <a:custGeom>
              <a:avLst/>
              <a:gdLst>
                <a:gd name="T0" fmla="*/ 82 w 125"/>
                <a:gd name="T1" fmla="*/ 111 h 192"/>
                <a:gd name="T2" fmla="*/ 66 w 125"/>
                <a:gd name="T3" fmla="*/ 109 h 192"/>
                <a:gd name="T4" fmla="*/ 30 w 125"/>
                <a:gd name="T5" fmla="*/ 72 h 192"/>
                <a:gd name="T6" fmla="*/ 37 w 125"/>
                <a:gd name="T7" fmla="*/ 43 h 192"/>
                <a:gd name="T8" fmla="*/ 70 w 125"/>
                <a:gd name="T9" fmla="*/ 32 h 192"/>
                <a:gd name="T10" fmla="*/ 98 w 125"/>
                <a:gd name="T11" fmla="*/ 53 h 192"/>
                <a:gd name="T12" fmla="*/ 88 w 125"/>
                <a:gd name="T13" fmla="*/ 80 h 192"/>
                <a:gd name="T14" fmla="*/ 82 w 125"/>
                <a:gd name="T15" fmla="*/ 79 h 192"/>
                <a:gd name="T16" fmla="*/ 83 w 125"/>
                <a:gd name="T17" fmla="*/ 73 h 192"/>
                <a:gd name="T18" fmla="*/ 91 w 125"/>
                <a:gd name="T19" fmla="*/ 55 h 192"/>
                <a:gd name="T20" fmla="*/ 69 w 125"/>
                <a:gd name="T21" fmla="*/ 39 h 192"/>
                <a:gd name="T22" fmla="*/ 42 w 125"/>
                <a:gd name="T23" fmla="*/ 49 h 192"/>
                <a:gd name="T24" fmla="*/ 38 w 125"/>
                <a:gd name="T25" fmla="*/ 71 h 192"/>
                <a:gd name="T26" fmla="*/ 68 w 125"/>
                <a:gd name="T27" fmla="*/ 102 h 192"/>
                <a:gd name="T28" fmla="*/ 117 w 125"/>
                <a:gd name="T29" fmla="*/ 90 h 192"/>
                <a:gd name="T30" fmla="*/ 119 w 125"/>
                <a:gd name="T31" fmla="*/ 88 h 192"/>
                <a:gd name="T32" fmla="*/ 125 w 125"/>
                <a:gd name="T33" fmla="*/ 63 h 192"/>
                <a:gd name="T34" fmla="*/ 62 w 125"/>
                <a:gd name="T35" fmla="*/ 0 h 192"/>
                <a:gd name="T36" fmla="*/ 0 w 125"/>
                <a:gd name="T37" fmla="*/ 63 h 192"/>
                <a:gd name="T38" fmla="*/ 57 w 125"/>
                <a:gd name="T39" fmla="*/ 125 h 192"/>
                <a:gd name="T40" fmla="*/ 57 w 125"/>
                <a:gd name="T41" fmla="*/ 187 h 192"/>
                <a:gd name="T42" fmla="*/ 62 w 125"/>
                <a:gd name="T43" fmla="*/ 192 h 192"/>
                <a:gd name="T44" fmla="*/ 68 w 125"/>
                <a:gd name="T45" fmla="*/ 187 h 192"/>
                <a:gd name="T46" fmla="*/ 68 w 125"/>
                <a:gd name="T47" fmla="*/ 125 h 192"/>
                <a:gd name="T48" fmla="*/ 108 w 125"/>
                <a:gd name="T49" fmla="*/ 106 h 192"/>
                <a:gd name="T50" fmla="*/ 82 w 125"/>
                <a:gd name="T51" fmla="*/ 11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92">
                  <a:moveTo>
                    <a:pt x="82" y="111"/>
                  </a:moveTo>
                  <a:cubicBezTo>
                    <a:pt x="76" y="111"/>
                    <a:pt x="71" y="111"/>
                    <a:pt x="66" y="109"/>
                  </a:cubicBezTo>
                  <a:cubicBezTo>
                    <a:pt x="47" y="104"/>
                    <a:pt x="34" y="91"/>
                    <a:pt x="30" y="72"/>
                  </a:cubicBezTo>
                  <a:cubicBezTo>
                    <a:pt x="28" y="60"/>
                    <a:pt x="30" y="51"/>
                    <a:pt x="37" y="43"/>
                  </a:cubicBezTo>
                  <a:cubicBezTo>
                    <a:pt x="48" y="31"/>
                    <a:pt x="68" y="31"/>
                    <a:pt x="70" y="32"/>
                  </a:cubicBezTo>
                  <a:cubicBezTo>
                    <a:pt x="84" y="33"/>
                    <a:pt x="95" y="42"/>
                    <a:pt x="98" y="53"/>
                  </a:cubicBezTo>
                  <a:cubicBezTo>
                    <a:pt x="100" y="58"/>
                    <a:pt x="100" y="69"/>
                    <a:pt x="88" y="80"/>
                  </a:cubicBezTo>
                  <a:cubicBezTo>
                    <a:pt x="86" y="81"/>
                    <a:pt x="84" y="81"/>
                    <a:pt x="82" y="79"/>
                  </a:cubicBezTo>
                  <a:cubicBezTo>
                    <a:pt x="81" y="77"/>
                    <a:pt x="81" y="75"/>
                    <a:pt x="83" y="73"/>
                  </a:cubicBezTo>
                  <a:cubicBezTo>
                    <a:pt x="90" y="68"/>
                    <a:pt x="92" y="61"/>
                    <a:pt x="91" y="55"/>
                  </a:cubicBezTo>
                  <a:cubicBezTo>
                    <a:pt x="88" y="48"/>
                    <a:pt x="79" y="41"/>
                    <a:pt x="69" y="39"/>
                  </a:cubicBezTo>
                  <a:cubicBezTo>
                    <a:pt x="67" y="39"/>
                    <a:pt x="51" y="40"/>
                    <a:pt x="42" y="49"/>
                  </a:cubicBezTo>
                  <a:cubicBezTo>
                    <a:pt x="37" y="54"/>
                    <a:pt x="36" y="62"/>
                    <a:pt x="38" y="71"/>
                  </a:cubicBezTo>
                  <a:cubicBezTo>
                    <a:pt x="42" y="92"/>
                    <a:pt x="59" y="99"/>
                    <a:pt x="68" y="102"/>
                  </a:cubicBezTo>
                  <a:cubicBezTo>
                    <a:pt x="86" y="106"/>
                    <a:pt x="107" y="101"/>
                    <a:pt x="117" y="90"/>
                  </a:cubicBezTo>
                  <a:cubicBezTo>
                    <a:pt x="117" y="89"/>
                    <a:pt x="118" y="88"/>
                    <a:pt x="119" y="88"/>
                  </a:cubicBezTo>
                  <a:cubicBezTo>
                    <a:pt x="123" y="80"/>
                    <a:pt x="125" y="72"/>
                    <a:pt x="125" y="63"/>
                  </a:cubicBezTo>
                  <a:cubicBezTo>
                    <a:pt x="125" y="28"/>
                    <a:pt x="97" y="0"/>
                    <a:pt x="62" y="0"/>
                  </a:cubicBezTo>
                  <a:cubicBezTo>
                    <a:pt x="28" y="0"/>
                    <a:pt x="0" y="28"/>
                    <a:pt x="0" y="63"/>
                  </a:cubicBezTo>
                  <a:cubicBezTo>
                    <a:pt x="0" y="96"/>
                    <a:pt x="25" y="122"/>
                    <a:pt x="57" y="125"/>
                  </a:cubicBezTo>
                  <a:cubicBezTo>
                    <a:pt x="57" y="187"/>
                    <a:pt x="57" y="187"/>
                    <a:pt x="57" y="187"/>
                  </a:cubicBezTo>
                  <a:cubicBezTo>
                    <a:pt x="57" y="190"/>
                    <a:pt x="59" y="192"/>
                    <a:pt x="62" y="192"/>
                  </a:cubicBezTo>
                  <a:cubicBezTo>
                    <a:pt x="65" y="192"/>
                    <a:pt x="68" y="190"/>
                    <a:pt x="68" y="187"/>
                  </a:cubicBezTo>
                  <a:cubicBezTo>
                    <a:pt x="68" y="125"/>
                    <a:pt x="68" y="125"/>
                    <a:pt x="68" y="125"/>
                  </a:cubicBezTo>
                  <a:cubicBezTo>
                    <a:pt x="83" y="124"/>
                    <a:pt x="97" y="117"/>
                    <a:pt x="108" y="106"/>
                  </a:cubicBezTo>
                  <a:cubicBezTo>
                    <a:pt x="100" y="109"/>
                    <a:pt x="91" y="111"/>
                    <a:pt x="82"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39" name="Freeform 39"/>
            <p:cNvSpPr/>
            <p:nvPr/>
          </p:nvSpPr>
          <p:spPr bwMode="auto">
            <a:xfrm>
              <a:off x="6568" y="2160"/>
              <a:ext cx="350" cy="53"/>
            </a:xfrm>
            <a:custGeom>
              <a:avLst/>
              <a:gdLst>
                <a:gd name="T0" fmla="*/ 192 w 193"/>
                <a:gd name="T1" fmla="*/ 9 h 29"/>
                <a:gd name="T2" fmla="*/ 187 w 193"/>
                <a:gd name="T3" fmla="*/ 6 h 29"/>
                <a:gd name="T4" fmla="*/ 185 w 193"/>
                <a:gd name="T5" fmla="*/ 7 h 29"/>
                <a:gd name="T6" fmla="*/ 182 w 193"/>
                <a:gd name="T7" fmla="*/ 8 h 29"/>
                <a:gd name="T8" fmla="*/ 175 w 193"/>
                <a:gd name="T9" fmla="*/ 12 h 29"/>
                <a:gd name="T10" fmla="*/ 161 w 193"/>
                <a:gd name="T11" fmla="*/ 16 h 29"/>
                <a:gd name="T12" fmla="*/ 140 w 193"/>
                <a:gd name="T13" fmla="*/ 15 h 29"/>
                <a:gd name="T14" fmla="*/ 127 w 193"/>
                <a:gd name="T15" fmla="*/ 19 h 29"/>
                <a:gd name="T16" fmla="*/ 120 w 193"/>
                <a:gd name="T17" fmla="*/ 17 h 29"/>
                <a:gd name="T18" fmla="*/ 116 w 193"/>
                <a:gd name="T19" fmla="*/ 15 h 29"/>
                <a:gd name="T20" fmla="*/ 106 w 193"/>
                <a:gd name="T21" fmla="*/ 17 h 29"/>
                <a:gd name="T22" fmla="*/ 96 w 193"/>
                <a:gd name="T23" fmla="*/ 20 h 29"/>
                <a:gd name="T24" fmla="*/ 96 w 193"/>
                <a:gd name="T25" fmla="*/ 20 h 29"/>
                <a:gd name="T26" fmla="*/ 85 w 193"/>
                <a:gd name="T27" fmla="*/ 16 h 29"/>
                <a:gd name="T28" fmla="*/ 75 w 193"/>
                <a:gd name="T29" fmla="*/ 13 h 29"/>
                <a:gd name="T30" fmla="*/ 70 w 193"/>
                <a:gd name="T31" fmla="*/ 15 h 29"/>
                <a:gd name="T32" fmla="*/ 64 w 193"/>
                <a:gd name="T33" fmla="*/ 18 h 29"/>
                <a:gd name="T34" fmla="*/ 53 w 193"/>
                <a:gd name="T35" fmla="*/ 14 h 29"/>
                <a:gd name="T36" fmla="*/ 52 w 193"/>
                <a:gd name="T37" fmla="*/ 14 h 29"/>
                <a:gd name="T38" fmla="*/ 50 w 193"/>
                <a:gd name="T39" fmla="*/ 12 h 29"/>
                <a:gd name="T40" fmla="*/ 43 w 193"/>
                <a:gd name="T41" fmla="*/ 8 h 29"/>
                <a:gd name="T42" fmla="*/ 37 w 193"/>
                <a:gd name="T43" fmla="*/ 11 h 29"/>
                <a:gd name="T44" fmla="*/ 32 w 193"/>
                <a:gd name="T45" fmla="*/ 14 h 29"/>
                <a:gd name="T46" fmla="*/ 19 w 193"/>
                <a:gd name="T47" fmla="*/ 12 h 29"/>
                <a:gd name="T48" fmla="*/ 8 w 193"/>
                <a:gd name="T49" fmla="*/ 3 h 29"/>
                <a:gd name="T50" fmla="*/ 3 w 193"/>
                <a:gd name="T51" fmla="*/ 1 h 29"/>
                <a:gd name="T52" fmla="*/ 1 w 193"/>
                <a:gd name="T53" fmla="*/ 7 h 29"/>
                <a:gd name="T54" fmla="*/ 16 w 193"/>
                <a:gd name="T55" fmla="*/ 19 h 29"/>
                <a:gd name="T56" fmla="*/ 35 w 193"/>
                <a:gd name="T57" fmla="*/ 22 h 29"/>
                <a:gd name="T58" fmla="*/ 42 w 193"/>
                <a:gd name="T59" fmla="*/ 17 h 29"/>
                <a:gd name="T60" fmla="*/ 43 w 193"/>
                <a:gd name="T61" fmla="*/ 17 h 29"/>
                <a:gd name="T62" fmla="*/ 46 w 193"/>
                <a:gd name="T63" fmla="*/ 19 h 29"/>
                <a:gd name="T64" fmla="*/ 47 w 193"/>
                <a:gd name="T65" fmla="*/ 20 h 29"/>
                <a:gd name="T66" fmla="*/ 48 w 193"/>
                <a:gd name="T67" fmla="*/ 20 h 29"/>
                <a:gd name="T68" fmla="*/ 66 w 193"/>
                <a:gd name="T69" fmla="*/ 26 h 29"/>
                <a:gd name="T70" fmla="*/ 74 w 193"/>
                <a:gd name="T71" fmla="*/ 22 h 29"/>
                <a:gd name="T72" fmla="*/ 76 w 193"/>
                <a:gd name="T73" fmla="*/ 20 h 29"/>
                <a:gd name="T74" fmla="*/ 81 w 193"/>
                <a:gd name="T75" fmla="*/ 23 h 29"/>
                <a:gd name="T76" fmla="*/ 96 w 193"/>
                <a:gd name="T77" fmla="*/ 28 h 29"/>
                <a:gd name="T78" fmla="*/ 97 w 193"/>
                <a:gd name="T79" fmla="*/ 28 h 29"/>
                <a:gd name="T80" fmla="*/ 109 w 193"/>
                <a:gd name="T81" fmla="*/ 24 h 29"/>
                <a:gd name="T82" fmla="*/ 114 w 193"/>
                <a:gd name="T83" fmla="*/ 23 h 29"/>
                <a:gd name="T84" fmla="*/ 116 w 193"/>
                <a:gd name="T85" fmla="*/ 24 h 29"/>
                <a:gd name="T86" fmla="*/ 126 w 193"/>
                <a:gd name="T87" fmla="*/ 27 h 29"/>
                <a:gd name="T88" fmla="*/ 144 w 193"/>
                <a:gd name="T89" fmla="*/ 22 h 29"/>
                <a:gd name="T90" fmla="*/ 157 w 193"/>
                <a:gd name="T91" fmla="*/ 23 h 29"/>
                <a:gd name="T92" fmla="*/ 181 w 193"/>
                <a:gd name="T93" fmla="*/ 18 h 29"/>
                <a:gd name="T94" fmla="*/ 185 w 193"/>
                <a:gd name="T95" fmla="*/ 15 h 29"/>
                <a:gd name="T96" fmla="*/ 188 w 193"/>
                <a:gd name="T97" fmla="*/ 14 h 29"/>
                <a:gd name="T98" fmla="*/ 190 w 193"/>
                <a:gd name="T99" fmla="*/ 14 h 29"/>
                <a:gd name="T100" fmla="*/ 192 w 193"/>
                <a:gd name="T101" fmla="*/ 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3" h="29">
                  <a:moveTo>
                    <a:pt x="192" y="9"/>
                  </a:moveTo>
                  <a:cubicBezTo>
                    <a:pt x="192" y="7"/>
                    <a:pt x="189" y="5"/>
                    <a:pt x="187" y="6"/>
                  </a:cubicBezTo>
                  <a:cubicBezTo>
                    <a:pt x="185" y="7"/>
                    <a:pt x="185" y="7"/>
                    <a:pt x="185" y="7"/>
                  </a:cubicBezTo>
                  <a:cubicBezTo>
                    <a:pt x="184" y="7"/>
                    <a:pt x="183" y="7"/>
                    <a:pt x="182" y="8"/>
                  </a:cubicBezTo>
                  <a:cubicBezTo>
                    <a:pt x="180" y="9"/>
                    <a:pt x="177" y="10"/>
                    <a:pt x="175" y="12"/>
                  </a:cubicBezTo>
                  <a:cubicBezTo>
                    <a:pt x="171" y="16"/>
                    <a:pt x="167" y="19"/>
                    <a:pt x="161" y="16"/>
                  </a:cubicBezTo>
                  <a:cubicBezTo>
                    <a:pt x="153" y="11"/>
                    <a:pt x="149" y="10"/>
                    <a:pt x="140" y="15"/>
                  </a:cubicBezTo>
                  <a:cubicBezTo>
                    <a:pt x="136" y="18"/>
                    <a:pt x="132" y="20"/>
                    <a:pt x="127" y="19"/>
                  </a:cubicBezTo>
                  <a:cubicBezTo>
                    <a:pt x="124" y="19"/>
                    <a:pt x="122" y="18"/>
                    <a:pt x="120" y="17"/>
                  </a:cubicBezTo>
                  <a:cubicBezTo>
                    <a:pt x="119" y="16"/>
                    <a:pt x="118" y="15"/>
                    <a:pt x="116" y="15"/>
                  </a:cubicBezTo>
                  <a:cubicBezTo>
                    <a:pt x="112" y="14"/>
                    <a:pt x="109" y="15"/>
                    <a:pt x="106" y="17"/>
                  </a:cubicBezTo>
                  <a:cubicBezTo>
                    <a:pt x="103" y="18"/>
                    <a:pt x="100" y="19"/>
                    <a:pt x="96" y="20"/>
                  </a:cubicBezTo>
                  <a:cubicBezTo>
                    <a:pt x="96" y="20"/>
                    <a:pt x="96" y="20"/>
                    <a:pt x="96" y="20"/>
                  </a:cubicBezTo>
                  <a:cubicBezTo>
                    <a:pt x="92" y="20"/>
                    <a:pt x="88" y="18"/>
                    <a:pt x="85" y="16"/>
                  </a:cubicBezTo>
                  <a:cubicBezTo>
                    <a:pt x="82" y="14"/>
                    <a:pt x="79" y="12"/>
                    <a:pt x="75" y="13"/>
                  </a:cubicBezTo>
                  <a:cubicBezTo>
                    <a:pt x="73" y="13"/>
                    <a:pt x="71" y="14"/>
                    <a:pt x="70" y="15"/>
                  </a:cubicBezTo>
                  <a:cubicBezTo>
                    <a:pt x="68" y="16"/>
                    <a:pt x="66" y="18"/>
                    <a:pt x="64" y="18"/>
                  </a:cubicBezTo>
                  <a:cubicBezTo>
                    <a:pt x="60" y="19"/>
                    <a:pt x="56" y="16"/>
                    <a:pt x="53" y="14"/>
                  </a:cubicBezTo>
                  <a:cubicBezTo>
                    <a:pt x="52" y="14"/>
                    <a:pt x="52" y="14"/>
                    <a:pt x="52" y="14"/>
                  </a:cubicBezTo>
                  <a:cubicBezTo>
                    <a:pt x="52" y="13"/>
                    <a:pt x="51" y="13"/>
                    <a:pt x="50" y="12"/>
                  </a:cubicBezTo>
                  <a:cubicBezTo>
                    <a:pt x="47" y="10"/>
                    <a:pt x="45" y="8"/>
                    <a:pt x="43" y="8"/>
                  </a:cubicBezTo>
                  <a:cubicBezTo>
                    <a:pt x="41" y="8"/>
                    <a:pt x="39" y="10"/>
                    <a:pt x="37" y="11"/>
                  </a:cubicBezTo>
                  <a:cubicBezTo>
                    <a:pt x="36" y="12"/>
                    <a:pt x="34" y="14"/>
                    <a:pt x="32" y="14"/>
                  </a:cubicBezTo>
                  <a:cubicBezTo>
                    <a:pt x="27" y="16"/>
                    <a:pt x="21" y="13"/>
                    <a:pt x="19" y="12"/>
                  </a:cubicBezTo>
                  <a:cubicBezTo>
                    <a:pt x="12" y="8"/>
                    <a:pt x="9" y="5"/>
                    <a:pt x="8" y="3"/>
                  </a:cubicBezTo>
                  <a:cubicBezTo>
                    <a:pt x="7" y="1"/>
                    <a:pt x="5" y="0"/>
                    <a:pt x="3" y="1"/>
                  </a:cubicBezTo>
                  <a:cubicBezTo>
                    <a:pt x="1" y="2"/>
                    <a:pt x="0" y="5"/>
                    <a:pt x="1" y="7"/>
                  </a:cubicBezTo>
                  <a:cubicBezTo>
                    <a:pt x="3" y="11"/>
                    <a:pt x="8" y="16"/>
                    <a:pt x="16" y="19"/>
                  </a:cubicBezTo>
                  <a:cubicBezTo>
                    <a:pt x="18" y="21"/>
                    <a:pt x="27" y="25"/>
                    <a:pt x="35" y="22"/>
                  </a:cubicBezTo>
                  <a:cubicBezTo>
                    <a:pt x="38" y="21"/>
                    <a:pt x="41" y="19"/>
                    <a:pt x="42" y="17"/>
                  </a:cubicBezTo>
                  <a:cubicBezTo>
                    <a:pt x="43" y="17"/>
                    <a:pt x="43" y="17"/>
                    <a:pt x="43" y="17"/>
                  </a:cubicBezTo>
                  <a:cubicBezTo>
                    <a:pt x="44" y="17"/>
                    <a:pt x="45" y="18"/>
                    <a:pt x="46" y="19"/>
                  </a:cubicBezTo>
                  <a:cubicBezTo>
                    <a:pt x="46" y="19"/>
                    <a:pt x="47" y="20"/>
                    <a:pt x="47" y="20"/>
                  </a:cubicBezTo>
                  <a:cubicBezTo>
                    <a:pt x="48" y="20"/>
                    <a:pt x="48" y="20"/>
                    <a:pt x="48" y="20"/>
                  </a:cubicBezTo>
                  <a:cubicBezTo>
                    <a:pt x="52" y="23"/>
                    <a:pt x="58" y="28"/>
                    <a:pt x="66" y="26"/>
                  </a:cubicBezTo>
                  <a:cubicBezTo>
                    <a:pt x="69" y="25"/>
                    <a:pt x="72" y="23"/>
                    <a:pt x="74" y="22"/>
                  </a:cubicBezTo>
                  <a:cubicBezTo>
                    <a:pt x="75" y="21"/>
                    <a:pt x="76" y="21"/>
                    <a:pt x="76" y="20"/>
                  </a:cubicBezTo>
                  <a:cubicBezTo>
                    <a:pt x="77" y="20"/>
                    <a:pt x="78" y="21"/>
                    <a:pt x="81" y="23"/>
                  </a:cubicBezTo>
                  <a:cubicBezTo>
                    <a:pt x="85" y="25"/>
                    <a:pt x="89" y="28"/>
                    <a:pt x="96" y="28"/>
                  </a:cubicBezTo>
                  <a:cubicBezTo>
                    <a:pt x="97" y="28"/>
                    <a:pt x="97" y="28"/>
                    <a:pt x="97" y="28"/>
                  </a:cubicBezTo>
                  <a:cubicBezTo>
                    <a:pt x="102" y="27"/>
                    <a:pt x="106" y="25"/>
                    <a:pt x="109" y="24"/>
                  </a:cubicBezTo>
                  <a:cubicBezTo>
                    <a:pt x="113" y="22"/>
                    <a:pt x="113" y="22"/>
                    <a:pt x="114" y="23"/>
                  </a:cubicBezTo>
                  <a:cubicBezTo>
                    <a:pt x="115" y="23"/>
                    <a:pt x="115" y="23"/>
                    <a:pt x="116" y="24"/>
                  </a:cubicBezTo>
                  <a:cubicBezTo>
                    <a:pt x="119" y="25"/>
                    <a:pt x="122" y="27"/>
                    <a:pt x="126" y="27"/>
                  </a:cubicBezTo>
                  <a:cubicBezTo>
                    <a:pt x="134" y="28"/>
                    <a:pt x="139" y="25"/>
                    <a:pt x="144" y="22"/>
                  </a:cubicBezTo>
                  <a:cubicBezTo>
                    <a:pt x="150" y="19"/>
                    <a:pt x="150" y="19"/>
                    <a:pt x="157" y="23"/>
                  </a:cubicBezTo>
                  <a:cubicBezTo>
                    <a:pt x="168" y="29"/>
                    <a:pt x="176" y="22"/>
                    <a:pt x="181" y="18"/>
                  </a:cubicBezTo>
                  <a:cubicBezTo>
                    <a:pt x="182" y="17"/>
                    <a:pt x="184" y="16"/>
                    <a:pt x="185" y="15"/>
                  </a:cubicBezTo>
                  <a:cubicBezTo>
                    <a:pt x="186" y="15"/>
                    <a:pt x="187" y="15"/>
                    <a:pt x="188" y="14"/>
                  </a:cubicBezTo>
                  <a:cubicBezTo>
                    <a:pt x="190" y="14"/>
                    <a:pt x="190" y="14"/>
                    <a:pt x="190" y="14"/>
                  </a:cubicBezTo>
                  <a:cubicBezTo>
                    <a:pt x="192" y="13"/>
                    <a:pt x="193" y="11"/>
                    <a:pt x="19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0" name="Freeform 40"/>
            <p:cNvSpPr/>
            <p:nvPr/>
          </p:nvSpPr>
          <p:spPr bwMode="auto">
            <a:xfrm>
              <a:off x="6584" y="2225"/>
              <a:ext cx="316" cy="79"/>
            </a:xfrm>
            <a:custGeom>
              <a:avLst/>
              <a:gdLst>
                <a:gd name="T0" fmla="*/ 172 w 174"/>
                <a:gd name="T1" fmla="*/ 4 h 43"/>
                <a:gd name="T2" fmla="*/ 168 w 174"/>
                <a:gd name="T3" fmla="*/ 4 h 43"/>
                <a:gd name="T4" fmla="*/ 148 w 174"/>
                <a:gd name="T5" fmla="*/ 5 h 43"/>
                <a:gd name="T6" fmla="*/ 141 w 174"/>
                <a:gd name="T7" fmla="*/ 2 h 43"/>
                <a:gd name="T8" fmla="*/ 139 w 174"/>
                <a:gd name="T9" fmla="*/ 3 h 43"/>
                <a:gd name="T10" fmla="*/ 136 w 174"/>
                <a:gd name="T11" fmla="*/ 4 h 43"/>
                <a:gd name="T12" fmla="*/ 119 w 174"/>
                <a:gd name="T13" fmla="*/ 10 h 43"/>
                <a:gd name="T14" fmla="*/ 117 w 174"/>
                <a:gd name="T15" fmla="*/ 10 h 43"/>
                <a:gd name="T16" fmla="*/ 107 w 174"/>
                <a:gd name="T17" fmla="*/ 6 h 43"/>
                <a:gd name="T18" fmla="*/ 106 w 174"/>
                <a:gd name="T19" fmla="*/ 6 h 43"/>
                <a:gd name="T20" fmla="*/ 103 w 174"/>
                <a:gd name="T21" fmla="*/ 6 h 43"/>
                <a:gd name="T22" fmla="*/ 101 w 174"/>
                <a:gd name="T23" fmla="*/ 6 h 43"/>
                <a:gd name="T24" fmla="*/ 88 w 174"/>
                <a:gd name="T25" fmla="*/ 10 h 43"/>
                <a:gd name="T26" fmla="*/ 87 w 174"/>
                <a:gd name="T27" fmla="*/ 10 h 43"/>
                <a:gd name="T28" fmla="*/ 71 w 174"/>
                <a:gd name="T29" fmla="*/ 5 h 43"/>
                <a:gd name="T30" fmla="*/ 70 w 174"/>
                <a:gd name="T31" fmla="*/ 4 h 43"/>
                <a:gd name="T32" fmla="*/ 66 w 174"/>
                <a:gd name="T33" fmla="*/ 4 h 43"/>
                <a:gd name="T34" fmla="*/ 57 w 174"/>
                <a:gd name="T35" fmla="*/ 9 h 43"/>
                <a:gd name="T36" fmla="*/ 53 w 174"/>
                <a:gd name="T37" fmla="*/ 9 h 43"/>
                <a:gd name="T38" fmla="*/ 38 w 174"/>
                <a:gd name="T39" fmla="*/ 3 h 43"/>
                <a:gd name="T40" fmla="*/ 37 w 174"/>
                <a:gd name="T41" fmla="*/ 2 h 43"/>
                <a:gd name="T42" fmla="*/ 32 w 174"/>
                <a:gd name="T43" fmla="*/ 1 h 43"/>
                <a:gd name="T44" fmla="*/ 26 w 174"/>
                <a:gd name="T45" fmla="*/ 4 h 43"/>
                <a:gd name="T46" fmla="*/ 20 w 174"/>
                <a:gd name="T47" fmla="*/ 6 h 43"/>
                <a:gd name="T48" fmla="*/ 6 w 174"/>
                <a:gd name="T49" fmla="*/ 2 h 43"/>
                <a:gd name="T50" fmla="*/ 5 w 174"/>
                <a:gd name="T51" fmla="*/ 2 h 43"/>
                <a:gd name="T52" fmla="*/ 2 w 174"/>
                <a:gd name="T53" fmla="*/ 2 h 43"/>
                <a:gd name="T54" fmla="*/ 0 w 174"/>
                <a:gd name="T55" fmla="*/ 5 h 43"/>
                <a:gd name="T56" fmla="*/ 0 w 174"/>
                <a:gd name="T57" fmla="*/ 7 h 43"/>
                <a:gd name="T58" fmla="*/ 0 w 174"/>
                <a:gd name="T59" fmla="*/ 7 h 43"/>
                <a:gd name="T60" fmla="*/ 8 w 174"/>
                <a:gd name="T61" fmla="*/ 40 h 43"/>
                <a:gd name="T62" fmla="*/ 12 w 174"/>
                <a:gd name="T63" fmla="*/ 43 h 43"/>
                <a:gd name="T64" fmla="*/ 165 w 174"/>
                <a:gd name="T65" fmla="*/ 43 h 43"/>
                <a:gd name="T66" fmla="*/ 169 w 174"/>
                <a:gd name="T67" fmla="*/ 40 h 43"/>
                <a:gd name="T68" fmla="*/ 174 w 174"/>
                <a:gd name="T69" fmla="*/ 8 h 43"/>
                <a:gd name="T70" fmla="*/ 172 w 174"/>
                <a:gd name="T71" fmla="*/ 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4" h="43">
                  <a:moveTo>
                    <a:pt x="172" y="4"/>
                  </a:moveTo>
                  <a:cubicBezTo>
                    <a:pt x="171" y="3"/>
                    <a:pt x="169" y="3"/>
                    <a:pt x="168" y="4"/>
                  </a:cubicBezTo>
                  <a:cubicBezTo>
                    <a:pt x="161" y="8"/>
                    <a:pt x="154" y="9"/>
                    <a:pt x="148" y="5"/>
                  </a:cubicBezTo>
                  <a:cubicBezTo>
                    <a:pt x="143" y="3"/>
                    <a:pt x="142" y="3"/>
                    <a:pt x="141" y="2"/>
                  </a:cubicBezTo>
                  <a:cubicBezTo>
                    <a:pt x="141" y="2"/>
                    <a:pt x="140" y="2"/>
                    <a:pt x="139" y="3"/>
                  </a:cubicBezTo>
                  <a:cubicBezTo>
                    <a:pt x="139" y="3"/>
                    <a:pt x="138" y="3"/>
                    <a:pt x="136" y="4"/>
                  </a:cubicBezTo>
                  <a:cubicBezTo>
                    <a:pt x="131" y="7"/>
                    <a:pt x="126" y="10"/>
                    <a:pt x="119" y="10"/>
                  </a:cubicBezTo>
                  <a:cubicBezTo>
                    <a:pt x="119" y="10"/>
                    <a:pt x="118" y="10"/>
                    <a:pt x="117" y="10"/>
                  </a:cubicBezTo>
                  <a:cubicBezTo>
                    <a:pt x="113" y="9"/>
                    <a:pt x="109" y="7"/>
                    <a:pt x="107" y="6"/>
                  </a:cubicBezTo>
                  <a:cubicBezTo>
                    <a:pt x="106" y="6"/>
                    <a:pt x="106" y="6"/>
                    <a:pt x="106" y="6"/>
                  </a:cubicBezTo>
                  <a:cubicBezTo>
                    <a:pt x="105" y="5"/>
                    <a:pt x="104" y="5"/>
                    <a:pt x="103" y="6"/>
                  </a:cubicBezTo>
                  <a:cubicBezTo>
                    <a:pt x="102" y="6"/>
                    <a:pt x="101" y="6"/>
                    <a:pt x="101" y="6"/>
                  </a:cubicBezTo>
                  <a:cubicBezTo>
                    <a:pt x="98" y="8"/>
                    <a:pt x="93" y="10"/>
                    <a:pt x="88" y="10"/>
                  </a:cubicBezTo>
                  <a:cubicBezTo>
                    <a:pt x="87" y="10"/>
                    <a:pt x="87" y="10"/>
                    <a:pt x="87" y="10"/>
                  </a:cubicBezTo>
                  <a:cubicBezTo>
                    <a:pt x="80" y="10"/>
                    <a:pt x="75" y="7"/>
                    <a:pt x="71" y="5"/>
                  </a:cubicBezTo>
                  <a:cubicBezTo>
                    <a:pt x="70" y="4"/>
                    <a:pt x="70" y="4"/>
                    <a:pt x="70" y="4"/>
                  </a:cubicBezTo>
                  <a:cubicBezTo>
                    <a:pt x="69" y="3"/>
                    <a:pt x="67" y="3"/>
                    <a:pt x="66" y="4"/>
                  </a:cubicBezTo>
                  <a:cubicBezTo>
                    <a:pt x="64" y="6"/>
                    <a:pt x="61" y="8"/>
                    <a:pt x="57" y="9"/>
                  </a:cubicBezTo>
                  <a:cubicBezTo>
                    <a:pt x="56" y="9"/>
                    <a:pt x="55" y="9"/>
                    <a:pt x="53" y="9"/>
                  </a:cubicBezTo>
                  <a:cubicBezTo>
                    <a:pt x="47" y="9"/>
                    <a:pt x="41" y="5"/>
                    <a:pt x="38" y="3"/>
                  </a:cubicBezTo>
                  <a:cubicBezTo>
                    <a:pt x="37" y="2"/>
                    <a:pt x="37" y="2"/>
                    <a:pt x="37" y="2"/>
                  </a:cubicBezTo>
                  <a:cubicBezTo>
                    <a:pt x="35" y="0"/>
                    <a:pt x="33" y="0"/>
                    <a:pt x="32" y="1"/>
                  </a:cubicBezTo>
                  <a:cubicBezTo>
                    <a:pt x="30" y="3"/>
                    <a:pt x="28" y="4"/>
                    <a:pt x="26" y="4"/>
                  </a:cubicBezTo>
                  <a:cubicBezTo>
                    <a:pt x="24" y="5"/>
                    <a:pt x="22" y="6"/>
                    <a:pt x="20" y="6"/>
                  </a:cubicBezTo>
                  <a:cubicBezTo>
                    <a:pt x="14" y="6"/>
                    <a:pt x="9" y="3"/>
                    <a:pt x="6" y="2"/>
                  </a:cubicBezTo>
                  <a:cubicBezTo>
                    <a:pt x="6" y="2"/>
                    <a:pt x="5" y="2"/>
                    <a:pt x="5" y="2"/>
                  </a:cubicBezTo>
                  <a:cubicBezTo>
                    <a:pt x="4" y="1"/>
                    <a:pt x="3" y="2"/>
                    <a:pt x="2" y="2"/>
                  </a:cubicBezTo>
                  <a:cubicBezTo>
                    <a:pt x="1" y="3"/>
                    <a:pt x="0" y="4"/>
                    <a:pt x="0" y="5"/>
                  </a:cubicBezTo>
                  <a:cubicBezTo>
                    <a:pt x="0" y="7"/>
                    <a:pt x="0" y="7"/>
                    <a:pt x="0" y="7"/>
                  </a:cubicBezTo>
                  <a:cubicBezTo>
                    <a:pt x="0" y="7"/>
                    <a:pt x="0" y="7"/>
                    <a:pt x="0" y="7"/>
                  </a:cubicBezTo>
                  <a:cubicBezTo>
                    <a:pt x="8" y="40"/>
                    <a:pt x="8" y="40"/>
                    <a:pt x="8" y="40"/>
                  </a:cubicBezTo>
                  <a:cubicBezTo>
                    <a:pt x="9" y="42"/>
                    <a:pt x="10" y="43"/>
                    <a:pt x="12" y="43"/>
                  </a:cubicBezTo>
                  <a:cubicBezTo>
                    <a:pt x="165" y="43"/>
                    <a:pt x="165" y="43"/>
                    <a:pt x="165" y="43"/>
                  </a:cubicBezTo>
                  <a:cubicBezTo>
                    <a:pt x="167" y="43"/>
                    <a:pt x="169" y="42"/>
                    <a:pt x="169" y="40"/>
                  </a:cubicBezTo>
                  <a:cubicBezTo>
                    <a:pt x="174" y="8"/>
                    <a:pt x="174" y="8"/>
                    <a:pt x="174" y="8"/>
                  </a:cubicBezTo>
                  <a:cubicBezTo>
                    <a:pt x="174" y="7"/>
                    <a:pt x="173" y="5"/>
                    <a:pt x="1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1" name="Freeform 41"/>
            <p:cNvSpPr>
              <a:spLocks noEditPoints="1"/>
            </p:cNvSpPr>
            <p:nvPr/>
          </p:nvSpPr>
          <p:spPr bwMode="auto">
            <a:xfrm>
              <a:off x="6588" y="2031"/>
              <a:ext cx="315" cy="127"/>
            </a:xfrm>
            <a:custGeom>
              <a:avLst/>
              <a:gdLst>
                <a:gd name="T0" fmla="*/ 3 w 174"/>
                <a:gd name="T1" fmla="*/ 56 h 70"/>
                <a:gd name="T2" fmla="*/ 8 w 174"/>
                <a:gd name="T3" fmla="*/ 60 h 70"/>
                <a:gd name="T4" fmla="*/ 9 w 174"/>
                <a:gd name="T5" fmla="*/ 61 h 70"/>
                <a:gd name="T6" fmla="*/ 14 w 174"/>
                <a:gd name="T7" fmla="*/ 64 h 70"/>
                <a:gd name="T8" fmla="*/ 15 w 174"/>
                <a:gd name="T9" fmla="*/ 64 h 70"/>
                <a:gd name="T10" fmla="*/ 19 w 174"/>
                <a:gd name="T11" fmla="*/ 64 h 70"/>
                <a:gd name="T12" fmla="*/ 32 w 174"/>
                <a:gd name="T13" fmla="*/ 59 h 70"/>
                <a:gd name="T14" fmla="*/ 47 w 174"/>
                <a:gd name="T15" fmla="*/ 65 h 70"/>
                <a:gd name="T16" fmla="*/ 49 w 174"/>
                <a:gd name="T17" fmla="*/ 66 h 70"/>
                <a:gd name="T18" fmla="*/ 53 w 174"/>
                <a:gd name="T19" fmla="*/ 67 h 70"/>
                <a:gd name="T20" fmla="*/ 61 w 174"/>
                <a:gd name="T21" fmla="*/ 63 h 70"/>
                <a:gd name="T22" fmla="*/ 66 w 174"/>
                <a:gd name="T23" fmla="*/ 63 h 70"/>
                <a:gd name="T24" fmla="*/ 81 w 174"/>
                <a:gd name="T25" fmla="*/ 68 h 70"/>
                <a:gd name="T26" fmla="*/ 83 w 174"/>
                <a:gd name="T27" fmla="*/ 69 h 70"/>
                <a:gd name="T28" fmla="*/ 85 w 174"/>
                <a:gd name="T29" fmla="*/ 70 h 70"/>
                <a:gd name="T30" fmla="*/ 87 w 174"/>
                <a:gd name="T31" fmla="*/ 69 h 70"/>
                <a:gd name="T32" fmla="*/ 89 w 174"/>
                <a:gd name="T33" fmla="*/ 68 h 70"/>
                <a:gd name="T34" fmla="*/ 102 w 174"/>
                <a:gd name="T35" fmla="*/ 65 h 70"/>
                <a:gd name="T36" fmla="*/ 109 w 174"/>
                <a:gd name="T37" fmla="*/ 66 h 70"/>
                <a:gd name="T38" fmla="*/ 115 w 174"/>
                <a:gd name="T39" fmla="*/ 69 h 70"/>
                <a:gd name="T40" fmla="*/ 116 w 174"/>
                <a:gd name="T41" fmla="*/ 69 h 70"/>
                <a:gd name="T42" fmla="*/ 119 w 174"/>
                <a:gd name="T43" fmla="*/ 69 h 70"/>
                <a:gd name="T44" fmla="*/ 123 w 174"/>
                <a:gd name="T45" fmla="*/ 67 h 70"/>
                <a:gd name="T46" fmla="*/ 139 w 174"/>
                <a:gd name="T47" fmla="*/ 62 h 70"/>
                <a:gd name="T48" fmla="*/ 152 w 174"/>
                <a:gd name="T49" fmla="*/ 66 h 70"/>
                <a:gd name="T50" fmla="*/ 157 w 174"/>
                <a:gd name="T51" fmla="*/ 65 h 70"/>
                <a:gd name="T52" fmla="*/ 167 w 174"/>
                <a:gd name="T53" fmla="*/ 59 h 70"/>
                <a:gd name="T54" fmla="*/ 170 w 174"/>
                <a:gd name="T55" fmla="*/ 58 h 70"/>
                <a:gd name="T56" fmla="*/ 171 w 174"/>
                <a:gd name="T57" fmla="*/ 57 h 70"/>
                <a:gd name="T58" fmla="*/ 173 w 174"/>
                <a:gd name="T59" fmla="*/ 55 h 70"/>
                <a:gd name="T60" fmla="*/ 172 w 174"/>
                <a:gd name="T61" fmla="*/ 51 h 70"/>
                <a:gd name="T62" fmla="*/ 83 w 174"/>
                <a:gd name="T63" fmla="*/ 0 h 70"/>
                <a:gd name="T64" fmla="*/ 1 w 174"/>
                <a:gd name="T65" fmla="*/ 50 h 70"/>
                <a:gd name="T66" fmla="*/ 1 w 174"/>
                <a:gd name="T67" fmla="*/ 53 h 70"/>
                <a:gd name="T68" fmla="*/ 3 w 174"/>
                <a:gd name="T69" fmla="*/ 56 h 70"/>
                <a:gd name="T70" fmla="*/ 103 w 174"/>
                <a:gd name="T71" fmla="*/ 19 h 70"/>
                <a:gd name="T72" fmla="*/ 109 w 174"/>
                <a:gd name="T73" fmla="*/ 23 h 70"/>
                <a:gd name="T74" fmla="*/ 109 w 174"/>
                <a:gd name="T75" fmla="*/ 31 h 70"/>
                <a:gd name="T76" fmla="*/ 103 w 174"/>
                <a:gd name="T77" fmla="*/ 28 h 70"/>
                <a:gd name="T78" fmla="*/ 103 w 174"/>
                <a:gd name="T79" fmla="*/ 19 h 70"/>
                <a:gd name="T80" fmla="*/ 87 w 174"/>
                <a:gd name="T81" fmla="*/ 22 h 70"/>
                <a:gd name="T82" fmla="*/ 91 w 174"/>
                <a:gd name="T83" fmla="*/ 30 h 70"/>
                <a:gd name="T84" fmla="*/ 87 w 174"/>
                <a:gd name="T85" fmla="*/ 37 h 70"/>
                <a:gd name="T86" fmla="*/ 83 w 174"/>
                <a:gd name="T87" fmla="*/ 30 h 70"/>
                <a:gd name="T88" fmla="*/ 87 w 174"/>
                <a:gd name="T89" fmla="*/ 22 h 70"/>
                <a:gd name="T90" fmla="*/ 65 w 174"/>
                <a:gd name="T91" fmla="*/ 23 h 70"/>
                <a:gd name="T92" fmla="*/ 71 w 174"/>
                <a:gd name="T93" fmla="*/ 19 h 70"/>
                <a:gd name="T94" fmla="*/ 71 w 174"/>
                <a:gd name="T95" fmla="*/ 28 h 70"/>
                <a:gd name="T96" fmla="*/ 65 w 174"/>
                <a:gd name="T97" fmla="*/ 31 h 70"/>
                <a:gd name="T98" fmla="*/ 65 w 174"/>
                <a:gd name="T99"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4" h="70">
                  <a:moveTo>
                    <a:pt x="3" y="56"/>
                  </a:moveTo>
                  <a:cubicBezTo>
                    <a:pt x="5" y="57"/>
                    <a:pt x="7" y="58"/>
                    <a:pt x="8" y="60"/>
                  </a:cubicBezTo>
                  <a:cubicBezTo>
                    <a:pt x="9" y="61"/>
                    <a:pt x="9" y="61"/>
                    <a:pt x="9" y="61"/>
                  </a:cubicBezTo>
                  <a:cubicBezTo>
                    <a:pt x="10" y="62"/>
                    <a:pt x="12" y="63"/>
                    <a:pt x="14" y="64"/>
                  </a:cubicBezTo>
                  <a:cubicBezTo>
                    <a:pt x="14" y="64"/>
                    <a:pt x="15" y="64"/>
                    <a:pt x="15" y="64"/>
                  </a:cubicBezTo>
                  <a:cubicBezTo>
                    <a:pt x="16" y="65"/>
                    <a:pt x="18" y="65"/>
                    <a:pt x="19" y="64"/>
                  </a:cubicBezTo>
                  <a:cubicBezTo>
                    <a:pt x="22" y="61"/>
                    <a:pt x="26" y="59"/>
                    <a:pt x="32" y="59"/>
                  </a:cubicBezTo>
                  <a:cubicBezTo>
                    <a:pt x="39" y="59"/>
                    <a:pt x="44" y="63"/>
                    <a:pt x="47" y="65"/>
                  </a:cubicBezTo>
                  <a:cubicBezTo>
                    <a:pt x="49" y="66"/>
                    <a:pt x="49" y="66"/>
                    <a:pt x="49" y="66"/>
                  </a:cubicBezTo>
                  <a:cubicBezTo>
                    <a:pt x="50" y="67"/>
                    <a:pt x="52" y="68"/>
                    <a:pt x="53" y="67"/>
                  </a:cubicBezTo>
                  <a:cubicBezTo>
                    <a:pt x="55" y="65"/>
                    <a:pt x="58" y="64"/>
                    <a:pt x="61" y="63"/>
                  </a:cubicBezTo>
                  <a:cubicBezTo>
                    <a:pt x="63" y="63"/>
                    <a:pt x="64" y="63"/>
                    <a:pt x="66" y="63"/>
                  </a:cubicBezTo>
                  <a:cubicBezTo>
                    <a:pt x="72" y="63"/>
                    <a:pt x="77" y="66"/>
                    <a:pt x="81" y="68"/>
                  </a:cubicBezTo>
                  <a:cubicBezTo>
                    <a:pt x="81" y="68"/>
                    <a:pt x="83" y="69"/>
                    <a:pt x="83" y="69"/>
                  </a:cubicBezTo>
                  <a:cubicBezTo>
                    <a:pt x="84" y="70"/>
                    <a:pt x="85" y="70"/>
                    <a:pt x="85" y="70"/>
                  </a:cubicBezTo>
                  <a:cubicBezTo>
                    <a:pt x="86" y="70"/>
                    <a:pt x="86" y="70"/>
                    <a:pt x="87" y="69"/>
                  </a:cubicBezTo>
                  <a:cubicBezTo>
                    <a:pt x="87" y="69"/>
                    <a:pt x="88" y="69"/>
                    <a:pt x="89" y="68"/>
                  </a:cubicBezTo>
                  <a:cubicBezTo>
                    <a:pt x="93" y="67"/>
                    <a:pt x="97" y="65"/>
                    <a:pt x="102" y="65"/>
                  </a:cubicBezTo>
                  <a:cubicBezTo>
                    <a:pt x="104" y="65"/>
                    <a:pt x="107" y="65"/>
                    <a:pt x="109" y="66"/>
                  </a:cubicBezTo>
                  <a:cubicBezTo>
                    <a:pt x="112" y="66"/>
                    <a:pt x="114" y="68"/>
                    <a:pt x="115" y="69"/>
                  </a:cubicBezTo>
                  <a:cubicBezTo>
                    <a:pt x="116" y="69"/>
                    <a:pt x="116" y="69"/>
                    <a:pt x="116" y="69"/>
                  </a:cubicBezTo>
                  <a:cubicBezTo>
                    <a:pt x="117" y="69"/>
                    <a:pt x="118" y="69"/>
                    <a:pt x="119" y="69"/>
                  </a:cubicBezTo>
                  <a:cubicBezTo>
                    <a:pt x="120" y="69"/>
                    <a:pt x="121" y="69"/>
                    <a:pt x="123" y="67"/>
                  </a:cubicBezTo>
                  <a:cubicBezTo>
                    <a:pt x="129" y="64"/>
                    <a:pt x="134" y="62"/>
                    <a:pt x="139" y="62"/>
                  </a:cubicBezTo>
                  <a:cubicBezTo>
                    <a:pt x="143" y="62"/>
                    <a:pt x="147" y="63"/>
                    <a:pt x="152" y="66"/>
                  </a:cubicBezTo>
                  <a:cubicBezTo>
                    <a:pt x="154" y="66"/>
                    <a:pt x="156" y="66"/>
                    <a:pt x="157" y="65"/>
                  </a:cubicBezTo>
                  <a:cubicBezTo>
                    <a:pt x="159" y="63"/>
                    <a:pt x="163" y="60"/>
                    <a:pt x="167" y="59"/>
                  </a:cubicBezTo>
                  <a:cubicBezTo>
                    <a:pt x="168" y="58"/>
                    <a:pt x="169" y="58"/>
                    <a:pt x="170" y="58"/>
                  </a:cubicBezTo>
                  <a:cubicBezTo>
                    <a:pt x="171" y="57"/>
                    <a:pt x="171" y="57"/>
                    <a:pt x="171" y="57"/>
                  </a:cubicBezTo>
                  <a:cubicBezTo>
                    <a:pt x="172" y="57"/>
                    <a:pt x="173" y="56"/>
                    <a:pt x="173" y="55"/>
                  </a:cubicBezTo>
                  <a:cubicBezTo>
                    <a:pt x="174" y="53"/>
                    <a:pt x="173" y="52"/>
                    <a:pt x="172" y="51"/>
                  </a:cubicBezTo>
                  <a:cubicBezTo>
                    <a:pt x="165" y="43"/>
                    <a:pt x="127" y="0"/>
                    <a:pt x="83" y="0"/>
                  </a:cubicBezTo>
                  <a:cubicBezTo>
                    <a:pt x="41" y="0"/>
                    <a:pt x="10" y="38"/>
                    <a:pt x="1" y="50"/>
                  </a:cubicBezTo>
                  <a:cubicBezTo>
                    <a:pt x="1" y="51"/>
                    <a:pt x="0" y="52"/>
                    <a:pt x="1" y="53"/>
                  </a:cubicBezTo>
                  <a:cubicBezTo>
                    <a:pt x="1" y="54"/>
                    <a:pt x="2" y="55"/>
                    <a:pt x="3" y="56"/>
                  </a:cubicBezTo>
                  <a:close/>
                  <a:moveTo>
                    <a:pt x="103" y="19"/>
                  </a:moveTo>
                  <a:cubicBezTo>
                    <a:pt x="104" y="18"/>
                    <a:pt x="107" y="20"/>
                    <a:pt x="109" y="23"/>
                  </a:cubicBezTo>
                  <a:cubicBezTo>
                    <a:pt x="111" y="26"/>
                    <a:pt x="111" y="30"/>
                    <a:pt x="109" y="31"/>
                  </a:cubicBezTo>
                  <a:cubicBezTo>
                    <a:pt x="107" y="33"/>
                    <a:pt x="104" y="31"/>
                    <a:pt x="103" y="28"/>
                  </a:cubicBezTo>
                  <a:cubicBezTo>
                    <a:pt x="101" y="25"/>
                    <a:pt x="101" y="21"/>
                    <a:pt x="103" y="19"/>
                  </a:cubicBezTo>
                  <a:close/>
                  <a:moveTo>
                    <a:pt x="87" y="22"/>
                  </a:moveTo>
                  <a:cubicBezTo>
                    <a:pt x="89" y="22"/>
                    <a:pt x="91" y="26"/>
                    <a:pt x="91" y="30"/>
                  </a:cubicBezTo>
                  <a:cubicBezTo>
                    <a:pt x="91" y="34"/>
                    <a:pt x="89" y="37"/>
                    <a:pt x="87" y="37"/>
                  </a:cubicBezTo>
                  <a:cubicBezTo>
                    <a:pt x="85" y="37"/>
                    <a:pt x="83" y="34"/>
                    <a:pt x="83" y="30"/>
                  </a:cubicBezTo>
                  <a:cubicBezTo>
                    <a:pt x="83" y="26"/>
                    <a:pt x="85" y="22"/>
                    <a:pt x="87" y="22"/>
                  </a:cubicBezTo>
                  <a:close/>
                  <a:moveTo>
                    <a:pt x="65" y="23"/>
                  </a:moveTo>
                  <a:cubicBezTo>
                    <a:pt x="67" y="20"/>
                    <a:pt x="70" y="18"/>
                    <a:pt x="71" y="19"/>
                  </a:cubicBezTo>
                  <a:cubicBezTo>
                    <a:pt x="73" y="21"/>
                    <a:pt x="73" y="25"/>
                    <a:pt x="71" y="28"/>
                  </a:cubicBezTo>
                  <a:cubicBezTo>
                    <a:pt x="70" y="31"/>
                    <a:pt x="67" y="33"/>
                    <a:pt x="65" y="31"/>
                  </a:cubicBezTo>
                  <a:cubicBezTo>
                    <a:pt x="63" y="30"/>
                    <a:pt x="63" y="26"/>
                    <a:pt x="6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2" name="Freeform 42"/>
            <p:cNvSpPr/>
            <p:nvPr/>
          </p:nvSpPr>
          <p:spPr bwMode="auto">
            <a:xfrm>
              <a:off x="5045" y="2096"/>
              <a:ext cx="267" cy="157"/>
            </a:xfrm>
            <a:custGeom>
              <a:avLst/>
              <a:gdLst>
                <a:gd name="T0" fmla="*/ 112 w 147"/>
                <a:gd name="T1" fmla="*/ 75 h 86"/>
                <a:gd name="T2" fmla="*/ 108 w 147"/>
                <a:gd name="T3" fmla="*/ 70 h 86"/>
                <a:gd name="T4" fmla="*/ 147 w 147"/>
                <a:gd name="T5" fmla="*/ 4 h 86"/>
                <a:gd name="T6" fmla="*/ 143 w 147"/>
                <a:gd name="T7" fmla="*/ 0 h 86"/>
                <a:gd name="T8" fmla="*/ 4 w 147"/>
                <a:gd name="T9" fmla="*/ 0 h 86"/>
                <a:gd name="T10" fmla="*/ 0 w 147"/>
                <a:gd name="T11" fmla="*/ 4 h 86"/>
                <a:gd name="T12" fmla="*/ 39 w 147"/>
                <a:gd name="T13" fmla="*/ 70 h 86"/>
                <a:gd name="T14" fmla="*/ 36 w 147"/>
                <a:gd name="T15" fmla="*/ 75 h 86"/>
                <a:gd name="T16" fmla="*/ 74 w 147"/>
                <a:gd name="T17" fmla="*/ 86 h 86"/>
                <a:gd name="T18" fmla="*/ 112 w 147"/>
                <a:gd name="T19" fmla="*/ 7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7" h="86">
                  <a:moveTo>
                    <a:pt x="112" y="75"/>
                  </a:moveTo>
                  <a:cubicBezTo>
                    <a:pt x="112" y="73"/>
                    <a:pt x="110" y="71"/>
                    <a:pt x="108" y="70"/>
                  </a:cubicBezTo>
                  <a:cubicBezTo>
                    <a:pt x="132" y="57"/>
                    <a:pt x="147" y="31"/>
                    <a:pt x="147" y="4"/>
                  </a:cubicBezTo>
                  <a:cubicBezTo>
                    <a:pt x="147" y="1"/>
                    <a:pt x="145" y="0"/>
                    <a:pt x="143" y="0"/>
                  </a:cubicBezTo>
                  <a:cubicBezTo>
                    <a:pt x="4" y="0"/>
                    <a:pt x="4" y="0"/>
                    <a:pt x="4" y="0"/>
                  </a:cubicBezTo>
                  <a:cubicBezTo>
                    <a:pt x="2" y="0"/>
                    <a:pt x="0" y="1"/>
                    <a:pt x="0" y="4"/>
                  </a:cubicBezTo>
                  <a:cubicBezTo>
                    <a:pt x="0" y="31"/>
                    <a:pt x="16" y="57"/>
                    <a:pt x="39" y="70"/>
                  </a:cubicBezTo>
                  <a:cubicBezTo>
                    <a:pt x="37" y="71"/>
                    <a:pt x="36" y="73"/>
                    <a:pt x="36" y="75"/>
                  </a:cubicBezTo>
                  <a:cubicBezTo>
                    <a:pt x="36" y="85"/>
                    <a:pt x="60" y="86"/>
                    <a:pt x="74" y="86"/>
                  </a:cubicBezTo>
                  <a:cubicBezTo>
                    <a:pt x="88" y="86"/>
                    <a:pt x="112" y="85"/>
                    <a:pt x="112"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3" name="Freeform 43"/>
            <p:cNvSpPr/>
            <p:nvPr/>
          </p:nvSpPr>
          <p:spPr bwMode="auto">
            <a:xfrm>
              <a:off x="5214" y="2024"/>
              <a:ext cx="15" cy="54"/>
            </a:xfrm>
            <a:custGeom>
              <a:avLst/>
              <a:gdLst>
                <a:gd name="T0" fmla="*/ 4 w 8"/>
                <a:gd name="T1" fmla="*/ 30 h 30"/>
                <a:gd name="T2" fmla="*/ 8 w 8"/>
                <a:gd name="T3" fmla="*/ 26 h 30"/>
                <a:gd name="T4" fmla="*/ 8 w 8"/>
                <a:gd name="T5" fmla="*/ 4 h 30"/>
                <a:gd name="T6" fmla="*/ 4 w 8"/>
                <a:gd name="T7" fmla="*/ 0 h 30"/>
                <a:gd name="T8" fmla="*/ 0 w 8"/>
                <a:gd name="T9" fmla="*/ 4 h 30"/>
                <a:gd name="T10" fmla="*/ 0 w 8"/>
                <a:gd name="T11" fmla="*/ 26 h 30"/>
                <a:gd name="T12" fmla="*/ 4 w 8"/>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8" h="30">
                  <a:moveTo>
                    <a:pt x="4" y="30"/>
                  </a:moveTo>
                  <a:cubicBezTo>
                    <a:pt x="6" y="30"/>
                    <a:pt x="8" y="28"/>
                    <a:pt x="8" y="26"/>
                  </a:cubicBezTo>
                  <a:cubicBezTo>
                    <a:pt x="8" y="4"/>
                    <a:pt x="8" y="4"/>
                    <a:pt x="8" y="4"/>
                  </a:cubicBezTo>
                  <a:cubicBezTo>
                    <a:pt x="8" y="1"/>
                    <a:pt x="6" y="0"/>
                    <a:pt x="4" y="0"/>
                  </a:cubicBezTo>
                  <a:cubicBezTo>
                    <a:pt x="2" y="0"/>
                    <a:pt x="0" y="1"/>
                    <a:pt x="0" y="4"/>
                  </a:cubicBezTo>
                  <a:cubicBezTo>
                    <a:pt x="0" y="26"/>
                    <a:pt x="0" y="26"/>
                    <a:pt x="0" y="26"/>
                  </a:cubicBezTo>
                  <a:cubicBezTo>
                    <a:pt x="0" y="28"/>
                    <a:pt x="2"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4" name="Freeform 44"/>
            <p:cNvSpPr/>
            <p:nvPr/>
          </p:nvSpPr>
          <p:spPr bwMode="auto">
            <a:xfrm>
              <a:off x="5172" y="1993"/>
              <a:ext cx="15" cy="85"/>
            </a:xfrm>
            <a:custGeom>
              <a:avLst/>
              <a:gdLst>
                <a:gd name="T0" fmla="*/ 4 w 8"/>
                <a:gd name="T1" fmla="*/ 47 h 47"/>
                <a:gd name="T2" fmla="*/ 8 w 8"/>
                <a:gd name="T3" fmla="*/ 43 h 47"/>
                <a:gd name="T4" fmla="*/ 8 w 8"/>
                <a:gd name="T5" fmla="*/ 4 h 47"/>
                <a:gd name="T6" fmla="*/ 4 w 8"/>
                <a:gd name="T7" fmla="*/ 0 h 47"/>
                <a:gd name="T8" fmla="*/ 0 w 8"/>
                <a:gd name="T9" fmla="*/ 4 h 47"/>
                <a:gd name="T10" fmla="*/ 0 w 8"/>
                <a:gd name="T11" fmla="*/ 43 h 47"/>
                <a:gd name="T12" fmla="*/ 4 w 8"/>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8" h="47">
                  <a:moveTo>
                    <a:pt x="4" y="47"/>
                  </a:moveTo>
                  <a:cubicBezTo>
                    <a:pt x="6" y="47"/>
                    <a:pt x="8" y="45"/>
                    <a:pt x="8" y="43"/>
                  </a:cubicBezTo>
                  <a:cubicBezTo>
                    <a:pt x="8" y="4"/>
                    <a:pt x="8" y="4"/>
                    <a:pt x="8" y="4"/>
                  </a:cubicBezTo>
                  <a:cubicBezTo>
                    <a:pt x="8" y="2"/>
                    <a:pt x="6" y="0"/>
                    <a:pt x="4" y="0"/>
                  </a:cubicBezTo>
                  <a:cubicBezTo>
                    <a:pt x="2" y="0"/>
                    <a:pt x="0" y="2"/>
                    <a:pt x="0" y="4"/>
                  </a:cubicBezTo>
                  <a:cubicBezTo>
                    <a:pt x="0" y="43"/>
                    <a:pt x="0" y="43"/>
                    <a:pt x="0" y="43"/>
                  </a:cubicBezTo>
                  <a:cubicBezTo>
                    <a:pt x="0" y="45"/>
                    <a:pt x="2" y="47"/>
                    <a:pt x="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5" name="Freeform 45"/>
            <p:cNvSpPr/>
            <p:nvPr/>
          </p:nvSpPr>
          <p:spPr bwMode="auto">
            <a:xfrm>
              <a:off x="5129" y="2024"/>
              <a:ext cx="14" cy="54"/>
            </a:xfrm>
            <a:custGeom>
              <a:avLst/>
              <a:gdLst>
                <a:gd name="T0" fmla="*/ 4 w 8"/>
                <a:gd name="T1" fmla="*/ 30 h 30"/>
                <a:gd name="T2" fmla="*/ 8 w 8"/>
                <a:gd name="T3" fmla="*/ 26 h 30"/>
                <a:gd name="T4" fmla="*/ 8 w 8"/>
                <a:gd name="T5" fmla="*/ 4 h 30"/>
                <a:gd name="T6" fmla="*/ 4 w 8"/>
                <a:gd name="T7" fmla="*/ 0 h 30"/>
                <a:gd name="T8" fmla="*/ 0 w 8"/>
                <a:gd name="T9" fmla="*/ 4 h 30"/>
                <a:gd name="T10" fmla="*/ 0 w 8"/>
                <a:gd name="T11" fmla="*/ 26 h 30"/>
                <a:gd name="T12" fmla="*/ 4 w 8"/>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8" h="30">
                  <a:moveTo>
                    <a:pt x="4" y="30"/>
                  </a:moveTo>
                  <a:cubicBezTo>
                    <a:pt x="7" y="30"/>
                    <a:pt x="8" y="28"/>
                    <a:pt x="8" y="26"/>
                  </a:cubicBezTo>
                  <a:cubicBezTo>
                    <a:pt x="8" y="4"/>
                    <a:pt x="8" y="4"/>
                    <a:pt x="8" y="4"/>
                  </a:cubicBezTo>
                  <a:cubicBezTo>
                    <a:pt x="8" y="1"/>
                    <a:pt x="7" y="0"/>
                    <a:pt x="4" y="0"/>
                  </a:cubicBezTo>
                  <a:cubicBezTo>
                    <a:pt x="2" y="0"/>
                    <a:pt x="0" y="1"/>
                    <a:pt x="0" y="4"/>
                  </a:cubicBezTo>
                  <a:cubicBezTo>
                    <a:pt x="0" y="26"/>
                    <a:pt x="0" y="26"/>
                    <a:pt x="0" y="26"/>
                  </a:cubicBezTo>
                  <a:cubicBezTo>
                    <a:pt x="0" y="28"/>
                    <a:pt x="2" y="30"/>
                    <a:pt x="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6" name="Freeform 46"/>
            <p:cNvSpPr/>
            <p:nvPr/>
          </p:nvSpPr>
          <p:spPr bwMode="auto">
            <a:xfrm>
              <a:off x="5138" y="2171"/>
              <a:ext cx="258" cy="171"/>
            </a:xfrm>
            <a:custGeom>
              <a:avLst/>
              <a:gdLst>
                <a:gd name="T0" fmla="*/ 141 w 142"/>
                <a:gd name="T1" fmla="*/ 26 h 94"/>
                <a:gd name="T2" fmla="*/ 136 w 142"/>
                <a:gd name="T3" fmla="*/ 24 h 94"/>
                <a:gd name="T4" fmla="*/ 89 w 142"/>
                <a:gd name="T5" fmla="*/ 40 h 94"/>
                <a:gd name="T6" fmla="*/ 130 w 142"/>
                <a:gd name="T7" fmla="*/ 8 h 94"/>
                <a:gd name="T8" fmla="*/ 131 w 142"/>
                <a:gd name="T9" fmla="*/ 3 h 94"/>
                <a:gd name="T10" fmla="*/ 125 w 142"/>
                <a:gd name="T11" fmla="*/ 2 h 94"/>
                <a:gd name="T12" fmla="*/ 65 w 142"/>
                <a:gd name="T13" fmla="*/ 49 h 94"/>
                <a:gd name="T14" fmla="*/ 3 w 142"/>
                <a:gd name="T15" fmla="*/ 71 h 94"/>
                <a:gd name="T16" fmla="*/ 1 w 142"/>
                <a:gd name="T17" fmla="*/ 76 h 94"/>
                <a:gd name="T18" fmla="*/ 4 w 142"/>
                <a:gd name="T19" fmla="*/ 78 h 94"/>
                <a:gd name="T20" fmla="*/ 6 w 142"/>
                <a:gd name="T21" fmla="*/ 78 h 94"/>
                <a:gd name="T22" fmla="*/ 45 w 142"/>
                <a:gd name="T23" fmla="*/ 64 h 94"/>
                <a:gd name="T24" fmla="*/ 16 w 142"/>
                <a:gd name="T25" fmla="*/ 87 h 94"/>
                <a:gd name="T26" fmla="*/ 15 w 142"/>
                <a:gd name="T27" fmla="*/ 93 h 94"/>
                <a:gd name="T28" fmla="*/ 18 w 142"/>
                <a:gd name="T29" fmla="*/ 94 h 94"/>
                <a:gd name="T30" fmla="*/ 21 w 142"/>
                <a:gd name="T31" fmla="*/ 94 h 94"/>
                <a:gd name="T32" fmla="*/ 69 w 142"/>
                <a:gd name="T33" fmla="*/ 56 h 94"/>
                <a:gd name="T34" fmla="*/ 139 w 142"/>
                <a:gd name="T35" fmla="*/ 31 h 94"/>
                <a:gd name="T36" fmla="*/ 141 w 142"/>
                <a:gd name="T37" fmla="*/ 2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2" h="94">
                  <a:moveTo>
                    <a:pt x="141" y="26"/>
                  </a:moveTo>
                  <a:cubicBezTo>
                    <a:pt x="140" y="24"/>
                    <a:pt x="138" y="23"/>
                    <a:pt x="136" y="24"/>
                  </a:cubicBezTo>
                  <a:cubicBezTo>
                    <a:pt x="89" y="40"/>
                    <a:pt x="89" y="40"/>
                    <a:pt x="89" y="40"/>
                  </a:cubicBezTo>
                  <a:cubicBezTo>
                    <a:pt x="130" y="8"/>
                    <a:pt x="130" y="8"/>
                    <a:pt x="130" y="8"/>
                  </a:cubicBezTo>
                  <a:cubicBezTo>
                    <a:pt x="132" y="7"/>
                    <a:pt x="132" y="4"/>
                    <a:pt x="131" y="3"/>
                  </a:cubicBezTo>
                  <a:cubicBezTo>
                    <a:pt x="129" y="1"/>
                    <a:pt x="127" y="0"/>
                    <a:pt x="125" y="2"/>
                  </a:cubicBezTo>
                  <a:cubicBezTo>
                    <a:pt x="65" y="49"/>
                    <a:pt x="65" y="49"/>
                    <a:pt x="65" y="49"/>
                  </a:cubicBezTo>
                  <a:cubicBezTo>
                    <a:pt x="3" y="71"/>
                    <a:pt x="3" y="71"/>
                    <a:pt x="3" y="71"/>
                  </a:cubicBezTo>
                  <a:cubicBezTo>
                    <a:pt x="1" y="71"/>
                    <a:pt x="0" y="74"/>
                    <a:pt x="1" y="76"/>
                  </a:cubicBezTo>
                  <a:cubicBezTo>
                    <a:pt x="1" y="77"/>
                    <a:pt x="3" y="78"/>
                    <a:pt x="4" y="78"/>
                  </a:cubicBezTo>
                  <a:cubicBezTo>
                    <a:pt x="5" y="78"/>
                    <a:pt x="5" y="78"/>
                    <a:pt x="6" y="78"/>
                  </a:cubicBezTo>
                  <a:cubicBezTo>
                    <a:pt x="45" y="64"/>
                    <a:pt x="45" y="64"/>
                    <a:pt x="45" y="64"/>
                  </a:cubicBezTo>
                  <a:cubicBezTo>
                    <a:pt x="16" y="87"/>
                    <a:pt x="16" y="87"/>
                    <a:pt x="16" y="87"/>
                  </a:cubicBezTo>
                  <a:cubicBezTo>
                    <a:pt x="14" y="89"/>
                    <a:pt x="14" y="91"/>
                    <a:pt x="15" y="93"/>
                  </a:cubicBezTo>
                  <a:cubicBezTo>
                    <a:pt x="16" y="94"/>
                    <a:pt x="17" y="94"/>
                    <a:pt x="18" y="94"/>
                  </a:cubicBezTo>
                  <a:cubicBezTo>
                    <a:pt x="19" y="94"/>
                    <a:pt x="20" y="94"/>
                    <a:pt x="21" y="94"/>
                  </a:cubicBezTo>
                  <a:cubicBezTo>
                    <a:pt x="69" y="56"/>
                    <a:pt x="69" y="56"/>
                    <a:pt x="69" y="56"/>
                  </a:cubicBezTo>
                  <a:cubicBezTo>
                    <a:pt x="139" y="31"/>
                    <a:pt x="139" y="31"/>
                    <a:pt x="139" y="31"/>
                  </a:cubicBezTo>
                  <a:cubicBezTo>
                    <a:pt x="141" y="30"/>
                    <a:pt x="142" y="28"/>
                    <a:pt x="14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7" name="Freeform 47"/>
            <p:cNvSpPr/>
            <p:nvPr/>
          </p:nvSpPr>
          <p:spPr bwMode="auto">
            <a:xfrm>
              <a:off x="4385" y="1993"/>
              <a:ext cx="149" cy="116"/>
            </a:xfrm>
            <a:custGeom>
              <a:avLst/>
              <a:gdLst>
                <a:gd name="T0" fmla="*/ 82 w 82"/>
                <a:gd name="T1" fmla="*/ 64 h 64"/>
                <a:gd name="T2" fmla="*/ 82 w 82"/>
                <a:gd name="T3" fmla="*/ 59 h 64"/>
                <a:gd name="T4" fmla="*/ 41 w 82"/>
                <a:gd name="T5" fmla="*/ 0 h 64"/>
                <a:gd name="T6" fmla="*/ 0 w 82"/>
                <a:gd name="T7" fmla="*/ 59 h 64"/>
                <a:gd name="T8" fmla="*/ 0 w 82"/>
                <a:gd name="T9" fmla="*/ 64 h 64"/>
                <a:gd name="T10" fmla="*/ 82 w 82"/>
                <a:gd name="T11" fmla="*/ 64 h 64"/>
              </a:gdLst>
              <a:ahLst/>
              <a:cxnLst>
                <a:cxn ang="0">
                  <a:pos x="T0" y="T1"/>
                </a:cxn>
                <a:cxn ang="0">
                  <a:pos x="T2" y="T3"/>
                </a:cxn>
                <a:cxn ang="0">
                  <a:pos x="T4" y="T5"/>
                </a:cxn>
                <a:cxn ang="0">
                  <a:pos x="T6" y="T7"/>
                </a:cxn>
                <a:cxn ang="0">
                  <a:pos x="T8" y="T9"/>
                </a:cxn>
                <a:cxn ang="0">
                  <a:pos x="T10" y="T11"/>
                </a:cxn>
              </a:cxnLst>
              <a:rect l="0" t="0" r="r" b="b"/>
              <a:pathLst>
                <a:path w="82" h="64">
                  <a:moveTo>
                    <a:pt x="82" y="64"/>
                  </a:moveTo>
                  <a:cubicBezTo>
                    <a:pt x="82" y="62"/>
                    <a:pt x="82" y="61"/>
                    <a:pt x="82" y="59"/>
                  </a:cubicBezTo>
                  <a:cubicBezTo>
                    <a:pt x="82" y="27"/>
                    <a:pt x="64" y="0"/>
                    <a:pt x="41" y="0"/>
                  </a:cubicBezTo>
                  <a:cubicBezTo>
                    <a:pt x="18" y="0"/>
                    <a:pt x="0" y="27"/>
                    <a:pt x="0" y="59"/>
                  </a:cubicBezTo>
                  <a:cubicBezTo>
                    <a:pt x="0" y="61"/>
                    <a:pt x="0" y="62"/>
                    <a:pt x="0" y="64"/>
                  </a:cubicBezTo>
                  <a:lnTo>
                    <a:pt x="82"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8" name="Freeform 48"/>
            <p:cNvSpPr/>
            <p:nvPr/>
          </p:nvSpPr>
          <p:spPr bwMode="auto">
            <a:xfrm>
              <a:off x="4340" y="2136"/>
              <a:ext cx="239" cy="206"/>
            </a:xfrm>
            <a:custGeom>
              <a:avLst/>
              <a:gdLst>
                <a:gd name="T0" fmla="*/ 132 w 132"/>
                <a:gd name="T1" fmla="*/ 4 h 113"/>
                <a:gd name="T2" fmla="*/ 128 w 132"/>
                <a:gd name="T3" fmla="*/ 0 h 113"/>
                <a:gd name="T4" fmla="*/ 4 w 132"/>
                <a:gd name="T5" fmla="*/ 0 h 113"/>
                <a:gd name="T6" fmla="*/ 0 w 132"/>
                <a:gd name="T7" fmla="*/ 4 h 113"/>
                <a:gd name="T8" fmla="*/ 60 w 132"/>
                <a:gd name="T9" fmla="*/ 70 h 113"/>
                <a:gd name="T10" fmla="*/ 60 w 132"/>
                <a:gd name="T11" fmla="*/ 105 h 113"/>
                <a:gd name="T12" fmla="*/ 45 w 132"/>
                <a:gd name="T13" fmla="*/ 105 h 113"/>
                <a:gd name="T14" fmla="*/ 41 w 132"/>
                <a:gd name="T15" fmla="*/ 109 h 113"/>
                <a:gd name="T16" fmla="*/ 45 w 132"/>
                <a:gd name="T17" fmla="*/ 113 h 113"/>
                <a:gd name="T18" fmla="*/ 87 w 132"/>
                <a:gd name="T19" fmla="*/ 113 h 113"/>
                <a:gd name="T20" fmla="*/ 91 w 132"/>
                <a:gd name="T21" fmla="*/ 109 h 113"/>
                <a:gd name="T22" fmla="*/ 87 w 132"/>
                <a:gd name="T23" fmla="*/ 105 h 113"/>
                <a:gd name="T24" fmla="*/ 71 w 132"/>
                <a:gd name="T25" fmla="*/ 105 h 113"/>
                <a:gd name="T26" fmla="*/ 71 w 132"/>
                <a:gd name="T27" fmla="*/ 70 h 113"/>
                <a:gd name="T28" fmla="*/ 132 w 132"/>
                <a:gd name="T29" fmla="*/ 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 h="113">
                  <a:moveTo>
                    <a:pt x="132" y="4"/>
                  </a:moveTo>
                  <a:cubicBezTo>
                    <a:pt x="132" y="2"/>
                    <a:pt x="130" y="0"/>
                    <a:pt x="128" y="0"/>
                  </a:cubicBezTo>
                  <a:cubicBezTo>
                    <a:pt x="4" y="0"/>
                    <a:pt x="4" y="0"/>
                    <a:pt x="4" y="0"/>
                  </a:cubicBezTo>
                  <a:cubicBezTo>
                    <a:pt x="2" y="0"/>
                    <a:pt x="0" y="2"/>
                    <a:pt x="0" y="4"/>
                  </a:cubicBezTo>
                  <a:cubicBezTo>
                    <a:pt x="0" y="39"/>
                    <a:pt x="26" y="67"/>
                    <a:pt x="60" y="70"/>
                  </a:cubicBezTo>
                  <a:cubicBezTo>
                    <a:pt x="60" y="105"/>
                    <a:pt x="60" y="105"/>
                    <a:pt x="60" y="105"/>
                  </a:cubicBezTo>
                  <a:cubicBezTo>
                    <a:pt x="45" y="105"/>
                    <a:pt x="45" y="105"/>
                    <a:pt x="45" y="105"/>
                  </a:cubicBezTo>
                  <a:cubicBezTo>
                    <a:pt x="43" y="105"/>
                    <a:pt x="41" y="107"/>
                    <a:pt x="41" y="109"/>
                  </a:cubicBezTo>
                  <a:cubicBezTo>
                    <a:pt x="41" y="112"/>
                    <a:pt x="43" y="113"/>
                    <a:pt x="45" y="113"/>
                  </a:cubicBezTo>
                  <a:cubicBezTo>
                    <a:pt x="87" y="113"/>
                    <a:pt x="87" y="113"/>
                    <a:pt x="87" y="113"/>
                  </a:cubicBezTo>
                  <a:cubicBezTo>
                    <a:pt x="89" y="113"/>
                    <a:pt x="91" y="112"/>
                    <a:pt x="91" y="109"/>
                  </a:cubicBezTo>
                  <a:cubicBezTo>
                    <a:pt x="91" y="107"/>
                    <a:pt x="89" y="105"/>
                    <a:pt x="87" y="105"/>
                  </a:cubicBezTo>
                  <a:cubicBezTo>
                    <a:pt x="71" y="105"/>
                    <a:pt x="71" y="105"/>
                    <a:pt x="71" y="105"/>
                  </a:cubicBezTo>
                  <a:cubicBezTo>
                    <a:pt x="71" y="70"/>
                    <a:pt x="71" y="70"/>
                    <a:pt x="71" y="70"/>
                  </a:cubicBezTo>
                  <a:cubicBezTo>
                    <a:pt x="105" y="67"/>
                    <a:pt x="132" y="39"/>
                    <a:pt x="13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49" name="Freeform 49"/>
            <p:cNvSpPr>
              <a:spLocks noEditPoints="1"/>
            </p:cNvSpPr>
            <p:nvPr/>
          </p:nvSpPr>
          <p:spPr bwMode="auto">
            <a:xfrm>
              <a:off x="5807" y="2832"/>
              <a:ext cx="349" cy="202"/>
            </a:xfrm>
            <a:custGeom>
              <a:avLst/>
              <a:gdLst>
                <a:gd name="T0" fmla="*/ 96 w 192"/>
                <a:gd name="T1" fmla="*/ 0 h 111"/>
                <a:gd name="T2" fmla="*/ 0 w 192"/>
                <a:gd name="T3" fmla="*/ 56 h 111"/>
                <a:gd name="T4" fmla="*/ 96 w 192"/>
                <a:gd name="T5" fmla="*/ 111 h 111"/>
                <a:gd name="T6" fmla="*/ 192 w 192"/>
                <a:gd name="T7" fmla="*/ 56 h 111"/>
                <a:gd name="T8" fmla="*/ 96 w 192"/>
                <a:gd name="T9" fmla="*/ 0 h 111"/>
                <a:gd name="T10" fmla="*/ 147 w 192"/>
                <a:gd name="T11" fmla="*/ 49 h 111"/>
                <a:gd name="T12" fmla="*/ 143 w 192"/>
                <a:gd name="T13" fmla="*/ 52 h 111"/>
                <a:gd name="T14" fmla="*/ 146 w 192"/>
                <a:gd name="T15" fmla="*/ 55 h 111"/>
                <a:gd name="T16" fmla="*/ 153 w 192"/>
                <a:gd name="T17" fmla="*/ 72 h 111"/>
                <a:gd name="T18" fmla="*/ 152 w 192"/>
                <a:gd name="T19" fmla="*/ 74 h 111"/>
                <a:gd name="T20" fmla="*/ 128 w 192"/>
                <a:gd name="T21" fmla="*/ 53 h 111"/>
                <a:gd name="T22" fmla="*/ 153 w 192"/>
                <a:gd name="T23" fmla="*/ 35 h 111"/>
                <a:gd name="T24" fmla="*/ 153 w 192"/>
                <a:gd name="T25" fmla="*/ 41 h 111"/>
                <a:gd name="T26" fmla="*/ 147 w 192"/>
                <a:gd name="T27" fmla="*/ 49 h 111"/>
                <a:gd name="T28" fmla="*/ 124 w 192"/>
                <a:gd name="T29" fmla="*/ 53 h 111"/>
                <a:gd name="T30" fmla="*/ 124 w 192"/>
                <a:gd name="T31" fmla="*/ 53 h 111"/>
                <a:gd name="T32" fmla="*/ 70 w 192"/>
                <a:gd name="T33" fmla="*/ 73 h 111"/>
                <a:gd name="T34" fmla="*/ 70 w 192"/>
                <a:gd name="T35" fmla="*/ 73 h 111"/>
                <a:gd name="T36" fmla="*/ 29 w 192"/>
                <a:gd name="T37" fmla="*/ 46 h 111"/>
                <a:gd name="T38" fmla="*/ 68 w 192"/>
                <a:gd name="T39" fmla="*/ 29 h 111"/>
                <a:gd name="T40" fmla="*/ 123 w 192"/>
                <a:gd name="T41" fmla="*/ 53 h 111"/>
                <a:gd name="T42" fmla="*/ 124 w 192"/>
                <a:gd name="T43"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111">
                  <a:moveTo>
                    <a:pt x="96" y="0"/>
                  </a:moveTo>
                  <a:cubicBezTo>
                    <a:pt x="42" y="0"/>
                    <a:pt x="0" y="24"/>
                    <a:pt x="0" y="56"/>
                  </a:cubicBezTo>
                  <a:cubicBezTo>
                    <a:pt x="0" y="87"/>
                    <a:pt x="42" y="111"/>
                    <a:pt x="96" y="111"/>
                  </a:cubicBezTo>
                  <a:cubicBezTo>
                    <a:pt x="150" y="111"/>
                    <a:pt x="192" y="87"/>
                    <a:pt x="192" y="56"/>
                  </a:cubicBezTo>
                  <a:cubicBezTo>
                    <a:pt x="192" y="24"/>
                    <a:pt x="150" y="0"/>
                    <a:pt x="96" y="0"/>
                  </a:cubicBezTo>
                  <a:close/>
                  <a:moveTo>
                    <a:pt x="147" y="49"/>
                  </a:moveTo>
                  <a:cubicBezTo>
                    <a:pt x="143" y="52"/>
                    <a:pt x="143" y="52"/>
                    <a:pt x="143" y="52"/>
                  </a:cubicBezTo>
                  <a:cubicBezTo>
                    <a:pt x="146" y="55"/>
                    <a:pt x="146" y="55"/>
                    <a:pt x="146" y="55"/>
                  </a:cubicBezTo>
                  <a:cubicBezTo>
                    <a:pt x="148" y="58"/>
                    <a:pt x="153" y="66"/>
                    <a:pt x="153" y="72"/>
                  </a:cubicBezTo>
                  <a:cubicBezTo>
                    <a:pt x="153" y="73"/>
                    <a:pt x="153" y="73"/>
                    <a:pt x="152" y="74"/>
                  </a:cubicBezTo>
                  <a:cubicBezTo>
                    <a:pt x="128" y="53"/>
                    <a:pt x="128" y="53"/>
                    <a:pt x="128" y="53"/>
                  </a:cubicBezTo>
                  <a:cubicBezTo>
                    <a:pt x="153" y="35"/>
                    <a:pt x="153" y="35"/>
                    <a:pt x="153" y="35"/>
                  </a:cubicBezTo>
                  <a:cubicBezTo>
                    <a:pt x="154" y="36"/>
                    <a:pt x="154" y="39"/>
                    <a:pt x="153" y="41"/>
                  </a:cubicBezTo>
                  <a:cubicBezTo>
                    <a:pt x="153" y="44"/>
                    <a:pt x="150" y="47"/>
                    <a:pt x="147" y="49"/>
                  </a:cubicBezTo>
                  <a:close/>
                  <a:moveTo>
                    <a:pt x="124" y="53"/>
                  </a:moveTo>
                  <a:cubicBezTo>
                    <a:pt x="124" y="53"/>
                    <a:pt x="124" y="53"/>
                    <a:pt x="124" y="53"/>
                  </a:cubicBezTo>
                  <a:cubicBezTo>
                    <a:pt x="123" y="54"/>
                    <a:pt x="96" y="73"/>
                    <a:pt x="70" y="73"/>
                  </a:cubicBezTo>
                  <a:cubicBezTo>
                    <a:pt x="70" y="73"/>
                    <a:pt x="70" y="73"/>
                    <a:pt x="70" y="73"/>
                  </a:cubicBezTo>
                  <a:cubicBezTo>
                    <a:pt x="51" y="73"/>
                    <a:pt x="38" y="64"/>
                    <a:pt x="29" y="46"/>
                  </a:cubicBezTo>
                  <a:cubicBezTo>
                    <a:pt x="33" y="41"/>
                    <a:pt x="47" y="29"/>
                    <a:pt x="68" y="29"/>
                  </a:cubicBezTo>
                  <a:cubicBezTo>
                    <a:pt x="86" y="29"/>
                    <a:pt x="104" y="37"/>
                    <a:pt x="123" y="53"/>
                  </a:cubicBezTo>
                  <a:lnTo>
                    <a:pt x="124" y="5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0" name="Freeform 50"/>
            <p:cNvSpPr/>
            <p:nvPr/>
          </p:nvSpPr>
          <p:spPr bwMode="auto">
            <a:xfrm>
              <a:off x="5889" y="2908"/>
              <a:ext cx="16" cy="17"/>
            </a:xfrm>
            <a:custGeom>
              <a:avLst/>
              <a:gdLst>
                <a:gd name="T0" fmla="*/ 3 w 9"/>
                <a:gd name="T1" fmla="*/ 1 h 9"/>
                <a:gd name="T2" fmla="*/ 1 w 9"/>
                <a:gd name="T3" fmla="*/ 6 h 9"/>
                <a:gd name="T4" fmla="*/ 6 w 9"/>
                <a:gd name="T5" fmla="*/ 8 h 9"/>
                <a:gd name="T6" fmla="*/ 8 w 9"/>
                <a:gd name="T7" fmla="*/ 3 h 9"/>
                <a:gd name="T8" fmla="*/ 3 w 9"/>
                <a:gd name="T9" fmla="*/ 1 h 9"/>
              </a:gdLst>
              <a:ahLst/>
              <a:cxnLst>
                <a:cxn ang="0">
                  <a:pos x="T0" y="T1"/>
                </a:cxn>
                <a:cxn ang="0">
                  <a:pos x="T2" y="T3"/>
                </a:cxn>
                <a:cxn ang="0">
                  <a:pos x="T4" y="T5"/>
                </a:cxn>
                <a:cxn ang="0">
                  <a:pos x="T6" y="T7"/>
                </a:cxn>
                <a:cxn ang="0">
                  <a:pos x="T8" y="T9"/>
                </a:cxn>
              </a:cxnLst>
              <a:rect l="0" t="0" r="r" b="b"/>
              <a:pathLst>
                <a:path w="9" h="9">
                  <a:moveTo>
                    <a:pt x="3" y="1"/>
                  </a:moveTo>
                  <a:cubicBezTo>
                    <a:pt x="1" y="2"/>
                    <a:pt x="0" y="4"/>
                    <a:pt x="1" y="6"/>
                  </a:cubicBezTo>
                  <a:cubicBezTo>
                    <a:pt x="2" y="8"/>
                    <a:pt x="4" y="9"/>
                    <a:pt x="6" y="8"/>
                  </a:cubicBezTo>
                  <a:cubicBezTo>
                    <a:pt x="8" y="8"/>
                    <a:pt x="9" y="5"/>
                    <a:pt x="8" y="3"/>
                  </a:cubicBezTo>
                  <a:cubicBezTo>
                    <a:pt x="7" y="1"/>
                    <a:pt x="5"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1" name="Freeform 51"/>
            <p:cNvSpPr>
              <a:spLocks noEditPoints="1"/>
            </p:cNvSpPr>
            <p:nvPr/>
          </p:nvSpPr>
          <p:spPr bwMode="auto">
            <a:xfrm>
              <a:off x="5033" y="2759"/>
              <a:ext cx="212" cy="197"/>
            </a:xfrm>
            <a:custGeom>
              <a:avLst/>
              <a:gdLst>
                <a:gd name="T0" fmla="*/ 90 w 117"/>
                <a:gd name="T1" fmla="*/ 82 h 108"/>
                <a:gd name="T2" fmla="*/ 114 w 117"/>
                <a:gd name="T3" fmla="*/ 42 h 108"/>
                <a:gd name="T4" fmla="*/ 107 w 117"/>
                <a:gd name="T5" fmla="*/ 8 h 108"/>
                <a:gd name="T6" fmla="*/ 85 w 117"/>
                <a:gd name="T7" fmla="*/ 0 h 108"/>
                <a:gd name="T8" fmla="*/ 33 w 117"/>
                <a:gd name="T9" fmla="*/ 25 h 108"/>
                <a:gd name="T10" fmla="*/ 16 w 117"/>
                <a:gd name="T11" fmla="*/ 99 h 108"/>
                <a:gd name="T12" fmla="*/ 38 w 117"/>
                <a:gd name="T13" fmla="*/ 108 h 108"/>
                <a:gd name="T14" fmla="*/ 90 w 117"/>
                <a:gd name="T15" fmla="*/ 82 h 108"/>
                <a:gd name="T16" fmla="*/ 72 w 117"/>
                <a:gd name="T17" fmla="*/ 33 h 108"/>
                <a:gd name="T18" fmla="*/ 80 w 117"/>
                <a:gd name="T19" fmla="*/ 31 h 108"/>
                <a:gd name="T20" fmla="*/ 78 w 117"/>
                <a:gd name="T21" fmla="*/ 38 h 108"/>
                <a:gd name="T22" fmla="*/ 71 w 117"/>
                <a:gd name="T23" fmla="*/ 40 h 108"/>
                <a:gd name="T24" fmla="*/ 72 w 117"/>
                <a:gd name="T25" fmla="*/ 33 h 108"/>
                <a:gd name="T26" fmla="*/ 65 w 117"/>
                <a:gd name="T27" fmla="*/ 59 h 108"/>
                <a:gd name="T28" fmla="*/ 72 w 117"/>
                <a:gd name="T29" fmla="*/ 57 h 108"/>
                <a:gd name="T30" fmla="*/ 71 w 117"/>
                <a:gd name="T31" fmla="*/ 64 h 108"/>
                <a:gd name="T32" fmla="*/ 63 w 117"/>
                <a:gd name="T33" fmla="*/ 66 h 108"/>
                <a:gd name="T34" fmla="*/ 65 w 117"/>
                <a:gd name="T35" fmla="*/ 59 h 108"/>
                <a:gd name="T36" fmla="*/ 44 w 117"/>
                <a:gd name="T37" fmla="*/ 45 h 108"/>
                <a:gd name="T38" fmla="*/ 51 w 117"/>
                <a:gd name="T39" fmla="*/ 44 h 108"/>
                <a:gd name="T40" fmla="*/ 50 w 117"/>
                <a:gd name="T41" fmla="*/ 51 h 108"/>
                <a:gd name="T42" fmla="*/ 42 w 117"/>
                <a:gd name="T43" fmla="*/ 52 h 108"/>
                <a:gd name="T44" fmla="*/ 44 w 117"/>
                <a:gd name="T45" fmla="*/ 45 h 108"/>
                <a:gd name="T46" fmla="*/ 36 w 117"/>
                <a:gd name="T47" fmla="*/ 80 h 108"/>
                <a:gd name="T48" fmla="*/ 38 w 117"/>
                <a:gd name="T49" fmla="*/ 73 h 108"/>
                <a:gd name="T50" fmla="*/ 45 w 117"/>
                <a:gd name="T51" fmla="*/ 71 h 108"/>
                <a:gd name="T52" fmla="*/ 43 w 117"/>
                <a:gd name="T53" fmla="*/ 79 h 108"/>
                <a:gd name="T54" fmla="*/ 36 w 117"/>
                <a:gd name="T55" fmla="*/ 8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7" h="108">
                  <a:moveTo>
                    <a:pt x="90" y="82"/>
                  </a:moveTo>
                  <a:cubicBezTo>
                    <a:pt x="102" y="70"/>
                    <a:pt x="110" y="56"/>
                    <a:pt x="114" y="42"/>
                  </a:cubicBezTo>
                  <a:cubicBezTo>
                    <a:pt x="117" y="28"/>
                    <a:pt x="115" y="16"/>
                    <a:pt x="107" y="8"/>
                  </a:cubicBezTo>
                  <a:cubicBezTo>
                    <a:pt x="102" y="2"/>
                    <a:pt x="94" y="0"/>
                    <a:pt x="85" y="0"/>
                  </a:cubicBezTo>
                  <a:cubicBezTo>
                    <a:pt x="68" y="0"/>
                    <a:pt x="49" y="9"/>
                    <a:pt x="33" y="25"/>
                  </a:cubicBezTo>
                  <a:cubicBezTo>
                    <a:pt x="7" y="51"/>
                    <a:pt x="0" y="83"/>
                    <a:pt x="16" y="99"/>
                  </a:cubicBezTo>
                  <a:cubicBezTo>
                    <a:pt x="21" y="105"/>
                    <a:pt x="29" y="108"/>
                    <a:pt x="38" y="108"/>
                  </a:cubicBezTo>
                  <a:cubicBezTo>
                    <a:pt x="54" y="108"/>
                    <a:pt x="74" y="98"/>
                    <a:pt x="90" y="82"/>
                  </a:cubicBezTo>
                  <a:close/>
                  <a:moveTo>
                    <a:pt x="72" y="33"/>
                  </a:moveTo>
                  <a:cubicBezTo>
                    <a:pt x="75" y="30"/>
                    <a:pt x="78" y="29"/>
                    <a:pt x="80" y="31"/>
                  </a:cubicBezTo>
                  <a:cubicBezTo>
                    <a:pt x="81" y="33"/>
                    <a:pt x="80" y="36"/>
                    <a:pt x="78" y="38"/>
                  </a:cubicBezTo>
                  <a:cubicBezTo>
                    <a:pt x="76" y="41"/>
                    <a:pt x="72" y="42"/>
                    <a:pt x="71" y="40"/>
                  </a:cubicBezTo>
                  <a:cubicBezTo>
                    <a:pt x="69" y="38"/>
                    <a:pt x="70" y="35"/>
                    <a:pt x="72" y="33"/>
                  </a:cubicBezTo>
                  <a:close/>
                  <a:moveTo>
                    <a:pt x="65" y="59"/>
                  </a:moveTo>
                  <a:cubicBezTo>
                    <a:pt x="67" y="56"/>
                    <a:pt x="71" y="56"/>
                    <a:pt x="72" y="57"/>
                  </a:cubicBezTo>
                  <a:cubicBezTo>
                    <a:pt x="74" y="59"/>
                    <a:pt x="73" y="62"/>
                    <a:pt x="71" y="64"/>
                  </a:cubicBezTo>
                  <a:cubicBezTo>
                    <a:pt x="68" y="67"/>
                    <a:pt x="65" y="68"/>
                    <a:pt x="63" y="66"/>
                  </a:cubicBezTo>
                  <a:cubicBezTo>
                    <a:pt x="62" y="64"/>
                    <a:pt x="63" y="61"/>
                    <a:pt x="65" y="59"/>
                  </a:cubicBezTo>
                  <a:close/>
                  <a:moveTo>
                    <a:pt x="44" y="45"/>
                  </a:moveTo>
                  <a:cubicBezTo>
                    <a:pt x="46" y="43"/>
                    <a:pt x="50" y="42"/>
                    <a:pt x="51" y="44"/>
                  </a:cubicBezTo>
                  <a:cubicBezTo>
                    <a:pt x="53" y="45"/>
                    <a:pt x="52" y="48"/>
                    <a:pt x="50" y="51"/>
                  </a:cubicBezTo>
                  <a:cubicBezTo>
                    <a:pt x="47" y="53"/>
                    <a:pt x="44" y="54"/>
                    <a:pt x="42" y="52"/>
                  </a:cubicBezTo>
                  <a:cubicBezTo>
                    <a:pt x="41" y="51"/>
                    <a:pt x="42" y="48"/>
                    <a:pt x="44" y="45"/>
                  </a:cubicBezTo>
                  <a:close/>
                  <a:moveTo>
                    <a:pt x="36" y="80"/>
                  </a:moveTo>
                  <a:cubicBezTo>
                    <a:pt x="34" y="79"/>
                    <a:pt x="35" y="75"/>
                    <a:pt x="38" y="73"/>
                  </a:cubicBezTo>
                  <a:cubicBezTo>
                    <a:pt x="40" y="71"/>
                    <a:pt x="43" y="70"/>
                    <a:pt x="45" y="71"/>
                  </a:cubicBezTo>
                  <a:cubicBezTo>
                    <a:pt x="47" y="73"/>
                    <a:pt x="46" y="76"/>
                    <a:pt x="43" y="79"/>
                  </a:cubicBezTo>
                  <a:cubicBezTo>
                    <a:pt x="41" y="81"/>
                    <a:pt x="38" y="82"/>
                    <a:pt x="36"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2" name="Freeform 52"/>
            <p:cNvSpPr/>
            <p:nvPr/>
          </p:nvSpPr>
          <p:spPr bwMode="auto">
            <a:xfrm>
              <a:off x="5091" y="2803"/>
              <a:ext cx="332" cy="305"/>
            </a:xfrm>
            <a:custGeom>
              <a:avLst/>
              <a:gdLst>
                <a:gd name="T0" fmla="*/ 91 w 183"/>
                <a:gd name="T1" fmla="*/ 0 h 168"/>
                <a:gd name="T2" fmla="*/ 89 w 183"/>
                <a:gd name="T3" fmla="*/ 20 h 168"/>
                <a:gd name="T4" fmla="*/ 81 w 183"/>
                <a:gd name="T5" fmla="*/ 41 h 168"/>
                <a:gd name="T6" fmla="*/ 123 w 183"/>
                <a:gd name="T7" fmla="*/ 86 h 168"/>
                <a:gd name="T8" fmla="*/ 122 w 183"/>
                <a:gd name="T9" fmla="*/ 92 h 168"/>
                <a:gd name="T10" fmla="*/ 120 w 183"/>
                <a:gd name="T11" fmla="*/ 92 h 168"/>
                <a:gd name="T12" fmla="*/ 117 w 183"/>
                <a:gd name="T13" fmla="*/ 90 h 168"/>
                <a:gd name="T14" fmla="*/ 76 w 183"/>
                <a:gd name="T15" fmla="*/ 48 h 168"/>
                <a:gd name="T16" fmla="*/ 63 w 183"/>
                <a:gd name="T17" fmla="*/ 64 h 168"/>
                <a:gd name="T18" fmla="*/ 6 w 183"/>
                <a:gd name="T19" fmla="*/ 92 h 168"/>
                <a:gd name="T20" fmla="*/ 0 w 183"/>
                <a:gd name="T21" fmla="*/ 91 h 168"/>
                <a:gd name="T22" fmla="*/ 131 w 183"/>
                <a:gd name="T23" fmla="*/ 167 h 168"/>
                <a:gd name="T24" fmla="*/ 130 w 183"/>
                <a:gd name="T25" fmla="*/ 167 h 168"/>
                <a:gd name="T26" fmla="*/ 61 w 183"/>
                <a:gd name="T27" fmla="*/ 110 h 168"/>
                <a:gd name="T28" fmla="*/ 61 w 183"/>
                <a:gd name="T29" fmla="*/ 104 h 168"/>
                <a:gd name="T30" fmla="*/ 66 w 183"/>
                <a:gd name="T31" fmla="*/ 104 h 168"/>
                <a:gd name="T32" fmla="*/ 134 w 183"/>
                <a:gd name="T33" fmla="*/ 160 h 168"/>
                <a:gd name="T34" fmla="*/ 135 w 183"/>
                <a:gd name="T35" fmla="*/ 165 h 168"/>
                <a:gd name="T36" fmla="*/ 132 w 183"/>
                <a:gd name="T37" fmla="*/ 167 h 168"/>
                <a:gd name="T38" fmla="*/ 136 w 183"/>
                <a:gd name="T39" fmla="*/ 168 h 168"/>
                <a:gd name="T40" fmla="*/ 136 w 183"/>
                <a:gd name="T41" fmla="*/ 168 h 168"/>
                <a:gd name="T42" fmla="*/ 159 w 183"/>
                <a:gd name="T43" fmla="*/ 159 h 168"/>
                <a:gd name="T44" fmla="*/ 91 w 183"/>
                <a:gd name="T4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3" h="168">
                  <a:moveTo>
                    <a:pt x="91" y="0"/>
                  </a:moveTo>
                  <a:cubicBezTo>
                    <a:pt x="92" y="7"/>
                    <a:pt x="91" y="13"/>
                    <a:pt x="89" y="20"/>
                  </a:cubicBezTo>
                  <a:cubicBezTo>
                    <a:pt x="88" y="27"/>
                    <a:pt x="85" y="34"/>
                    <a:pt x="81" y="41"/>
                  </a:cubicBezTo>
                  <a:cubicBezTo>
                    <a:pt x="92" y="51"/>
                    <a:pt x="112" y="68"/>
                    <a:pt x="123" y="86"/>
                  </a:cubicBezTo>
                  <a:cubicBezTo>
                    <a:pt x="125" y="88"/>
                    <a:pt x="124" y="91"/>
                    <a:pt x="122" y="92"/>
                  </a:cubicBezTo>
                  <a:cubicBezTo>
                    <a:pt x="121" y="92"/>
                    <a:pt x="121" y="92"/>
                    <a:pt x="120" y="92"/>
                  </a:cubicBezTo>
                  <a:cubicBezTo>
                    <a:pt x="119" y="92"/>
                    <a:pt x="117" y="92"/>
                    <a:pt x="117" y="90"/>
                  </a:cubicBezTo>
                  <a:cubicBezTo>
                    <a:pt x="106" y="74"/>
                    <a:pt x="88" y="57"/>
                    <a:pt x="76" y="48"/>
                  </a:cubicBezTo>
                  <a:cubicBezTo>
                    <a:pt x="73" y="54"/>
                    <a:pt x="68" y="59"/>
                    <a:pt x="63" y="64"/>
                  </a:cubicBezTo>
                  <a:cubicBezTo>
                    <a:pt x="46" y="81"/>
                    <a:pt x="24" y="92"/>
                    <a:pt x="6" y="92"/>
                  </a:cubicBezTo>
                  <a:cubicBezTo>
                    <a:pt x="4" y="92"/>
                    <a:pt x="2" y="91"/>
                    <a:pt x="0" y="91"/>
                  </a:cubicBezTo>
                  <a:cubicBezTo>
                    <a:pt x="49" y="135"/>
                    <a:pt x="99" y="165"/>
                    <a:pt x="131" y="167"/>
                  </a:cubicBezTo>
                  <a:cubicBezTo>
                    <a:pt x="131" y="167"/>
                    <a:pt x="130" y="167"/>
                    <a:pt x="130" y="167"/>
                  </a:cubicBezTo>
                  <a:cubicBezTo>
                    <a:pt x="128" y="166"/>
                    <a:pt x="98" y="147"/>
                    <a:pt x="61" y="110"/>
                  </a:cubicBezTo>
                  <a:cubicBezTo>
                    <a:pt x="59" y="108"/>
                    <a:pt x="59" y="106"/>
                    <a:pt x="61" y="104"/>
                  </a:cubicBezTo>
                  <a:cubicBezTo>
                    <a:pt x="62" y="103"/>
                    <a:pt x="65" y="103"/>
                    <a:pt x="66" y="104"/>
                  </a:cubicBezTo>
                  <a:cubicBezTo>
                    <a:pt x="103" y="141"/>
                    <a:pt x="134" y="160"/>
                    <a:pt x="134" y="160"/>
                  </a:cubicBezTo>
                  <a:cubicBezTo>
                    <a:pt x="136" y="161"/>
                    <a:pt x="136" y="164"/>
                    <a:pt x="135" y="165"/>
                  </a:cubicBezTo>
                  <a:cubicBezTo>
                    <a:pt x="134" y="167"/>
                    <a:pt x="133" y="167"/>
                    <a:pt x="132" y="167"/>
                  </a:cubicBezTo>
                  <a:cubicBezTo>
                    <a:pt x="133" y="167"/>
                    <a:pt x="135" y="168"/>
                    <a:pt x="136" y="168"/>
                  </a:cubicBezTo>
                  <a:cubicBezTo>
                    <a:pt x="136" y="168"/>
                    <a:pt x="136" y="168"/>
                    <a:pt x="136" y="168"/>
                  </a:cubicBezTo>
                  <a:cubicBezTo>
                    <a:pt x="146" y="168"/>
                    <a:pt x="154" y="165"/>
                    <a:pt x="159" y="159"/>
                  </a:cubicBezTo>
                  <a:cubicBezTo>
                    <a:pt x="183" y="136"/>
                    <a:pt x="153" y="68"/>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3" name="Freeform 53"/>
            <p:cNvSpPr>
              <a:spLocks noEditPoints="1"/>
            </p:cNvSpPr>
            <p:nvPr/>
          </p:nvSpPr>
          <p:spPr bwMode="auto">
            <a:xfrm>
              <a:off x="7330" y="2758"/>
              <a:ext cx="348" cy="350"/>
            </a:xfrm>
            <a:custGeom>
              <a:avLst/>
              <a:gdLst>
                <a:gd name="T0" fmla="*/ 188 w 192"/>
                <a:gd name="T1" fmla="*/ 29 h 193"/>
                <a:gd name="T2" fmla="*/ 123 w 192"/>
                <a:gd name="T3" fmla="*/ 67 h 193"/>
                <a:gd name="T4" fmla="*/ 118 w 192"/>
                <a:gd name="T5" fmla="*/ 70 h 193"/>
                <a:gd name="T6" fmla="*/ 129 w 192"/>
                <a:gd name="T7" fmla="*/ 4 h 193"/>
                <a:gd name="T8" fmla="*/ 125 w 192"/>
                <a:gd name="T9" fmla="*/ 1 h 193"/>
                <a:gd name="T10" fmla="*/ 121 w 192"/>
                <a:gd name="T11" fmla="*/ 5 h 193"/>
                <a:gd name="T12" fmla="*/ 101 w 192"/>
                <a:gd name="T13" fmla="*/ 75 h 193"/>
                <a:gd name="T14" fmla="*/ 101 w 192"/>
                <a:gd name="T15" fmla="*/ 75 h 193"/>
                <a:gd name="T16" fmla="*/ 75 w 192"/>
                <a:gd name="T17" fmla="*/ 69 h 193"/>
                <a:gd name="T18" fmla="*/ 18 w 192"/>
                <a:gd name="T19" fmla="*/ 126 h 193"/>
                <a:gd name="T20" fmla="*/ 27 w 192"/>
                <a:gd name="T21" fmla="*/ 157 h 193"/>
                <a:gd name="T22" fmla="*/ 27 w 192"/>
                <a:gd name="T23" fmla="*/ 159 h 193"/>
                <a:gd name="T24" fmla="*/ 25 w 192"/>
                <a:gd name="T25" fmla="*/ 170 h 193"/>
                <a:gd name="T26" fmla="*/ 3 w 192"/>
                <a:gd name="T27" fmla="*/ 182 h 193"/>
                <a:gd name="T28" fmla="*/ 0 w 192"/>
                <a:gd name="T29" fmla="*/ 185 h 193"/>
                <a:gd name="T30" fmla="*/ 2 w 192"/>
                <a:gd name="T31" fmla="*/ 190 h 193"/>
                <a:gd name="T32" fmla="*/ 16 w 192"/>
                <a:gd name="T33" fmla="*/ 193 h 193"/>
                <a:gd name="T34" fmla="*/ 20 w 192"/>
                <a:gd name="T35" fmla="*/ 193 h 193"/>
                <a:gd name="T36" fmla="*/ 26 w 192"/>
                <a:gd name="T37" fmla="*/ 193 h 193"/>
                <a:gd name="T38" fmla="*/ 44 w 192"/>
                <a:gd name="T39" fmla="*/ 189 h 193"/>
                <a:gd name="T40" fmla="*/ 46 w 192"/>
                <a:gd name="T41" fmla="*/ 188 h 193"/>
                <a:gd name="T42" fmla="*/ 58 w 192"/>
                <a:gd name="T43" fmla="*/ 181 h 193"/>
                <a:gd name="T44" fmla="*/ 75 w 192"/>
                <a:gd name="T45" fmla="*/ 184 h 193"/>
                <a:gd name="T46" fmla="*/ 132 w 192"/>
                <a:gd name="T47" fmla="*/ 126 h 193"/>
                <a:gd name="T48" fmla="*/ 120 w 192"/>
                <a:gd name="T49" fmla="*/ 91 h 193"/>
                <a:gd name="T50" fmla="*/ 129 w 192"/>
                <a:gd name="T51" fmla="*/ 73 h 193"/>
                <a:gd name="T52" fmla="*/ 175 w 192"/>
                <a:gd name="T53" fmla="*/ 76 h 193"/>
                <a:gd name="T54" fmla="*/ 180 w 192"/>
                <a:gd name="T55" fmla="*/ 75 h 193"/>
                <a:gd name="T56" fmla="*/ 179 w 192"/>
                <a:gd name="T57" fmla="*/ 69 h 193"/>
                <a:gd name="T58" fmla="*/ 137 w 192"/>
                <a:gd name="T59" fmla="*/ 62 h 193"/>
                <a:gd name="T60" fmla="*/ 188 w 192"/>
                <a:gd name="T61" fmla="*/ 37 h 193"/>
                <a:gd name="T62" fmla="*/ 192 w 192"/>
                <a:gd name="T63" fmla="*/ 33 h 193"/>
                <a:gd name="T64" fmla="*/ 188 w 192"/>
                <a:gd name="T65" fmla="*/ 29 h 193"/>
                <a:gd name="T66" fmla="*/ 114 w 192"/>
                <a:gd name="T67" fmla="*/ 84 h 193"/>
                <a:gd name="T68" fmla="*/ 114 w 192"/>
                <a:gd name="T69" fmla="*/ 84 h 193"/>
                <a:gd name="T70" fmla="*/ 114 w 192"/>
                <a:gd name="T71" fmla="*/ 83 h 193"/>
                <a:gd name="T72" fmla="*/ 114 w 192"/>
                <a:gd name="T73" fmla="*/ 8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2" h="193">
                  <a:moveTo>
                    <a:pt x="188" y="29"/>
                  </a:moveTo>
                  <a:cubicBezTo>
                    <a:pt x="156" y="28"/>
                    <a:pt x="135" y="50"/>
                    <a:pt x="123" y="67"/>
                  </a:cubicBezTo>
                  <a:cubicBezTo>
                    <a:pt x="121" y="68"/>
                    <a:pt x="120" y="69"/>
                    <a:pt x="118" y="70"/>
                  </a:cubicBezTo>
                  <a:cubicBezTo>
                    <a:pt x="133" y="48"/>
                    <a:pt x="129" y="6"/>
                    <a:pt x="129" y="4"/>
                  </a:cubicBezTo>
                  <a:cubicBezTo>
                    <a:pt x="129" y="2"/>
                    <a:pt x="127" y="0"/>
                    <a:pt x="125" y="1"/>
                  </a:cubicBezTo>
                  <a:cubicBezTo>
                    <a:pt x="122" y="1"/>
                    <a:pt x="121" y="3"/>
                    <a:pt x="121" y="5"/>
                  </a:cubicBezTo>
                  <a:cubicBezTo>
                    <a:pt x="121" y="6"/>
                    <a:pt x="127" y="64"/>
                    <a:pt x="101" y="75"/>
                  </a:cubicBezTo>
                  <a:cubicBezTo>
                    <a:pt x="101" y="75"/>
                    <a:pt x="101" y="75"/>
                    <a:pt x="101" y="75"/>
                  </a:cubicBezTo>
                  <a:cubicBezTo>
                    <a:pt x="93" y="71"/>
                    <a:pt x="85" y="69"/>
                    <a:pt x="75" y="69"/>
                  </a:cubicBezTo>
                  <a:cubicBezTo>
                    <a:pt x="44" y="69"/>
                    <a:pt x="18" y="95"/>
                    <a:pt x="18" y="126"/>
                  </a:cubicBezTo>
                  <a:cubicBezTo>
                    <a:pt x="18" y="137"/>
                    <a:pt x="21" y="148"/>
                    <a:pt x="27" y="157"/>
                  </a:cubicBezTo>
                  <a:cubicBezTo>
                    <a:pt x="27" y="158"/>
                    <a:pt x="27" y="158"/>
                    <a:pt x="27" y="159"/>
                  </a:cubicBezTo>
                  <a:cubicBezTo>
                    <a:pt x="27" y="164"/>
                    <a:pt x="27" y="167"/>
                    <a:pt x="25" y="170"/>
                  </a:cubicBezTo>
                  <a:cubicBezTo>
                    <a:pt x="20" y="178"/>
                    <a:pt x="13" y="181"/>
                    <a:pt x="3" y="182"/>
                  </a:cubicBezTo>
                  <a:cubicBezTo>
                    <a:pt x="2" y="183"/>
                    <a:pt x="1" y="184"/>
                    <a:pt x="0" y="185"/>
                  </a:cubicBezTo>
                  <a:cubicBezTo>
                    <a:pt x="0" y="187"/>
                    <a:pt x="0" y="189"/>
                    <a:pt x="2" y="190"/>
                  </a:cubicBezTo>
                  <a:cubicBezTo>
                    <a:pt x="6" y="192"/>
                    <a:pt x="12" y="193"/>
                    <a:pt x="16" y="193"/>
                  </a:cubicBezTo>
                  <a:cubicBezTo>
                    <a:pt x="18" y="193"/>
                    <a:pt x="19" y="193"/>
                    <a:pt x="20" y="193"/>
                  </a:cubicBezTo>
                  <a:cubicBezTo>
                    <a:pt x="23" y="192"/>
                    <a:pt x="25" y="192"/>
                    <a:pt x="26" y="193"/>
                  </a:cubicBezTo>
                  <a:cubicBezTo>
                    <a:pt x="32" y="193"/>
                    <a:pt x="38" y="193"/>
                    <a:pt x="44" y="189"/>
                  </a:cubicBezTo>
                  <a:cubicBezTo>
                    <a:pt x="46" y="188"/>
                    <a:pt x="46" y="188"/>
                    <a:pt x="46" y="188"/>
                  </a:cubicBezTo>
                  <a:cubicBezTo>
                    <a:pt x="50" y="185"/>
                    <a:pt x="54" y="182"/>
                    <a:pt x="58" y="181"/>
                  </a:cubicBezTo>
                  <a:cubicBezTo>
                    <a:pt x="64" y="183"/>
                    <a:pt x="69" y="184"/>
                    <a:pt x="75" y="184"/>
                  </a:cubicBezTo>
                  <a:cubicBezTo>
                    <a:pt x="107" y="184"/>
                    <a:pt x="132" y="158"/>
                    <a:pt x="132" y="126"/>
                  </a:cubicBezTo>
                  <a:cubicBezTo>
                    <a:pt x="132" y="113"/>
                    <a:pt x="128" y="100"/>
                    <a:pt x="120" y="91"/>
                  </a:cubicBezTo>
                  <a:cubicBezTo>
                    <a:pt x="121" y="87"/>
                    <a:pt x="124" y="81"/>
                    <a:pt x="129" y="73"/>
                  </a:cubicBezTo>
                  <a:cubicBezTo>
                    <a:pt x="140" y="68"/>
                    <a:pt x="156" y="65"/>
                    <a:pt x="175" y="76"/>
                  </a:cubicBezTo>
                  <a:cubicBezTo>
                    <a:pt x="177" y="77"/>
                    <a:pt x="179" y="77"/>
                    <a:pt x="180" y="75"/>
                  </a:cubicBezTo>
                  <a:cubicBezTo>
                    <a:pt x="181" y="73"/>
                    <a:pt x="181" y="71"/>
                    <a:pt x="179" y="69"/>
                  </a:cubicBezTo>
                  <a:cubicBezTo>
                    <a:pt x="163" y="60"/>
                    <a:pt x="149" y="59"/>
                    <a:pt x="137" y="62"/>
                  </a:cubicBezTo>
                  <a:cubicBezTo>
                    <a:pt x="148" y="49"/>
                    <a:pt x="165" y="36"/>
                    <a:pt x="188" y="37"/>
                  </a:cubicBezTo>
                  <a:cubicBezTo>
                    <a:pt x="190" y="37"/>
                    <a:pt x="192" y="35"/>
                    <a:pt x="192" y="33"/>
                  </a:cubicBezTo>
                  <a:cubicBezTo>
                    <a:pt x="192" y="31"/>
                    <a:pt x="190" y="29"/>
                    <a:pt x="188" y="29"/>
                  </a:cubicBezTo>
                  <a:close/>
                  <a:moveTo>
                    <a:pt x="114" y="84"/>
                  </a:moveTo>
                  <a:cubicBezTo>
                    <a:pt x="114" y="84"/>
                    <a:pt x="114" y="84"/>
                    <a:pt x="114" y="84"/>
                  </a:cubicBezTo>
                  <a:cubicBezTo>
                    <a:pt x="114" y="84"/>
                    <a:pt x="114" y="83"/>
                    <a:pt x="114" y="83"/>
                  </a:cubicBezTo>
                  <a:cubicBezTo>
                    <a:pt x="114" y="84"/>
                    <a:pt x="114" y="84"/>
                    <a:pt x="11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4" name="Freeform 54"/>
            <p:cNvSpPr/>
            <p:nvPr/>
          </p:nvSpPr>
          <p:spPr bwMode="auto">
            <a:xfrm>
              <a:off x="6604" y="1228"/>
              <a:ext cx="278" cy="349"/>
            </a:xfrm>
            <a:custGeom>
              <a:avLst/>
              <a:gdLst>
                <a:gd name="T0" fmla="*/ 117 w 153"/>
                <a:gd name="T1" fmla="*/ 184 h 192"/>
                <a:gd name="T2" fmla="*/ 116 w 153"/>
                <a:gd name="T3" fmla="*/ 181 h 192"/>
                <a:gd name="T4" fmla="*/ 116 w 153"/>
                <a:gd name="T5" fmla="*/ 172 h 192"/>
                <a:gd name="T6" fmla="*/ 126 w 153"/>
                <a:gd name="T7" fmla="*/ 163 h 192"/>
                <a:gd name="T8" fmla="*/ 142 w 153"/>
                <a:gd name="T9" fmla="*/ 101 h 192"/>
                <a:gd name="T10" fmla="*/ 120 w 153"/>
                <a:gd name="T11" fmla="*/ 97 h 192"/>
                <a:gd name="T12" fmla="*/ 128 w 153"/>
                <a:gd name="T13" fmla="*/ 78 h 192"/>
                <a:gd name="T14" fmla="*/ 140 w 153"/>
                <a:gd name="T15" fmla="*/ 14 h 192"/>
                <a:gd name="T16" fmla="*/ 121 w 153"/>
                <a:gd name="T17" fmla="*/ 16 h 192"/>
                <a:gd name="T18" fmla="*/ 120 w 153"/>
                <a:gd name="T19" fmla="*/ 27 h 192"/>
                <a:gd name="T20" fmla="*/ 121 w 153"/>
                <a:gd name="T21" fmla="*/ 46 h 192"/>
                <a:gd name="T22" fmla="*/ 89 w 153"/>
                <a:gd name="T23" fmla="*/ 21 h 192"/>
                <a:gd name="T24" fmla="*/ 83 w 153"/>
                <a:gd name="T25" fmla="*/ 1 h 192"/>
                <a:gd name="T26" fmla="*/ 66 w 153"/>
                <a:gd name="T27" fmla="*/ 3 h 192"/>
                <a:gd name="T28" fmla="*/ 46 w 153"/>
                <a:gd name="T29" fmla="*/ 33 h 192"/>
                <a:gd name="T30" fmla="*/ 32 w 153"/>
                <a:gd name="T31" fmla="*/ 44 h 192"/>
                <a:gd name="T32" fmla="*/ 33 w 153"/>
                <a:gd name="T33" fmla="*/ 19 h 192"/>
                <a:gd name="T34" fmla="*/ 16 w 153"/>
                <a:gd name="T35" fmla="*/ 11 h 192"/>
                <a:gd name="T36" fmla="*/ 24 w 153"/>
                <a:gd name="T37" fmla="*/ 78 h 192"/>
                <a:gd name="T38" fmla="*/ 30 w 153"/>
                <a:gd name="T39" fmla="*/ 78 h 192"/>
                <a:gd name="T40" fmla="*/ 25 w 153"/>
                <a:gd name="T41" fmla="*/ 96 h 192"/>
                <a:gd name="T42" fmla="*/ 6 w 153"/>
                <a:gd name="T43" fmla="*/ 121 h 192"/>
                <a:gd name="T44" fmla="*/ 34 w 153"/>
                <a:gd name="T45" fmla="*/ 170 h 192"/>
                <a:gd name="T46" fmla="*/ 36 w 153"/>
                <a:gd name="T47" fmla="*/ 180 h 192"/>
                <a:gd name="T48" fmla="*/ 35 w 153"/>
                <a:gd name="T49" fmla="*/ 182 h 192"/>
                <a:gd name="T50" fmla="*/ 30 w 153"/>
                <a:gd name="T51" fmla="*/ 184 h 192"/>
                <a:gd name="T52" fmla="*/ 27 w 153"/>
                <a:gd name="T53" fmla="*/ 191 h 192"/>
                <a:gd name="T54" fmla="*/ 38 w 153"/>
                <a:gd name="T55" fmla="*/ 191 h 192"/>
                <a:gd name="T56" fmla="*/ 42 w 153"/>
                <a:gd name="T57" fmla="*/ 191 h 192"/>
                <a:gd name="T58" fmla="*/ 52 w 153"/>
                <a:gd name="T59" fmla="*/ 191 h 192"/>
                <a:gd name="T60" fmla="*/ 50 w 153"/>
                <a:gd name="T61" fmla="*/ 184 h 192"/>
                <a:gd name="T62" fmla="*/ 44 w 153"/>
                <a:gd name="T63" fmla="*/ 182 h 192"/>
                <a:gd name="T64" fmla="*/ 44 w 153"/>
                <a:gd name="T65" fmla="*/ 180 h 192"/>
                <a:gd name="T66" fmla="*/ 46 w 153"/>
                <a:gd name="T67" fmla="*/ 172 h 192"/>
                <a:gd name="T68" fmla="*/ 50 w 153"/>
                <a:gd name="T69" fmla="*/ 166 h 192"/>
                <a:gd name="T70" fmla="*/ 74 w 153"/>
                <a:gd name="T71" fmla="*/ 159 h 192"/>
                <a:gd name="T72" fmla="*/ 79 w 153"/>
                <a:gd name="T73" fmla="*/ 159 h 192"/>
                <a:gd name="T74" fmla="*/ 103 w 153"/>
                <a:gd name="T75" fmla="*/ 166 h 192"/>
                <a:gd name="T76" fmla="*/ 107 w 153"/>
                <a:gd name="T77" fmla="*/ 172 h 192"/>
                <a:gd name="T78" fmla="*/ 108 w 153"/>
                <a:gd name="T79" fmla="*/ 180 h 192"/>
                <a:gd name="T80" fmla="*/ 108 w 153"/>
                <a:gd name="T81" fmla="*/ 182 h 192"/>
                <a:gd name="T82" fmla="*/ 102 w 153"/>
                <a:gd name="T83" fmla="*/ 184 h 192"/>
                <a:gd name="T84" fmla="*/ 99 w 153"/>
                <a:gd name="T85" fmla="*/ 191 h 192"/>
                <a:gd name="T86" fmla="*/ 110 w 153"/>
                <a:gd name="T87" fmla="*/ 191 h 192"/>
                <a:gd name="T88" fmla="*/ 114 w 153"/>
                <a:gd name="T89" fmla="*/ 191 h 192"/>
                <a:gd name="T90" fmla="*/ 124 w 153"/>
                <a:gd name="T91" fmla="*/ 191 h 192"/>
                <a:gd name="T92" fmla="*/ 122 w 153"/>
                <a:gd name="T93"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 h="192">
                  <a:moveTo>
                    <a:pt x="122" y="184"/>
                  </a:moveTo>
                  <a:cubicBezTo>
                    <a:pt x="121" y="184"/>
                    <a:pt x="119" y="184"/>
                    <a:pt x="117" y="184"/>
                  </a:cubicBezTo>
                  <a:cubicBezTo>
                    <a:pt x="117" y="183"/>
                    <a:pt x="116" y="183"/>
                    <a:pt x="116" y="182"/>
                  </a:cubicBezTo>
                  <a:cubicBezTo>
                    <a:pt x="116" y="182"/>
                    <a:pt x="116" y="182"/>
                    <a:pt x="116" y="181"/>
                  </a:cubicBezTo>
                  <a:cubicBezTo>
                    <a:pt x="116" y="181"/>
                    <a:pt x="116" y="181"/>
                    <a:pt x="116" y="180"/>
                  </a:cubicBezTo>
                  <a:cubicBezTo>
                    <a:pt x="116" y="172"/>
                    <a:pt x="116" y="172"/>
                    <a:pt x="116" y="172"/>
                  </a:cubicBezTo>
                  <a:cubicBezTo>
                    <a:pt x="117" y="172"/>
                    <a:pt x="118" y="171"/>
                    <a:pt x="119" y="170"/>
                  </a:cubicBezTo>
                  <a:cubicBezTo>
                    <a:pt x="121" y="168"/>
                    <a:pt x="123" y="166"/>
                    <a:pt x="126" y="163"/>
                  </a:cubicBezTo>
                  <a:cubicBezTo>
                    <a:pt x="144" y="146"/>
                    <a:pt x="147" y="122"/>
                    <a:pt x="147" y="121"/>
                  </a:cubicBezTo>
                  <a:cubicBezTo>
                    <a:pt x="148" y="112"/>
                    <a:pt x="146" y="106"/>
                    <a:pt x="142" y="101"/>
                  </a:cubicBezTo>
                  <a:cubicBezTo>
                    <a:pt x="139" y="98"/>
                    <a:pt x="134" y="96"/>
                    <a:pt x="128" y="96"/>
                  </a:cubicBezTo>
                  <a:cubicBezTo>
                    <a:pt x="125" y="96"/>
                    <a:pt x="123" y="96"/>
                    <a:pt x="120" y="97"/>
                  </a:cubicBezTo>
                  <a:cubicBezTo>
                    <a:pt x="122" y="90"/>
                    <a:pt x="122" y="83"/>
                    <a:pt x="123" y="78"/>
                  </a:cubicBezTo>
                  <a:cubicBezTo>
                    <a:pt x="125" y="78"/>
                    <a:pt x="128" y="78"/>
                    <a:pt x="128" y="78"/>
                  </a:cubicBezTo>
                  <a:cubicBezTo>
                    <a:pt x="129" y="78"/>
                    <a:pt x="129" y="78"/>
                    <a:pt x="129" y="78"/>
                  </a:cubicBezTo>
                  <a:cubicBezTo>
                    <a:pt x="153" y="69"/>
                    <a:pt x="142" y="20"/>
                    <a:pt x="140" y="14"/>
                  </a:cubicBezTo>
                  <a:cubicBezTo>
                    <a:pt x="140" y="12"/>
                    <a:pt x="138" y="11"/>
                    <a:pt x="136" y="11"/>
                  </a:cubicBezTo>
                  <a:cubicBezTo>
                    <a:pt x="136" y="11"/>
                    <a:pt x="123" y="12"/>
                    <a:pt x="121" y="16"/>
                  </a:cubicBezTo>
                  <a:cubicBezTo>
                    <a:pt x="120" y="17"/>
                    <a:pt x="120" y="18"/>
                    <a:pt x="120" y="19"/>
                  </a:cubicBezTo>
                  <a:cubicBezTo>
                    <a:pt x="120" y="20"/>
                    <a:pt x="120" y="24"/>
                    <a:pt x="120" y="27"/>
                  </a:cubicBezTo>
                  <a:cubicBezTo>
                    <a:pt x="120" y="33"/>
                    <a:pt x="120" y="40"/>
                    <a:pt x="121" y="44"/>
                  </a:cubicBezTo>
                  <a:cubicBezTo>
                    <a:pt x="121" y="45"/>
                    <a:pt x="121" y="46"/>
                    <a:pt x="121" y="46"/>
                  </a:cubicBezTo>
                  <a:cubicBezTo>
                    <a:pt x="117" y="43"/>
                    <a:pt x="111" y="37"/>
                    <a:pt x="107" y="33"/>
                  </a:cubicBezTo>
                  <a:cubicBezTo>
                    <a:pt x="102" y="27"/>
                    <a:pt x="93" y="23"/>
                    <a:pt x="89" y="21"/>
                  </a:cubicBezTo>
                  <a:cubicBezTo>
                    <a:pt x="87" y="4"/>
                    <a:pt x="87" y="4"/>
                    <a:pt x="87" y="4"/>
                  </a:cubicBezTo>
                  <a:cubicBezTo>
                    <a:pt x="86" y="3"/>
                    <a:pt x="85" y="1"/>
                    <a:pt x="83" y="1"/>
                  </a:cubicBezTo>
                  <a:cubicBezTo>
                    <a:pt x="71" y="0"/>
                    <a:pt x="71" y="0"/>
                    <a:pt x="71" y="0"/>
                  </a:cubicBezTo>
                  <a:cubicBezTo>
                    <a:pt x="69" y="0"/>
                    <a:pt x="67" y="1"/>
                    <a:pt x="66" y="3"/>
                  </a:cubicBezTo>
                  <a:cubicBezTo>
                    <a:pt x="64" y="21"/>
                    <a:pt x="64" y="21"/>
                    <a:pt x="64" y="21"/>
                  </a:cubicBezTo>
                  <a:cubicBezTo>
                    <a:pt x="60" y="23"/>
                    <a:pt x="51" y="27"/>
                    <a:pt x="46" y="33"/>
                  </a:cubicBezTo>
                  <a:cubicBezTo>
                    <a:pt x="42" y="37"/>
                    <a:pt x="36" y="43"/>
                    <a:pt x="32" y="46"/>
                  </a:cubicBezTo>
                  <a:cubicBezTo>
                    <a:pt x="32" y="46"/>
                    <a:pt x="32" y="45"/>
                    <a:pt x="32" y="44"/>
                  </a:cubicBezTo>
                  <a:cubicBezTo>
                    <a:pt x="33" y="40"/>
                    <a:pt x="33" y="33"/>
                    <a:pt x="33" y="27"/>
                  </a:cubicBezTo>
                  <a:cubicBezTo>
                    <a:pt x="33" y="24"/>
                    <a:pt x="33" y="20"/>
                    <a:pt x="33" y="19"/>
                  </a:cubicBezTo>
                  <a:cubicBezTo>
                    <a:pt x="33" y="18"/>
                    <a:pt x="33" y="17"/>
                    <a:pt x="32" y="16"/>
                  </a:cubicBezTo>
                  <a:cubicBezTo>
                    <a:pt x="30" y="12"/>
                    <a:pt x="17" y="11"/>
                    <a:pt x="16" y="11"/>
                  </a:cubicBezTo>
                  <a:cubicBezTo>
                    <a:pt x="15" y="11"/>
                    <a:pt x="13" y="12"/>
                    <a:pt x="13" y="14"/>
                  </a:cubicBezTo>
                  <a:cubicBezTo>
                    <a:pt x="11" y="20"/>
                    <a:pt x="0" y="69"/>
                    <a:pt x="24" y="78"/>
                  </a:cubicBezTo>
                  <a:cubicBezTo>
                    <a:pt x="24" y="78"/>
                    <a:pt x="24" y="78"/>
                    <a:pt x="25" y="78"/>
                  </a:cubicBezTo>
                  <a:cubicBezTo>
                    <a:pt x="25" y="78"/>
                    <a:pt x="28" y="78"/>
                    <a:pt x="30" y="78"/>
                  </a:cubicBezTo>
                  <a:cubicBezTo>
                    <a:pt x="31" y="83"/>
                    <a:pt x="31" y="90"/>
                    <a:pt x="33" y="97"/>
                  </a:cubicBezTo>
                  <a:cubicBezTo>
                    <a:pt x="30" y="96"/>
                    <a:pt x="28" y="96"/>
                    <a:pt x="25" y="96"/>
                  </a:cubicBezTo>
                  <a:cubicBezTo>
                    <a:pt x="19" y="96"/>
                    <a:pt x="14" y="98"/>
                    <a:pt x="11" y="101"/>
                  </a:cubicBezTo>
                  <a:cubicBezTo>
                    <a:pt x="7" y="106"/>
                    <a:pt x="5" y="112"/>
                    <a:pt x="6" y="121"/>
                  </a:cubicBezTo>
                  <a:cubicBezTo>
                    <a:pt x="6" y="122"/>
                    <a:pt x="9" y="146"/>
                    <a:pt x="27" y="163"/>
                  </a:cubicBezTo>
                  <a:cubicBezTo>
                    <a:pt x="30" y="166"/>
                    <a:pt x="32" y="168"/>
                    <a:pt x="34" y="170"/>
                  </a:cubicBezTo>
                  <a:cubicBezTo>
                    <a:pt x="34" y="171"/>
                    <a:pt x="35" y="172"/>
                    <a:pt x="36" y="172"/>
                  </a:cubicBezTo>
                  <a:cubicBezTo>
                    <a:pt x="36" y="180"/>
                    <a:pt x="36" y="180"/>
                    <a:pt x="36" y="180"/>
                  </a:cubicBezTo>
                  <a:cubicBezTo>
                    <a:pt x="36" y="180"/>
                    <a:pt x="36" y="180"/>
                    <a:pt x="36" y="181"/>
                  </a:cubicBezTo>
                  <a:cubicBezTo>
                    <a:pt x="36" y="181"/>
                    <a:pt x="36" y="181"/>
                    <a:pt x="35" y="182"/>
                  </a:cubicBezTo>
                  <a:cubicBezTo>
                    <a:pt x="35" y="183"/>
                    <a:pt x="34" y="183"/>
                    <a:pt x="34" y="184"/>
                  </a:cubicBezTo>
                  <a:cubicBezTo>
                    <a:pt x="33" y="184"/>
                    <a:pt x="30" y="184"/>
                    <a:pt x="30" y="184"/>
                  </a:cubicBezTo>
                  <a:cubicBezTo>
                    <a:pt x="28" y="183"/>
                    <a:pt x="25" y="184"/>
                    <a:pt x="25" y="186"/>
                  </a:cubicBezTo>
                  <a:cubicBezTo>
                    <a:pt x="24" y="188"/>
                    <a:pt x="25" y="191"/>
                    <a:pt x="27" y="191"/>
                  </a:cubicBezTo>
                  <a:cubicBezTo>
                    <a:pt x="27" y="191"/>
                    <a:pt x="29" y="192"/>
                    <a:pt x="32" y="192"/>
                  </a:cubicBezTo>
                  <a:cubicBezTo>
                    <a:pt x="34" y="192"/>
                    <a:pt x="36" y="192"/>
                    <a:pt x="38" y="191"/>
                  </a:cubicBezTo>
                  <a:cubicBezTo>
                    <a:pt x="38" y="190"/>
                    <a:pt x="39" y="190"/>
                    <a:pt x="40" y="189"/>
                  </a:cubicBezTo>
                  <a:cubicBezTo>
                    <a:pt x="40" y="190"/>
                    <a:pt x="41" y="190"/>
                    <a:pt x="42" y="191"/>
                  </a:cubicBezTo>
                  <a:cubicBezTo>
                    <a:pt x="44" y="192"/>
                    <a:pt x="45" y="192"/>
                    <a:pt x="47" y="192"/>
                  </a:cubicBezTo>
                  <a:cubicBezTo>
                    <a:pt x="50" y="192"/>
                    <a:pt x="52" y="191"/>
                    <a:pt x="52" y="191"/>
                  </a:cubicBezTo>
                  <a:cubicBezTo>
                    <a:pt x="54" y="191"/>
                    <a:pt x="55" y="188"/>
                    <a:pt x="55" y="186"/>
                  </a:cubicBezTo>
                  <a:cubicBezTo>
                    <a:pt x="54" y="184"/>
                    <a:pt x="52" y="183"/>
                    <a:pt x="50" y="184"/>
                  </a:cubicBezTo>
                  <a:cubicBezTo>
                    <a:pt x="49" y="184"/>
                    <a:pt x="47" y="184"/>
                    <a:pt x="45" y="184"/>
                  </a:cubicBezTo>
                  <a:cubicBezTo>
                    <a:pt x="45" y="183"/>
                    <a:pt x="44" y="183"/>
                    <a:pt x="44" y="182"/>
                  </a:cubicBezTo>
                  <a:cubicBezTo>
                    <a:pt x="44" y="182"/>
                    <a:pt x="44" y="182"/>
                    <a:pt x="44" y="181"/>
                  </a:cubicBezTo>
                  <a:cubicBezTo>
                    <a:pt x="44" y="181"/>
                    <a:pt x="44" y="181"/>
                    <a:pt x="44" y="180"/>
                  </a:cubicBezTo>
                  <a:cubicBezTo>
                    <a:pt x="44" y="172"/>
                    <a:pt x="44" y="172"/>
                    <a:pt x="44" y="172"/>
                  </a:cubicBezTo>
                  <a:cubicBezTo>
                    <a:pt x="46" y="172"/>
                    <a:pt x="46" y="172"/>
                    <a:pt x="46" y="172"/>
                  </a:cubicBezTo>
                  <a:cubicBezTo>
                    <a:pt x="48" y="172"/>
                    <a:pt x="49" y="171"/>
                    <a:pt x="49" y="169"/>
                  </a:cubicBezTo>
                  <a:cubicBezTo>
                    <a:pt x="50" y="168"/>
                    <a:pt x="50" y="167"/>
                    <a:pt x="50" y="166"/>
                  </a:cubicBezTo>
                  <a:cubicBezTo>
                    <a:pt x="52" y="162"/>
                    <a:pt x="53" y="153"/>
                    <a:pt x="52" y="146"/>
                  </a:cubicBezTo>
                  <a:cubicBezTo>
                    <a:pt x="58" y="151"/>
                    <a:pt x="65" y="156"/>
                    <a:pt x="74" y="159"/>
                  </a:cubicBezTo>
                  <a:cubicBezTo>
                    <a:pt x="75" y="159"/>
                    <a:pt x="75" y="159"/>
                    <a:pt x="76" y="160"/>
                  </a:cubicBezTo>
                  <a:cubicBezTo>
                    <a:pt x="77" y="160"/>
                    <a:pt x="78" y="160"/>
                    <a:pt x="79" y="159"/>
                  </a:cubicBezTo>
                  <a:cubicBezTo>
                    <a:pt x="88" y="156"/>
                    <a:pt x="95" y="151"/>
                    <a:pt x="101" y="146"/>
                  </a:cubicBezTo>
                  <a:cubicBezTo>
                    <a:pt x="100" y="153"/>
                    <a:pt x="101" y="162"/>
                    <a:pt x="103" y="166"/>
                  </a:cubicBezTo>
                  <a:cubicBezTo>
                    <a:pt x="103" y="167"/>
                    <a:pt x="103" y="168"/>
                    <a:pt x="104" y="169"/>
                  </a:cubicBezTo>
                  <a:cubicBezTo>
                    <a:pt x="104" y="171"/>
                    <a:pt x="105" y="172"/>
                    <a:pt x="107" y="172"/>
                  </a:cubicBezTo>
                  <a:cubicBezTo>
                    <a:pt x="108" y="172"/>
                    <a:pt x="108" y="172"/>
                    <a:pt x="108" y="172"/>
                  </a:cubicBezTo>
                  <a:cubicBezTo>
                    <a:pt x="108" y="180"/>
                    <a:pt x="108" y="180"/>
                    <a:pt x="108" y="180"/>
                  </a:cubicBezTo>
                  <a:cubicBezTo>
                    <a:pt x="108" y="180"/>
                    <a:pt x="108" y="180"/>
                    <a:pt x="108" y="181"/>
                  </a:cubicBezTo>
                  <a:cubicBezTo>
                    <a:pt x="108" y="181"/>
                    <a:pt x="108" y="181"/>
                    <a:pt x="108" y="182"/>
                  </a:cubicBezTo>
                  <a:cubicBezTo>
                    <a:pt x="107" y="183"/>
                    <a:pt x="107" y="183"/>
                    <a:pt x="106" y="184"/>
                  </a:cubicBezTo>
                  <a:cubicBezTo>
                    <a:pt x="105" y="184"/>
                    <a:pt x="102" y="184"/>
                    <a:pt x="102" y="184"/>
                  </a:cubicBezTo>
                  <a:cubicBezTo>
                    <a:pt x="100" y="183"/>
                    <a:pt x="97" y="184"/>
                    <a:pt x="97" y="186"/>
                  </a:cubicBezTo>
                  <a:cubicBezTo>
                    <a:pt x="96" y="188"/>
                    <a:pt x="97" y="191"/>
                    <a:pt x="99" y="191"/>
                  </a:cubicBezTo>
                  <a:cubicBezTo>
                    <a:pt x="99" y="191"/>
                    <a:pt x="102" y="192"/>
                    <a:pt x="104" y="192"/>
                  </a:cubicBezTo>
                  <a:cubicBezTo>
                    <a:pt x="106" y="192"/>
                    <a:pt x="108" y="192"/>
                    <a:pt x="110" y="191"/>
                  </a:cubicBezTo>
                  <a:cubicBezTo>
                    <a:pt x="110" y="190"/>
                    <a:pt x="111" y="190"/>
                    <a:pt x="112" y="189"/>
                  </a:cubicBezTo>
                  <a:cubicBezTo>
                    <a:pt x="112" y="190"/>
                    <a:pt x="113" y="190"/>
                    <a:pt x="114" y="191"/>
                  </a:cubicBezTo>
                  <a:cubicBezTo>
                    <a:pt x="116" y="192"/>
                    <a:pt x="118" y="192"/>
                    <a:pt x="119" y="192"/>
                  </a:cubicBezTo>
                  <a:cubicBezTo>
                    <a:pt x="122" y="192"/>
                    <a:pt x="124" y="191"/>
                    <a:pt x="124" y="191"/>
                  </a:cubicBezTo>
                  <a:cubicBezTo>
                    <a:pt x="126" y="191"/>
                    <a:pt x="127" y="188"/>
                    <a:pt x="127" y="186"/>
                  </a:cubicBezTo>
                  <a:cubicBezTo>
                    <a:pt x="126" y="184"/>
                    <a:pt x="124" y="183"/>
                    <a:pt x="122" y="1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5" name="Freeform 55"/>
            <p:cNvSpPr>
              <a:spLocks noEditPoints="1"/>
            </p:cNvSpPr>
            <p:nvPr/>
          </p:nvSpPr>
          <p:spPr bwMode="auto">
            <a:xfrm>
              <a:off x="3538" y="3524"/>
              <a:ext cx="333" cy="349"/>
            </a:xfrm>
            <a:custGeom>
              <a:avLst/>
              <a:gdLst>
                <a:gd name="T0" fmla="*/ 155 w 184"/>
                <a:gd name="T1" fmla="*/ 14 h 192"/>
                <a:gd name="T2" fmla="*/ 155 w 184"/>
                <a:gd name="T3" fmla="*/ 8 h 192"/>
                <a:gd name="T4" fmla="*/ 88 w 184"/>
                <a:gd name="T5" fmla="*/ 19 h 192"/>
                <a:gd name="T6" fmla="*/ 15 w 184"/>
                <a:gd name="T7" fmla="*/ 29 h 192"/>
                <a:gd name="T8" fmla="*/ 17 w 184"/>
                <a:gd name="T9" fmla="*/ 36 h 192"/>
                <a:gd name="T10" fmla="*/ 35 w 184"/>
                <a:gd name="T11" fmla="*/ 61 h 192"/>
                <a:gd name="T12" fmla="*/ 30 w 184"/>
                <a:gd name="T13" fmla="*/ 184 h 192"/>
                <a:gd name="T14" fmla="*/ 86 w 184"/>
                <a:gd name="T15" fmla="*/ 192 h 192"/>
                <a:gd name="T16" fmla="*/ 144 w 184"/>
                <a:gd name="T17" fmla="*/ 184 h 192"/>
                <a:gd name="T18" fmla="*/ 139 w 184"/>
                <a:gd name="T19" fmla="*/ 61 h 192"/>
                <a:gd name="T20" fmla="*/ 115 w 184"/>
                <a:gd name="T21" fmla="*/ 80 h 192"/>
                <a:gd name="T22" fmla="*/ 116 w 184"/>
                <a:gd name="T23" fmla="*/ 126 h 192"/>
                <a:gd name="T24" fmla="*/ 108 w 184"/>
                <a:gd name="T25" fmla="*/ 123 h 192"/>
                <a:gd name="T26" fmla="*/ 108 w 184"/>
                <a:gd name="T27" fmla="*/ 97 h 192"/>
                <a:gd name="T28" fmla="*/ 110 w 184"/>
                <a:gd name="T29" fmla="*/ 79 h 192"/>
                <a:gd name="T30" fmla="*/ 83 w 184"/>
                <a:gd name="T31" fmla="*/ 73 h 192"/>
                <a:gd name="T32" fmla="*/ 85 w 184"/>
                <a:gd name="T33" fmla="*/ 55 h 192"/>
                <a:gd name="T34" fmla="*/ 105 w 184"/>
                <a:gd name="T35" fmla="*/ 89 h 192"/>
                <a:gd name="T36" fmla="*/ 91 w 184"/>
                <a:gd name="T37" fmla="*/ 102 h 192"/>
                <a:gd name="T38" fmla="*/ 81 w 184"/>
                <a:gd name="T39" fmla="*/ 85 h 192"/>
                <a:gd name="T40" fmla="*/ 50 w 184"/>
                <a:gd name="T41" fmla="*/ 58 h 192"/>
                <a:gd name="T42" fmla="*/ 79 w 184"/>
                <a:gd name="T43" fmla="*/ 72 h 192"/>
                <a:gd name="T44" fmla="*/ 76 w 184"/>
                <a:gd name="T45" fmla="*/ 79 h 192"/>
                <a:gd name="T46" fmla="*/ 55 w 184"/>
                <a:gd name="T47" fmla="*/ 66 h 192"/>
                <a:gd name="T48" fmla="*/ 65 w 184"/>
                <a:gd name="T49" fmla="*/ 92 h 192"/>
                <a:gd name="T50" fmla="*/ 60 w 184"/>
                <a:gd name="T51" fmla="*/ 91 h 192"/>
                <a:gd name="T52" fmla="*/ 46 w 184"/>
                <a:gd name="T53" fmla="*/ 62 h 192"/>
                <a:gd name="T54" fmla="*/ 40 w 184"/>
                <a:gd name="T55" fmla="*/ 100 h 192"/>
                <a:gd name="T56" fmla="*/ 58 w 184"/>
                <a:gd name="T57" fmla="*/ 98 h 192"/>
                <a:gd name="T58" fmla="*/ 72 w 184"/>
                <a:gd name="T59" fmla="*/ 96 h 192"/>
                <a:gd name="T60" fmla="*/ 74 w 184"/>
                <a:gd name="T61" fmla="*/ 121 h 192"/>
                <a:gd name="T62" fmla="*/ 70 w 184"/>
                <a:gd name="T63" fmla="*/ 121 h 192"/>
                <a:gd name="T64" fmla="*/ 40 w 184"/>
                <a:gd name="T65" fmla="*/ 100 h 192"/>
                <a:gd name="T66" fmla="*/ 94 w 184"/>
                <a:gd name="T67" fmla="*/ 146 h 192"/>
                <a:gd name="T68" fmla="*/ 64 w 184"/>
                <a:gd name="T69" fmla="*/ 125 h 192"/>
                <a:gd name="T70" fmla="*/ 82 w 184"/>
                <a:gd name="T71" fmla="*/ 124 h 192"/>
                <a:gd name="T72" fmla="*/ 96 w 184"/>
                <a:gd name="T73" fmla="*/ 121 h 192"/>
                <a:gd name="T74" fmla="*/ 98 w 184"/>
                <a:gd name="T75" fmla="*/ 145 h 192"/>
                <a:gd name="T76" fmla="*/ 115 w 184"/>
                <a:gd name="T77" fmla="*/ 150 h 192"/>
                <a:gd name="T78" fmla="*/ 111 w 184"/>
                <a:gd name="T79" fmla="*/ 145 h 192"/>
                <a:gd name="T80" fmla="*/ 133 w 184"/>
                <a:gd name="T81" fmla="*/ 130 h 192"/>
                <a:gd name="T82" fmla="*/ 119 w 184"/>
                <a:gd name="T83" fmla="*/ 147 h 192"/>
                <a:gd name="T84" fmla="*/ 148 w 184"/>
                <a:gd name="T85" fmla="*/ 169 h 192"/>
                <a:gd name="T86" fmla="*/ 124 w 184"/>
                <a:gd name="T87" fmla="*/ 147 h 192"/>
                <a:gd name="T88" fmla="*/ 130 w 184"/>
                <a:gd name="T89" fmla="*/ 141 h 192"/>
                <a:gd name="T90" fmla="*/ 150 w 184"/>
                <a:gd name="T91" fmla="*/ 1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4" h="192">
                  <a:moveTo>
                    <a:pt x="139" y="61"/>
                  </a:moveTo>
                  <a:cubicBezTo>
                    <a:pt x="130" y="35"/>
                    <a:pt x="154" y="15"/>
                    <a:pt x="155" y="14"/>
                  </a:cubicBezTo>
                  <a:cubicBezTo>
                    <a:pt x="156" y="13"/>
                    <a:pt x="157" y="12"/>
                    <a:pt x="157" y="11"/>
                  </a:cubicBezTo>
                  <a:cubicBezTo>
                    <a:pt x="157" y="9"/>
                    <a:pt x="156" y="8"/>
                    <a:pt x="155" y="8"/>
                  </a:cubicBezTo>
                  <a:cubicBezTo>
                    <a:pt x="147" y="2"/>
                    <a:pt x="139" y="0"/>
                    <a:pt x="130" y="0"/>
                  </a:cubicBezTo>
                  <a:cubicBezTo>
                    <a:pt x="111" y="0"/>
                    <a:pt x="95" y="13"/>
                    <a:pt x="88" y="19"/>
                  </a:cubicBezTo>
                  <a:cubicBezTo>
                    <a:pt x="81" y="11"/>
                    <a:pt x="72" y="7"/>
                    <a:pt x="61" y="7"/>
                  </a:cubicBezTo>
                  <a:cubicBezTo>
                    <a:pt x="38" y="7"/>
                    <a:pt x="16" y="28"/>
                    <a:pt x="15" y="29"/>
                  </a:cubicBezTo>
                  <a:cubicBezTo>
                    <a:pt x="14" y="30"/>
                    <a:pt x="14" y="32"/>
                    <a:pt x="14" y="33"/>
                  </a:cubicBezTo>
                  <a:cubicBezTo>
                    <a:pt x="15" y="35"/>
                    <a:pt x="16" y="36"/>
                    <a:pt x="17" y="36"/>
                  </a:cubicBezTo>
                  <a:cubicBezTo>
                    <a:pt x="26" y="37"/>
                    <a:pt x="32" y="41"/>
                    <a:pt x="34" y="45"/>
                  </a:cubicBezTo>
                  <a:cubicBezTo>
                    <a:pt x="38" y="52"/>
                    <a:pt x="36" y="59"/>
                    <a:pt x="35" y="61"/>
                  </a:cubicBezTo>
                  <a:cubicBezTo>
                    <a:pt x="10" y="93"/>
                    <a:pt x="0" y="121"/>
                    <a:pt x="4" y="146"/>
                  </a:cubicBezTo>
                  <a:cubicBezTo>
                    <a:pt x="9" y="172"/>
                    <a:pt x="29" y="183"/>
                    <a:pt x="30" y="184"/>
                  </a:cubicBezTo>
                  <a:cubicBezTo>
                    <a:pt x="30" y="184"/>
                    <a:pt x="30" y="184"/>
                    <a:pt x="30" y="184"/>
                  </a:cubicBezTo>
                  <a:cubicBezTo>
                    <a:pt x="31" y="185"/>
                    <a:pt x="53" y="192"/>
                    <a:pt x="86" y="192"/>
                  </a:cubicBezTo>
                  <a:cubicBezTo>
                    <a:pt x="86" y="192"/>
                    <a:pt x="86" y="192"/>
                    <a:pt x="86" y="192"/>
                  </a:cubicBezTo>
                  <a:cubicBezTo>
                    <a:pt x="105" y="192"/>
                    <a:pt x="125" y="189"/>
                    <a:pt x="144" y="184"/>
                  </a:cubicBezTo>
                  <a:cubicBezTo>
                    <a:pt x="158" y="181"/>
                    <a:pt x="167" y="173"/>
                    <a:pt x="171" y="162"/>
                  </a:cubicBezTo>
                  <a:cubicBezTo>
                    <a:pt x="184" y="127"/>
                    <a:pt x="143" y="67"/>
                    <a:pt x="139" y="61"/>
                  </a:cubicBezTo>
                  <a:close/>
                  <a:moveTo>
                    <a:pt x="110" y="79"/>
                  </a:moveTo>
                  <a:cubicBezTo>
                    <a:pt x="111" y="78"/>
                    <a:pt x="113" y="78"/>
                    <a:pt x="115" y="80"/>
                  </a:cubicBezTo>
                  <a:cubicBezTo>
                    <a:pt x="117" y="82"/>
                    <a:pt x="133" y="100"/>
                    <a:pt x="129" y="114"/>
                  </a:cubicBezTo>
                  <a:cubicBezTo>
                    <a:pt x="129" y="118"/>
                    <a:pt x="125" y="126"/>
                    <a:pt x="116" y="126"/>
                  </a:cubicBezTo>
                  <a:cubicBezTo>
                    <a:pt x="115" y="126"/>
                    <a:pt x="115" y="126"/>
                    <a:pt x="115" y="126"/>
                  </a:cubicBezTo>
                  <a:cubicBezTo>
                    <a:pt x="115" y="126"/>
                    <a:pt x="111" y="126"/>
                    <a:pt x="108" y="123"/>
                  </a:cubicBezTo>
                  <a:cubicBezTo>
                    <a:pt x="106" y="119"/>
                    <a:pt x="104" y="115"/>
                    <a:pt x="105" y="109"/>
                  </a:cubicBezTo>
                  <a:cubicBezTo>
                    <a:pt x="105" y="104"/>
                    <a:pt x="107" y="100"/>
                    <a:pt x="108" y="97"/>
                  </a:cubicBezTo>
                  <a:cubicBezTo>
                    <a:pt x="109" y="92"/>
                    <a:pt x="110" y="90"/>
                    <a:pt x="108" y="84"/>
                  </a:cubicBezTo>
                  <a:cubicBezTo>
                    <a:pt x="107" y="82"/>
                    <a:pt x="108" y="80"/>
                    <a:pt x="110" y="79"/>
                  </a:cubicBezTo>
                  <a:close/>
                  <a:moveTo>
                    <a:pt x="81" y="85"/>
                  </a:moveTo>
                  <a:cubicBezTo>
                    <a:pt x="81" y="79"/>
                    <a:pt x="82" y="76"/>
                    <a:pt x="83" y="73"/>
                  </a:cubicBezTo>
                  <a:cubicBezTo>
                    <a:pt x="85" y="68"/>
                    <a:pt x="86" y="65"/>
                    <a:pt x="83" y="59"/>
                  </a:cubicBezTo>
                  <a:cubicBezTo>
                    <a:pt x="83" y="58"/>
                    <a:pt x="83" y="56"/>
                    <a:pt x="85" y="55"/>
                  </a:cubicBezTo>
                  <a:cubicBezTo>
                    <a:pt x="86" y="54"/>
                    <a:pt x="89" y="54"/>
                    <a:pt x="90" y="55"/>
                  </a:cubicBezTo>
                  <a:cubicBezTo>
                    <a:pt x="92" y="57"/>
                    <a:pt x="109" y="75"/>
                    <a:pt x="105" y="89"/>
                  </a:cubicBezTo>
                  <a:cubicBezTo>
                    <a:pt x="105" y="94"/>
                    <a:pt x="101" y="102"/>
                    <a:pt x="92" y="102"/>
                  </a:cubicBezTo>
                  <a:cubicBezTo>
                    <a:pt x="92" y="102"/>
                    <a:pt x="91" y="102"/>
                    <a:pt x="91" y="102"/>
                  </a:cubicBezTo>
                  <a:cubicBezTo>
                    <a:pt x="91" y="102"/>
                    <a:pt x="87" y="101"/>
                    <a:pt x="84" y="98"/>
                  </a:cubicBezTo>
                  <a:cubicBezTo>
                    <a:pt x="81" y="95"/>
                    <a:pt x="80" y="90"/>
                    <a:pt x="81" y="85"/>
                  </a:cubicBezTo>
                  <a:close/>
                  <a:moveTo>
                    <a:pt x="47" y="59"/>
                  </a:moveTo>
                  <a:cubicBezTo>
                    <a:pt x="48" y="58"/>
                    <a:pt x="49" y="57"/>
                    <a:pt x="50" y="58"/>
                  </a:cubicBezTo>
                  <a:cubicBezTo>
                    <a:pt x="51" y="58"/>
                    <a:pt x="51" y="58"/>
                    <a:pt x="51" y="58"/>
                  </a:cubicBezTo>
                  <a:cubicBezTo>
                    <a:pt x="62" y="58"/>
                    <a:pt x="77" y="70"/>
                    <a:pt x="79" y="72"/>
                  </a:cubicBezTo>
                  <a:cubicBezTo>
                    <a:pt x="81" y="73"/>
                    <a:pt x="81" y="76"/>
                    <a:pt x="79" y="77"/>
                  </a:cubicBezTo>
                  <a:cubicBezTo>
                    <a:pt x="78" y="78"/>
                    <a:pt x="77" y="79"/>
                    <a:pt x="76" y="79"/>
                  </a:cubicBezTo>
                  <a:cubicBezTo>
                    <a:pt x="75" y="79"/>
                    <a:pt x="74" y="79"/>
                    <a:pt x="74" y="78"/>
                  </a:cubicBezTo>
                  <a:cubicBezTo>
                    <a:pt x="69" y="74"/>
                    <a:pt x="61" y="68"/>
                    <a:pt x="55" y="66"/>
                  </a:cubicBezTo>
                  <a:cubicBezTo>
                    <a:pt x="56" y="73"/>
                    <a:pt x="62" y="81"/>
                    <a:pt x="66" y="86"/>
                  </a:cubicBezTo>
                  <a:cubicBezTo>
                    <a:pt x="67" y="88"/>
                    <a:pt x="67" y="90"/>
                    <a:pt x="65" y="92"/>
                  </a:cubicBezTo>
                  <a:cubicBezTo>
                    <a:pt x="65" y="92"/>
                    <a:pt x="64" y="93"/>
                    <a:pt x="63" y="93"/>
                  </a:cubicBezTo>
                  <a:cubicBezTo>
                    <a:pt x="62" y="93"/>
                    <a:pt x="61" y="92"/>
                    <a:pt x="60" y="91"/>
                  </a:cubicBezTo>
                  <a:cubicBezTo>
                    <a:pt x="58" y="89"/>
                    <a:pt x="46" y="74"/>
                    <a:pt x="46" y="63"/>
                  </a:cubicBezTo>
                  <a:cubicBezTo>
                    <a:pt x="46" y="63"/>
                    <a:pt x="46" y="62"/>
                    <a:pt x="46" y="62"/>
                  </a:cubicBezTo>
                  <a:cubicBezTo>
                    <a:pt x="46" y="61"/>
                    <a:pt x="46" y="60"/>
                    <a:pt x="47" y="59"/>
                  </a:cubicBezTo>
                  <a:close/>
                  <a:moveTo>
                    <a:pt x="40" y="100"/>
                  </a:moveTo>
                  <a:cubicBezTo>
                    <a:pt x="41" y="98"/>
                    <a:pt x="43" y="98"/>
                    <a:pt x="45" y="99"/>
                  </a:cubicBezTo>
                  <a:cubicBezTo>
                    <a:pt x="50" y="101"/>
                    <a:pt x="53" y="100"/>
                    <a:pt x="58" y="98"/>
                  </a:cubicBezTo>
                  <a:cubicBezTo>
                    <a:pt x="61" y="97"/>
                    <a:pt x="65" y="96"/>
                    <a:pt x="70" y="96"/>
                  </a:cubicBezTo>
                  <a:cubicBezTo>
                    <a:pt x="71" y="96"/>
                    <a:pt x="71" y="96"/>
                    <a:pt x="72" y="96"/>
                  </a:cubicBezTo>
                  <a:cubicBezTo>
                    <a:pt x="83" y="96"/>
                    <a:pt x="86" y="103"/>
                    <a:pt x="86" y="107"/>
                  </a:cubicBezTo>
                  <a:cubicBezTo>
                    <a:pt x="87" y="116"/>
                    <a:pt x="79" y="120"/>
                    <a:pt x="74" y="121"/>
                  </a:cubicBezTo>
                  <a:cubicBezTo>
                    <a:pt x="73" y="121"/>
                    <a:pt x="71" y="121"/>
                    <a:pt x="70" y="121"/>
                  </a:cubicBezTo>
                  <a:cubicBezTo>
                    <a:pt x="70" y="121"/>
                    <a:pt x="70" y="121"/>
                    <a:pt x="70" y="121"/>
                  </a:cubicBezTo>
                  <a:cubicBezTo>
                    <a:pt x="57" y="121"/>
                    <a:pt x="42" y="107"/>
                    <a:pt x="41" y="105"/>
                  </a:cubicBezTo>
                  <a:cubicBezTo>
                    <a:pt x="39" y="104"/>
                    <a:pt x="39" y="102"/>
                    <a:pt x="40" y="100"/>
                  </a:cubicBezTo>
                  <a:close/>
                  <a:moveTo>
                    <a:pt x="98" y="145"/>
                  </a:moveTo>
                  <a:cubicBezTo>
                    <a:pt x="97" y="146"/>
                    <a:pt x="96" y="146"/>
                    <a:pt x="94" y="146"/>
                  </a:cubicBezTo>
                  <a:cubicBezTo>
                    <a:pt x="81" y="146"/>
                    <a:pt x="67" y="132"/>
                    <a:pt x="65" y="130"/>
                  </a:cubicBezTo>
                  <a:cubicBezTo>
                    <a:pt x="64" y="129"/>
                    <a:pt x="63" y="127"/>
                    <a:pt x="64" y="125"/>
                  </a:cubicBezTo>
                  <a:cubicBezTo>
                    <a:pt x="65" y="124"/>
                    <a:pt x="67" y="123"/>
                    <a:pt x="69" y="124"/>
                  </a:cubicBezTo>
                  <a:cubicBezTo>
                    <a:pt x="74" y="126"/>
                    <a:pt x="77" y="125"/>
                    <a:pt x="82" y="124"/>
                  </a:cubicBezTo>
                  <a:cubicBezTo>
                    <a:pt x="85" y="122"/>
                    <a:pt x="89" y="121"/>
                    <a:pt x="94" y="121"/>
                  </a:cubicBezTo>
                  <a:cubicBezTo>
                    <a:pt x="95" y="121"/>
                    <a:pt x="96" y="121"/>
                    <a:pt x="96" y="121"/>
                  </a:cubicBezTo>
                  <a:cubicBezTo>
                    <a:pt x="107" y="121"/>
                    <a:pt x="110" y="128"/>
                    <a:pt x="111" y="131"/>
                  </a:cubicBezTo>
                  <a:cubicBezTo>
                    <a:pt x="111" y="140"/>
                    <a:pt x="104" y="145"/>
                    <a:pt x="98" y="145"/>
                  </a:cubicBezTo>
                  <a:close/>
                  <a:moveTo>
                    <a:pt x="119" y="147"/>
                  </a:moveTo>
                  <a:cubicBezTo>
                    <a:pt x="118" y="149"/>
                    <a:pt x="116" y="150"/>
                    <a:pt x="115" y="150"/>
                  </a:cubicBezTo>
                  <a:cubicBezTo>
                    <a:pt x="114" y="150"/>
                    <a:pt x="114" y="150"/>
                    <a:pt x="114" y="150"/>
                  </a:cubicBezTo>
                  <a:cubicBezTo>
                    <a:pt x="112" y="150"/>
                    <a:pt x="110" y="147"/>
                    <a:pt x="111" y="145"/>
                  </a:cubicBezTo>
                  <a:cubicBezTo>
                    <a:pt x="111" y="145"/>
                    <a:pt x="113" y="133"/>
                    <a:pt x="128" y="127"/>
                  </a:cubicBezTo>
                  <a:cubicBezTo>
                    <a:pt x="130" y="126"/>
                    <a:pt x="132" y="127"/>
                    <a:pt x="133" y="130"/>
                  </a:cubicBezTo>
                  <a:cubicBezTo>
                    <a:pt x="134" y="132"/>
                    <a:pt x="133" y="134"/>
                    <a:pt x="131" y="135"/>
                  </a:cubicBezTo>
                  <a:cubicBezTo>
                    <a:pt x="120" y="139"/>
                    <a:pt x="119" y="147"/>
                    <a:pt x="119" y="147"/>
                  </a:cubicBezTo>
                  <a:close/>
                  <a:moveTo>
                    <a:pt x="150" y="168"/>
                  </a:moveTo>
                  <a:cubicBezTo>
                    <a:pt x="150" y="168"/>
                    <a:pt x="149" y="169"/>
                    <a:pt x="148" y="169"/>
                  </a:cubicBezTo>
                  <a:cubicBezTo>
                    <a:pt x="147" y="169"/>
                    <a:pt x="146" y="168"/>
                    <a:pt x="145" y="168"/>
                  </a:cubicBezTo>
                  <a:cubicBezTo>
                    <a:pt x="124" y="147"/>
                    <a:pt x="124" y="147"/>
                    <a:pt x="124" y="147"/>
                  </a:cubicBezTo>
                  <a:cubicBezTo>
                    <a:pt x="123" y="145"/>
                    <a:pt x="123" y="143"/>
                    <a:pt x="124" y="141"/>
                  </a:cubicBezTo>
                  <a:cubicBezTo>
                    <a:pt x="126" y="139"/>
                    <a:pt x="129" y="139"/>
                    <a:pt x="130" y="141"/>
                  </a:cubicBezTo>
                  <a:cubicBezTo>
                    <a:pt x="151" y="162"/>
                    <a:pt x="151" y="162"/>
                    <a:pt x="151" y="162"/>
                  </a:cubicBezTo>
                  <a:cubicBezTo>
                    <a:pt x="152" y="163"/>
                    <a:pt x="152" y="166"/>
                    <a:pt x="150"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6" name="Freeform 56"/>
            <p:cNvSpPr/>
            <p:nvPr/>
          </p:nvSpPr>
          <p:spPr bwMode="auto">
            <a:xfrm>
              <a:off x="2059" y="3548"/>
              <a:ext cx="285" cy="61"/>
            </a:xfrm>
            <a:custGeom>
              <a:avLst/>
              <a:gdLst>
                <a:gd name="T0" fmla="*/ 8 w 157"/>
                <a:gd name="T1" fmla="*/ 34 h 34"/>
                <a:gd name="T2" fmla="*/ 10 w 157"/>
                <a:gd name="T3" fmla="*/ 34 h 34"/>
                <a:gd name="T4" fmla="*/ 30 w 157"/>
                <a:gd name="T5" fmla="*/ 25 h 34"/>
                <a:gd name="T6" fmla="*/ 38 w 157"/>
                <a:gd name="T7" fmla="*/ 20 h 34"/>
                <a:gd name="T8" fmla="*/ 38 w 157"/>
                <a:gd name="T9" fmla="*/ 20 h 34"/>
                <a:gd name="T10" fmla="*/ 45 w 157"/>
                <a:gd name="T11" fmla="*/ 23 h 34"/>
                <a:gd name="T12" fmla="*/ 58 w 157"/>
                <a:gd name="T13" fmla="*/ 27 h 34"/>
                <a:gd name="T14" fmla="*/ 63 w 157"/>
                <a:gd name="T15" fmla="*/ 27 h 34"/>
                <a:gd name="T16" fmla="*/ 81 w 157"/>
                <a:gd name="T17" fmla="*/ 23 h 34"/>
                <a:gd name="T18" fmla="*/ 82 w 157"/>
                <a:gd name="T19" fmla="*/ 23 h 34"/>
                <a:gd name="T20" fmla="*/ 93 w 157"/>
                <a:gd name="T21" fmla="*/ 19 h 34"/>
                <a:gd name="T22" fmla="*/ 94 w 157"/>
                <a:gd name="T23" fmla="*/ 19 h 34"/>
                <a:gd name="T24" fmla="*/ 102 w 157"/>
                <a:gd name="T25" fmla="*/ 22 h 34"/>
                <a:gd name="T26" fmla="*/ 111 w 157"/>
                <a:gd name="T27" fmla="*/ 26 h 34"/>
                <a:gd name="T28" fmla="*/ 127 w 157"/>
                <a:gd name="T29" fmla="*/ 28 h 34"/>
                <a:gd name="T30" fmla="*/ 132 w 157"/>
                <a:gd name="T31" fmla="*/ 28 h 34"/>
                <a:gd name="T32" fmla="*/ 147 w 157"/>
                <a:gd name="T33" fmla="*/ 22 h 34"/>
                <a:gd name="T34" fmla="*/ 151 w 157"/>
                <a:gd name="T35" fmla="*/ 19 h 34"/>
                <a:gd name="T36" fmla="*/ 152 w 157"/>
                <a:gd name="T37" fmla="*/ 19 h 34"/>
                <a:gd name="T38" fmla="*/ 156 w 157"/>
                <a:gd name="T39" fmla="*/ 13 h 34"/>
                <a:gd name="T40" fmla="*/ 155 w 157"/>
                <a:gd name="T41" fmla="*/ 6 h 34"/>
                <a:gd name="T42" fmla="*/ 147 w 157"/>
                <a:gd name="T43" fmla="*/ 1 h 34"/>
                <a:gd name="T44" fmla="*/ 142 w 157"/>
                <a:gd name="T45" fmla="*/ 3 h 34"/>
                <a:gd name="T46" fmla="*/ 142 w 157"/>
                <a:gd name="T47" fmla="*/ 3 h 34"/>
                <a:gd name="T48" fmla="*/ 137 w 157"/>
                <a:gd name="T49" fmla="*/ 6 h 34"/>
                <a:gd name="T50" fmla="*/ 130 w 157"/>
                <a:gd name="T51" fmla="*/ 9 h 34"/>
                <a:gd name="T52" fmla="*/ 127 w 157"/>
                <a:gd name="T53" fmla="*/ 9 h 34"/>
                <a:gd name="T54" fmla="*/ 116 w 157"/>
                <a:gd name="T55" fmla="*/ 8 h 34"/>
                <a:gd name="T56" fmla="*/ 110 w 157"/>
                <a:gd name="T57" fmla="*/ 5 h 34"/>
                <a:gd name="T58" fmla="*/ 95 w 157"/>
                <a:gd name="T59" fmla="*/ 1 h 34"/>
                <a:gd name="T60" fmla="*/ 93 w 157"/>
                <a:gd name="T61" fmla="*/ 0 h 34"/>
                <a:gd name="T62" fmla="*/ 74 w 157"/>
                <a:gd name="T63" fmla="*/ 6 h 34"/>
                <a:gd name="T64" fmla="*/ 73 w 157"/>
                <a:gd name="T65" fmla="*/ 6 h 34"/>
                <a:gd name="T66" fmla="*/ 63 w 157"/>
                <a:gd name="T67" fmla="*/ 8 h 34"/>
                <a:gd name="T68" fmla="*/ 60 w 157"/>
                <a:gd name="T69" fmla="*/ 8 h 34"/>
                <a:gd name="T70" fmla="*/ 53 w 157"/>
                <a:gd name="T71" fmla="*/ 6 h 34"/>
                <a:gd name="T72" fmla="*/ 40 w 157"/>
                <a:gd name="T73" fmla="*/ 2 h 34"/>
                <a:gd name="T74" fmla="*/ 37 w 157"/>
                <a:gd name="T75" fmla="*/ 2 h 34"/>
                <a:gd name="T76" fmla="*/ 18 w 157"/>
                <a:gd name="T77" fmla="*/ 11 h 34"/>
                <a:gd name="T78" fmla="*/ 10 w 157"/>
                <a:gd name="T79" fmla="*/ 15 h 34"/>
                <a:gd name="T80" fmla="*/ 9 w 157"/>
                <a:gd name="T81" fmla="*/ 15 h 34"/>
                <a:gd name="T82" fmla="*/ 0 w 157"/>
                <a:gd name="T83" fmla="*/ 24 h 34"/>
                <a:gd name="T84" fmla="*/ 2 w 157"/>
                <a:gd name="T85" fmla="*/ 31 h 34"/>
                <a:gd name="T86" fmla="*/ 8 w 157"/>
                <a:gd name="T8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7" h="34">
                  <a:moveTo>
                    <a:pt x="8" y="34"/>
                  </a:moveTo>
                  <a:cubicBezTo>
                    <a:pt x="9" y="34"/>
                    <a:pt x="10" y="34"/>
                    <a:pt x="10" y="34"/>
                  </a:cubicBezTo>
                  <a:cubicBezTo>
                    <a:pt x="19" y="34"/>
                    <a:pt x="25" y="29"/>
                    <a:pt x="30" y="25"/>
                  </a:cubicBezTo>
                  <a:cubicBezTo>
                    <a:pt x="33" y="22"/>
                    <a:pt x="35" y="20"/>
                    <a:pt x="38" y="20"/>
                  </a:cubicBezTo>
                  <a:cubicBezTo>
                    <a:pt x="38" y="20"/>
                    <a:pt x="38" y="20"/>
                    <a:pt x="38" y="20"/>
                  </a:cubicBezTo>
                  <a:cubicBezTo>
                    <a:pt x="40" y="21"/>
                    <a:pt x="43" y="22"/>
                    <a:pt x="45" y="23"/>
                  </a:cubicBezTo>
                  <a:cubicBezTo>
                    <a:pt x="49" y="24"/>
                    <a:pt x="53" y="26"/>
                    <a:pt x="58" y="27"/>
                  </a:cubicBezTo>
                  <a:cubicBezTo>
                    <a:pt x="59" y="27"/>
                    <a:pt x="61" y="27"/>
                    <a:pt x="63" y="27"/>
                  </a:cubicBezTo>
                  <a:cubicBezTo>
                    <a:pt x="70" y="27"/>
                    <a:pt x="76" y="26"/>
                    <a:pt x="81" y="23"/>
                  </a:cubicBezTo>
                  <a:cubicBezTo>
                    <a:pt x="82" y="23"/>
                    <a:pt x="82" y="23"/>
                    <a:pt x="82" y="23"/>
                  </a:cubicBezTo>
                  <a:cubicBezTo>
                    <a:pt x="87" y="21"/>
                    <a:pt x="90" y="19"/>
                    <a:pt x="93" y="19"/>
                  </a:cubicBezTo>
                  <a:cubicBezTo>
                    <a:pt x="93" y="19"/>
                    <a:pt x="94" y="19"/>
                    <a:pt x="94" y="19"/>
                  </a:cubicBezTo>
                  <a:cubicBezTo>
                    <a:pt x="96" y="19"/>
                    <a:pt x="99" y="21"/>
                    <a:pt x="102" y="22"/>
                  </a:cubicBezTo>
                  <a:cubicBezTo>
                    <a:pt x="105" y="24"/>
                    <a:pt x="108" y="25"/>
                    <a:pt x="111" y="26"/>
                  </a:cubicBezTo>
                  <a:cubicBezTo>
                    <a:pt x="115" y="27"/>
                    <a:pt x="121" y="28"/>
                    <a:pt x="127" y="28"/>
                  </a:cubicBezTo>
                  <a:cubicBezTo>
                    <a:pt x="129" y="28"/>
                    <a:pt x="130" y="28"/>
                    <a:pt x="132" y="28"/>
                  </a:cubicBezTo>
                  <a:cubicBezTo>
                    <a:pt x="139" y="27"/>
                    <a:pt x="143" y="24"/>
                    <a:pt x="147" y="22"/>
                  </a:cubicBezTo>
                  <a:cubicBezTo>
                    <a:pt x="148" y="21"/>
                    <a:pt x="150" y="20"/>
                    <a:pt x="151" y="19"/>
                  </a:cubicBezTo>
                  <a:cubicBezTo>
                    <a:pt x="152" y="19"/>
                    <a:pt x="152" y="19"/>
                    <a:pt x="152" y="19"/>
                  </a:cubicBezTo>
                  <a:cubicBezTo>
                    <a:pt x="154" y="18"/>
                    <a:pt x="155" y="16"/>
                    <a:pt x="156" y="13"/>
                  </a:cubicBezTo>
                  <a:cubicBezTo>
                    <a:pt x="157" y="11"/>
                    <a:pt x="156" y="8"/>
                    <a:pt x="155" y="6"/>
                  </a:cubicBezTo>
                  <a:cubicBezTo>
                    <a:pt x="153" y="3"/>
                    <a:pt x="150" y="1"/>
                    <a:pt x="147" y="1"/>
                  </a:cubicBezTo>
                  <a:cubicBezTo>
                    <a:pt x="145" y="1"/>
                    <a:pt x="144" y="2"/>
                    <a:pt x="142" y="3"/>
                  </a:cubicBezTo>
                  <a:cubicBezTo>
                    <a:pt x="142" y="3"/>
                    <a:pt x="142" y="3"/>
                    <a:pt x="142" y="3"/>
                  </a:cubicBezTo>
                  <a:cubicBezTo>
                    <a:pt x="140" y="4"/>
                    <a:pt x="139" y="5"/>
                    <a:pt x="137" y="6"/>
                  </a:cubicBezTo>
                  <a:cubicBezTo>
                    <a:pt x="134" y="8"/>
                    <a:pt x="132" y="9"/>
                    <a:pt x="130" y="9"/>
                  </a:cubicBezTo>
                  <a:cubicBezTo>
                    <a:pt x="129" y="9"/>
                    <a:pt x="128" y="9"/>
                    <a:pt x="127" y="9"/>
                  </a:cubicBezTo>
                  <a:cubicBezTo>
                    <a:pt x="123" y="9"/>
                    <a:pt x="120" y="9"/>
                    <a:pt x="116" y="8"/>
                  </a:cubicBezTo>
                  <a:cubicBezTo>
                    <a:pt x="114" y="7"/>
                    <a:pt x="112" y="6"/>
                    <a:pt x="110" y="5"/>
                  </a:cubicBezTo>
                  <a:cubicBezTo>
                    <a:pt x="106" y="3"/>
                    <a:pt x="101" y="1"/>
                    <a:pt x="95" y="1"/>
                  </a:cubicBezTo>
                  <a:cubicBezTo>
                    <a:pt x="94" y="0"/>
                    <a:pt x="94" y="0"/>
                    <a:pt x="93" y="0"/>
                  </a:cubicBezTo>
                  <a:cubicBezTo>
                    <a:pt x="85" y="0"/>
                    <a:pt x="80" y="3"/>
                    <a:pt x="74" y="6"/>
                  </a:cubicBezTo>
                  <a:cubicBezTo>
                    <a:pt x="73" y="6"/>
                    <a:pt x="73" y="6"/>
                    <a:pt x="73" y="6"/>
                  </a:cubicBezTo>
                  <a:cubicBezTo>
                    <a:pt x="70" y="8"/>
                    <a:pt x="67" y="8"/>
                    <a:pt x="63" y="8"/>
                  </a:cubicBezTo>
                  <a:cubicBezTo>
                    <a:pt x="62" y="8"/>
                    <a:pt x="61" y="8"/>
                    <a:pt x="60" y="8"/>
                  </a:cubicBezTo>
                  <a:cubicBezTo>
                    <a:pt x="58" y="8"/>
                    <a:pt x="56" y="7"/>
                    <a:pt x="53" y="6"/>
                  </a:cubicBezTo>
                  <a:cubicBezTo>
                    <a:pt x="49" y="4"/>
                    <a:pt x="45" y="2"/>
                    <a:pt x="40" y="2"/>
                  </a:cubicBezTo>
                  <a:cubicBezTo>
                    <a:pt x="39" y="2"/>
                    <a:pt x="38" y="2"/>
                    <a:pt x="37" y="2"/>
                  </a:cubicBezTo>
                  <a:cubicBezTo>
                    <a:pt x="28" y="2"/>
                    <a:pt x="22" y="7"/>
                    <a:pt x="18" y="11"/>
                  </a:cubicBezTo>
                  <a:cubicBezTo>
                    <a:pt x="14" y="14"/>
                    <a:pt x="12" y="15"/>
                    <a:pt x="10" y="15"/>
                  </a:cubicBezTo>
                  <a:cubicBezTo>
                    <a:pt x="9" y="15"/>
                    <a:pt x="9" y="15"/>
                    <a:pt x="9" y="15"/>
                  </a:cubicBezTo>
                  <a:cubicBezTo>
                    <a:pt x="4" y="15"/>
                    <a:pt x="0" y="19"/>
                    <a:pt x="0" y="24"/>
                  </a:cubicBezTo>
                  <a:cubicBezTo>
                    <a:pt x="0" y="27"/>
                    <a:pt x="0" y="29"/>
                    <a:pt x="2" y="31"/>
                  </a:cubicBezTo>
                  <a:cubicBezTo>
                    <a:pt x="4" y="33"/>
                    <a:pt x="6" y="34"/>
                    <a:pt x="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7" name="Freeform 57"/>
            <p:cNvSpPr/>
            <p:nvPr/>
          </p:nvSpPr>
          <p:spPr bwMode="auto">
            <a:xfrm>
              <a:off x="2001" y="3622"/>
              <a:ext cx="286" cy="69"/>
            </a:xfrm>
            <a:custGeom>
              <a:avLst/>
              <a:gdLst>
                <a:gd name="T0" fmla="*/ 81 w 158"/>
                <a:gd name="T1" fmla="*/ 27 h 38"/>
                <a:gd name="T2" fmla="*/ 82 w 158"/>
                <a:gd name="T3" fmla="*/ 27 h 38"/>
                <a:gd name="T4" fmla="*/ 92 w 158"/>
                <a:gd name="T5" fmla="*/ 25 h 38"/>
                <a:gd name="T6" fmla="*/ 94 w 158"/>
                <a:gd name="T7" fmla="*/ 25 h 38"/>
                <a:gd name="T8" fmla="*/ 102 w 158"/>
                <a:gd name="T9" fmla="*/ 29 h 38"/>
                <a:gd name="T10" fmla="*/ 111 w 158"/>
                <a:gd name="T11" fmla="*/ 34 h 38"/>
                <a:gd name="T12" fmla="*/ 131 w 158"/>
                <a:gd name="T13" fmla="*/ 38 h 38"/>
                <a:gd name="T14" fmla="*/ 131 w 158"/>
                <a:gd name="T15" fmla="*/ 38 h 38"/>
                <a:gd name="T16" fmla="*/ 131 w 158"/>
                <a:gd name="T17" fmla="*/ 38 h 38"/>
                <a:gd name="T18" fmla="*/ 147 w 158"/>
                <a:gd name="T19" fmla="*/ 34 h 38"/>
                <a:gd name="T20" fmla="*/ 150 w 158"/>
                <a:gd name="T21" fmla="*/ 32 h 38"/>
                <a:gd name="T22" fmla="*/ 152 w 158"/>
                <a:gd name="T23" fmla="*/ 32 h 38"/>
                <a:gd name="T24" fmla="*/ 157 w 158"/>
                <a:gd name="T25" fmla="*/ 27 h 38"/>
                <a:gd name="T26" fmla="*/ 157 w 158"/>
                <a:gd name="T27" fmla="*/ 20 h 38"/>
                <a:gd name="T28" fmla="*/ 148 w 158"/>
                <a:gd name="T29" fmla="*/ 14 h 38"/>
                <a:gd name="T30" fmla="*/ 144 w 158"/>
                <a:gd name="T31" fmla="*/ 15 h 38"/>
                <a:gd name="T32" fmla="*/ 139 w 158"/>
                <a:gd name="T33" fmla="*/ 17 h 38"/>
                <a:gd name="T34" fmla="*/ 131 w 158"/>
                <a:gd name="T35" fmla="*/ 19 h 38"/>
                <a:gd name="T36" fmla="*/ 130 w 158"/>
                <a:gd name="T37" fmla="*/ 19 h 38"/>
                <a:gd name="T38" fmla="*/ 118 w 158"/>
                <a:gd name="T39" fmla="*/ 16 h 38"/>
                <a:gd name="T40" fmla="*/ 112 w 158"/>
                <a:gd name="T41" fmla="*/ 13 h 38"/>
                <a:gd name="T42" fmla="*/ 98 w 158"/>
                <a:gd name="T43" fmla="*/ 6 h 38"/>
                <a:gd name="T44" fmla="*/ 92 w 158"/>
                <a:gd name="T45" fmla="*/ 6 h 38"/>
                <a:gd name="T46" fmla="*/ 76 w 158"/>
                <a:gd name="T47" fmla="*/ 9 h 38"/>
                <a:gd name="T48" fmla="*/ 75 w 158"/>
                <a:gd name="T49" fmla="*/ 9 h 38"/>
                <a:gd name="T50" fmla="*/ 69 w 158"/>
                <a:gd name="T51" fmla="*/ 10 h 38"/>
                <a:gd name="T52" fmla="*/ 62 w 158"/>
                <a:gd name="T53" fmla="*/ 9 h 38"/>
                <a:gd name="T54" fmla="*/ 55 w 158"/>
                <a:gd name="T55" fmla="*/ 6 h 38"/>
                <a:gd name="T56" fmla="*/ 43 w 158"/>
                <a:gd name="T57" fmla="*/ 0 h 38"/>
                <a:gd name="T58" fmla="*/ 38 w 158"/>
                <a:gd name="T59" fmla="*/ 0 h 38"/>
                <a:gd name="T60" fmla="*/ 20 w 158"/>
                <a:gd name="T61" fmla="*/ 6 h 38"/>
                <a:gd name="T62" fmla="*/ 12 w 158"/>
                <a:gd name="T63" fmla="*/ 10 h 38"/>
                <a:gd name="T64" fmla="*/ 11 w 158"/>
                <a:gd name="T65" fmla="*/ 10 h 38"/>
                <a:gd name="T66" fmla="*/ 9 w 158"/>
                <a:gd name="T67" fmla="*/ 10 h 38"/>
                <a:gd name="T68" fmla="*/ 0 w 158"/>
                <a:gd name="T69" fmla="*/ 17 h 38"/>
                <a:gd name="T70" fmla="*/ 2 w 158"/>
                <a:gd name="T71" fmla="*/ 24 h 38"/>
                <a:gd name="T72" fmla="*/ 8 w 158"/>
                <a:gd name="T73" fmla="*/ 28 h 38"/>
                <a:gd name="T74" fmla="*/ 12 w 158"/>
                <a:gd name="T75" fmla="*/ 29 h 38"/>
                <a:gd name="T76" fmla="*/ 30 w 158"/>
                <a:gd name="T77" fmla="*/ 22 h 38"/>
                <a:gd name="T78" fmla="*/ 38 w 158"/>
                <a:gd name="T79" fmla="*/ 19 h 38"/>
                <a:gd name="T80" fmla="*/ 39 w 158"/>
                <a:gd name="T81" fmla="*/ 19 h 38"/>
                <a:gd name="T82" fmla="*/ 46 w 158"/>
                <a:gd name="T83" fmla="*/ 22 h 38"/>
                <a:gd name="T84" fmla="*/ 57 w 158"/>
                <a:gd name="T85" fmla="*/ 27 h 38"/>
                <a:gd name="T86" fmla="*/ 69 w 158"/>
                <a:gd name="T87" fmla="*/ 29 h 38"/>
                <a:gd name="T88" fmla="*/ 81 w 158"/>
                <a:gd name="T89"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8" h="38">
                  <a:moveTo>
                    <a:pt x="81" y="27"/>
                  </a:moveTo>
                  <a:cubicBezTo>
                    <a:pt x="82" y="27"/>
                    <a:pt x="82" y="27"/>
                    <a:pt x="82" y="27"/>
                  </a:cubicBezTo>
                  <a:cubicBezTo>
                    <a:pt x="86" y="25"/>
                    <a:pt x="89" y="25"/>
                    <a:pt x="92" y="25"/>
                  </a:cubicBezTo>
                  <a:cubicBezTo>
                    <a:pt x="92" y="25"/>
                    <a:pt x="93" y="25"/>
                    <a:pt x="94" y="25"/>
                  </a:cubicBezTo>
                  <a:cubicBezTo>
                    <a:pt x="96" y="25"/>
                    <a:pt x="99" y="27"/>
                    <a:pt x="102" y="29"/>
                  </a:cubicBezTo>
                  <a:cubicBezTo>
                    <a:pt x="104" y="30"/>
                    <a:pt x="107" y="32"/>
                    <a:pt x="111" y="34"/>
                  </a:cubicBezTo>
                  <a:cubicBezTo>
                    <a:pt x="115" y="36"/>
                    <a:pt x="123" y="38"/>
                    <a:pt x="131" y="38"/>
                  </a:cubicBezTo>
                  <a:cubicBezTo>
                    <a:pt x="131" y="38"/>
                    <a:pt x="131" y="38"/>
                    <a:pt x="131" y="38"/>
                  </a:cubicBezTo>
                  <a:cubicBezTo>
                    <a:pt x="131" y="38"/>
                    <a:pt x="131" y="38"/>
                    <a:pt x="131" y="38"/>
                  </a:cubicBezTo>
                  <a:cubicBezTo>
                    <a:pt x="138" y="38"/>
                    <a:pt x="142" y="36"/>
                    <a:pt x="147" y="34"/>
                  </a:cubicBezTo>
                  <a:cubicBezTo>
                    <a:pt x="148" y="33"/>
                    <a:pt x="149" y="33"/>
                    <a:pt x="150" y="32"/>
                  </a:cubicBezTo>
                  <a:cubicBezTo>
                    <a:pt x="151" y="32"/>
                    <a:pt x="152" y="32"/>
                    <a:pt x="152" y="32"/>
                  </a:cubicBezTo>
                  <a:cubicBezTo>
                    <a:pt x="154" y="31"/>
                    <a:pt x="156" y="29"/>
                    <a:pt x="157" y="27"/>
                  </a:cubicBezTo>
                  <a:cubicBezTo>
                    <a:pt x="158" y="24"/>
                    <a:pt x="157" y="22"/>
                    <a:pt x="157" y="20"/>
                  </a:cubicBezTo>
                  <a:cubicBezTo>
                    <a:pt x="155" y="16"/>
                    <a:pt x="152" y="14"/>
                    <a:pt x="148" y="14"/>
                  </a:cubicBezTo>
                  <a:cubicBezTo>
                    <a:pt x="146" y="14"/>
                    <a:pt x="145" y="14"/>
                    <a:pt x="144" y="15"/>
                  </a:cubicBezTo>
                  <a:cubicBezTo>
                    <a:pt x="142" y="15"/>
                    <a:pt x="140" y="16"/>
                    <a:pt x="139" y="17"/>
                  </a:cubicBezTo>
                  <a:cubicBezTo>
                    <a:pt x="136" y="18"/>
                    <a:pt x="133" y="19"/>
                    <a:pt x="131" y="19"/>
                  </a:cubicBezTo>
                  <a:cubicBezTo>
                    <a:pt x="130" y="19"/>
                    <a:pt x="130" y="19"/>
                    <a:pt x="130" y="19"/>
                  </a:cubicBezTo>
                  <a:cubicBezTo>
                    <a:pt x="127" y="19"/>
                    <a:pt x="122" y="18"/>
                    <a:pt x="118" y="16"/>
                  </a:cubicBezTo>
                  <a:cubicBezTo>
                    <a:pt x="116" y="16"/>
                    <a:pt x="114" y="14"/>
                    <a:pt x="112" y="13"/>
                  </a:cubicBezTo>
                  <a:cubicBezTo>
                    <a:pt x="108" y="10"/>
                    <a:pt x="103" y="7"/>
                    <a:pt x="98" y="6"/>
                  </a:cubicBezTo>
                  <a:cubicBezTo>
                    <a:pt x="96" y="6"/>
                    <a:pt x="94" y="6"/>
                    <a:pt x="92" y="6"/>
                  </a:cubicBezTo>
                  <a:cubicBezTo>
                    <a:pt x="86" y="6"/>
                    <a:pt x="81" y="7"/>
                    <a:pt x="76" y="9"/>
                  </a:cubicBezTo>
                  <a:cubicBezTo>
                    <a:pt x="75" y="9"/>
                    <a:pt x="75" y="9"/>
                    <a:pt x="75" y="9"/>
                  </a:cubicBezTo>
                  <a:cubicBezTo>
                    <a:pt x="73" y="10"/>
                    <a:pt x="71" y="10"/>
                    <a:pt x="69" y="10"/>
                  </a:cubicBezTo>
                  <a:cubicBezTo>
                    <a:pt x="66" y="10"/>
                    <a:pt x="64" y="10"/>
                    <a:pt x="62" y="9"/>
                  </a:cubicBezTo>
                  <a:cubicBezTo>
                    <a:pt x="60" y="9"/>
                    <a:pt x="58" y="7"/>
                    <a:pt x="55" y="6"/>
                  </a:cubicBezTo>
                  <a:cubicBezTo>
                    <a:pt x="52" y="4"/>
                    <a:pt x="48" y="1"/>
                    <a:pt x="43" y="0"/>
                  </a:cubicBezTo>
                  <a:cubicBezTo>
                    <a:pt x="41" y="0"/>
                    <a:pt x="39" y="0"/>
                    <a:pt x="38" y="0"/>
                  </a:cubicBezTo>
                  <a:cubicBezTo>
                    <a:pt x="30" y="0"/>
                    <a:pt x="24" y="3"/>
                    <a:pt x="20" y="6"/>
                  </a:cubicBezTo>
                  <a:cubicBezTo>
                    <a:pt x="17" y="8"/>
                    <a:pt x="14" y="10"/>
                    <a:pt x="12" y="10"/>
                  </a:cubicBezTo>
                  <a:cubicBezTo>
                    <a:pt x="12" y="10"/>
                    <a:pt x="12" y="10"/>
                    <a:pt x="11" y="10"/>
                  </a:cubicBezTo>
                  <a:cubicBezTo>
                    <a:pt x="11" y="10"/>
                    <a:pt x="10" y="10"/>
                    <a:pt x="9" y="10"/>
                  </a:cubicBezTo>
                  <a:cubicBezTo>
                    <a:pt x="5" y="10"/>
                    <a:pt x="1" y="13"/>
                    <a:pt x="0" y="17"/>
                  </a:cubicBezTo>
                  <a:cubicBezTo>
                    <a:pt x="0" y="20"/>
                    <a:pt x="0" y="22"/>
                    <a:pt x="2" y="24"/>
                  </a:cubicBezTo>
                  <a:cubicBezTo>
                    <a:pt x="3" y="27"/>
                    <a:pt x="5" y="28"/>
                    <a:pt x="8" y="28"/>
                  </a:cubicBezTo>
                  <a:cubicBezTo>
                    <a:pt x="9" y="29"/>
                    <a:pt x="11" y="29"/>
                    <a:pt x="12" y="29"/>
                  </a:cubicBezTo>
                  <a:cubicBezTo>
                    <a:pt x="20" y="29"/>
                    <a:pt x="25" y="25"/>
                    <a:pt x="30" y="22"/>
                  </a:cubicBezTo>
                  <a:cubicBezTo>
                    <a:pt x="33" y="20"/>
                    <a:pt x="36" y="19"/>
                    <a:pt x="38" y="19"/>
                  </a:cubicBezTo>
                  <a:cubicBezTo>
                    <a:pt x="38" y="19"/>
                    <a:pt x="38" y="19"/>
                    <a:pt x="39" y="19"/>
                  </a:cubicBezTo>
                  <a:cubicBezTo>
                    <a:pt x="41" y="19"/>
                    <a:pt x="43" y="20"/>
                    <a:pt x="46" y="22"/>
                  </a:cubicBezTo>
                  <a:cubicBezTo>
                    <a:pt x="49" y="24"/>
                    <a:pt x="53" y="26"/>
                    <a:pt x="57" y="27"/>
                  </a:cubicBezTo>
                  <a:cubicBezTo>
                    <a:pt x="61" y="28"/>
                    <a:pt x="65" y="29"/>
                    <a:pt x="69" y="29"/>
                  </a:cubicBezTo>
                  <a:cubicBezTo>
                    <a:pt x="73" y="29"/>
                    <a:pt x="77" y="28"/>
                    <a:pt x="8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8" name="Freeform 58"/>
            <p:cNvSpPr/>
            <p:nvPr/>
          </p:nvSpPr>
          <p:spPr bwMode="auto">
            <a:xfrm>
              <a:off x="2110" y="3664"/>
              <a:ext cx="239" cy="183"/>
            </a:xfrm>
            <a:custGeom>
              <a:avLst/>
              <a:gdLst>
                <a:gd name="T0" fmla="*/ 132 w 132"/>
                <a:gd name="T1" fmla="*/ 7 h 101"/>
                <a:gd name="T2" fmla="*/ 127 w 132"/>
                <a:gd name="T3" fmla="*/ 2 h 101"/>
                <a:gd name="T4" fmla="*/ 123 w 132"/>
                <a:gd name="T5" fmla="*/ 0 h 101"/>
                <a:gd name="T6" fmla="*/ 114 w 132"/>
                <a:gd name="T7" fmla="*/ 5 h 101"/>
                <a:gd name="T8" fmla="*/ 114 w 132"/>
                <a:gd name="T9" fmla="*/ 6 h 101"/>
                <a:gd name="T10" fmla="*/ 111 w 132"/>
                <a:gd name="T11" fmla="*/ 11 h 101"/>
                <a:gd name="T12" fmla="*/ 107 w 132"/>
                <a:gd name="T13" fmla="*/ 17 h 101"/>
                <a:gd name="T14" fmla="*/ 95 w 132"/>
                <a:gd name="T15" fmla="*/ 23 h 101"/>
                <a:gd name="T16" fmla="*/ 88 w 132"/>
                <a:gd name="T17" fmla="*/ 24 h 101"/>
                <a:gd name="T18" fmla="*/ 73 w 132"/>
                <a:gd name="T19" fmla="*/ 27 h 101"/>
                <a:gd name="T20" fmla="*/ 57 w 132"/>
                <a:gd name="T21" fmla="*/ 42 h 101"/>
                <a:gd name="T22" fmla="*/ 57 w 132"/>
                <a:gd name="T23" fmla="*/ 43 h 101"/>
                <a:gd name="T24" fmla="*/ 46 w 132"/>
                <a:gd name="T25" fmla="*/ 52 h 101"/>
                <a:gd name="T26" fmla="*/ 39 w 132"/>
                <a:gd name="T27" fmla="*/ 53 h 101"/>
                <a:gd name="T28" fmla="*/ 26 w 132"/>
                <a:gd name="T29" fmla="*/ 56 h 101"/>
                <a:gd name="T30" fmla="*/ 11 w 132"/>
                <a:gd name="T31" fmla="*/ 75 h 101"/>
                <a:gd name="T32" fmla="*/ 7 w 132"/>
                <a:gd name="T33" fmla="*/ 83 h 101"/>
                <a:gd name="T34" fmla="*/ 2 w 132"/>
                <a:gd name="T35" fmla="*/ 96 h 101"/>
                <a:gd name="T36" fmla="*/ 11 w 132"/>
                <a:gd name="T37" fmla="*/ 101 h 101"/>
                <a:gd name="T38" fmla="*/ 15 w 132"/>
                <a:gd name="T39" fmla="*/ 100 h 101"/>
                <a:gd name="T40" fmla="*/ 29 w 132"/>
                <a:gd name="T41" fmla="*/ 82 h 101"/>
                <a:gd name="T42" fmla="*/ 33 w 132"/>
                <a:gd name="T43" fmla="*/ 73 h 101"/>
                <a:gd name="T44" fmla="*/ 41 w 132"/>
                <a:gd name="T45" fmla="*/ 72 h 101"/>
                <a:gd name="T46" fmla="*/ 54 w 132"/>
                <a:gd name="T47" fmla="*/ 69 h 101"/>
                <a:gd name="T48" fmla="*/ 72 w 132"/>
                <a:gd name="T49" fmla="*/ 54 h 101"/>
                <a:gd name="T50" fmla="*/ 73 w 132"/>
                <a:gd name="T51" fmla="*/ 53 h 101"/>
                <a:gd name="T52" fmla="*/ 81 w 132"/>
                <a:gd name="T53" fmla="*/ 44 h 101"/>
                <a:gd name="T54" fmla="*/ 90 w 132"/>
                <a:gd name="T55" fmla="*/ 43 h 101"/>
                <a:gd name="T56" fmla="*/ 100 w 132"/>
                <a:gd name="T57" fmla="*/ 41 h 101"/>
                <a:gd name="T58" fmla="*/ 119 w 132"/>
                <a:gd name="T59" fmla="*/ 32 h 101"/>
                <a:gd name="T60" fmla="*/ 128 w 132"/>
                <a:gd name="T61" fmla="*/ 19 h 101"/>
                <a:gd name="T62" fmla="*/ 130 w 132"/>
                <a:gd name="T63" fmla="*/ 15 h 101"/>
                <a:gd name="T64" fmla="*/ 131 w 132"/>
                <a:gd name="T65" fmla="*/ 14 h 101"/>
                <a:gd name="T66" fmla="*/ 132 w 132"/>
                <a:gd name="T67" fmla="*/ 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2" h="101">
                  <a:moveTo>
                    <a:pt x="132" y="7"/>
                  </a:moveTo>
                  <a:cubicBezTo>
                    <a:pt x="131" y="5"/>
                    <a:pt x="129" y="3"/>
                    <a:pt x="127" y="2"/>
                  </a:cubicBezTo>
                  <a:cubicBezTo>
                    <a:pt x="126" y="1"/>
                    <a:pt x="124" y="0"/>
                    <a:pt x="123" y="0"/>
                  </a:cubicBezTo>
                  <a:cubicBezTo>
                    <a:pt x="119" y="0"/>
                    <a:pt x="116" y="2"/>
                    <a:pt x="114" y="5"/>
                  </a:cubicBezTo>
                  <a:cubicBezTo>
                    <a:pt x="114" y="6"/>
                    <a:pt x="114" y="6"/>
                    <a:pt x="114" y="6"/>
                  </a:cubicBezTo>
                  <a:cubicBezTo>
                    <a:pt x="113" y="7"/>
                    <a:pt x="112" y="9"/>
                    <a:pt x="111" y="11"/>
                  </a:cubicBezTo>
                  <a:cubicBezTo>
                    <a:pt x="110" y="14"/>
                    <a:pt x="109" y="16"/>
                    <a:pt x="107" y="17"/>
                  </a:cubicBezTo>
                  <a:cubicBezTo>
                    <a:pt x="104" y="20"/>
                    <a:pt x="100" y="22"/>
                    <a:pt x="95" y="23"/>
                  </a:cubicBezTo>
                  <a:cubicBezTo>
                    <a:pt x="93" y="24"/>
                    <a:pt x="91" y="24"/>
                    <a:pt x="88" y="24"/>
                  </a:cubicBezTo>
                  <a:cubicBezTo>
                    <a:pt x="83" y="24"/>
                    <a:pt x="78" y="25"/>
                    <a:pt x="73" y="27"/>
                  </a:cubicBezTo>
                  <a:cubicBezTo>
                    <a:pt x="65" y="32"/>
                    <a:pt x="61" y="37"/>
                    <a:pt x="57" y="42"/>
                  </a:cubicBezTo>
                  <a:cubicBezTo>
                    <a:pt x="57" y="43"/>
                    <a:pt x="57" y="43"/>
                    <a:pt x="57" y="43"/>
                  </a:cubicBezTo>
                  <a:cubicBezTo>
                    <a:pt x="54" y="47"/>
                    <a:pt x="51" y="50"/>
                    <a:pt x="46" y="52"/>
                  </a:cubicBezTo>
                  <a:cubicBezTo>
                    <a:pt x="44" y="52"/>
                    <a:pt x="42" y="53"/>
                    <a:pt x="39" y="53"/>
                  </a:cubicBezTo>
                  <a:cubicBezTo>
                    <a:pt x="35" y="54"/>
                    <a:pt x="30" y="54"/>
                    <a:pt x="26" y="56"/>
                  </a:cubicBezTo>
                  <a:cubicBezTo>
                    <a:pt x="16" y="61"/>
                    <a:pt x="13" y="69"/>
                    <a:pt x="11" y="75"/>
                  </a:cubicBezTo>
                  <a:cubicBezTo>
                    <a:pt x="10" y="80"/>
                    <a:pt x="9" y="82"/>
                    <a:pt x="7" y="83"/>
                  </a:cubicBezTo>
                  <a:cubicBezTo>
                    <a:pt x="2" y="86"/>
                    <a:pt x="0" y="91"/>
                    <a:pt x="2" y="96"/>
                  </a:cubicBezTo>
                  <a:cubicBezTo>
                    <a:pt x="4" y="99"/>
                    <a:pt x="7" y="101"/>
                    <a:pt x="11" y="101"/>
                  </a:cubicBezTo>
                  <a:cubicBezTo>
                    <a:pt x="12" y="101"/>
                    <a:pt x="14" y="101"/>
                    <a:pt x="15" y="100"/>
                  </a:cubicBezTo>
                  <a:cubicBezTo>
                    <a:pt x="24" y="96"/>
                    <a:pt x="27" y="88"/>
                    <a:pt x="29" y="82"/>
                  </a:cubicBezTo>
                  <a:cubicBezTo>
                    <a:pt x="30" y="77"/>
                    <a:pt x="31" y="74"/>
                    <a:pt x="33" y="73"/>
                  </a:cubicBezTo>
                  <a:cubicBezTo>
                    <a:pt x="35" y="73"/>
                    <a:pt x="38" y="72"/>
                    <a:pt x="41" y="72"/>
                  </a:cubicBezTo>
                  <a:cubicBezTo>
                    <a:pt x="45" y="71"/>
                    <a:pt x="49" y="71"/>
                    <a:pt x="54" y="69"/>
                  </a:cubicBezTo>
                  <a:cubicBezTo>
                    <a:pt x="61" y="66"/>
                    <a:pt x="68" y="61"/>
                    <a:pt x="72" y="54"/>
                  </a:cubicBezTo>
                  <a:cubicBezTo>
                    <a:pt x="73" y="53"/>
                    <a:pt x="73" y="53"/>
                    <a:pt x="73" y="53"/>
                  </a:cubicBezTo>
                  <a:cubicBezTo>
                    <a:pt x="76" y="48"/>
                    <a:pt x="78" y="46"/>
                    <a:pt x="81" y="44"/>
                  </a:cubicBezTo>
                  <a:cubicBezTo>
                    <a:pt x="83" y="43"/>
                    <a:pt x="86" y="43"/>
                    <a:pt x="90" y="43"/>
                  </a:cubicBezTo>
                  <a:cubicBezTo>
                    <a:pt x="93" y="42"/>
                    <a:pt x="96" y="42"/>
                    <a:pt x="100" y="41"/>
                  </a:cubicBezTo>
                  <a:cubicBezTo>
                    <a:pt x="104" y="40"/>
                    <a:pt x="112" y="37"/>
                    <a:pt x="119" y="32"/>
                  </a:cubicBezTo>
                  <a:cubicBezTo>
                    <a:pt x="124" y="28"/>
                    <a:pt x="126" y="23"/>
                    <a:pt x="128" y="19"/>
                  </a:cubicBezTo>
                  <a:cubicBezTo>
                    <a:pt x="129" y="18"/>
                    <a:pt x="130" y="17"/>
                    <a:pt x="130" y="15"/>
                  </a:cubicBezTo>
                  <a:cubicBezTo>
                    <a:pt x="131" y="14"/>
                    <a:pt x="131" y="14"/>
                    <a:pt x="131" y="14"/>
                  </a:cubicBezTo>
                  <a:cubicBezTo>
                    <a:pt x="132" y="12"/>
                    <a:pt x="132" y="10"/>
                    <a:pt x="13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59" name="Freeform 59"/>
            <p:cNvSpPr/>
            <p:nvPr/>
          </p:nvSpPr>
          <p:spPr bwMode="auto">
            <a:xfrm>
              <a:off x="5858" y="3668"/>
              <a:ext cx="249" cy="203"/>
            </a:xfrm>
            <a:custGeom>
              <a:avLst/>
              <a:gdLst>
                <a:gd name="T0" fmla="*/ 85 w 137"/>
                <a:gd name="T1" fmla="*/ 60 h 112"/>
                <a:gd name="T2" fmla="*/ 130 w 137"/>
                <a:gd name="T3" fmla="*/ 19 h 112"/>
                <a:gd name="T4" fmla="*/ 135 w 137"/>
                <a:gd name="T5" fmla="*/ 6 h 112"/>
                <a:gd name="T6" fmla="*/ 122 w 137"/>
                <a:gd name="T7" fmla="*/ 0 h 112"/>
                <a:gd name="T8" fmla="*/ 15 w 137"/>
                <a:gd name="T9" fmla="*/ 0 h 112"/>
                <a:gd name="T10" fmla="*/ 1 w 137"/>
                <a:gd name="T11" fmla="*/ 6 h 112"/>
                <a:gd name="T12" fmla="*/ 6 w 137"/>
                <a:gd name="T13" fmla="*/ 19 h 112"/>
                <a:gd name="T14" fmla="*/ 52 w 137"/>
                <a:gd name="T15" fmla="*/ 60 h 112"/>
                <a:gd name="T16" fmla="*/ 63 w 137"/>
                <a:gd name="T17" fmla="*/ 65 h 112"/>
                <a:gd name="T18" fmla="*/ 63 w 137"/>
                <a:gd name="T19" fmla="*/ 104 h 112"/>
                <a:gd name="T20" fmla="*/ 48 w 137"/>
                <a:gd name="T21" fmla="*/ 104 h 112"/>
                <a:gd name="T22" fmla="*/ 44 w 137"/>
                <a:gd name="T23" fmla="*/ 108 h 112"/>
                <a:gd name="T24" fmla="*/ 48 w 137"/>
                <a:gd name="T25" fmla="*/ 112 h 112"/>
                <a:gd name="T26" fmla="*/ 89 w 137"/>
                <a:gd name="T27" fmla="*/ 112 h 112"/>
                <a:gd name="T28" fmla="*/ 93 w 137"/>
                <a:gd name="T29" fmla="*/ 108 h 112"/>
                <a:gd name="T30" fmla="*/ 89 w 137"/>
                <a:gd name="T31" fmla="*/ 104 h 112"/>
                <a:gd name="T32" fmla="*/ 74 w 137"/>
                <a:gd name="T33" fmla="*/ 104 h 112"/>
                <a:gd name="T34" fmla="*/ 74 w 137"/>
                <a:gd name="T35" fmla="*/ 65 h 112"/>
                <a:gd name="T36" fmla="*/ 85 w 137"/>
                <a:gd name="T37" fmla="*/ 6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 h="112">
                  <a:moveTo>
                    <a:pt x="85" y="60"/>
                  </a:moveTo>
                  <a:cubicBezTo>
                    <a:pt x="130" y="19"/>
                    <a:pt x="130" y="19"/>
                    <a:pt x="130" y="19"/>
                  </a:cubicBezTo>
                  <a:cubicBezTo>
                    <a:pt x="137" y="13"/>
                    <a:pt x="136" y="8"/>
                    <a:pt x="135" y="6"/>
                  </a:cubicBezTo>
                  <a:cubicBezTo>
                    <a:pt x="135" y="4"/>
                    <a:pt x="132" y="0"/>
                    <a:pt x="122" y="0"/>
                  </a:cubicBezTo>
                  <a:cubicBezTo>
                    <a:pt x="15" y="0"/>
                    <a:pt x="15" y="0"/>
                    <a:pt x="15" y="0"/>
                  </a:cubicBezTo>
                  <a:cubicBezTo>
                    <a:pt x="5" y="0"/>
                    <a:pt x="2" y="4"/>
                    <a:pt x="1" y="6"/>
                  </a:cubicBezTo>
                  <a:cubicBezTo>
                    <a:pt x="0" y="8"/>
                    <a:pt x="0" y="13"/>
                    <a:pt x="6" y="19"/>
                  </a:cubicBezTo>
                  <a:cubicBezTo>
                    <a:pt x="52" y="60"/>
                    <a:pt x="52" y="60"/>
                    <a:pt x="52" y="60"/>
                  </a:cubicBezTo>
                  <a:cubicBezTo>
                    <a:pt x="55" y="63"/>
                    <a:pt x="59" y="64"/>
                    <a:pt x="63" y="65"/>
                  </a:cubicBezTo>
                  <a:cubicBezTo>
                    <a:pt x="63" y="104"/>
                    <a:pt x="63" y="104"/>
                    <a:pt x="63" y="104"/>
                  </a:cubicBezTo>
                  <a:cubicBezTo>
                    <a:pt x="48" y="104"/>
                    <a:pt x="48" y="104"/>
                    <a:pt x="48" y="104"/>
                  </a:cubicBezTo>
                  <a:cubicBezTo>
                    <a:pt x="45" y="104"/>
                    <a:pt x="44" y="106"/>
                    <a:pt x="44" y="108"/>
                  </a:cubicBezTo>
                  <a:cubicBezTo>
                    <a:pt x="44" y="110"/>
                    <a:pt x="45" y="112"/>
                    <a:pt x="48" y="112"/>
                  </a:cubicBezTo>
                  <a:cubicBezTo>
                    <a:pt x="89" y="112"/>
                    <a:pt x="89" y="112"/>
                    <a:pt x="89" y="112"/>
                  </a:cubicBezTo>
                  <a:cubicBezTo>
                    <a:pt x="91" y="112"/>
                    <a:pt x="93" y="110"/>
                    <a:pt x="93" y="108"/>
                  </a:cubicBezTo>
                  <a:cubicBezTo>
                    <a:pt x="93" y="106"/>
                    <a:pt x="91" y="104"/>
                    <a:pt x="89" y="104"/>
                  </a:cubicBezTo>
                  <a:cubicBezTo>
                    <a:pt x="74" y="104"/>
                    <a:pt x="74" y="104"/>
                    <a:pt x="74" y="104"/>
                  </a:cubicBezTo>
                  <a:cubicBezTo>
                    <a:pt x="74" y="65"/>
                    <a:pt x="74" y="65"/>
                    <a:pt x="74" y="65"/>
                  </a:cubicBezTo>
                  <a:cubicBezTo>
                    <a:pt x="78" y="64"/>
                    <a:pt x="82" y="63"/>
                    <a:pt x="8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0" name="Freeform 60"/>
            <p:cNvSpPr/>
            <p:nvPr/>
          </p:nvSpPr>
          <p:spPr bwMode="auto">
            <a:xfrm>
              <a:off x="5924" y="3522"/>
              <a:ext cx="116" cy="51"/>
            </a:xfrm>
            <a:custGeom>
              <a:avLst/>
              <a:gdLst>
                <a:gd name="T0" fmla="*/ 32 w 64"/>
                <a:gd name="T1" fmla="*/ 28 h 28"/>
                <a:gd name="T2" fmla="*/ 32 w 64"/>
                <a:gd name="T3" fmla="*/ 28 h 28"/>
                <a:gd name="T4" fmla="*/ 53 w 64"/>
                <a:gd name="T5" fmla="*/ 22 h 28"/>
                <a:gd name="T6" fmla="*/ 64 w 64"/>
                <a:gd name="T7" fmla="*/ 24 h 28"/>
                <a:gd name="T8" fmla="*/ 32 w 64"/>
                <a:gd name="T9" fmla="*/ 0 h 28"/>
                <a:gd name="T10" fmla="*/ 0 w 64"/>
                <a:gd name="T11" fmla="*/ 24 h 28"/>
                <a:gd name="T12" fmla="*/ 12 w 64"/>
                <a:gd name="T13" fmla="*/ 22 h 28"/>
                <a:gd name="T14" fmla="*/ 32 w 64"/>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8">
                  <a:moveTo>
                    <a:pt x="32" y="28"/>
                  </a:moveTo>
                  <a:cubicBezTo>
                    <a:pt x="32" y="28"/>
                    <a:pt x="32" y="28"/>
                    <a:pt x="32" y="28"/>
                  </a:cubicBezTo>
                  <a:cubicBezTo>
                    <a:pt x="39" y="24"/>
                    <a:pt x="46" y="22"/>
                    <a:pt x="53" y="22"/>
                  </a:cubicBezTo>
                  <a:cubicBezTo>
                    <a:pt x="57" y="22"/>
                    <a:pt x="61" y="23"/>
                    <a:pt x="64" y="24"/>
                  </a:cubicBezTo>
                  <a:cubicBezTo>
                    <a:pt x="62" y="10"/>
                    <a:pt x="48" y="0"/>
                    <a:pt x="32" y="0"/>
                  </a:cubicBezTo>
                  <a:cubicBezTo>
                    <a:pt x="16" y="0"/>
                    <a:pt x="3" y="11"/>
                    <a:pt x="0" y="24"/>
                  </a:cubicBezTo>
                  <a:cubicBezTo>
                    <a:pt x="4" y="23"/>
                    <a:pt x="8" y="22"/>
                    <a:pt x="12" y="22"/>
                  </a:cubicBezTo>
                  <a:cubicBezTo>
                    <a:pt x="19" y="22"/>
                    <a:pt x="26" y="24"/>
                    <a:pt x="3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1" name="Freeform 61"/>
            <p:cNvSpPr/>
            <p:nvPr/>
          </p:nvSpPr>
          <p:spPr bwMode="auto">
            <a:xfrm>
              <a:off x="5996" y="3577"/>
              <a:ext cx="84" cy="72"/>
            </a:xfrm>
            <a:custGeom>
              <a:avLst/>
              <a:gdLst>
                <a:gd name="T0" fmla="*/ 0 w 46"/>
                <a:gd name="T1" fmla="*/ 3 h 40"/>
                <a:gd name="T2" fmla="*/ 12 w 46"/>
                <a:gd name="T3" fmla="*/ 29 h 40"/>
                <a:gd name="T4" fmla="*/ 11 w 46"/>
                <a:gd name="T5" fmla="*/ 40 h 40"/>
                <a:gd name="T6" fmla="*/ 44 w 46"/>
                <a:gd name="T7" fmla="*/ 40 h 40"/>
                <a:gd name="T8" fmla="*/ 46 w 46"/>
                <a:gd name="T9" fmla="*/ 29 h 40"/>
                <a:gd name="T10" fmla="*/ 13 w 46"/>
                <a:gd name="T11" fmla="*/ 0 h 40"/>
                <a:gd name="T12" fmla="*/ 0 w 46"/>
                <a:gd name="T13" fmla="*/ 3 h 40"/>
              </a:gdLst>
              <a:ahLst/>
              <a:cxnLst>
                <a:cxn ang="0">
                  <a:pos x="T0" y="T1"/>
                </a:cxn>
                <a:cxn ang="0">
                  <a:pos x="T2" y="T3"/>
                </a:cxn>
                <a:cxn ang="0">
                  <a:pos x="T4" y="T5"/>
                </a:cxn>
                <a:cxn ang="0">
                  <a:pos x="T6" y="T7"/>
                </a:cxn>
                <a:cxn ang="0">
                  <a:pos x="T8" y="T9"/>
                </a:cxn>
                <a:cxn ang="0">
                  <a:pos x="T10" y="T11"/>
                </a:cxn>
                <a:cxn ang="0">
                  <a:pos x="T12" y="T13"/>
                </a:cxn>
              </a:cxnLst>
              <a:rect l="0" t="0" r="r" b="b"/>
              <a:pathLst>
                <a:path w="46" h="40">
                  <a:moveTo>
                    <a:pt x="0" y="3"/>
                  </a:moveTo>
                  <a:cubicBezTo>
                    <a:pt x="8" y="10"/>
                    <a:pt x="12" y="19"/>
                    <a:pt x="12" y="29"/>
                  </a:cubicBezTo>
                  <a:cubicBezTo>
                    <a:pt x="12" y="33"/>
                    <a:pt x="12" y="36"/>
                    <a:pt x="11" y="40"/>
                  </a:cubicBezTo>
                  <a:cubicBezTo>
                    <a:pt x="44" y="40"/>
                    <a:pt x="44" y="40"/>
                    <a:pt x="44" y="40"/>
                  </a:cubicBezTo>
                  <a:cubicBezTo>
                    <a:pt x="45" y="36"/>
                    <a:pt x="46" y="33"/>
                    <a:pt x="46" y="29"/>
                  </a:cubicBezTo>
                  <a:cubicBezTo>
                    <a:pt x="46" y="13"/>
                    <a:pt x="31" y="0"/>
                    <a:pt x="13" y="0"/>
                  </a:cubicBezTo>
                  <a:cubicBezTo>
                    <a:pt x="8" y="0"/>
                    <a:pt x="4"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2" name="Freeform 62"/>
            <p:cNvSpPr/>
            <p:nvPr/>
          </p:nvSpPr>
          <p:spPr bwMode="auto">
            <a:xfrm>
              <a:off x="5885" y="3577"/>
              <a:ext cx="118" cy="72"/>
            </a:xfrm>
            <a:custGeom>
              <a:avLst/>
              <a:gdLst>
                <a:gd name="T0" fmla="*/ 63 w 65"/>
                <a:gd name="T1" fmla="*/ 40 h 40"/>
                <a:gd name="T2" fmla="*/ 65 w 65"/>
                <a:gd name="T3" fmla="*/ 29 h 40"/>
                <a:gd name="T4" fmla="*/ 33 w 65"/>
                <a:gd name="T5" fmla="*/ 0 h 40"/>
                <a:gd name="T6" fmla="*/ 0 w 65"/>
                <a:gd name="T7" fmla="*/ 29 h 40"/>
                <a:gd name="T8" fmla="*/ 2 w 65"/>
                <a:gd name="T9" fmla="*/ 40 h 40"/>
                <a:gd name="T10" fmla="*/ 63 w 65"/>
                <a:gd name="T11" fmla="*/ 40 h 40"/>
              </a:gdLst>
              <a:ahLst/>
              <a:cxnLst>
                <a:cxn ang="0">
                  <a:pos x="T0" y="T1"/>
                </a:cxn>
                <a:cxn ang="0">
                  <a:pos x="T2" y="T3"/>
                </a:cxn>
                <a:cxn ang="0">
                  <a:pos x="T4" y="T5"/>
                </a:cxn>
                <a:cxn ang="0">
                  <a:pos x="T6" y="T7"/>
                </a:cxn>
                <a:cxn ang="0">
                  <a:pos x="T8" y="T9"/>
                </a:cxn>
                <a:cxn ang="0">
                  <a:pos x="T10" y="T11"/>
                </a:cxn>
              </a:cxnLst>
              <a:rect l="0" t="0" r="r" b="b"/>
              <a:pathLst>
                <a:path w="65" h="40">
                  <a:moveTo>
                    <a:pt x="63" y="40"/>
                  </a:moveTo>
                  <a:cubicBezTo>
                    <a:pt x="65" y="36"/>
                    <a:pt x="65" y="33"/>
                    <a:pt x="65" y="29"/>
                  </a:cubicBezTo>
                  <a:cubicBezTo>
                    <a:pt x="65" y="13"/>
                    <a:pt x="51" y="0"/>
                    <a:pt x="33" y="0"/>
                  </a:cubicBezTo>
                  <a:cubicBezTo>
                    <a:pt x="15" y="0"/>
                    <a:pt x="0" y="13"/>
                    <a:pt x="0" y="29"/>
                  </a:cubicBezTo>
                  <a:cubicBezTo>
                    <a:pt x="0" y="33"/>
                    <a:pt x="1" y="36"/>
                    <a:pt x="2" y="40"/>
                  </a:cubicBezTo>
                  <a:lnTo>
                    <a:pt x="63"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3" name="Freeform 63"/>
            <p:cNvSpPr/>
            <p:nvPr/>
          </p:nvSpPr>
          <p:spPr bwMode="auto">
            <a:xfrm>
              <a:off x="4329" y="3588"/>
              <a:ext cx="259" cy="118"/>
            </a:xfrm>
            <a:custGeom>
              <a:avLst/>
              <a:gdLst>
                <a:gd name="T0" fmla="*/ 139 w 143"/>
                <a:gd name="T1" fmla="*/ 65 h 65"/>
                <a:gd name="T2" fmla="*/ 4 w 143"/>
                <a:gd name="T3" fmla="*/ 65 h 65"/>
                <a:gd name="T4" fmla="*/ 1 w 143"/>
                <a:gd name="T5" fmla="*/ 64 h 65"/>
                <a:gd name="T6" fmla="*/ 1 w 143"/>
                <a:gd name="T7" fmla="*/ 61 h 65"/>
                <a:gd name="T8" fmla="*/ 56 w 143"/>
                <a:gd name="T9" fmla="*/ 14 h 65"/>
                <a:gd name="T10" fmla="*/ 56 w 143"/>
                <a:gd name="T11" fmla="*/ 13 h 65"/>
                <a:gd name="T12" fmla="*/ 72 w 143"/>
                <a:gd name="T13" fmla="*/ 0 h 65"/>
                <a:gd name="T14" fmla="*/ 88 w 143"/>
                <a:gd name="T15" fmla="*/ 13 h 65"/>
                <a:gd name="T16" fmla="*/ 88 w 143"/>
                <a:gd name="T17" fmla="*/ 14 h 65"/>
                <a:gd name="T18" fmla="*/ 143 w 143"/>
                <a:gd name="T19" fmla="*/ 61 h 65"/>
                <a:gd name="T20" fmla="*/ 142 w 143"/>
                <a:gd name="T21" fmla="*/ 64 h 65"/>
                <a:gd name="T22" fmla="*/ 139 w 143"/>
                <a:gd name="T23"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3" h="65">
                  <a:moveTo>
                    <a:pt x="139" y="65"/>
                  </a:moveTo>
                  <a:cubicBezTo>
                    <a:pt x="4" y="65"/>
                    <a:pt x="4" y="65"/>
                    <a:pt x="4" y="65"/>
                  </a:cubicBezTo>
                  <a:cubicBezTo>
                    <a:pt x="3" y="65"/>
                    <a:pt x="2" y="65"/>
                    <a:pt x="1" y="64"/>
                  </a:cubicBezTo>
                  <a:cubicBezTo>
                    <a:pt x="1" y="63"/>
                    <a:pt x="0" y="62"/>
                    <a:pt x="1" y="61"/>
                  </a:cubicBezTo>
                  <a:cubicBezTo>
                    <a:pt x="4" y="38"/>
                    <a:pt x="27" y="19"/>
                    <a:pt x="56" y="14"/>
                  </a:cubicBezTo>
                  <a:cubicBezTo>
                    <a:pt x="56" y="13"/>
                    <a:pt x="56" y="13"/>
                    <a:pt x="56" y="13"/>
                  </a:cubicBezTo>
                  <a:cubicBezTo>
                    <a:pt x="56" y="6"/>
                    <a:pt x="63" y="0"/>
                    <a:pt x="72" y="0"/>
                  </a:cubicBezTo>
                  <a:cubicBezTo>
                    <a:pt x="81" y="0"/>
                    <a:pt x="88" y="6"/>
                    <a:pt x="88" y="13"/>
                  </a:cubicBezTo>
                  <a:cubicBezTo>
                    <a:pt x="88" y="13"/>
                    <a:pt x="88" y="13"/>
                    <a:pt x="88" y="14"/>
                  </a:cubicBezTo>
                  <a:cubicBezTo>
                    <a:pt x="117" y="19"/>
                    <a:pt x="139" y="38"/>
                    <a:pt x="143" y="61"/>
                  </a:cubicBezTo>
                  <a:cubicBezTo>
                    <a:pt x="143" y="62"/>
                    <a:pt x="143" y="63"/>
                    <a:pt x="142" y="64"/>
                  </a:cubicBezTo>
                  <a:cubicBezTo>
                    <a:pt x="141" y="65"/>
                    <a:pt x="140" y="65"/>
                    <a:pt x="139"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4" name="Freeform 64"/>
            <p:cNvSpPr/>
            <p:nvPr/>
          </p:nvSpPr>
          <p:spPr bwMode="auto">
            <a:xfrm>
              <a:off x="4305" y="3720"/>
              <a:ext cx="307" cy="138"/>
            </a:xfrm>
            <a:custGeom>
              <a:avLst/>
              <a:gdLst>
                <a:gd name="T0" fmla="*/ 165 w 169"/>
                <a:gd name="T1" fmla="*/ 0 h 76"/>
                <a:gd name="T2" fmla="*/ 153 w 169"/>
                <a:gd name="T3" fmla="*/ 0 h 76"/>
                <a:gd name="T4" fmla="*/ 17 w 169"/>
                <a:gd name="T5" fmla="*/ 0 h 76"/>
                <a:gd name="T6" fmla="*/ 4 w 169"/>
                <a:gd name="T7" fmla="*/ 0 h 76"/>
                <a:gd name="T8" fmla="*/ 0 w 169"/>
                <a:gd name="T9" fmla="*/ 3 h 76"/>
                <a:gd name="T10" fmla="*/ 4 w 169"/>
                <a:gd name="T11" fmla="*/ 7 h 76"/>
                <a:gd name="T12" fmla="*/ 13 w 169"/>
                <a:gd name="T13" fmla="*/ 7 h 76"/>
                <a:gd name="T14" fmla="*/ 13 w 169"/>
                <a:gd name="T15" fmla="*/ 57 h 76"/>
                <a:gd name="T16" fmla="*/ 35 w 169"/>
                <a:gd name="T17" fmla="*/ 76 h 76"/>
                <a:gd name="T18" fmla="*/ 134 w 169"/>
                <a:gd name="T19" fmla="*/ 76 h 76"/>
                <a:gd name="T20" fmla="*/ 156 w 169"/>
                <a:gd name="T21" fmla="*/ 57 h 76"/>
                <a:gd name="T22" fmla="*/ 156 w 169"/>
                <a:gd name="T23" fmla="*/ 7 h 76"/>
                <a:gd name="T24" fmla="*/ 165 w 169"/>
                <a:gd name="T25" fmla="*/ 7 h 76"/>
                <a:gd name="T26" fmla="*/ 169 w 169"/>
                <a:gd name="T27" fmla="*/ 3 h 76"/>
                <a:gd name="T28" fmla="*/ 165 w 169"/>
                <a:gd name="T29"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9" h="76">
                  <a:moveTo>
                    <a:pt x="165" y="0"/>
                  </a:moveTo>
                  <a:cubicBezTo>
                    <a:pt x="153" y="0"/>
                    <a:pt x="153" y="0"/>
                    <a:pt x="153" y="0"/>
                  </a:cubicBezTo>
                  <a:cubicBezTo>
                    <a:pt x="17" y="0"/>
                    <a:pt x="17" y="0"/>
                    <a:pt x="17" y="0"/>
                  </a:cubicBezTo>
                  <a:cubicBezTo>
                    <a:pt x="4" y="0"/>
                    <a:pt x="4" y="0"/>
                    <a:pt x="4" y="0"/>
                  </a:cubicBezTo>
                  <a:cubicBezTo>
                    <a:pt x="2" y="0"/>
                    <a:pt x="0" y="1"/>
                    <a:pt x="0" y="3"/>
                  </a:cubicBezTo>
                  <a:cubicBezTo>
                    <a:pt x="0" y="5"/>
                    <a:pt x="2" y="7"/>
                    <a:pt x="4" y="7"/>
                  </a:cubicBezTo>
                  <a:cubicBezTo>
                    <a:pt x="13" y="7"/>
                    <a:pt x="13" y="7"/>
                    <a:pt x="13" y="7"/>
                  </a:cubicBezTo>
                  <a:cubicBezTo>
                    <a:pt x="13" y="57"/>
                    <a:pt x="13" y="57"/>
                    <a:pt x="13" y="57"/>
                  </a:cubicBezTo>
                  <a:cubicBezTo>
                    <a:pt x="13" y="67"/>
                    <a:pt x="23" y="76"/>
                    <a:pt x="35" y="76"/>
                  </a:cubicBezTo>
                  <a:cubicBezTo>
                    <a:pt x="134" y="76"/>
                    <a:pt x="134" y="76"/>
                    <a:pt x="134" y="76"/>
                  </a:cubicBezTo>
                  <a:cubicBezTo>
                    <a:pt x="146" y="76"/>
                    <a:pt x="156" y="67"/>
                    <a:pt x="156" y="57"/>
                  </a:cubicBezTo>
                  <a:cubicBezTo>
                    <a:pt x="156" y="7"/>
                    <a:pt x="156" y="7"/>
                    <a:pt x="156" y="7"/>
                  </a:cubicBezTo>
                  <a:cubicBezTo>
                    <a:pt x="165" y="7"/>
                    <a:pt x="165" y="7"/>
                    <a:pt x="165" y="7"/>
                  </a:cubicBezTo>
                  <a:cubicBezTo>
                    <a:pt x="167" y="7"/>
                    <a:pt x="169" y="5"/>
                    <a:pt x="169" y="3"/>
                  </a:cubicBezTo>
                  <a:cubicBezTo>
                    <a:pt x="169" y="1"/>
                    <a:pt x="167" y="0"/>
                    <a:pt x="16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5" name="Freeform 65"/>
            <p:cNvSpPr/>
            <p:nvPr/>
          </p:nvSpPr>
          <p:spPr bwMode="auto">
            <a:xfrm>
              <a:off x="4492" y="3526"/>
              <a:ext cx="13" cy="45"/>
            </a:xfrm>
            <a:custGeom>
              <a:avLst/>
              <a:gdLst>
                <a:gd name="T0" fmla="*/ 4 w 7"/>
                <a:gd name="T1" fmla="*/ 25 h 25"/>
                <a:gd name="T2" fmla="*/ 0 w 7"/>
                <a:gd name="T3" fmla="*/ 22 h 25"/>
                <a:gd name="T4" fmla="*/ 0 w 7"/>
                <a:gd name="T5" fmla="*/ 4 h 25"/>
                <a:gd name="T6" fmla="*/ 4 w 7"/>
                <a:gd name="T7" fmla="*/ 0 h 25"/>
                <a:gd name="T8" fmla="*/ 7 w 7"/>
                <a:gd name="T9" fmla="*/ 4 h 25"/>
                <a:gd name="T10" fmla="*/ 7 w 7"/>
                <a:gd name="T11" fmla="*/ 22 h 25"/>
                <a:gd name="T12" fmla="*/ 4 w 7"/>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7" h="25">
                  <a:moveTo>
                    <a:pt x="4" y="25"/>
                  </a:moveTo>
                  <a:cubicBezTo>
                    <a:pt x="2" y="25"/>
                    <a:pt x="0" y="24"/>
                    <a:pt x="0" y="22"/>
                  </a:cubicBezTo>
                  <a:cubicBezTo>
                    <a:pt x="0" y="4"/>
                    <a:pt x="0" y="4"/>
                    <a:pt x="0" y="4"/>
                  </a:cubicBezTo>
                  <a:cubicBezTo>
                    <a:pt x="0" y="2"/>
                    <a:pt x="2" y="0"/>
                    <a:pt x="4" y="0"/>
                  </a:cubicBezTo>
                  <a:cubicBezTo>
                    <a:pt x="6" y="0"/>
                    <a:pt x="7" y="2"/>
                    <a:pt x="7" y="4"/>
                  </a:cubicBezTo>
                  <a:cubicBezTo>
                    <a:pt x="7" y="22"/>
                    <a:pt x="7" y="22"/>
                    <a:pt x="7" y="22"/>
                  </a:cubicBezTo>
                  <a:cubicBezTo>
                    <a:pt x="7" y="24"/>
                    <a:pt x="6" y="25"/>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6" name="Freeform 66"/>
            <p:cNvSpPr/>
            <p:nvPr/>
          </p:nvSpPr>
          <p:spPr bwMode="auto">
            <a:xfrm>
              <a:off x="4452" y="3510"/>
              <a:ext cx="13" cy="61"/>
            </a:xfrm>
            <a:custGeom>
              <a:avLst/>
              <a:gdLst>
                <a:gd name="T0" fmla="*/ 4 w 7"/>
                <a:gd name="T1" fmla="*/ 34 h 34"/>
                <a:gd name="T2" fmla="*/ 0 w 7"/>
                <a:gd name="T3" fmla="*/ 31 h 34"/>
                <a:gd name="T4" fmla="*/ 0 w 7"/>
                <a:gd name="T5" fmla="*/ 4 h 34"/>
                <a:gd name="T6" fmla="*/ 4 w 7"/>
                <a:gd name="T7" fmla="*/ 0 h 34"/>
                <a:gd name="T8" fmla="*/ 7 w 7"/>
                <a:gd name="T9" fmla="*/ 4 h 34"/>
                <a:gd name="T10" fmla="*/ 7 w 7"/>
                <a:gd name="T11" fmla="*/ 31 h 34"/>
                <a:gd name="T12" fmla="*/ 4 w 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7" h="34">
                  <a:moveTo>
                    <a:pt x="4" y="34"/>
                  </a:moveTo>
                  <a:cubicBezTo>
                    <a:pt x="2" y="34"/>
                    <a:pt x="0" y="33"/>
                    <a:pt x="0" y="31"/>
                  </a:cubicBezTo>
                  <a:cubicBezTo>
                    <a:pt x="0" y="4"/>
                    <a:pt x="0" y="4"/>
                    <a:pt x="0" y="4"/>
                  </a:cubicBezTo>
                  <a:cubicBezTo>
                    <a:pt x="0" y="1"/>
                    <a:pt x="2" y="0"/>
                    <a:pt x="4" y="0"/>
                  </a:cubicBezTo>
                  <a:cubicBezTo>
                    <a:pt x="6" y="0"/>
                    <a:pt x="7" y="1"/>
                    <a:pt x="7" y="4"/>
                  </a:cubicBezTo>
                  <a:cubicBezTo>
                    <a:pt x="7" y="31"/>
                    <a:pt x="7" y="31"/>
                    <a:pt x="7" y="31"/>
                  </a:cubicBezTo>
                  <a:cubicBezTo>
                    <a:pt x="7" y="33"/>
                    <a:pt x="6" y="34"/>
                    <a:pt x="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7" name="Freeform 67"/>
            <p:cNvSpPr/>
            <p:nvPr/>
          </p:nvSpPr>
          <p:spPr bwMode="auto">
            <a:xfrm>
              <a:off x="4412" y="3526"/>
              <a:ext cx="13" cy="45"/>
            </a:xfrm>
            <a:custGeom>
              <a:avLst/>
              <a:gdLst>
                <a:gd name="T0" fmla="*/ 4 w 7"/>
                <a:gd name="T1" fmla="*/ 25 h 25"/>
                <a:gd name="T2" fmla="*/ 0 w 7"/>
                <a:gd name="T3" fmla="*/ 22 h 25"/>
                <a:gd name="T4" fmla="*/ 0 w 7"/>
                <a:gd name="T5" fmla="*/ 4 h 25"/>
                <a:gd name="T6" fmla="*/ 4 w 7"/>
                <a:gd name="T7" fmla="*/ 0 h 25"/>
                <a:gd name="T8" fmla="*/ 7 w 7"/>
                <a:gd name="T9" fmla="*/ 4 h 25"/>
                <a:gd name="T10" fmla="*/ 7 w 7"/>
                <a:gd name="T11" fmla="*/ 22 h 25"/>
                <a:gd name="T12" fmla="*/ 4 w 7"/>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7" h="25">
                  <a:moveTo>
                    <a:pt x="4" y="25"/>
                  </a:moveTo>
                  <a:cubicBezTo>
                    <a:pt x="2" y="25"/>
                    <a:pt x="0" y="24"/>
                    <a:pt x="0" y="22"/>
                  </a:cubicBezTo>
                  <a:cubicBezTo>
                    <a:pt x="0" y="4"/>
                    <a:pt x="0" y="4"/>
                    <a:pt x="0" y="4"/>
                  </a:cubicBezTo>
                  <a:cubicBezTo>
                    <a:pt x="0" y="2"/>
                    <a:pt x="2" y="0"/>
                    <a:pt x="4" y="0"/>
                  </a:cubicBezTo>
                  <a:cubicBezTo>
                    <a:pt x="6" y="0"/>
                    <a:pt x="7" y="2"/>
                    <a:pt x="7" y="4"/>
                  </a:cubicBezTo>
                  <a:cubicBezTo>
                    <a:pt x="7" y="22"/>
                    <a:pt x="7" y="22"/>
                    <a:pt x="7" y="22"/>
                  </a:cubicBezTo>
                  <a:cubicBezTo>
                    <a:pt x="7" y="24"/>
                    <a:pt x="6" y="25"/>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8" name="Freeform 68"/>
            <p:cNvSpPr>
              <a:spLocks noEditPoints="1"/>
            </p:cNvSpPr>
            <p:nvPr/>
          </p:nvSpPr>
          <p:spPr bwMode="auto">
            <a:xfrm>
              <a:off x="478" y="3546"/>
              <a:ext cx="349" cy="241"/>
            </a:xfrm>
            <a:custGeom>
              <a:avLst/>
              <a:gdLst>
                <a:gd name="T0" fmla="*/ 188 w 192"/>
                <a:gd name="T1" fmla="*/ 59 h 133"/>
                <a:gd name="T2" fmla="*/ 167 w 192"/>
                <a:gd name="T3" fmla="*/ 59 h 133"/>
                <a:gd name="T4" fmla="*/ 159 w 192"/>
                <a:gd name="T5" fmla="*/ 47 h 133"/>
                <a:gd name="T6" fmla="*/ 157 w 192"/>
                <a:gd name="T7" fmla="*/ 45 h 133"/>
                <a:gd name="T8" fmla="*/ 150 w 192"/>
                <a:gd name="T9" fmla="*/ 43 h 133"/>
                <a:gd name="T10" fmla="*/ 125 w 192"/>
                <a:gd name="T11" fmla="*/ 17 h 133"/>
                <a:gd name="T12" fmla="*/ 126 w 192"/>
                <a:gd name="T13" fmla="*/ 15 h 133"/>
                <a:gd name="T14" fmla="*/ 126 w 192"/>
                <a:gd name="T15" fmla="*/ 8 h 133"/>
                <a:gd name="T16" fmla="*/ 117 w 192"/>
                <a:gd name="T17" fmla="*/ 1 h 133"/>
                <a:gd name="T18" fmla="*/ 111 w 192"/>
                <a:gd name="T19" fmla="*/ 0 h 133"/>
                <a:gd name="T20" fmla="*/ 100 w 192"/>
                <a:gd name="T21" fmla="*/ 6 h 133"/>
                <a:gd name="T22" fmla="*/ 100 w 192"/>
                <a:gd name="T23" fmla="*/ 9 h 133"/>
                <a:gd name="T24" fmla="*/ 86 w 192"/>
                <a:gd name="T25" fmla="*/ 7 h 133"/>
                <a:gd name="T26" fmla="*/ 61 w 192"/>
                <a:gd name="T27" fmla="*/ 14 h 133"/>
                <a:gd name="T28" fmla="*/ 54 w 192"/>
                <a:gd name="T29" fmla="*/ 12 h 133"/>
                <a:gd name="T30" fmla="*/ 51 w 192"/>
                <a:gd name="T31" fmla="*/ 12 h 133"/>
                <a:gd name="T32" fmla="*/ 30 w 192"/>
                <a:gd name="T33" fmla="*/ 19 h 133"/>
                <a:gd name="T34" fmla="*/ 27 w 192"/>
                <a:gd name="T35" fmla="*/ 23 h 133"/>
                <a:gd name="T36" fmla="*/ 30 w 192"/>
                <a:gd name="T37" fmla="*/ 27 h 133"/>
                <a:gd name="T38" fmla="*/ 130 w 192"/>
                <a:gd name="T39" fmla="*/ 59 h 133"/>
                <a:gd name="T40" fmla="*/ 99 w 192"/>
                <a:gd name="T41" fmla="*/ 59 h 133"/>
                <a:gd name="T42" fmla="*/ 80 w 192"/>
                <a:gd name="T43" fmla="*/ 46 h 133"/>
                <a:gd name="T44" fmla="*/ 61 w 192"/>
                <a:gd name="T45" fmla="*/ 59 h 133"/>
                <a:gd name="T46" fmla="*/ 4 w 192"/>
                <a:gd name="T47" fmla="*/ 59 h 133"/>
                <a:gd name="T48" fmla="*/ 0 w 192"/>
                <a:gd name="T49" fmla="*/ 63 h 133"/>
                <a:gd name="T50" fmla="*/ 0 w 192"/>
                <a:gd name="T51" fmla="*/ 73 h 133"/>
                <a:gd name="T52" fmla="*/ 4 w 192"/>
                <a:gd name="T53" fmla="*/ 77 h 133"/>
                <a:gd name="T54" fmla="*/ 19 w 192"/>
                <a:gd name="T55" fmla="*/ 77 h 133"/>
                <a:gd name="T56" fmla="*/ 19 w 192"/>
                <a:gd name="T57" fmla="*/ 111 h 133"/>
                <a:gd name="T58" fmla="*/ 44 w 192"/>
                <a:gd name="T59" fmla="*/ 133 h 133"/>
                <a:gd name="T60" fmla="*/ 148 w 192"/>
                <a:gd name="T61" fmla="*/ 133 h 133"/>
                <a:gd name="T62" fmla="*/ 173 w 192"/>
                <a:gd name="T63" fmla="*/ 111 h 133"/>
                <a:gd name="T64" fmla="*/ 173 w 192"/>
                <a:gd name="T65" fmla="*/ 77 h 133"/>
                <a:gd name="T66" fmla="*/ 188 w 192"/>
                <a:gd name="T67" fmla="*/ 77 h 133"/>
                <a:gd name="T68" fmla="*/ 192 w 192"/>
                <a:gd name="T69" fmla="*/ 73 h 133"/>
                <a:gd name="T70" fmla="*/ 192 w 192"/>
                <a:gd name="T71" fmla="*/ 63 h 133"/>
                <a:gd name="T72" fmla="*/ 188 w 192"/>
                <a:gd name="T73" fmla="*/ 59 h 133"/>
                <a:gd name="T74" fmla="*/ 70 w 192"/>
                <a:gd name="T75" fmla="*/ 59 h 133"/>
                <a:gd name="T76" fmla="*/ 80 w 192"/>
                <a:gd name="T77" fmla="*/ 54 h 133"/>
                <a:gd name="T78" fmla="*/ 90 w 192"/>
                <a:gd name="T79" fmla="*/ 59 h 133"/>
                <a:gd name="T80" fmla="*/ 70 w 192"/>
                <a:gd name="T81" fmla="*/ 5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33">
                  <a:moveTo>
                    <a:pt x="188" y="59"/>
                  </a:moveTo>
                  <a:cubicBezTo>
                    <a:pt x="167" y="59"/>
                    <a:pt x="167" y="59"/>
                    <a:pt x="167" y="59"/>
                  </a:cubicBezTo>
                  <a:cubicBezTo>
                    <a:pt x="159" y="47"/>
                    <a:pt x="159" y="47"/>
                    <a:pt x="159" y="47"/>
                  </a:cubicBezTo>
                  <a:cubicBezTo>
                    <a:pt x="159" y="46"/>
                    <a:pt x="158" y="45"/>
                    <a:pt x="157" y="45"/>
                  </a:cubicBezTo>
                  <a:cubicBezTo>
                    <a:pt x="150" y="43"/>
                    <a:pt x="150" y="43"/>
                    <a:pt x="150" y="43"/>
                  </a:cubicBezTo>
                  <a:cubicBezTo>
                    <a:pt x="149" y="33"/>
                    <a:pt x="140" y="24"/>
                    <a:pt x="125" y="17"/>
                  </a:cubicBezTo>
                  <a:cubicBezTo>
                    <a:pt x="126" y="16"/>
                    <a:pt x="126" y="16"/>
                    <a:pt x="126" y="15"/>
                  </a:cubicBezTo>
                  <a:cubicBezTo>
                    <a:pt x="127" y="13"/>
                    <a:pt x="127" y="11"/>
                    <a:pt x="126" y="8"/>
                  </a:cubicBezTo>
                  <a:cubicBezTo>
                    <a:pt x="124" y="5"/>
                    <a:pt x="121" y="2"/>
                    <a:pt x="117" y="1"/>
                  </a:cubicBezTo>
                  <a:cubicBezTo>
                    <a:pt x="115" y="1"/>
                    <a:pt x="113" y="0"/>
                    <a:pt x="111" y="0"/>
                  </a:cubicBezTo>
                  <a:cubicBezTo>
                    <a:pt x="106" y="0"/>
                    <a:pt x="102" y="3"/>
                    <a:pt x="100" y="6"/>
                  </a:cubicBezTo>
                  <a:cubicBezTo>
                    <a:pt x="100" y="7"/>
                    <a:pt x="100" y="8"/>
                    <a:pt x="100" y="9"/>
                  </a:cubicBezTo>
                  <a:cubicBezTo>
                    <a:pt x="95" y="8"/>
                    <a:pt x="90" y="7"/>
                    <a:pt x="86" y="7"/>
                  </a:cubicBezTo>
                  <a:cubicBezTo>
                    <a:pt x="75" y="7"/>
                    <a:pt x="66" y="10"/>
                    <a:pt x="61" y="14"/>
                  </a:cubicBezTo>
                  <a:cubicBezTo>
                    <a:pt x="54" y="12"/>
                    <a:pt x="54" y="12"/>
                    <a:pt x="54" y="12"/>
                  </a:cubicBezTo>
                  <a:cubicBezTo>
                    <a:pt x="53" y="12"/>
                    <a:pt x="52" y="12"/>
                    <a:pt x="51" y="12"/>
                  </a:cubicBezTo>
                  <a:cubicBezTo>
                    <a:pt x="30" y="19"/>
                    <a:pt x="30" y="19"/>
                    <a:pt x="30" y="19"/>
                  </a:cubicBezTo>
                  <a:cubicBezTo>
                    <a:pt x="28" y="20"/>
                    <a:pt x="27" y="21"/>
                    <a:pt x="27" y="23"/>
                  </a:cubicBezTo>
                  <a:cubicBezTo>
                    <a:pt x="27" y="25"/>
                    <a:pt x="28" y="26"/>
                    <a:pt x="30" y="27"/>
                  </a:cubicBezTo>
                  <a:cubicBezTo>
                    <a:pt x="130" y="59"/>
                    <a:pt x="130" y="59"/>
                    <a:pt x="130" y="59"/>
                  </a:cubicBezTo>
                  <a:cubicBezTo>
                    <a:pt x="99" y="59"/>
                    <a:pt x="99" y="59"/>
                    <a:pt x="99" y="59"/>
                  </a:cubicBezTo>
                  <a:cubicBezTo>
                    <a:pt x="96" y="51"/>
                    <a:pt x="88" y="46"/>
                    <a:pt x="80" y="46"/>
                  </a:cubicBezTo>
                  <a:cubicBezTo>
                    <a:pt x="71" y="46"/>
                    <a:pt x="64" y="51"/>
                    <a:pt x="61" y="59"/>
                  </a:cubicBezTo>
                  <a:cubicBezTo>
                    <a:pt x="4" y="59"/>
                    <a:pt x="4" y="59"/>
                    <a:pt x="4" y="59"/>
                  </a:cubicBezTo>
                  <a:cubicBezTo>
                    <a:pt x="2" y="59"/>
                    <a:pt x="0" y="60"/>
                    <a:pt x="0" y="63"/>
                  </a:cubicBezTo>
                  <a:cubicBezTo>
                    <a:pt x="0" y="73"/>
                    <a:pt x="0" y="73"/>
                    <a:pt x="0" y="73"/>
                  </a:cubicBezTo>
                  <a:cubicBezTo>
                    <a:pt x="0" y="75"/>
                    <a:pt x="2" y="77"/>
                    <a:pt x="4" y="77"/>
                  </a:cubicBezTo>
                  <a:cubicBezTo>
                    <a:pt x="19" y="77"/>
                    <a:pt x="19" y="77"/>
                    <a:pt x="19" y="77"/>
                  </a:cubicBezTo>
                  <a:cubicBezTo>
                    <a:pt x="19" y="111"/>
                    <a:pt x="19" y="111"/>
                    <a:pt x="19" y="111"/>
                  </a:cubicBezTo>
                  <a:cubicBezTo>
                    <a:pt x="19" y="123"/>
                    <a:pt x="30" y="133"/>
                    <a:pt x="44" y="133"/>
                  </a:cubicBezTo>
                  <a:cubicBezTo>
                    <a:pt x="148" y="133"/>
                    <a:pt x="148" y="133"/>
                    <a:pt x="148" y="133"/>
                  </a:cubicBezTo>
                  <a:cubicBezTo>
                    <a:pt x="162" y="133"/>
                    <a:pt x="173" y="123"/>
                    <a:pt x="173" y="111"/>
                  </a:cubicBezTo>
                  <a:cubicBezTo>
                    <a:pt x="173" y="77"/>
                    <a:pt x="173" y="77"/>
                    <a:pt x="173" y="77"/>
                  </a:cubicBezTo>
                  <a:cubicBezTo>
                    <a:pt x="188" y="77"/>
                    <a:pt x="188" y="77"/>
                    <a:pt x="188" y="77"/>
                  </a:cubicBezTo>
                  <a:cubicBezTo>
                    <a:pt x="190" y="77"/>
                    <a:pt x="192" y="75"/>
                    <a:pt x="192" y="73"/>
                  </a:cubicBezTo>
                  <a:cubicBezTo>
                    <a:pt x="192" y="63"/>
                    <a:pt x="192" y="63"/>
                    <a:pt x="192" y="63"/>
                  </a:cubicBezTo>
                  <a:cubicBezTo>
                    <a:pt x="192" y="60"/>
                    <a:pt x="190" y="59"/>
                    <a:pt x="188" y="59"/>
                  </a:cubicBezTo>
                  <a:close/>
                  <a:moveTo>
                    <a:pt x="70" y="59"/>
                  </a:moveTo>
                  <a:cubicBezTo>
                    <a:pt x="72" y="56"/>
                    <a:pt x="76" y="54"/>
                    <a:pt x="80" y="54"/>
                  </a:cubicBezTo>
                  <a:cubicBezTo>
                    <a:pt x="84" y="54"/>
                    <a:pt x="87" y="56"/>
                    <a:pt x="90" y="59"/>
                  </a:cubicBezTo>
                  <a:lnTo>
                    <a:pt x="70"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69" name="Freeform 69"/>
            <p:cNvSpPr/>
            <p:nvPr/>
          </p:nvSpPr>
          <p:spPr bwMode="auto">
            <a:xfrm>
              <a:off x="573" y="3800"/>
              <a:ext cx="14" cy="31"/>
            </a:xfrm>
            <a:custGeom>
              <a:avLst/>
              <a:gdLst>
                <a:gd name="T0" fmla="*/ 8 w 8"/>
                <a:gd name="T1" fmla="*/ 13 h 17"/>
                <a:gd name="T2" fmla="*/ 8 w 8"/>
                <a:gd name="T3" fmla="*/ 4 h 17"/>
                <a:gd name="T4" fmla="*/ 4 w 8"/>
                <a:gd name="T5" fmla="*/ 0 h 17"/>
                <a:gd name="T6" fmla="*/ 0 w 8"/>
                <a:gd name="T7" fmla="*/ 4 h 17"/>
                <a:gd name="T8" fmla="*/ 0 w 8"/>
                <a:gd name="T9" fmla="*/ 13 h 17"/>
                <a:gd name="T10" fmla="*/ 4 w 8"/>
                <a:gd name="T11" fmla="*/ 17 h 17"/>
                <a:gd name="T12" fmla="*/ 8 w 8"/>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8" h="17">
                  <a:moveTo>
                    <a:pt x="8" y="13"/>
                  </a:moveTo>
                  <a:cubicBezTo>
                    <a:pt x="8" y="4"/>
                    <a:pt x="8" y="4"/>
                    <a:pt x="8" y="4"/>
                  </a:cubicBezTo>
                  <a:cubicBezTo>
                    <a:pt x="8" y="2"/>
                    <a:pt x="6" y="0"/>
                    <a:pt x="4" y="0"/>
                  </a:cubicBezTo>
                  <a:cubicBezTo>
                    <a:pt x="2" y="0"/>
                    <a:pt x="0" y="2"/>
                    <a:pt x="0" y="4"/>
                  </a:cubicBezTo>
                  <a:cubicBezTo>
                    <a:pt x="0" y="13"/>
                    <a:pt x="0" y="13"/>
                    <a:pt x="0" y="13"/>
                  </a:cubicBezTo>
                  <a:cubicBezTo>
                    <a:pt x="0" y="16"/>
                    <a:pt x="2" y="17"/>
                    <a:pt x="4" y="17"/>
                  </a:cubicBezTo>
                  <a:cubicBezTo>
                    <a:pt x="6" y="17"/>
                    <a:pt x="8" y="16"/>
                    <a:pt x="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0" name="Freeform 70"/>
            <p:cNvSpPr/>
            <p:nvPr/>
          </p:nvSpPr>
          <p:spPr bwMode="auto">
            <a:xfrm>
              <a:off x="602" y="3793"/>
              <a:ext cx="14" cy="38"/>
            </a:xfrm>
            <a:custGeom>
              <a:avLst/>
              <a:gdLst>
                <a:gd name="T0" fmla="*/ 8 w 8"/>
                <a:gd name="T1" fmla="*/ 17 h 21"/>
                <a:gd name="T2" fmla="*/ 8 w 8"/>
                <a:gd name="T3" fmla="*/ 4 h 21"/>
                <a:gd name="T4" fmla="*/ 4 w 8"/>
                <a:gd name="T5" fmla="*/ 0 h 21"/>
                <a:gd name="T6" fmla="*/ 0 w 8"/>
                <a:gd name="T7" fmla="*/ 4 h 21"/>
                <a:gd name="T8" fmla="*/ 0 w 8"/>
                <a:gd name="T9" fmla="*/ 17 h 21"/>
                <a:gd name="T10" fmla="*/ 4 w 8"/>
                <a:gd name="T11" fmla="*/ 21 h 21"/>
                <a:gd name="T12" fmla="*/ 8 w 8"/>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7"/>
                  </a:moveTo>
                  <a:cubicBezTo>
                    <a:pt x="8" y="4"/>
                    <a:pt x="8" y="4"/>
                    <a:pt x="8" y="4"/>
                  </a:cubicBezTo>
                  <a:cubicBezTo>
                    <a:pt x="8" y="2"/>
                    <a:pt x="6" y="0"/>
                    <a:pt x="4" y="0"/>
                  </a:cubicBezTo>
                  <a:cubicBezTo>
                    <a:pt x="2" y="0"/>
                    <a:pt x="0" y="2"/>
                    <a:pt x="0" y="4"/>
                  </a:cubicBezTo>
                  <a:cubicBezTo>
                    <a:pt x="0" y="17"/>
                    <a:pt x="0" y="17"/>
                    <a:pt x="0" y="17"/>
                  </a:cubicBezTo>
                  <a:cubicBezTo>
                    <a:pt x="0" y="20"/>
                    <a:pt x="2" y="21"/>
                    <a:pt x="4" y="21"/>
                  </a:cubicBezTo>
                  <a:cubicBezTo>
                    <a:pt x="6" y="21"/>
                    <a:pt x="8" y="20"/>
                    <a:pt x="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1" name="Freeform 71"/>
            <p:cNvSpPr/>
            <p:nvPr/>
          </p:nvSpPr>
          <p:spPr bwMode="auto">
            <a:xfrm>
              <a:off x="631" y="3800"/>
              <a:ext cx="14" cy="31"/>
            </a:xfrm>
            <a:custGeom>
              <a:avLst/>
              <a:gdLst>
                <a:gd name="T0" fmla="*/ 8 w 8"/>
                <a:gd name="T1" fmla="*/ 13 h 17"/>
                <a:gd name="T2" fmla="*/ 8 w 8"/>
                <a:gd name="T3" fmla="*/ 4 h 17"/>
                <a:gd name="T4" fmla="*/ 4 w 8"/>
                <a:gd name="T5" fmla="*/ 0 h 17"/>
                <a:gd name="T6" fmla="*/ 0 w 8"/>
                <a:gd name="T7" fmla="*/ 4 h 17"/>
                <a:gd name="T8" fmla="*/ 0 w 8"/>
                <a:gd name="T9" fmla="*/ 13 h 17"/>
                <a:gd name="T10" fmla="*/ 4 w 8"/>
                <a:gd name="T11" fmla="*/ 17 h 17"/>
                <a:gd name="T12" fmla="*/ 8 w 8"/>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8" h="17">
                  <a:moveTo>
                    <a:pt x="8" y="13"/>
                  </a:moveTo>
                  <a:cubicBezTo>
                    <a:pt x="8" y="4"/>
                    <a:pt x="8" y="4"/>
                    <a:pt x="8" y="4"/>
                  </a:cubicBezTo>
                  <a:cubicBezTo>
                    <a:pt x="8" y="2"/>
                    <a:pt x="6" y="0"/>
                    <a:pt x="4" y="0"/>
                  </a:cubicBezTo>
                  <a:cubicBezTo>
                    <a:pt x="2" y="0"/>
                    <a:pt x="0" y="2"/>
                    <a:pt x="0" y="4"/>
                  </a:cubicBezTo>
                  <a:cubicBezTo>
                    <a:pt x="0" y="13"/>
                    <a:pt x="0" y="13"/>
                    <a:pt x="0" y="13"/>
                  </a:cubicBezTo>
                  <a:cubicBezTo>
                    <a:pt x="0" y="16"/>
                    <a:pt x="2" y="17"/>
                    <a:pt x="4" y="17"/>
                  </a:cubicBezTo>
                  <a:cubicBezTo>
                    <a:pt x="6" y="17"/>
                    <a:pt x="8" y="16"/>
                    <a:pt x="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2" name="Freeform 72"/>
            <p:cNvSpPr/>
            <p:nvPr/>
          </p:nvSpPr>
          <p:spPr bwMode="auto">
            <a:xfrm>
              <a:off x="660" y="3793"/>
              <a:ext cx="14" cy="38"/>
            </a:xfrm>
            <a:custGeom>
              <a:avLst/>
              <a:gdLst>
                <a:gd name="T0" fmla="*/ 8 w 8"/>
                <a:gd name="T1" fmla="*/ 17 h 21"/>
                <a:gd name="T2" fmla="*/ 8 w 8"/>
                <a:gd name="T3" fmla="*/ 4 h 21"/>
                <a:gd name="T4" fmla="*/ 4 w 8"/>
                <a:gd name="T5" fmla="*/ 0 h 21"/>
                <a:gd name="T6" fmla="*/ 0 w 8"/>
                <a:gd name="T7" fmla="*/ 4 h 21"/>
                <a:gd name="T8" fmla="*/ 0 w 8"/>
                <a:gd name="T9" fmla="*/ 17 h 21"/>
                <a:gd name="T10" fmla="*/ 4 w 8"/>
                <a:gd name="T11" fmla="*/ 21 h 21"/>
                <a:gd name="T12" fmla="*/ 8 w 8"/>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7"/>
                  </a:moveTo>
                  <a:cubicBezTo>
                    <a:pt x="8" y="4"/>
                    <a:pt x="8" y="4"/>
                    <a:pt x="8" y="4"/>
                  </a:cubicBezTo>
                  <a:cubicBezTo>
                    <a:pt x="8" y="2"/>
                    <a:pt x="6" y="0"/>
                    <a:pt x="4" y="0"/>
                  </a:cubicBezTo>
                  <a:cubicBezTo>
                    <a:pt x="2" y="0"/>
                    <a:pt x="0" y="2"/>
                    <a:pt x="0" y="4"/>
                  </a:cubicBezTo>
                  <a:cubicBezTo>
                    <a:pt x="0" y="17"/>
                    <a:pt x="0" y="17"/>
                    <a:pt x="0" y="17"/>
                  </a:cubicBezTo>
                  <a:cubicBezTo>
                    <a:pt x="0" y="20"/>
                    <a:pt x="2" y="21"/>
                    <a:pt x="4" y="21"/>
                  </a:cubicBezTo>
                  <a:cubicBezTo>
                    <a:pt x="6" y="21"/>
                    <a:pt x="8" y="20"/>
                    <a:pt x="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3" name="Freeform 73"/>
            <p:cNvSpPr/>
            <p:nvPr/>
          </p:nvSpPr>
          <p:spPr bwMode="auto">
            <a:xfrm>
              <a:off x="689" y="3800"/>
              <a:ext cx="14" cy="31"/>
            </a:xfrm>
            <a:custGeom>
              <a:avLst/>
              <a:gdLst>
                <a:gd name="T0" fmla="*/ 8 w 8"/>
                <a:gd name="T1" fmla="*/ 13 h 17"/>
                <a:gd name="T2" fmla="*/ 8 w 8"/>
                <a:gd name="T3" fmla="*/ 4 h 17"/>
                <a:gd name="T4" fmla="*/ 4 w 8"/>
                <a:gd name="T5" fmla="*/ 0 h 17"/>
                <a:gd name="T6" fmla="*/ 0 w 8"/>
                <a:gd name="T7" fmla="*/ 4 h 17"/>
                <a:gd name="T8" fmla="*/ 0 w 8"/>
                <a:gd name="T9" fmla="*/ 13 h 17"/>
                <a:gd name="T10" fmla="*/ 4 w 8"/>
                <a:gd name="T11" fmla="*/ 17 h 17"/>
                <a:gd name="T12" fmla="*/ 8 w 8"/>
                <a:gd name="T13" fmla="*/ 13 h 17"/>
              </a:gdLst>
              <a:ahLst/>
              <a:cxnLst>
                <a:cxn ang="0">
                  <a:pos x="T0" y="T1"/>
                </a:cxn>
                <a:cxn ang="0">
                  <a:pos x="T2" y="T3"/>
                </a:cxn>
                <a:cxn ang="0">
                  <a:pos x="T4" y="T5"/>
                </a:cxn>
                <a:cxn ang="0">
                  <a:pos x="T6" y="T7"/>
                </a:cxn>
                <a:cxn ang="0">
                  <a:pos x="T8" y="T9"/>
                </a:cxn>
                <a:cxn ang="0">
                  <a:pos x="T10" y="T11"/>
                </a:cxn>
                <a:cxn ang="0">
                  <a:pos x="T12" y="T13"/>
                </a:cxn>
              </a:cxnLst>
              <a:rect l="0" t="0" r="r" b="b"/>
              <a:pathLst>
                <a:path w="8" h="17">
                  <a:moveTo>
                    <a:pt x="8" y="13"/>
                  </a:moveTo>
                  <a:cubicBezTo>
                    <a:pt x="8" y="4"/>
                    <a:pt x="8" y="4"/>
                    <a:pt x="8" y="4"/>
                  </a:cubicBezTo>
                  <a:cubicBezTo>
                    <a:pt x="8" y="2"/>
                    <a:pt x="6" y="0"/>
                    <a:pt x="4" y="0"/>
                  </a:cubicBezTo>
                  <a:cubicBezTo>
                    <a:pt x="2" y="0"/>
                    <a:pt x="0" y="2"/>
                    <a:pt x="0" y="4"/>
                  </a:cubicBezTo>
                  <a:cubicBezTo>
                    <a:pt x="0" y="13"/>
                    <a:pt x="0" y="13"/>
                    <a:pt x="0" y="13"/>
                  </a:cubicBezTo>
                  <a:cubicBezTo>
                    <a:pt x="0" y="16"/>
                    <a:pt x="2" y="17"/>
                    <a:pt x="4" y="17"/>
                  </a:cubicBezTo>
                  <a:cubicBezTo>
                    <a:pt x="6" y="17"/>
                    <a:pt x="8" y="16"/>
                    <a:pt x="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4" name="Freeform 74"/>
            <p:cNvSpPr/>
            <p:nvPr/>
          </p:nvSpPr>
          <p:spPr bwMode="auto">
            <a:xfrm>
              <a:off x="718" y="3793"/>
              <a:ext cx="14" cy="38"/>
            </a:xfrm>
            <a:custGeom>
              <a:avLst/>
              <a:gdLst>
                <a:gd name="T0" fmla="*/ 8 w 8"/>
                <a:gd name="T1" fmla="*/ 17 h 21"/>
                <a:gd name="T2" fmla="*/ 8 w 8"/>
                <a:gd name="T3" fmla="*/ 4 h 21"/>
                <a:gd name="T4" fmla="*/ 4 w 8"/>
                <a:gd name="T5" fmla="*/ 0 h 21"/>
                <a:gd name="T6" fmla="*/ 0 w 8"/>
                <a:gd name="T7" fmla="*/ 4 h 21"/>
                <a:gd name="T8" fmla="*/ 0 w 8"/>
                <a:gd name="T9" fmla="*/ 17 h 21"/>
                <a:gd name="T10" fmla="*/ 4 w 8"/>
                <a:gd name="T11" fmla="*/ 21 h 21"/>
                <a:gd name="T12" fmla="*/ 8 w 8"/>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7"/>
                  </a:moveTo>
                  <a:cubicBezTo>
                    <a:pt x="8" y="4"/>
                    <a:pt x="8" y="4"/>
                    <a:pt x="8" y="4"/>
                  </a:cubicBezTo>
                  <a:cubicBezTo>
                    <a:pt x="8" y="2"/>
                    <a:pt x="6" y="0"/>
                    <a:pt x="4" y="0"/>
                  </a:cubicBezTo>
                  <a:cubicBezTo>
                    <a:pt x="2" y="0"/>
                    <a:pt x="0" y="2"/>
                    <a:pt x="0" y="4"/>
                  </a:cubicBezTo>
                  <a:cubicBezTo>
                    <a:pt x="0" y="17"/>
                    <a:pt x="0" y="17"/>
                    <a:pt x="0" y="17"/>
                  </a:cubicBezTo>
                  <a:cubicBezTo>
                    <a:pt x="0" y="20"/>
                    <a:pt x="2" y="21"/>
                    <a:pt x="4" y="21"/>
                  </a:cubicBezTo>
                  <a:cubicBezTo>
                    <a:pt x="6" y="21"/>
                    <a:pt x="8" y="20"/>
                    <a:pt x="8"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5" name="Freeform 75"/>
            <p:cNvSpPr/>
            <p:nvPr/>
          </p:nvSpPr>
          <p:spPr bwMode="auto">
            <a:xfrm>
              <a:off x="518" y="3835"/>
              <a:ext cx="269" cy="14"/>
            </a:xfrm>
            <a:custGeom>
              <a:avLst/>
              <a:gdLst>
                <a:gd name="T0" fmla="*/ 144 w 148"/>
                <a:gd name="T1" fmla="*/ 0 h 8"/>
                <a:gd name="T2" fmla="*/ 4 w 148"/>
                <a:gd name="T3" fmla="*/ 0 h 8"/>
                <a:gd name="T4" fmla="*/ 0 w 148"/>
                <a:gd name="T5" fmla="*/ 4 h 8"/>
                <a:gd name="T6" fmla="*/ 4 w 148"/>
                <a:gd name="T7" fmla="*/ 8 h 8"/>
                <a:gd name="T8" fmla="*/ 144 w 148"/>
                <a:gd name="T9" fmla="*/ 8 h 8"/>
                <a:gd name="T10" fmla="*/ 148 w 148"/>
                <a:gd name="T11" fmla="*/ 4 h 8"/>
                <a:gd name="T12" fmla="*/ 144 w 14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48" h="8">
                  <a:moveTo>
                    <a:pt x="144" y="0"/>
                  </a:moveTo>
                  <a:cubicBezTo>
                    <a:pt x="4" y="0"/>
                    <a:pt x="4" y="0"/>
                    <a:pt x="4" y="0"/>
                  </a:cubicBezTo>
                  <a:cubicBezTo>
                    <a:pt x="2" y="0"/>
                    <a:pt x="0" y="2"/>
                    <a:pt x="0" y="4"/>
                  </a:cubicBezTo>
                  <a:cubicBezTo>
                    <a:pt x="0" y="7"/>
                    <a:pt x="2" y="8"/>
                    <a:pt x="4" y="8"/>
                  </a:cubicBezTo>
                  <a:cubicBezTo>
                    <a:pt x="144" y="8"/>
                    <a:pt x="144" y="8"/>
                    <a:pt x="144" y="8"/>
                  </a:cubicBezTo>
                  <a:cubicBezTo>
                    <a:pt x="146" y="8"/>
                    <a:pt x="148" y="7"/>
                    <a:pt x="148" y="4"/>
                  </a:cubicBezTo>
                  <a:cubicBezTo>
                    <a:pt x="148" y="2"/>
                    <a:pt x="146" y="0"/>
                    <a:pt x="1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6" name="Freeform 76"/>
            <p:cNvSpPr>
              <a:spLocks noEditPoints="1"/>
            </p:cNvSpPr>
            <p:nvPr/>
          </p:nvSpPr>
          <p:spPr bwMode="auto">
            <a:xfrm>
              <a:off x="4287" y="2756"/>
              <a:ext cx="343" cy="352"/>
            </a:xfrm>
            <a:custGeom>
              <a:avLst/>
              <a:gdLst>
                <a:gd name="T0" fmla="*/ 185 w 189"/>
                <a:gd name="T1" fmla="*/ 29 h 194"/>
                <a:gd name="T2" fmla="*/ 169 w 189"/>
                <a:gd name="T3" fmla="*/ 29 h 194"/>
                <a:gd name="T4" fmla="*/ 160 w 189"/>
                <a:gd name="T5" fmla="*/ 23 h 194"/>
                <a:gd name="T6" fmla="*/ 132 w 189"/>
                <a:gd name="T7" fmla="*/ 7 h 194"/>
                <a:gd name="T8" fmla="*/ 115 w 189"/>
                <a:gd name="T9" fmla="*/ 24 h 194"/>
                <a:gd name="T10" fmla="*/ 127 w 189"/>
                <a:gd name="T11" fmla="*/ 45 h 194"/>
                <a:gd name="T12" fmla="*/ 126 w 189"/>
                <a:gd name="T13" fmla="*/ 52 h 194"/>
                <a:gd name="T14" fmla="*/ 126 w 189"/>
                <a:gd name="T15" fmla="*/ 60 h 194"/>
                <a:gd name="T16" fmla="*/ 94 w 189"/>
                <a:gd name="T17" fmla="*/ 79 h 194"/>
                <a:gd name="T18" fmla="*/ 85 w 189"/>
                <a:gd name="T19" fmla="*/ 68 h 194"/>
                <a:gd name="T20" fmla="*/ 4 w 189"/>
                <a:gd name="T21" fmla="*/ 42 h 194"/>
                <a:gd name="T22" fmla="*/ 1 w 189"/>
                <a:gd name="T23" fmla="*/ 48 h 194"/>
                <a:gd name="T24" fmla="*/ 20 w 189"/>
                <a:gd name="T25" fmla="*/ 99 h 194"/>
                <a:gd name="T26" fmla="*/ 59 w 189"/>
                <a:gd name="T27" fmla="*/ 153 h 194"/>
                <a:gd name="T28" fmla="*/ 78 w 189"/>
                <a:gd name="T29" fmla="*/ 190 h 194"/>
                <a:gd name="T30" fmla="*/ 86 w 189"/>
                <a:gd name="T31" fmla="*/ 190 h 194"/>
                <a:gd name="T32" fmla="*/ 90 w 189"/>
                <a:gd name="T33" fmla="*/ 160 h 194"/>
                <a:gd name="T34" fmla="*/ 108 w 189"/>
                <a:gd name="T35" fmla="*/ 159 h 194"/>
                <a:gd name="T36" fmla="*/ 108 w 189"/>
                <a:gd name="T37" fmla="*/ 190 h 194"/>
                <a:gd name="T38" fmla="*/ 116 w 189"/>
                <a:gd name="T39" fmla="*/ 190 h 194"/>
                <a:gd name="T40" fmla="*/ 116 w 189"/>
                <a:gd name="T41" fmla="*/ 158 h 194"/>
                <a:gd name="T42" fmla="*/ 165 w 189"/>
                <a:gd name="T43" fmla="*/ 87 h 194"/>
                <a:gd name="T44" fmla="*/ 181 w 189"/>
                <a:gd name="T45" fmla="*/ 45 h 194"/>
                <a:gd name="T46" fmla="*/ 189 w 189"/>
                <a:gd name="T47" fmla="*/ 32 h 194"/>
                <a:gd name="T48" fmla="*/ 76 w 189"/>
                <a:gd name="T49" fmla="*/ 106 h 194"/>
                <a:gd name="T50" fmla="*/ 54 w 189"/>
                <a:gd name="T51" fmla="*/ 91 h 194"/>
                <a:gd name="T52" fmla="*/ 79 w 189"/>
                <a:gd name="T53" fmla="*/ 73 h 194"/>
                <a:gd name="T54" fmla="*/ 92 w 189"/>
                <a:gd name="T55" fmla="*/ 87 h 194"/>
                <a:gd name="T56" fmla="*/ 93 w 189"/>
                <a:gd name="T57" fmla="*/ 100 h 194"/>
                <a:gd name="T58" fmla="*/ 146 w 189"/>
                <a:gd name="T59" fmla="*/ 47 h 194"/>
                <a:gd name="T60" fmla="*/ 146 w 189"/>
                <a:gd name="T61" fmla="*/ 39 h 194"/>
                <a:gd name="T62" fmla="*/ 159 w 189"/>
                <a:gd name="T63" fmla="*/ 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9" h="194">
                  <a:moveTo>
                    <a:pt x="189" y="32"/>
                  </a:moveTo>
                  <a:cubicBezTo>
                    <a:pt x="188" y="30"/>
                    <a:pt x="187" y="29"/>
                    <a:pt x="185" y="29"/>
                  </a:cubicBezTo>
                  <a:cubicBezTo>
                    <a:pt x="184" y="29"/>
                    <a:pt x="183" y="30"/>
                    <a:pt x="181" y="30"/>
                  </a:cubicBezTo>
                  <a:cubicBezTo>
                    <a:pt x="177" y="30"/>
                    <a:pt x="172" y="30"/>
                    <a:pt x="169" y="29"/>
                  </a:cubicBezTo>
                  <a:cubicBezTo>
                    <a:pt x="167" y="29"/>
                    <a:pt x="166" y="28"/>
                    <a:pt x="164" y="26"/>
                  </a:cubicBezTo>
                  <a:cubicBezTo>
                    <a:pt x="163" y="25"/>
                    <a:pt x="162" y="24"/>
                    <a:pt x="160" y="23"/>
                  </a:cubicBezTo>
                  <a:cubicBezTo>
                    <a:pt x="162" y="17"/>
                    <a:pt x="163" y="10"/>
                    <a:pt x="154" y="5"/>
                  </a:cubicBezTo>
                  <a:cubicBezTo>
                    <a:pt x="147" y="0"/>
                    <a:pt x="138" y="1"/>
                    <a:pt x="132" y="7"/>
                  </a:cubicBezTo>
                  <a:cubicBezTo>
                    <a:pt x="131" y="8"/>
                    <a:pt x="129" y="9"/>
                    <a:pt x="127" y="11"/>
                  </a:cubicBezTo>
                  <a:cubicBezTo>
                    <a:pt x="122" y="15"/>
                    <a:pt x="116" y="19"/>
                    <a:pt x="115" y="24"/>
                  </a:cubicBezTo>
                  <a:cubicBezTo>
                    <a:pt x="113" y="27"/>
                    <a:pt x="114" y="31"/>
                    <a:pt x="115" y="34"/>
                  </a:cubicBezTo>
                  <a:cubicBezTo>
                    <a:pt x="118" y="39"/>
                    <a:pt x="123" y="43"/>
                    <a:pt x="127" y="45"/>
                  </a:cubicBezTo>
                  <a:cubicBezTo>
                    <a:pt x="127" y="45"/>
                    <a:pt x="127" y="46"/>
                    <a:pt x="127" y="46"/>
                  </a:cubicBezTo>
                  <a:cubicBezTo>
                    <a:pt x="126" y="48"/>
                    <a:pt x="126" y="50"/>
                    <a:pt x="126" y="52"/>
                  </a:cubicBezTo>
                  <a:cubicBezTo>
                    <a:pt x="126" y="54"/>
                    <a:pt x="126" y="55"/>
                    <a:pt x="126" y="57"/>
                  </a:cubicBezTo>
                  <a:cubicBezTo>
                    <a:pt x="126" y="58"/>
                    <a:pt x="126" y="59"/>
                    <a:pt x="126" y="60"/>
                  </a:cubicBezTo>
                  <a:cubicBezTo>
                    <a:pt x="125" y="71"/>
                    <a:pt x="119" y="78"/>
                    <a:pt x="108" y="80"/>
                  </a:cubicBezTo>
                  <a:cubicBezTo>
                    <a:pt x="104" y="81"/>
                    <a:pt x="98" y="80"/>
                    <a:pt x="94" y="79"/>
                  </a:cubicBezTo>
                  <a:cubicBezTo>
                    <a:pt x="91" y="78"/>
                    <a:pt x="90" y="76"/>
                    <a:pt x="88" y="73"/>
                  </a:cubicBezTo>
                  <a:cubicBezTo>
                    <a:pt x="87" y="71"/>
                    <a:pt x="86" y="70"/>
                    <a:pt x="85" y="68"/>
                  </a:cubicBezTo>
                  <a:cubicBezTo>
                    <a:pt x="77" y="58"/>
                    <a:pt x="60" y="49"/>
                    <a:pt x="47" y="45"/>
                  </a:cubicBezTo>
                  <a:cubicBezTo>
                    <a:pt x="34" y="41"/>
                    <a:pt x="19" y="41"/>
                    <a:pt x="4" y="42"/>
                  </a:cubicBezTo>
                  <a:cubicBezTo>
                    <a:pt x="3" y="42"/>
                    <a:pt x="2" y="43"/>
                    <a:pt x="1" y="44"/>
                  </a:cubicBezTo>
                  <a:cubicBezTo>
                    <a:pt x="0" y="46"/>
                    <a:pt x="0" y="47"/>
                    <a:pt x="1" y="48"/>
                  </a:cubicBezTo>
                  <a:cubicBezTo>
                    <a:pt x="7" y="59"/>
                    <a:pt x="12" y="69"/>
                    <a:pt x="16" y="82"/>
                  </a:cubicBezTo>
                  <a:cubicBezTo>
                    <a:pt x="18" y="87"/>
                    <a:pt x="19" y="93"/>
                    <a:pt x="20" y="99"/>
                  </a:cubicBezTo>
                  <a:cubicBezTo>
                    <a:pt x="21" y="104"/>
                    <a:pt x="23" y="110"/>
                    <a:pt x="24" y="116"/>
                  </a:cubicBezTo>
                  <a:cubicBezTo>
                    <a:pt x="29" y="130"/>
                    <a:pt x="40" y="142"/>
                    <a:pt x="59" y="153"/>
                  </a:cubicBezTo>
                  <a:cubicBezTo>
                    <a:pt x="65" y="157"/>
                    <a:pt x="72" y="158"/>
                    <a:pt x="78" y="159"/>
                  </a:cubicBezTo>
                  <a:cubicBezTo>
                    <a:pt x="78" y="190"/>
                    <a:pt x="78" y="190"/>
                    <a:pt x="78" y="190"/>
                  </a:cubicBezTo>
                  <a:cubicBezTo>
                    <a:pt x="78" y="192"/>
                    <a:pt x="80" y="194"/>
                    <a:pt x="82" y="194"/>
                  </a:cubicBezTo>
                  <a:cubicBezTo>
                    <a:pt x="85" y="194"/>
                    <a:pt x="86" y="192"/>
                    <a:pt x="86" y="190"/>
                  </a:cubicBezTo>
                  <a:cubicBezTo>
                    <a:pt x="86" y="160"/>
                    <a:pt x="86" y="160"/>
                    <a:pt x="86" y="160"/>
                  </a:cubicBezTo>
                  <a:cubicBezTo>
                    <a:pt x="88" y="160"/>
                    <a:pt x="89" y="160"/>
                    <a:pt x="90" y="160"/>
                  </a:cubicBezTo>
                  <a:cubicBezTo>
                    <a:pt x="95" y="160"/>
                    <a:pt x="100" y="160"/>
                    <a:pt x="104" y="159"/>
                  </a:cubicBezTo>
                  <a:cubicBezTo>
                    <a:pt x="108" y="159"/>
                    <a:pt x="108" y="159"/>
                    <a:pt x="108" y="159"/>
                  </a:cubicBezTo>
                  <a:cubicBezTo>
                    <a:pt x="108" y="159"/>
                    <a:pt x="108" y="159"/>
                    <a:pt x="108" y="159"/>
                  </a:cubicBezTo>
                  <a:cubicBezTo>
                    <a:pt x="108" y="190"/>
                    <a:pt x="108" y="190"/>
                    <a:pt x="108" y="190"/>
                  </a:cubicBezTo>
                  <a:cubicBezTo>
                    <a:pt x="108" y="192"/>
                    <a:pt x="110" y="194"/>
                    <a:pt x="112" y="194"/>
                  </a:cubicBezTo>
                  <a:cubicBezTo>
                    <a:pt x="114" y="194"/>
                    <a:pt x="116" y="192"/>
                    <a:pt x="116" y="190"/>
                  </a:cubicBezTo>
                  <a:cubicBezTo>
                    <a:pt x="116" y="159"/>
                    <a:pt x="116" y="159"/>
                    <a:pt x="116" y="159"/>
                  </a:cubicBezTo>
                  <a:cubicBezTo>
                    <a:pt x="116" y="159"/>
                    <a:pt x="116" y="158"/>
                    <a:pt x="116" y="158"/>
                  </a:cubicBezTo>
                  <a:cubicBezTo>
                    <a:pt x="142" y="153"/>
                    <a:pt x="164" y="128"/>
                    <a:pt x="165" y="99"/>
                  </a:cubicBezTo>
                  <a:cubicBezTo>
                    <a:pt x="165" y="95"/>
                    <a:pt x="165" y="91"/>
                    <a:pt x="165" y="87"/>
                  </a:cubicBezTo>
                  <a:cubicBezTo>
                    <a:pt x="164" y="78"/>
                    <a:pt x="164" y="69"/>
                    <a:pt x="167" y="62"/>
                  </a:cubicBezTo>
                  <a:cubicBezTo>
                    <a:pt x="170" y="56"/>
                    <a:pt x="176" y="50"/>
                    <a:pt x="181" y="45"/>
                  </a:cubicBezTo>
                  <a:cubicBezTo>
                    <a:pt x="183" y="42"/>
                    <a:pt x="186" y="39"/>
                    <a:pt x="188" y="36"/>
                  </a:cubicBezTo>
                  <a:cubicBezTo>
                    <a:pt x="189" y="35"/>
                    <a:pt x="189" y="33"/>
                    <a:pt x="189" y="32"/>
                  </a:cubicBezTo>
                  <a:close/>
                  <a:moveTo>
                    <a:pt x="93" y="100"/>
                  </a:moveTo>
                  <a:cubicBezTo>
                    <a:pt x="88" y="104"/>
                    <a:pt x="82" y="106"/>
                    <a:pt x="76" y="106"/>
                  </a:cubicBezTo>
                  <a:cubicBezTo>
                    <a:pt x="73" y="106"/>
                    <a:pt x="70" y="106"/>
                    <a:pt x="67" y="105"/>
                  </a:cubicBezTo>
                  <a:cubicBezTo>
                    <a:pt x="61" y="103"/>
                    <a:pt x="57" y="98"/>
                    <a:pt x="54" y="91"/>
                  </a:cubicBezTo>
                  <a:cubicBezTo>
                    <a:pt x="50" y="81"/>
                    <a:pt x="51" y="68"/>
                    <a:pt x="54" y="57"/>
                  </a:cubicBezTo>
                  <a:cubicBezTo>
                    <a:pt x="64" y="61"/>
                    <a:pt x="74" y="66"/>
                    <a:pt x="79" y="73"/>
                  </a:cubicBezTo>
                  <a:cubicBezTo>
                    <a:pt x="80" y="74"/>
                    <a:pt x="80" y="76"/>
                    <a:pt x="81" y="77"/>
                  </a:cubicBezTo>
                  <a:cubicBezTo>
                    <a:pt x="83" y="81"/>
                    <a:pt x="86" y="85"/>
                    <a:pt x="92" y="87"/>
                  </a:cubicBezTo>
                  <a:cubicBezTo>
                    <a:pt x="96" y="88"/>
                    <a:pt x="101" y="88"/>
                    <a:pt x="103" y="88"/>
                  </a:cubicBezTo>
                  <a:cubicBezTo>
                    <a:pt x="100" y="93"/>
                    <a:pt x="97" y="97"/>
                    <a:pt x="93" y="100"/>
                  </a:cubicBezTo>
                  <a:close/>
                  <a:moveTo>
                    <a:pt x="155" y="47"/>
                  </a:moveTo>
                  <a:cubicBezTo>
                    <a:pt x="146" y="47"/>
                    <a:pt x="146" y="47"/>
                    <a:pt x="146" y="47"/>
                  </a:cubicBezTo>
                  <a:cubicBezTo>
                    <a:pt x="144" y="47"/>
                    <a:pt x="142" y="45"/>
                    <a:pt x="142" y="43"/>
                  </a:cubicBezTo>
                  <a:cubicBezTo>
                    <a:pt x="142" y="40"/>
                    <a:pt x="144" y="39"/>
                    <a:pt x="146" y="39"/>
                  </a:cubicBezTo>
                  <a:cubicBezTo>
                    <a:pt x="155" y="39"/>
                    <a:pt x="155" y="39"/>
                    <a:pt x="155" y="39"/>
                  </a:cubicBezTo>
                  <a:cubicBezTo>
                    <a:pt x="158" y="39"/>
                    <a:pt x="159" y="40"/>
                    <a:pt x="159" y="43"/>
                  </a:cubicBezTo>
                  <a:cubicBezTo>
                    <a:pt x="159" y="45"/>
                    <a:pt x="158" y="47"/>
                    <a:pt x="155"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7" name="Freeform 77"/>
            <p:cNvSpPr/>
            <p:nvPr/>
          </p:nvSpPr>
          <p:spPr bwMode="auto">
            <a:xfrm>
              <a:off x="6697" y="3600"/>
              <a:ext cx="92" cy="93"/>
            </a:xfrm>
            <a:custGeom>
              <a:avLst/>
              <a:gdLst>
                <a:gd name="T0" fmla="*/ 38 w 51"/>
                <a:gd name="T1" fmla="*/ 4 h 51"/>
                <a:gd name="T2" fmla="*/ 38 w 51"/>
                <a:gd name="T3" fmla="*/ 3 h 51"/>
                <a:gd name="T4" fmla="*/ 38 w 51"/>
                <a:gd name="T5" fmla="*/ 3 h 51"/>
                <a:gd name="T6" fmla="*/ 26 w 51"/>
                <a:gd name="T7" fmla="*/ 0 h 51"/>
                <a:gd name="T8" fmla="*/ 13 w 51"/>
                <a:gd name="T9" fmla="*/ 3 h 51"/>
                <a:gd name="T10" fmla="*/ 13 w 51"/>
                <a:gd name="T11" fmla="*/ 3 h 51"/>
                <a:gd name="T12" fmla="*/ 13 w 51"/>
                <a:gd name="T13" fmla="*/ 4 h 51"/>
                <a:gd name="T14" fmla="*/ 0 w 51"/>
                <a:gd name="T15" fmla="*/ 26 h 51"/>
                <a:gd name="T16" fmla="*/ 26 w 51"/>
                <a:gd name="T17" fmla="*/ 51 h 51"/>
                <a:gd name="T18" fmla="*/ 51 w 51"/>
                <a:gd name="T19" fmla="*/ 26 h 51"/>
                <a:gd name="T20" fmla="*/ 38 w 51"/>
                <a:gd name="T21" fmla="*/ 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51">
                  <a:moveTo>
                    <a:pt x="38" y="4"/>
                  </a:moveTo>
                  <a:cubicBezTo>
                    <a:pt x="38" y="3"/>
                    <a:pt x="38" y="3"/>
                    <a:pt x="38" y="3"/>
                  </a:cubicBezTo>
                  <a:cubicBezTo>
                    <a:pt x="38" y="3"/>
                    <a:pt x="38" y="3"/>
                    <a:pt x="38" y="3"/>
                  </a:cubicBezTo>
                  <a:cubicBezTo>
                    <a:pt x="34" y="1"/>
                    <a:pt x="30" y="0"/>
                    <a:pt x="26" y="0"/>
                  </a:cubicBezTo>
                  <a:cubicBezTo>
                    <a:pt x="21" y="0"/>
                    <a:pt x="17" y="1"/>
                    <a:pt x="13" y="3"/>
                  </a:cubicBezTo>
                  <a:cubicBezTo>
                    <a:pt x="13" y="3"/>
                    <a:pt x="13" y="3"/>
                    <a:pt x="13" y="3"/>
                  </a:cubicBezTo>
                  <a:cubicBezTo>
                    <a:pt x="13" y="3"/>
                    <a:pt x="13" y="3"/>
                    <a:pt x="13" y="4"/>
                  </a:cubicBezTo>
                  <a:cubicBezTo>
                    <a:pt x="5" y="8"/>
                    <a:pt x="0" y="16"/>
                    <a:pt x="0" y="26"/>
                  </a:cubicBezTo>
                  <a:cubicBezTo>
                    <a:pt x="0" y="40"/>
                    <a:pt x="11" y="51"/>
                    <a:pt x="26" y="51"/>
                  </a:cubicBezTo>
                  <a:cubicBezTo>
                    <a:pt x="40" y="51"/>
                    <a:pt x="51" y="40"/>
                    <a:pt x="51" y="26"/>
                  </a:cubicBezTo>
                  <a:cubicBezTo>
                    <a:pt x="51" y="16"/>
                    <a:pt x="46" y="8"/>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8" name="Freeform 78"/>
            <p:cNvSpPr/>
            <p:nvPr/>
          </p:nvSpPr>
          <p:spPr bwMode="auto">
            <a:xfrm>
              <a:off x="6628" y="3588"/>
              <a:ext cx="76" cy="54"/>
            </a:xfrm>
            <a:custGeom>
              <a:avLst/>
              <a:gdLst>
                <a:gd name="T0" fmla="*/ 16 w 42"/>
                <a:gd name="T1" fmla="*/ 26 h 30"/>
                <a:gd name="T2" fmla="*/ 30 w 42"/>
                <a:gd name="T3" fmla="*/ 29 h 30"/>
                <a:gd name="T4" fmla="*/ 42 w 42"/>
                <a:gd name="T5" fmla="*/ 6 h 30"/>
                <a:gd name="T6" fmla="*/ 26 w 42"/>
                <a:gd name="T7" fmla="*/ 0 h 30"/>
                <a:gd name="T8" fmla="*/ 0 w 42"/>
                <a:gd name="T9" fmla="*/ 26 h 30"/>
                <a:gd name="T10" fmla="*/ 0 w 42"/>
                <a:gd name="T11" fmla="*/ 30 h 30"/>
                <a:gd name="T12" fmla="*/ 16 w 42"/>
                <a:gd name="T13" fmla="*/ 26 h 30"/>
              </a:gdLst>
              <a:ahLst/>
              <a:cxnLst>
                <a:cxn ang="0">
                  <a:pos x="T0" y="T1"/>
                </a:cxn>
                <a:cxn ang="0">
                  <a:pos x="T2" y="T3"/>
                </a:cxn>
                <a:cxn ang="0">
                  <a:pos x="T4" y="T5"/>
                </a:cxn>
                <a:cxn ang="0">
                  <a:pos x="T6" y="T7"/>
                </a:cxn>
                <a:cxn ang="0">
                  <a:pos x="T8" y="T9"/>
                </a:cxn>
                <a:cxn ang="0">
                  <a:pos x="T10" y="T11"/>
                </a:cxn>
                <a:cxn ang="0">
                  <a:pos x="T12" y="T13"/>
                </a:cxn>
              </a:cxnLst>
              <a:rect l="0" t="0" r="r" b="b"/>
              <a:pathLst>
                <a:path w="42" h="30">
                  <a:moveTo>
                    <a:pt x="16" y="26"/>
                  </a:moveTo>
                  <a:cubicBezTo>
                    <a:pt x="21" y="26"/>
                    <a:pt x="25" y="27"/>
                    <a:pt x="30" y="29"/>
                  </a:cubicBezTo>
                  <a:cubicBezTo>
                    <a:pt x="31" y="20"/>
                    <a:pt x="35" y="12"/>
                    <a:pt x="42" y="6"/>
                  </a:cubicBezTo>
                  <a:cubicBezTo>
                    <a:pt x="38" y="2"/>
                    <a:pt x="32" y="0"/>
                    <a:pt x="26" y="0"/>
                  </a:cubicBezTo>
                  <a:cubicBezTo>
                    <a:pt x="11" y="0"/>
                    <a:pt x="0" y="12"/>
                    <a:pt x="0" y="26"/>
                  </a:cubicBezTo>
                  <a:cubicBezTo>
                    <a:pt x="0" y="27"/>
                    <a:pt x="0" y="29"/>
                    <a:pt x="0" y="30"/>
                  </a:cubicBezTo>
                  <a:cubicBezTo>
                    <a:pt x="5" y="28"/>
                    <a:pt x="10" y="26"/>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79" name="Freeform 79"/>
            <p:cNvSpPr/>
            <p:nvPr/>
          </p:nvSpPr>
          <p:spPr bwMode="auto">
            <a:xfrm>
              <a:off x="6635" y="3753"/>
              <a:ext cx="56" cy="64"/>
            </a:xfrm>
            <a:custGeom>
              <a:avLst/>
              <a:gdLst>
                <a:gd name="T0" fmla="*/ 26 w 31"/>
                <a:gd name="T1" fmla="*/ 0 h 35"/>
                <a:gd name="T2" fmla="*/ 12 w 31"/>
                <a:gd name="T3" fmla="*/ 3 h 35"/>
                <a:gd name="T4" fmla="*/ 2 w 31"/>
                <a:gd name="T5" fmla="*/ 1 h 35"/>
                <a:gd name="T6" fmla="*/ 0 w 31"/>
                <a:gd name="T7" fmla="*/ 10 h 35"/>
                <a:gd name="T8" fmla="*/ 26 w 31"/>
                <a:gd name="T9" fmla="*/ 35 h 35"/>
                <a:gd name="T10" fmla="*/ 26 w 31"/>
                <a:gd name="T11" fmla="*/ 35 h 35"/>
                <a:gd name="T12" fmla="*/ 31 w 31"/>
                <a:gd name="T13" fmla="*/ 19 h 35"/>
                <a:gd name="T14" fmla="*/ 26 w 31"/>
                <a:gd name="T15" fmla="*/ 1 h 35"/>
                <a:gd name="T16" fmla="*/ 26 w 31"/>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5">
                  <a:moveTo>
                    <a:pt x="26" y="0"/>
                  </a:moveTo>
                  <a:cubicBezTo>
                    <a:pt x="21" y="2"/>
                    <a:pt x="17" y="3"/>
                    <a:pt x="12" y="3"/>
                  </a:cubicBezTo>
                  <a:cubicBezTo>
                    <a:pt x="9" y="3"/>
                    <a:pt x="5" y="2"/>
                    <a:pt x="2" y="1"/>
                  </a:cubicBezTo>
                  <a:cubicBezTo>
                    <a:pt x="1" y="4"/>
                    <a:pt x="0" y="7"/>
                    <a:pt x="0" y="10"/>
                  </a:cubicBezTo>
                  <a:cubicBezTo>
                    <a:pt x="0" y="24"/>
                    <a:pt x="11" y="35"/>
                    <a:pt x="26" y="35"/>
                  </a:cubicBezTo>
                  <a:cubicBezTo>
                    <a:pt x="26" y="35"/>
                    <a:pt x="26" y="35"/>
                    <a:pt x="26" y="35"/>
                  </a:cubicBezTo>
                  <a:cubicBezTo>
                    <a:pt x="26" y="29"/>
                    <a:pt x="28" y="24"/>
                    <a:pt x="31" y="19"/>
                  </a:cubicBezTo>
                  <a:cubicBezTo>
                    <a:pt x="28" y="13"/>
                    <a:pt x="26" y="7"/>
                    <a:pt x="26" y="1"/>
                  </a:cubicBezTo>
                  <a:cubicBezTo>
                    <a:pt x="26" y="0"/>
                    <a:pt x="26"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0" name="Freeform 80"/>
            <p:cNvSpPr/>
            <p:nvPr/>
          </p:nvSpPr>
          <p:spPr bwMode="auto">
            <a:xfrm>
              <a:off x="6611" y="3651"/>
              <a:ext cx="102" cy="95"/>
            </a:xfrm>
            <a:custGeom>
              <a:avLst/>
              <a:gdLst>
                <a:gd name="T0" fmla="*/ 41 w 56"/>
                <a:gd name="T1" fmla="*/ 45 h 52"/>
                <a:gd name="T2" fmla="*/ 56 w 56"/>
                <a:gd name="T3" fmla="*/ 27 h 52"/>
                <a:gd name="T4" fmla="*/ 39 w 56"/>
                <a:gd name="T5" fmla="*/ 4 h 52"/>
                <a:gd name="T6" fmla="*/ 25 w 56"/>
                <a:gd name="T7" fmla="*/ 0 h 52"/>
                <a:gd name="T8" fmla="*/ 0 w 56"/>
                <a:gd name="T9" fmla="*/ 25 h 52"/>
                <a:gd name="T10" fmla="*/ 14 w 56"/>
                <a:gd name="T11" fmla="*/ 48 h 52"/>
                <a:gd name="T12" fmla="*/ 41 w 56"/>
                <a:gd name="T13" fmla="*/ 45 h 52"/>
              </a:gdLst>
              <a:ahLst/>
              <a:cxnLst>
                <a:cxn ang="0">
                  <a:pos x="T0" y="T1"/>
                </a:cxn>
                <a:cxn ang="0">
                  <a:pos x="T2" y="T3"/>
                </a:cxn>
                <a:cxn ang="0">
                  <a:pos x="T4" y="T5"/>
                </a:cxn>
                <a:cxn ang="0">
                  <a:pos x="T6" y="T7"/>
                </a:cxn>
                <a:cxn ang="0">
                  <a:pos x="T8" y="T9"/>
                </a:cxn>
                <a:cxn ang="0">
                  <a:pos x="T10" y="T11"/>
                </a:cxn>
                <a:cxn ang="0">
                  <a:pos x="T12" y="T13"/>
                </a:cxn>
              </a:cxnLst>
              <a:rect l="0" t="0" r="r" b="b"/>
              <a:pathLst>
                <a:path w="56" h="52">
                  <a:moveTo>
                    <a:pt x="41" y="45"/>
                  </a:moveTo>
                  <a:cubicBezTo>
                    <a:pt x="44" y="37"/>
                    <a:pt x="49" y="31"/>
                    <a:pt x="56" y="27"/>
                  </a:cubicBezTo>
                  <a:cubicBezTo>
                    <a:pt x="47" y="22"/>
                    <a:pt x="41" y="14"/>
                    <a:pt x="39" y="4"/>
                  </a:cubicBezTo>
                  <a:cubicBezTo>
                    <a:pt x="35" y="1"/>
                    <a:pt x="30" y="0"/>
                    <a:pt x="25" y="0"/>
                  </a:cubicBezTo>
                  <a:cubicBezTo>
                    <a:pt x="11" y="0"/>
                    <a:pt x="0" y="11"/>
                    <a:pt x="0" y="25"/>
                  </a:cubicBezTo>
                  <a:cubicBezTo>
                    <a:pt x="0" y="35"/>
                    <a:pt x="5" y="44"/>
                    <a:pt x="14" y="48"/>
                  </a:cubicBezTo>
                  <a:cubicBezTo>
                    <a:pt x="23" y="52"/>
                    <a:pt x="33" y="51"/>
                    <a:pt x="4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1" name="Freeform 81"/>
            <p:cNvSpPr/>
            <p:nvPr/>
          </p:nvSpPr>
          <p:spPr bwMode="auto">
            <a:xfrm>
              <a:off x="6782" y="3588"/>
              <a:ext cx="76" cy="54"/>
            </a:xfrm>
            <a:custGeom>
              <a:avLst/>
              <a:gdLst>
                <a:gd name="T0" fmla="*/ 0 w 42"/>
                <a:gd name="T1" fmla="*/ 6 h 30"/>
                <a:gd name="T2" fmla="*/ 12 w 42"/>
                <a:gd name="T3" fmla="*/ 29 h 30"/>
                <a:gd name="T4" fmla="*/ 26 w 42"/>
                <a:gd name="T5" fmla="*/ 26 h 30"/>
                <a:gd name="T6" fmla="*/ 42 w 42"/>
                <a:gd name="T7" fmla="*/ 30 h 30"/>
                <a:gd name="T8" fmla="*/ 42 w 42"/>
                <a:gd name="T9" fmla="*/ 26 h 30"/>
                <a:gd name="T10" fmla="*/ 16 w 42"/>
                <a:gd name="T11" fmla="*/ 0 h 30"/>
                <a:gd name="T12" fmla="*/ 0 w 42"/>
                <a:gd name="T13" fmla="*/ 6 h 30"/>
              </a:gdLst>
              <a:ahLst/>
              <a:cxnLst>
                <a:cxn ang="0">
                  <a:pos x="T0" y="T1"/>
                </a:cxn>
                <a:cxn ang="0">
                  <a:pos x="T2" y="T3"/>
                </a:cxn>
                <a:cxn ang="0">
                  <a:pos x="T4" y="T5"/>
                </a:cxn>
                <a:cxn ang="0">
                  <a:pos x="T6" y="T7"/>
                </a:cxn>
                <a:cxn ang="0">
                  <a:pos x="T8" y="T9"/>
                </a:cxn>
                <a:cxn ang="0">
                  <a:pos x="T10" y="T11"/>
                </a:cxn>
                <a:cxn ang="0">
                  <a:pos x="T12" y="T13"/>
                </a:cxn>
              </a:cxnLst>
              <a:rect l="0" t="0" r="r" b="b"/>
              <a:pathLst>
                <a:path w="42" h="30">
                  <a:moveTo>
                    <a:pt x="0" y="6"/>
                  </a:moveTo>
                  <a:cubicBezTo>
                    <a:pt x="7" y="12"/>
                    <a:pt x="11" y="20"/>
                    <a:pt x="12" y="29"/>
                  </a:cubicBezTo>
                  <a:cubicBezTo>
                    <a:pt x="17" y="27"/>
                    <a:pt x="21" y="26"/>
                    <a:pt x="26" y="26"/>
                  </a:cubicBezTo>
                  <a:cubicBezTo>
                    <a:pt x="32" y="26"/>
                    <a:pt x="37" y="28"/>
                    <a:pt x="42" y="30"/>
                  </a:cubicBezTo>
                  <a:cubicBezTo>
                    <a:pt x="42" y="29"/>
                    <a:pt x="42" y="27"/>
                    <a:pt x="42" y="26"/>
                  </a:cubicBezTo>
                  <a:cubicBezTo>
                    <a:pt x="42" y="12"/>
                    <a:pt x="31" y="0"/>
                    <a:pt x="16" y="0"/>
                  </a:cubicBezTo>
                  <a:cubicBezTo>
                    <a:pt x="10" y="0"/>
                    <a:pt x="4"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2" name="Freeform 82"/>
            <p:cNvSpPr/>
            <p:nvPr/>
          </p:nvSpPr>
          <p:spPr bwMode="auto">
            <a:xfrm>
              <a:off x="6773" y="3651"/>
              <a:ext cx="101" cy="95"/>
            </a:xfrm>
            <a:custGeom>
              <a:avLst/>
              <a:gdLst>
                <a:gd name="T0" fmla="*/ 31 w 56"/>
                <a:gd name="T1" fmla="*/ 0 h 52"/>
                <a:gd name="T2" fmla="*/ 17 w 56"/>
                <a:gd name="T3" fmla="*/ 4 h 52"/>
                <a:gd name="T4" fmla="*/ 0 w 56"/>
                <a:gd name="T5" fmla="*/ 27 h 52"/>
                <a:gd name="T6" fmla="*/ 15 w 56"/>
                <a:gd name="T7" fmla="*/ 45 h 52"/>
                <a:gd name="T8" fmla="*/ 42 w 56"/>
                <a:gd name="T9" fmla="*/ 48 h 52"/>
                <a:gd name="T10" fmla="*/ 56 w 56"/>
                <a:gd name="T11" fmla="*/ 25 h 52"/>
                <a:gd name="T12" fmla="*/ 31 w 56"/>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6" h="52">
                  <a:moveTo>
                    <a:pt x="31" y="0"/>
                  </a:moveTo>
                  <a:cubicBezTo>
                    <a:pt x="26" y="0"/>
                    <a:pt x="21" y="1"/>
                    <a:pt x="17" y="4"/>
                  </a:cubicBezTo>
                  <a:cubicBezTo>
                    <a:pt x="15" y="14"/>
                    <a:pt x="9" y="22"/>
                    <a:pt x="0" y="27"/>
                  </a:cubicBezTo>
                  <a:cubicBezTo>
                    <a:pt x="7" y="31"/>
                    <a:pt x="12" y="37"/>
                    <a:pt x="15" y="45"/>
                  </a:cubicBezTo>
                  <a:cubicBezTo>
                    <a:pt x="23" y="51"/>
                    <a:pt x="33" y="52"/>
                    <a:pt x="42" y="48"/>
                  </a:cubicBezTo>
                  <a:cubicBezTo>
                    <a:pt x="51" y="44"/>
                    <a:pt x="56" y="35"/>
                    <a:pt x="56" y="25"/>
                  </a:cubicBezTo>
                  <a:cubicBezTo>
                    <a:pt x="56" y="11"/>
                    <a:pt x="45"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3" name="Freeform 83"/>
            <p:cNvSpPr/>
            <p:nvPr/>
          </p:nvSpPr>
          <p:spPr bwMode="auto">
            <a:xfrm>
              <a:off x="6795" y="3753"/>
              <a:ext cx="56" cy="64"/>
            </a:xfrm>
            <a:custGeom>
              <a:avLst/>
              <a:gdLst>
                <a:gd name="T0" fmla="*/ 19 w 31"/>
                <a:gd name="T1" fmla="*/ 3 h 35"/>
                <a:gd name="T2" fmla="*/ 5 w 31"/>
                <a:gd name="T3" fmla="*/ 0 h 35"/>
                <a:gd name="T4" fmla="*/ 5 w 31"/>
                <a:gd name="T5" fmla="*/ 1 h 35"/>
                <a:gd name="T6" fmla="*/ 0 w 31"/>
                <a:gd name="T7" fmla="*/ 19 h 35"/>
                <a:gd name="T8" fmla="*/ 5 w 31"/>
                <a:gd name="T9" fmla="*/ 35 h 35"/>
                <a:gd name="T10" fmla="*/ 5 w 31"/>
                <a:gd name="T11" fmla="*/ 35 h 35"/>
                <a:gd name="T12" fmla="*/ 31 w 31"/>
                <a:gd name="T13" fmla="*/ 10 h 35"/>
                <a:gd name="T14" fmla="*/ 29 w 31"/>
                <a:gd name="T15" fmla="*/ 1 h 35"/>
                <a:gd name="T16" fmla="*/ 19 w 31"/>
                <a:gd name="T17" fmla="*/ 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5">
                  <a:moveTo>
                    <a:pt x="19" y="3"/>
                  </a:moveTo>
                  <a:cubicBezTo>
                    <a:pt x="14" y="3"/>
                    <a:pt x="10" y="2"/>
                    <a:pt x="5" y="0"/>
                  </a:cubicBezTo>
                  <a:cubicBezTo>
                    <a:pt x="5" y="0"/>
                    <a:pt x="5" y="0"/>
                    <a:pt x="5" y="1"/>
                  </a:cubicBezTo>
                  <a:cubicBezTo>
                    <a:pt x="5" y="7"/>
                    <a:pt x="4" y="13"/>
                    <a:pt x="0" y="19"/>
                  </a:cubicBezTo>
                  <a:cubicBezTo>
                    <a:pt x="4" y="24"/>
                    <a:pt x="5" y="29"/>
                    <a:pt x="5" y="35"/>
                  </a:cubicBezTo>
                  <a:cubicBezTo>
                    <a:pt x="5" y="35"/>
                    <a:pt x="5" y="35"/>
                    <a:pt x="5" y="35"/>
                  </a:cubicBezTo>
                  <a:cubicBezTo>
                    <a:pt x="20" y="35"/>
                    <a:pt x="31" y="24"/>
                    <a:pt x="31" y="10"/>
                  </a:cubicBezTo>
                  <a:cubicBezTo>
                    <a:pt x="31" y="7"/>
                    <a:pt x="30" y="4"/>
                    <a:pt x="29" y="1"/>
                  </a:cubicBezTo>
                  <a:cubicBezTo>
                    <a:pt x="26" y="2"/>
                    <a:pt x="22" y="3"/>
                    <a:pt x="1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4" name="Freeform 84"/>
            <p:cNvSpPr/>
            <p:nvPr/>
          </p:nvSpPr>
          <p:spPr bwMode="auto">
            <a:xfrm>
              <a:off x="6697" y="3798"/>
              <a:ext cx="92" cy="68"/>
            </a:xfrm>
            <a:custGeom>
              <a:avLst/>
              <a:gdLst>
                <a:gd name="T0" fmla="*/ 26 w 51"/>
                <a:gd name="T1" fmla="*/ 10 h 37"/>
                <a:gd name="T2" fmla="*/ 2 w 51"/>
                <a:gd name="T3" fmla="*/ 0 h 37"/>
                <a:gd name="T4" fmla="*/ 0 w 51"/>
                <a:gd name="T5" fmla="*/ 11 h 37"/>
                <a:gd name="T6" fmla="*/ 26 w 51"/>
                <a:gd name="T7" fmla="*/ 37 h 37"/>
                <a:gd name="T8" fmla="*/ 51 w 51"/>
                <a:gd name="T9" fmla="*/ 11 h 37"/>
                <a:gd name="T10" fmla="*/ 49 w 51"/>
                <a:gd name="T11" fmla="*/ 0 h 37"/>
                <a:gd name="T12" fmla="*/ 26 w 51"/>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51" h="37">
                  <a:moveTo>
                    <a:pt x="26" y="10"/>
                  </a:moveTo>
                  <a:cubicBezTo>
                    <a:pt x="17" y="10"/>
                    <a:pt x="9" y="6"/>
                    <a:pt x="2" y="0"/>
                  </a:cubicBezTo>
                  <a:cubicBezTo>
                    <a:pt x="1" y="4"/>
                    <a:pt x="0" y="8"/>
                    <a:pt x="0" y="11"/>
                  </a:cubicBezTo>
                  <a:cubicBezTo>
                    <a:pt x="0" y="25"/>
                    <a:pt x="11" y="37"/>
                    <a:pt x="26" y="37"/>
                  </a:cubicBezTo>
                  <a:cubicBezTo>
                    <a:pt x="40" y="37"/>
                    <a:pt x="51" y="25"/>
                    <a:pt x="51" y="11"/>
                  </a:cubicBezTo>
                  <a:cubicBezTo>
                    <a:pt x="51" y="7"/>
                    <a:pt x="50" y="4"/>
                    <a:pt x="49" y="0"/>
                  </a:cubicBezTo>
                  <a:cubicBezTo>
                    <a:pt x="42" y="6"/>
                    <a:pt x="34" y="10"/>
                    <a:pt x="2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5" name="Freeform 85"/>
            <p:cNvSpPr/>
            <p:nvPr/>
          </p:nvSpPr>
          <p:spPr bwMode="auto">
            <a:xfrm>
              <a:off x="6697" y="3708"/>
              <a:ext cx="92" cy="92"/>
            </a:xfrm>
            <a:custGeom>
              <a:avLst/>
              <a:gdLst>
                <a:gd name="T0" fmla="*/ 49 w 51"/>
                <a:gd name="T1" fmla="*/ 17 h 51"/>
                <a:gd name="T2" fmla="*/ 26 w 51"/>
                <a:gd name="T3" fmla="*/ 0 h 51"/>
                <a:gd name="T4" fmla="*/ 2 w 51"/>
                <a:gd name="T5" fmla="*/ 17 h 51"/>
                <a:gd name="T6" fmla="*/ 1 w 51"/>
                <a:gd name="T7" fmla="*/ 19 h 51"/>
                <a:gd name="T8" fmla="*/ 0 w 51"/>
                <a:gd name="T9" fmla="*/ 26 h 51"/>
                <a:gd name="T10" fmla="*/ 26 w 51"/>
                <a:gd name="T11" fmla="*/ 51 h 51"/>
                <a:gd name="T12" fmla="*/ 45 w 51"/>
                <a:gd name="T13" fmla="*/ 42 h 51"/>
                <a:gd name="T14" fmla="*/ 51 w 51"/>
                <a:gd name="T15" fmla="*/ 26 h 51"/>
                <a:gd name="T16" fmla="*/ 50 w 51"/>
                <a:gd name="T17" fmla="*/ 19 h 51"/>
                <a:gd name="T18" fmla="*/ 49 w 51"/>
                <a:gd name="T19"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1">
                  <a:moveTo>
                    <a:pt x="49" y="17"/>
                  </a:moveTo>
                  <a:cubicBezTo>
                    <a:pt x="46" y="7"/>
                    <a:pt x="36" y="0"/>
                    <a:pt x="26" y="0"/>
                  </a:cubicBezTo>
                  <a:cubicBezTo>
                    <a:pt x="15" y="0"/>
                    <a:pt x="5" y="7"/>
                    <a:pt x="2" y="17"/>
                  </a:cubicBezTo>
                  <a:cubicBezTo>
                    <a:pt x="2" y="17"/>
                    <a:pt x="1" y="18"/>
                    <a:pt x="1" y="19"/>
                  </a:cubicBezTo>
                  <a:cubicBezTo>
                    <a:pt x="0" y="21"/>
                    <a:pt x="0" y="23"/>
                    <a:pt x="0" y="26"/>
                  </a:cubicBezTo>
                  <a:cubicBezTo>
                    <a:pt x="0" y="40"/>
                    <a:pt x="11" y="51"/>
                    <a:pt x="26" y="51"/>
                  </a:cubicBezTo>
                  <a:cubicBezTo>
                    <a:pt x="33" y="51"/>
                    <a:pt x="40" y="48"/>
                    <a:pt x="45" y="42"/>
                  </a:cubicBezTo>
                  <a:cubicBezTo>
                    <a:pt x="49" y="37"/>
                    <a:pt x="51" y="32"/>
                    <a:pt x="51" y="26"/>
                  </a:cubicBezTo>
                  <a:cubicBezTo>
                    <a:pt x="51" y="23"/>
                    <a:pt x="51" y="21"/>
                    <a:pt x="50" y="19"/>
                  </a:cubicBezTo>
                  <a:cubicBezTo>
                    <a:pt x="50" y="18"/>
                    <a:pt x="49"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6" name="Freeform 86"/>
            <p:cNvSpPr/>
            <p:nvPr/>
          </p:nvSpPr>
          <p:spPr bwMode="auto">
            <a:xfrm>
              <a:off x="6671" y="3520"/>
              <a:ext cx="58" cy="68"/>
            </a:xfrm>
            <a:custGeom>
              <a:avLst/>
              <a:gdLst>
                <a:gd name="T0" fmla="*/ 2 w 32"/>
                <a:gd name="T1" fmla="*/ 8 h 37"/>
                <a:gd name="T2" fmla="*/ 24 w 32"/>
                <a:gd name="T3" fmla="*/ 33 h 37"/>
                <a:gd name="T4" fmla="*/ 28 w 32"/>
                <a:gd name="T5" fmla="*/ 37 h 37"/>
                <a:gd name="T6" fmla="*/ 28 w 32"/>
                <a:gd name="T7" fmla="*/ 37 h 37"/>
                <a:gd name="T8" fmla="*/ 32 w 32"/>
                <a:gd name="T9" fmla="*/ 33 h 37"/>
                <a:gd name="T10" fmla="*/ 6 w 32"/>
                <a:gd name="T11" fmla="*/ 1 h 37"/>
                <a:gd name="T12" fmla="*/ 1 w 32"/>
                <a:gd name="T13" fmla="*/ 3 h 37"/>
                <a:gd name="T14" fmla="*/ 2 w 32"/>
                <a:gd name="T15" fmla="*/ 8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7">
                  <a:moveTo>
                    <a:pt x="2" y="8"/>
                  </a:moveTo>
                  <a:cubicBezTo>
                    <a:pt x="8" y="11"/>
                    <a:pt x="23" y="22"/>
                    <a:pt x="24" y="33"/>
                  </a:cubicBezTo>
                  <a:cubicBezTo>
                    <a:pt x="24" y="36"/>
                    <a:pt x="26" y="37"/>
                    <a:pt x="28" y="37"/>
                  </a:cubicBezTo>
                  <a:cubicBezTo>
                    <a:pt x="28" y="37"/>
                    <a:pt x="28" y="37"/>
                    <a:pt x="28" y="37"/>
                  </a:cubicBezTo>
                  <a:cubicBezTo>
                    <a:pt x="30" y="37"/>
                    <a:pt x="32" y="35"/>
                    <a:pt x="32" y="33"/>
                  </a:cubicBezTo>
                  <a:cubicBezTo>
                    <a:pt x="30" y="14"/>
                    <a:pt x="7" y="1"/>
                    <a:pt x="6" y="1"/>
                  </a:cubicBezTo>
                  <a:cubicBezTo>
                    <a:pt x="4" y="0"/>
                    <a:pt x="2" y="1"/>
                    <a:pt x="1" y="3"/>
                  </a:cubicBezTo>
                  <a:cubicBezTo>
                    <a:pt x="0" y="5"/>
                    <a:pt x="0" y="7"/>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7" name="Freeform 87"/>
            <p:cNvSpPr/>
            <p:nvPr/>
          </p:nvSpPr>
          <p:spPr bwMode="auto">
            <a:xfrm>
              <a:off x="6735" y="3515"/>
              <a:ext cx="90" cy="73"/>
            </a:xfrm>
            <a:custGeom>
              <a:avLst/>
              <a:gdLst>
                <a:gd name="T0" fmla="*/ 3 w 50"/>
                <a:gd name="T1" fmla="*/ 40 h 40"/>
                <a:gd name="T2" fmla="*/ 4 w 50"/>
                <a:gd name="T3" fmla="*/ 40 h 40"/>
                <a:gd name="T4" fmla="*/ 8 w 50"/>
                <a:gd name="T5" fmla="*/ 38 h 40"/>
                <a:gd name="T6" fmla="*/ 47 w 50"/>
                <a:gd name="T7" fmla="*/ 9 h 40"/>
                <a:gd name="T8" fmla="*/ 50 w 50"/>
                <a:gd name="T9" fmla="*/ 3 h 40"/>
                <a:gd name="T10" fmla="*/ 44 w 50"/>
                <a:gd name="T11" fmla="*/ 1 h 40"/>
                <a:gd name="T12" fmla="*/ 1 w 50"/>
                <a:gd name="T13" fmla="*/ 35 h 40"/>
                <a:gd name="T14" fmla="*/ 3 w 50"/>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40">
                  <a:moveTo>
                    <a:pt x="3" y="40"/>
                  </a:moveTo>
                  <a:cubicBezTo>
                    <a:pt x="3" y="40"/>
                    <a:pt x="4" y="40"/>
                    <a:pt x="4" y="40"/>
                  </a:cubicBezTo>
                  <a:cubicBezTo>
                    <a:pt x="6" y="40"/>
                    <a:pt x="8" y="39"/>
                    <a:pt x="8" y="38"/>
                  </a:cubicBezTo>
                  <a:cubicBezTo>
                    <a:pt x="8" y="37"/>
                    <a:pt x="15" y="21"/>
                    <a:pt x="47" y="9"/>
                  </a:cubicBezTo>
                  <a:cubicBezTo>
                    <a:pt x="49" y="8"/>
                    <a:pt x="50" y="6"/>
                    <a:pt x="50" y="3"/>
                  </a:cubicBezTo>
                  <a:cubicBezTo>
                    <a:pt x="49" y="1"/>
                    <a:pt x="46" y="0"/>
                    <a:pt x="44" y="1"/>
                  </a:cubicBezTo>
                  <a:cubicBezTo>
                    <a:pt x="8" y="15"/>
                    <a:pt x="1" y="34"/>
                    <a:pt x="1" y="35"/>
                  </a:cubicBezTo>
                  <a:cubicBezTo>
                    <a:pt x="0" y="37"/>
                    <a:pt x="1" y="39"/>
                    <a:pt x="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8" name="Freeform 88"/>
            <p:cNvSpPr>
              <a:spLocks noEditPoints="1"/>
            </p:cNvSpPr>
            <p:nvPr/>
          </p:nvSpPr>
          <p:spPr bwMode="auto">
            <a:xfrm>
              <a:off x="5094" y="458"/>
              <a:ext cx="254" cy="349"/>
            </a:xfrm>
            <a:custGeom>
              <a:avLst/>
              <a:gdLst>
                <a:gd name="T0" fmla="*/ 130 w 140"/>
                <a:gd name="T1" fmla="*/ 96 h 192"/>
                <a:gd name="T2" fmla="*/ 112 w 140"/>
                <a:gd name="T3" fmla="*/ 68 h 192"/>
                <a:gd name="T4" fmla="*/ 71 w 140"/>
                <a:gd name="T5" fmla="*/ 44 h 192"/>
                <a:gd name="T6" fmla="*/ 77 w 140"/>
                <a:gd name="T7" fmla="*/ 7 h 192"/>
                <a:gd name="T8" fmla="*/ 71 w 140"/>
                <a:gd name="T9" fmla="*/ 1 h 192"/>
                <a:gd name="T10" fmla="*/ 58 w 140"/>
                <a:gd name="T11" fmla="*/ 44 h 192"/>
                <a:gd name="T12" fmla="*/ 22 w 140"/>
                <a:gd name="T13" fmla="*/ 66 h 192"/>
                <a:gd name="T14" fmla="*/ 9 w 140"/>
                <a:gd name="T15" fmla="*/ 92 h 192"/>
                <a:gd name="T16" fmla="*/ 10 w 140"/>
                <a:gd name="T17" fmla="*/ 100 h 192"/>
                <a:gd name="T18" fmla="*/ 70 w 140"/>
                <a:gd name="T19" fmla="*/ 192 h 192"/>
                <a:gd name="T20" fmla="*/ 124 w 140"/>
                <a:gd name="T21" fmla="*/ 168 h 192"/>
                <a:gd name="T22" fmla="*/ 26 w 140"/>
                <a:gd name="T23" fmla="*/ 77 h 192"/>
                <a:gd name="T24" fmla="*/ 59 w 140"/>
                <a:gd name="T25" fmla="*/ 52 h 192"/>
                <a:gd name="T26" fmla="*/ 105 w 140"/>
                <a:gd name="T27" fmla="*/ 71 h 192"/>
                <a:gd name="T28" fmla="*/ 84 w 140"/>
                <a:gd name="T29" fmla="*/ 72 h 192"/>
                <a:gd name="T30" fmla="*/ 83 w 140"/>
                <a:gd name="T31" fmla="*/ 71 h 192"/>
                <a:gd name="T32" fmla="*/ 80 w 140"/>
                <a:gd name="T33" fmla="*/ 70 h 192"/>
                <a:gd name="T34" fmla="*/ 78 w 140"/>
                <a:gd name="T35" fmla="*/ 71 h 192"/>
                <a:gd name="T36" fmla="*/ 77 w 140"/>
                <a:gd name="T37" fmla="*/ 71 h 192"/>
                <a:gd name="T38" fmla="*/ 69 w 140"/>
                <a:gd name="T39" fmla="*/ 108 h 192"/>
                <a:gd name="T40" fmla="*/ 55 w 140"/>
                <a:gd name="T41" fmla="*/ 82 h 192"/>
                <a:gd name="T42" fmla="*/ 51 w 140"/>
                <a:gd name="T43" fmla="*/ 76 h 192"/>
                <a:gd name="T44" fmla="*/ 51 w 140"/>
                <a:gd name="T45" fmla="*/ 76 h 192"/>
                <a:gd name="T46" fmla="*/ 50 w 140"/>
                <a:gd name="T47" fmla="*/ 76 h 192"/>
                <a:gd name="T48" fmla="*/ 48 w 140"/>
                <a:gd name="T49" fmla="*/ 77 h 192"/>
                <a:gd name="T50" fmla="*/ 45 w 140"/>
                <a:gd name="T51" fmla="*/ 81 h 192"/>
                <a:gd name="T52" fmla="*/ 42 w 140"/>
                <a:gd name="T53" fmla="*/ 84 h 192"/>
                <a:gd name="T54" fmla="*/ 38 w 140"/>
                <a:gd name="T55" fmla="*/ 87 h 192"/>
                <a:gd name="T56" fmla="*/ 34 w 140"/>
                <a:gd name="T57" fmla="*/ 89 h 192"/>
                <a:gd name="T58" fmla="*/ 31 w 140"/>
                <a:gd name="T59" fmla="*/ 90 h 192"/>
                <a:gd name="T60" fmla="*/ 27 w 140"/>
                <a:gd name="T61" fmla="*/ 91 h 192"/>
                <a:gd name="T62" fmla="*/ 23 w 140"/>
                <a:gd name="T63" fmla="*/ 92 h 192"/>
                <a:gd name="T64" fmla="*/ 19 w 140"/>
                <a:gd name="T65" fmla="*/ 92 h 192"/>
                <a:gd name="T66" fmla="*/ 26 w 140"/>
                <a:gd name="T67" fmla="*/ 7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92">
                  <a:moveTo>
                    <a:pt x="128" y="98"/>
                  </a:moveTo>
                  <a:cubicBezTo>
                    <a:pt x="128" y="98"/>
                    <a:pt x="129" y="97"/>
                    <a:pt x="130" y="96"/>
                  </a:cubicBezTo>
                  <a:cubicBezTo>
                    <a:pt x="130" y="95"/>
                    <a:pt x="130" y="93"/>
                    <a:pt x="129" y="92"/>
                  </a:cubicBezTo>
                  <a:cubicBezTo>
                    <a:pt x="129" y="92"/>
                    <a:pt x="116" y="79"/>
                    <a:pt x="112" y="68"/>
                  </a:cubicBezTo>
                  <a:cubicBezTo>
                    <a:pt x="107" y="54"/>
                    <a:pt x="76" y="44"/>
                    <a:pt x="71" y="44"/>
                  </a:cubicBezTo>
                  <a:cubicBezTo>
                    <a:pt x="71" y="44"/>
                    <a:pt x="71" y="44"/>
                    <a:pt x="71" y="44"/>
                  </a:cubicBezTo>
                  <a:cubicBezTo>
                    <a:pt x="69" y="44"/>
                    <a:pt x="69" y="44"/>
                    <a:pt x="69" y="44"/>
                  </a:cubicBezTo>
                  <a:cubicBezTo>
                    <a:pt x="67" y="17"/>
                    <a:pt x="77" y="7"/>
                    <a:pt x="77" y="7"/>
                  </a:cubicBezTo>
                  <a:cubicBezTo>
                    <a:pt x="78" y="5"/>
                    <a:pt x="78" y="3"/>
                    <a:pt x="77" y="1"/>
                  </a:cubicBezTo>
                  <a:cubicBezTo>
                    <a:pt x="75" y="0"/>
                    <a:pt x="73" y="0"/>
                    <a:pt x="71" y="1"/>
                  </a:cubicBezTo>
                  <a:cubicBezTo>
                    <a:pt x="71" y="2"/>
                    <a:pt x="59" y="14"/>
                    <a:pt x="61" y="44"/>
                  </a:cubicBezTo>
                  <a:cubicBezTo>
                    <a:pt x="58" y="44"/>
                    <a:pt x="58" y="44"/>
                    <a:pt x="58" y="44"/>
                  </a:cubicBezTo>
                  <a:cubicBezTo>
                    <a:pt x="58" y="44"/>
                    <a:pt x="58" y="44"/>
                    <a:pt x="58" y="44"/>
                  </a:cubicBezTo>
                  <a:cubicBezTo>
                    <a:pt x="56" y="45"/>
                    <a:pt x="30" y="50"/>
                    <a:pt x="22" y="66"/>
                  </a:cubicBezTo>
                  <a:cubicBezTo>
                    <a:pt x="21" y="69"/>
                    <a:pt x="20" y="71"/>
                    <a:pt x="19" y="74"/>
                  </a:cubicBezTo>
                  <a:cubicBezTo>
                    <a:pt x="16" y="81"/>
                    <a:pt x="11" y="90"/>
                    <a:pt x="9" y="92"/>
                  </a:cubicBezTo>
                  <a:cubicBezTo>
                    <a:pt x="8" y="92"/>
                    <a:pt x="6" y="94"/>
                    <a:pt x="6" y="96"/>
                  </a:cubicBezTo>
                  <a:cubicBezTo>
                    <a:pt x="6" y="98"/>
                    <a:pt x="8" y="99"/>
                    <a:pt x="10" y="100"/>
                  </a:cubicBezTo>
                  <a:cubicBezTo>
                    <a:pt x="6" y="110"/>
                    <a:pt x="0" y="134"/>
                    <a:pt x="14" y="161"/>
                  </a:cubicBezTo>
                  <a:cubicBezTo>
                    <a:pt x="29" y="190"/>
                    <a:pt x="60" y="192"/>
                    <a:pt x="70" y="192"/>
                  </a:cubicBezTo>
                  <a:cubicBezTo>
                    <a:pt x="72" y="192"/>
                    <a:pt x="73" y="192"/>
                    <a:pt x="73" y="192"/>
                  </a:cubicBezTo>
                  <a:cubicBezTo>
                    <a:pt x="97" y="191"/>
                    <a:pt x="114" y="183"/>
                    <a:pt x="124" y="168"/>
                  </a:cubicBezTo>
                  <a:cubicBezTo>
                    <a:pt x="140" y="145"/>
                    <a:pt x="131" y="111"/>
                    <a:pt x="128" y="98"/>
                  </a:cubicBezTo>
                  <a:close/>
                  <a:moveTo>
                    <a:pt x="26" y="77"/>
                  </a:moveTo>
                  <a:cubicBezTo>
                    <a:pt x="27" y="75"/>
                    <a:pt x="29" y="72"/>
                    <a:pt x="30" y="69"/>
                  </a:cubicBezTo>
                  <a:cubicBezTo>
                    <a:pt x="34" y="59"/>
                    <a:pt x="52" y="54"/>
                    <a:pt x="59" y="52"/>
                  </a:cubicBezTo>
                  <a:cubicBezTo>
                    <a:pt x="71" y="52"/>
                    <a:pt x="71" y="52"/>
                    <a:pt x="71" y="52"/>
                  </a:cubicBezTo>
                  <a:cubicBezTo>
                    <a:pt x="75" y="52"/>
                    <a:pt x="101" y="62"/>
                    <a:pt x="105" y="71"/>
                  </a:cubicBezTo>
                  <a:cubicBezTo>
                    <a:pt x="107" y="78"/>
                    <a:pt x="112" y="85"/>
                    <a:pt x="117" y="90"/>
                  </a:cubicBezTo>
                  <a:cubicBezTo>
                    <a:pt x="91" y="88"/>
                    <a:pt x="84" y="73"/>
                    <a:pt x="84" y="72"/>
                  </a:cubicBezTo>
                  <a:cubicBezTo>
                    <a:pt x="84" y="72"/>
                    <a:pt x="83" y="72"/>
                    <a:pt x="83" y="72"/>
                  </a:cubicBezTo>
                  <a:cubicBezTo>
                    <a:pt x="83" y="72"/>
                    <a:pt x="83" y="71"/>
                    <a:pt x="83" y="71"/>
                  </a:cubicBezTo>
                  <a:cubicBezTo>
                    <a:pt x="83" y="71"/>
                    <a:pt x="83" y="71"/>
                    <a:pt x="83" y="71"/>
                  </a:cubicBezTo>
                  <a:cubicBezTo>
                    <a:pt x="82" y="70"/>
                    <a:pt x="81" y="70"/>
                    <a:pt x="80" y="70"/>
                  </a:cubicBezTo>
                  <a:cubicBezTo>
                    <a:pt x="79" y="70"/>
                    <a:pt x="79" y="70"/>
                    <a:pt x="79" y="70"/>
                  </a:cubicBezTo>
                  <a:cubicBezTo>
                    <a:pt x="78" y="70"/>
                    <a:pt x="78" y="71"/>
                    <a:pt x="78" y="71"/>
                  </a:cubicBezTo>
                  <a:cubicBezTo>
                    <a:pt x="77" y="71"/>
                    <a:pt x="77" y="71"/>
                    <a:pt x="77" y="71"/>
                  </a:cubicBezTo>
                  <a:cubicBezTo>
                    <a:pt x="77" y="71"/>
                    <a:pt x="77" y="71"/>
                    <a:pt x="77" y="71"/>
                  </a:cubicBezTo>
                  <a:cubicBezTo>
                    <a:pt x="76" y="72"/>
                    <a:pt x="76" y="74"/>
                    <a:pt x="76" y="75"/>
                  </a:cubicBezTo>
                  <a:cubicBezTo>
                    <a:pt x="83" y="92"/>
                    <a:pt x="74" y="103"/>
                    <a:pt x="69" y="108"/>
                  </a:cubicBezTo>
                  <a:cubicBezTo>
                    <a:pt x="67" y="104"/>
                    <a:pt x="64" y="98"/>
                    <a:pt x="58" y="93"/>
                  </a:cubicBezTo>
                  <a:cubicBezTo>
                    <a:pt x="52" y="88"/>
                    <a:pt x="54" y="82"/>
                    <a:pt x="55" y="82"/>
                  </a:cubicBezTo>
                  <a:cubicBezTo>
                    <a:pt x="55" y="80"/>
                    <a:pt x="55" y="77"/>
                    <a:pt x="53" y="77"/>
                  </a:cubicBezTo>
                  <a:cubicBezTo>
                    <a:pt x="52" y="76"/>
                    <a:pt x="52" y="76"/>
                    <a:pt x="51" y="76"/>
                  </a:cubicBezTo>
                  <a:cubicBezTo>
                    <a:pt x="51" y="76"/>
                    <a:pt x="51" y="76"/>
                    <a:pt x="51" y="76"/>
                  </a:cubicBezTo>
                  <a:cubicBezTo>
                    <a:pt x="51" y="76"/>
                    <a:pt x="51" y="76"/>
                    <a:pt x="51" y="76"/>
                  </a:cubicBezTo>
                  <a:cubicBezTo>
                    <a:pt x="51" y="76"/>
                    <a:pt x="50" y="76"/>
                    <a:pt x="50" y="76"/>
                  </a:cubicBezTo>
                  <a:cubicBezTo>
                    <a:pt x="50" y="76"/>
                    <a:pt x="50" y="76"/>
                    <a:pt x="50" y="76"/>
                  </a:cubicBezTo>
                  <a:cubicBezTo>
                    <a:pt x="49" y="76"/>
                    <a:pt x="49" y="76"/>
                    <a:pt x="49" y="77"/>
                  </a:cubicBezTo>
                  <a:cubicBezTo>
                    <a:pt x="49" y="77"/>
                    <a:pt x="49" y="77"/>
                    <a:pt x="48" y="77"/>
                  </a:cubicBezTo>
                  <a:cubicBezTo>
                    <a:pt x="48" y="77"/>
                    <a:pt x="48" y="77"/>
                    <a:pt x="48" y="78"/>
                  </a:cubicBezTo>
                  <a:cubicBezTo>
                    <a:pt x="47" y="79"/>
                    <a:pt x="46" y="80"/>
                    <a:pt x="45" y="81"/>
                  </a:cubicBezTo>
                  <a:cubicBezTo>
                    <a:pt x="45" y="81"/>
                    <a:pt x="45" y="82"/>
                    <a:pt x="44" y="82"/>
                  </a:cubicBezTo>
                  <a:cubicBezTo>
                    <a:pt x="44" y="83"/>
                    <a:pt x="43" y="83"/>
                    <a:pt x="42" y="84"/>
                  </a:cubicBezTo>
                  <a:cubicBezTo>
                    <a:pt x="41" y="84"/>
                    <a:pt x="41" y="85"/>
                    <a:pt x="41" y="85"/>
                  </a:cubicBezTo>
                  <a:cubicBezTo>
                    <a:pt x="40" y="85"/>
                    <a:pt x="39" y="86"/>
                    <a:pt x="38" y="87"/>
                  </a:cubicBezTo>
                  <a:cubicBezTo>
                    <a:pt x="38" y="87"/>
                    <a:pt x="37" y="87"/>
                    <a:pt x="37" y="87"/>
                  </a:cubicBezTo>
                  <a:cubicBezTo>
                    <a:pt x="36" y="88"/>
                    <a:pt x="35" y="88"/>
                    <a:pt x="34" y="89"/>
                  </a:cubicBezTo>
                  <a:cubicBezTo>
                    <a:pt x="34" y="89"/>
                    <a:pt x="34" y="89"/>
                    <a:pt x="33" y="89"/>
                  </a:cubicBezTo>
                  <a:cubicBezTo>
                    <a:pt x="32" y="89"/>
                    <a:pt x="32" y="90"/>
                    <a:pt x="31" y="90"/>
                  </a:cubicBezTo>
                  <a:cubicBezTo>
                    <a:pt x="30" y="90"/>
                    <a:pt x="30" y="90"/>
                    <a:pt x="29" y="90"/>
                  </a:cubicBezTo>
                  <a:cubicBezTo>
                    <a:pt x="29" y="90"/>
                    <a:pt x="28" y="91"/>
                    <a:pt x="27" y="91"/>
                  </a:cubicBezTo>
                  <a:cubicBezTo>
                    <a:pt x="26" y="91"/>
                    <a:pt x="26" y="91"/>
                    <a:pt x="26" y="91"/>
                  </a:cubicBezTo>
                  <a:cubicBezTo>
                    <a:pt x="25" y="91"/>
                    <a:pt x="24" y="91"/>
                    <a:pt x="23" y="92"/>
                  </a:cubicBezTo>
                  <a:cubicBezTo>
                    <a:pt x="23" y="92"/>
                    <a:pt x="22" y="92"/>
                    <a:pt x="22" y="92"/>
                  </a:cubicBezTo>
                  <a:cubicBezTo>
                    <a:pt x="21" y="92"/>
                    <a:pt x="20" y="92"/>
                    <a:pt x="19" y="92"/>
                  </a:cubicBezTo>
                  <a:cubicBezTo>
                    <a:pt x="19" y="92"/>
                    <a:pt x="19" y="92"/>
                    <a:pt x="19" y="92"/>
                  </a:cubicBezTo>
                  <a:cubicBezTo>
                    <a:pt x="21" y="88"/>
                    <a:pt x="23" y="83"/>
                    <a:pt x="26"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89" name="Freeform 89"/>
            <p:cNvSpPr>
              <a:spLocks noEditPoints="1"/>
            </p:cNvSpPr>
            <p:nvPr/>
          </p:nvSpPr>
          <p:spPr bwMode="auto">
            <a:xfrm>
              <a:off x="469" y="482"/>
              <a:ext cx="356" cy="305"/>
            </a:xfrm>
            <a:custGeom>
              <a:avLst/>
              <a:gdLst>
                <a:gd name="T0" fmla="*/ 176 w 196"/>
                <a:gd name="T1" fmla="*/ 138 h 168"/>
                <a:gd name="T2" fmla="*/ 163 w 196"/>
                <a:gd name="T3" fmla="*/ 137 h 168"/>
                <a:gd name="T4" fmla="*/ 153 w 196"/>
                <a:gd name="T5" fmla="*/ 137 h 168"/>
                <a:gd name="T6" fmla="*/ 148 w 196"/>
                <a:gd name="T7" fmla="*/ 137 h 168"/>
                <a:gd name="T8" fmla="*/ 140 w 196"/>
                <a:gd name="T9" fmla="*/ 139 h 168"/>
                <a:gd name="T10" fmla="*/ 134 w 196"/>
                <a:gd name="T11" fmla="*/ 132 h 168"/>
                <a:gd name="T12" fmla="*/ 147 w 196"/>
                <a:gd name="T13" fmla="*/ 129 h 168"/>
                <a:gd name="T14" fmla="*/ 153 w 196"/>
                <a:gd name="T15" fmla="*/ 129 h 168"/>
                <a:gd name="T16" fmla="*/ 163 w 196"/>
                <a:gd name="T17" fmla="*/ 129 h 168"/>
                <a:gd name="T18" fmla="*/ 178 w 196"/>
                <a:gd name="T19" fmla="*/ 130 h 168"/>
                <a:gd name="T20" fmla="*/ 193 w 196"/>
                <a:gd name="T21" fmla="*/ 131 h 168"/>
                <a:gd name="T22" fmla="*/ 174 w 196"/>
                <a:gd name="T23" fmla="*/ 122 h 168"/>
                <a:gd name="T24" fmla="*/ 170 w 196"/>
                <a:gd name="T25" fmla="*/ 128 h 168"/>
                <a:gd name="T26" fmla="*/ 166 w 196"/>
                <a:gd name="T27" fmla="*/ 122 h 168"/>
                <a:gd name="T28" fmla="*/ 165 w 196"/>
                <a:gd name="T29" fmla="*/ 108 h 168"/>
                <a:gd name="T30" fmla="*/ 143 w 196"/>
                <a:gd name="T31" fmla="*/ 105 h 168"/>
                <a:gd name="T32" fmla="*/ 124 w 196"/>
                <a:gd name="T33" fmla="*/ 10 h 168"/>
                <a:gd name="T34" fmla="*/ 99 w 196"/>
                <a:gd name="T35" fmla="*/ 7 h 168"/>
                <a:gd name="T36" fmla="*/ 122 w 196"/>
                <a:gd name="T37" fmla="*/ 106 h 168"/>
                <a:gd name="T38" fmla="*/ 130 w 196"/>
                <a:gd name="T39" fmla="*/ 105 h 168"/>
                <a:gd name="T40" fmla="*/ 135 w 196"/>
                <a:gd name="T41" fmla="*/ 105 h 168"/>
                <a:gd name="T42" fmla="*/ 136 w 196"/>
                <a:gd name="T43" fmla="*/ 111 h 168"/>
                <a:gd name="T44" fmla="*/ 145 w 196"/>
                <a:gd name="T45" fmla="*/ 123 h 168"/>
                <a:gd name="T46" fmla="*/ 141 w 196"/>
                <a:gd name="T47" fmla="*/ 127 h 168"/>
                <a:gd name="T48" fmla="*/ 132 w 196"/>
                <a:gd name="T49" fmla="*/ 119 h 168"/>
                <a:gd name="T50" fmla="*/ 121 w 196"/>
                <a:gd name="T51" fmla="*/ 111 h 168"/>
                <a:gd name="T52" fmla="*/ 117 w 196"/>
                <a:gd name="T53" fmla="*/ 107 h 168"/>
                <a:gd name="T54" fmla="*/ 112 w 196"/>
                <a:gd name="T55" fmla="*/ 108 h 168"/>
                <a:gd name="T56" fmla="*/ 20 w 196"/>
                <a:gd name="T57" fmla="*/ 15 h 168"/>
                <a:gd name="T58" fmla="*/ 6 w 196"/>
                <a:gd name="T59" fmla="*/ 41 h 168"/>
                <a:gd name="T60" fmla="*/ 66 w 196"/>
                <a:gd name="T61" fmla="*/ 140 h 168"/>
                <a:gd name="T62" fmla="*/ 76 w 196"/>
                <a:gd name="T63" fmla="*/ 138 h 168"/>
                <a:gd name="T64" fmla="*/ 88 w 196"/>
                <a:gd name="T65" fmla="*/ 138 h 168"/>
                <a:gd name="T66" fmla="*/ 98 w 196"/>
                <a:gd name="T67" fmla="*/ 141 h 168"/>
                <a:gd name="T68" fmla="*/ 88 w 196"/>
                <a:gd name="T69" fmla="*/ 146 h 168"/>
                <a:gd name="T70" fmla="*/ 77 w 196"/>
                <a:gd name="T71" fmla="*/ 147 h 168"/>
                <a:gd name="T72" fmla="*/ 68 w 196"/>
                <a:gd name="T73" fmla="*/ 148 h 168"/>
                <a:gd name="T74" fmla="*/ 64 w 196"/>
                <a:gd name="T75" fmla="*/ 149 h 168"/>
                <a:gd name="T76" fmla="*/ 66 w 196"/>
                <a:gd name="T77" fmla="*/ 161 h 168"/>
                <a:gd name="T78" fmla="*/ 74 w 196"/>
                <a:gd name="T79" fmla="*/ 161 h 168"/>
                <a:gd name="T80" fmla="*/ 79 w 196"/>
                <a:gd name="T81" fmla="*/ 157 h 168"/>
                <a:gd name="T82" fmla="*/ 84 w 196"/>
                <a:gd name="T83" fmla="*/ 154 h 168"/>
                <a:gd name="T84" fmla="*/ 90 w 196"/>
                <a:gd name="T85" fmla="*/ 150 h 168"/>
                <a:gd name="T86" fmla="*/ 97 w 196"/>
                <a:gd name="T87" fmla="*/ 146 h 168"/>
                <a:gd name="T88" fmla="*/ 105 w 196"/>
                <a:gd name="T89" fmla="*/ 142 h 168"/>
                <a:gd name="T90" fmla="*/ 120 w 196"/>
                <a:gd name="T91" fmla="*/ 145 h 168"/>
                <a:gd name="T92" fmla="*/ 105 w 196"/>
                <a:gd name="T93" fmla="*/ 151 h 168"/>
                <a:gd name="T94" fmla="*/ 98 w 196"/>
                <a:gd name="T95" fmla="*/ 155 h 168"/>
                <a:gd name="T96" fmla="*/ 94 w 196"/>
                <a:gd name="T97" fmla="*/ 158 h 168"/>
                <a:gd name="T98" fmla="*/ 86 w 196"/>
                <a:gd name="T99" fmla="*/ 163 h 168"/>
                <a:gd name="T100" fmla="*/ 82 w 196"/>
                <a:gd name="T101" fmla="*/ 165 h 168"/>
                <a:gd name="T102" fmla="*/ 89 w 196"/>
                <a:gd name="T103" fmla="*/ 167 h 168"/>
                <a:gd name="T104" fmla="*/ 149 w 196"/>
                <a:gd name="T105" fmla="*/ 162 h 168"/>
                <a:gd name="T106" fmla="*/ 187 w 196"/>
                <a:gd name="T107" fmla="*/ 139 h 168"/>
                <a:gd name="T108" fmla="*/ 133 w 196"/>
                <a:gd name="T109" fmla="*/ 145 h 168"/>
                <a:gd name="T110" fmla="*/ 133 w 196"/>
                <a:gd name="T111" fmla="*/ 149 h 168"/>
                <a:gd name="T112" fmla="*/ 131 w 196"/>
                <a:gd name="T113" fmla="*/ 140 h 168"/>
                <a:gd name="T114" fmla="*/ 134 w 196"/>
                <a:gd name="T115" fmla="*/ 145 h 168"/>
                <a:gd name="T116" fmla="*/ 129 w 196"/>
                <a:gd name="T117" fmla="*/ 142 h 168"/>
                <a:gd name="T118" fmla="*/ 103 w 196"/>
                <a:gd name="T119" fmla="*/ 11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6" h="168">
                  <a:moveTo>
                    <a:pt x="187" y="139"/>
                  </a:moveTo>
                  <a:cubicBezTo>
                    <a:pt x="183" y="139"/>
                    <a:pt x="180" y="138"/>
                    <a:pt x="176" y="138"/>
                  </a:cubicBezTo>
                  <a:cubicBezTo>
                    <a:pt x="174" y="137"/>
                    <a:pt x="174" y="137"/>
                    <a:pt x="174" y="137"/>
                  </a:cubicBezTo>
                  <a:cubicBezTo>
                    <a:pt x="170" y="137"/>
                    <a:pt x="167" y="137"/>
                    <a:pt x="163" y="137"/>
                  </a:cubicBezTo>
                  <a:cubicBezTo>
                    <a:pt x="162" y="137"/>
                    <a:pt x="161" y="137"/>
                    <a:pt x="160" y="137"/>
                  </a:cubicBezTo>
                  <a:cubicBezTo>
                    <a:pt x="153" y="137"/>
                    <a:pt x="153" y="137"/>
                    <a:pt x="153" y="137"/>
                  </a:cubicBezTo>
                  <a:cubicBezTo>
                    <a:pt x="153" y="137"/>
                    <a:pt x="153" y="137"/>
                    <a:pt x="153" y="137"/>
                  </a:cubicBezTo>
                  <a:cubicBezTo>
                    <a:pt x="151" y="137"/>
                    <a:pt x="150" y="137"/>
                    <a:pt x="148" y="137"/>
                  </a:cubicBezTo>
                  <a:cubicBezTo>
                    <a:pt x="147" y="138"/>
                    <a:pt x="146" y="138"/>
                    <a:pt x="145" y="138"/>
                  </a:cubicBezTo>
                  <a:cubicBezTo>
                    <a:pt x="143" y="138"/>
                    <a:pt x="142" y="138"/>
                    <a:pt x="140" y="139"/>
                  </a:cubicBezTo>
                  <a:cubicBezTo>
                    <a:pt x="139" y="137"/>
                    <a:pt x="137" y="135"/>
                    <a:pt x="137" y="134"/>
                  </a:cubicBezTo>
                  <a:cubicBezTo>
                    <a:pt x="134" y="132"/>
                    <a:pt x="134" y="132"/>
                    <a:pt x="134" y="132"/>
                  </a:cubicBezTo>
                  <a:cubicBezTo>
                    <a:pt x="138" y="131"/>
                    <a:pt x="141" y="130"/>
                    <a:pt x="144" y="130"/>
                  </a:cubicBezTo>
                  <a:cubicBezTo>
                    <a:pt x="145" y="130"/>
                    <a:pt x="146" y="130"/>
                    <a:pt x="147" y="129"/>
                  </a:cubicBezTo>
                  <a:cubicBezTo>
                    <a:pt x="148" y="129"/>
                    <a:pt x="150" y="129"/>
                    <a:pt x="153" y="129"/>
                  </a:cubicBezTo>
                  <a:cubicBezTo>
                    <a:pt x="153" y="129"/>
                    <a:pt x="153" y="129"/>
                    <a:pt x="153" y="129"/>
                  </a:cubicBezTo>
                  <a:cubicBezTo>
                    <a:pt x="160" y="129"/>
                    <a:pt x="160" y="129"/>
                    <a:pt x="160" y="129"/>
                  </a:cubicBezTo>
                  <a:cubicBezTo>
                    <a:pt x="161" y="129"/>
                    <a:pt x="162" y="129"/>
                    <a:pt x="163" y="129"/>
                  </a:cubicBezTo>
                  <a:cubicBezTo>
                    <a:pt x="167" y="129"/>
                    <a:pt x="171" y="129"/>
                    <a:pt x="175" y="129"/>
                  </a:cubicBezTo>
                  <a:cubicBezTo>
                    <a:pt x="178" y="130"/>
                    <a:pt x="178" y="130"/>
                    <a:pt x="178" y="130"/>
                  </a:cubicBezTo>
                  <a:cubicBezTo>
                    <a:pt x="181" y="130"/>
                    <a:pt x="184" y="131"/>
                    <a:pt x="187" y="131"/>
                  </a:cubicBezTo>
                  <a:cubicBezTo>
                    <a:pt x="193" y="131"/>
                    <a:pt x="193" y="131"/>
                    <a:pt x="193" y="131"/>
                  </a:cubicBezTo>
                  <a:cubicBezTo>
                    <a:pt x="191" y="122"/>
                    <a:pt x="182" y="116"/>
                    <a:pt x="173" y="111"/>
                  </a:cubicBezTo>
                  <a:cubicBezTo>
                    <a:pt x="174" y="115"/>
                    <a:pt x="174" y="119"/>
                    <a:pt x="174" y="122"/>
                  </a:cubicBezTo>
                  <a:cubicBezTo>
                    <a:pt x="174" y="124"/>
                    <a:pt x="174" y="124"/>
                    <a:pt x="174" y="124"/>
                  </a:cubicBezTo>
                  <a:cubicBezTo>
                    <a:pt x="174" y="126"/>
                    <a:pt x="172" y="128"/>
                    <a:pt x="170" y="128"/>
                  </a:cubicBezTo>
                  <a:cubicBezTo>
                    <a:pt x="167" y="128"/>
                    <a:pt x="166" y="126"/>
                    <a:pt x="166" y="124"/>
                  </a:cubicBezTo>
                  <a:cubicBezTo>
                    <a:pt x="166" y="122"/>
                    <a:pt x="166" y="122"/>
                    <a:pt x="166" y="122"/>
                  </a:cubicBezTo>
                  <a:cubicBezTo>
                    <a:pt x="166" y="118"/>
                    <a:pt x="166" y="115"/>
                    <a:pt x="165" y="113"/>
                  </a:cubicBezTo>
                  <a:cubicBezTo>
                    <a:pt x="164" y="111"/>
                    <a:pt x="164" y="109"/>
                    <a:pt x="165" y="108"/>
                  </a:cubicBezTo>
                  <a:cubicBezTo>
                    <a:pt x="163" y="108"/>
                    <a:pt x="161" y="107"/>
                    <a:pt x="160" y="107"/>
                  </a:cubicBezTo>
                  <a:cubicBezTo>
                    <a:pt x="155" y="106"/>
                    <a:pt x="149" y="105"/>
                    <a:pt x="143" y="105"/>
                  </a:cubicBezTo>
                  <a:cubicBezTo>
                    <a:pt x="143" y="105"/>
                    <a:pt x="143" y="104"/>
                    <a:pt x="143" y="104"/>
                  </a:cubicBezTo>
                  <a:cubicBezTo>
                    <a:pt x="124" y="10"/>
                    <a:pt x="124" y="10"/>
                    <a:pt x="124" y="10"/>
                  </a:cubicBezTo>
                  <a:cubicBezTo>
                    <a:pt x="122" y="3"/>
                    <a:pt x="113" y="0"/>
                    <a:pt x="107" y="1"/>
                  </a:cubicBezTo>
                  <a:cubicBezTo>
                    <a:pt x="104" y="2"/>
                    <a:pt x="101" y="4"/>
                    <a:pt x="99" y="7"/>
                  </a:cubicBezTo>
                  <a:cubicBezTo>
                    <a:pt x="96" y="10"/>
                    <a:pt x="95" y="13"/>
                    <a:pt x="96" y="17"/>
                  </a:cubicBezTo>
                  <a:cubicBezTo>
                    <a:pt x="122" y="106"/>
                    <a:pt x="122" y="106"/>
                    <a:pt x="122" y="106"/>
                  </a:cubicBezTo>
                  <a:cubicBezTo>
                    <a:pt x="122" y="106"/>
                    <a:pt x="122" y="106"/>
                    <a:pt x="122" y="106"/>
                  </a:cubicBezTo>
                  <a:cubicBezTo>
                    <a:pt x="124" y="106"/>
                    <a:pt x="127" y="105"/>
                    <a:pt x="130" y="105"/>
                  </a:cubicBezTo>
                  <a:cubicBezTo>
                    <a:pt x="130" y="105"/>
                    <a:pt x="130" y="105"/>
                    <a:pt x="130" y="105"/>
                  </a:cubicBezTo>
                  <a:cubicBezTo>
                    <a:pt x="130" y="104"/>
                    <a:pt x="135" y="105"/>
                    <a:pt x="135" y="105"/>
                  </a:cubicBezTo>
                  <a:cubicBezTo>
                    <a:pt x="133" y="105"/>
                    <a:pt x="131" y="105"/>
                    <a:pt x="129" y="105"/>
                  </a:cubicBezTo>
                  <a:cubicBezTo>
                    <a:pt x="131" y="107"/>
                    <a:pt x="133" y="109"/>
                    <a:pt x="136" y="111"/>
                  </a:cubicBezTo>
                  <a:cubicBezTo>
                    <a:pt x="136" y="112"/>
                    <a:pt x="137" y="112"/>
                    <a:pt x="138" y="112"/>
                  </a:cubicBezTo>
                  <a:cubicBezTo>
                    <a:pt x="141" y="115"/>
                    <a:pt x="145" y="118"/>
                    <a:pt x="145" y="123"/>
                  </a:cubicBezTo>
                  <a:cubicBezTo>
                    <a:pt x="145" y="125"/>
                    <a:pt x="144" y="127"/>
                    <a:pt x="141" y="127"/>
                  </a:cubicBezTo>
                  <a:cubicBezTo>
                    <a:pt x="141" y="127"/>
                    <a:pt x="141" y="127"/>
                    <a:pt x="141" y="127"/>
                  </a:cubicBezTo>
                  <a:cubicBezTo>
                    <a:pt x="139" y="127"/>
                    <a:pt x="137" y="126"/>
                    <a:pt x="137" y="124"/>
                  </a:cubicBezTo>
                  <a:cubicBezTo>
                    <a:pt x="137" y="122"/>
                    <a:pt x="134" y="120"/>
                    <a:pt x="132" y="119"/>
                  </a:cubicBezTo>
                  <a:cubicBezTo>
                    <a:pt x="132" y="118"/>
                    <a:pt x="131" y="118"/>
                    <a:pt x="130" y="117"/>
                  </a:cubicBezTo>
                  <a:cubicBezTo>
                    <a:pt x="124" y="111"/>
                    <a:pt x="121" y="111"/>
                    <a:pt x="121" y="111"/>
                  </a:cubicBezTo>
                  <a:cubicBezTo>
                    <a:pt x="119" y="111"/>
                    <a:pt x="117" y="110"/>
                    <a:pt x="116" y="107"/>
                  </a:cubicBezTo>
                  <a:cubicBezTo>
                    <a:pt x="116" y="107"/>
                    <a:pt x="117" y="107"/>
                    <a:pt x="117" y="107"/>
                  </a:cubicBezTo>
                  <a:cubicBezTo>
                    <a:pt x="115" y="107"/>
                    <a:pt x="114" y="107"/>
                    <a:pt x="112" y="108"/>
                  </a:cubicBezTo>
                  <a:cubicBezTo>
                    <a:pt x="112" y="108"/>
                    <a:pt x="112" y="108"/>
                    <a:pt x="112" y="108"/>
                  </a:cubicBezTo>
                  <a:cubicBezTo>
                    <a:pt x="28" y="18"/>
                    <a:pt x="28" y="18"/>
                    <a:pt x="28" y="18"/>
                  </a:cubicBezTo>
                  <a:cubicBezTo>
                    <a:pt x="26" y="16"/>
                    <a:pt x="23" y="15"/>
                    <a:pt x="20" y="15"/>
                  </a:cubicBezTo>
                  <a:cubicBezTo>
                    <a:pt x="16" y="15"/>
                    <a:pt x="11" y="17"/>
                    <a:pt x="8" y="20"/>
                  </a:cubicBezTo>
                  <a:cubicBezTo>
                    <a:pt x="3" y="24"/>
                    <a:pt x="0" y="35"/>
                    <a:pt x="6" y="41"/>
                  </a:cubicBezTo>
                  <a:cubicBezTo>
                    <a:pt x="90" y="117"/>
                    <a:pt x="90" y="117"/>
                    <a:pt x="90" y="117"/>
                  </a:cubicBezTo>
                  <a:cubicBezTo>
                    <a:pt x="80" y="123"/>
                    <a:pt x="72" y="131"/>
                    <a:pt x="66" y="140"/>
                  </a:cubicBezTo>
                  <a:cubicBezTo>
                    <a:pt x="68" y="140"/>
                    <a:pt x="70" y="139"/>
                    <a:pt x="73" y="139"/>
                  </a:cubicBezTo>
                  <a:cubicBezTo>
                    <a:pt x="74" y="139"/>
                    <a:pt x="75" y="139"/>
                    <a:pt x="76" y="138"/>
                  </a:cubicBezTo>
                  <a:cubicBezTo>
                    <a:pt x="78" y="138"/>
                    <a:pt x="80" y="138"/>
                    <a:pt x="82" y="138"/>
                  </a:cubicBezTo>
                  <a:cubicBezTo>
                    <a:pt x="84" y="138"/>
                    <a:pt x="86" y="138"/>
                    <a:pt x="88" y="138"/>
                  </a:cubicBezTo>
                  <a:cubicBezTo>
                    <a:pt x="90" y="137"/>
                    <a:pt x="92" y="137"/>
                    <a:pt x="94" y="137"/>
                  </a:cubicBezTo>
                  <a:cubicBezTo>
                    <a:pt x="96" y="137"/>
                    <a:pt x="98" y="139"/>
                    <a:pt x="98" y="141"/>
                  </a:cubicBezTo>
                  <a:cubicBezTo>
                    <a:pt x="98" y="144"/>
                    <a:pt x="96" y="145"/>
                    <a:pt x="94" y="145"/>
                  </a:cubicBezTo>
                  <a:cubicBezTo>
                    <a:pt x="92" y="145"/>
                    <a:pt x="90" y="146"/>
                    <a:pt x="88" y="146"/>
                  </a:cubicBezTo>
                  <a:cubicBezTo>
                    <a:pt x="86" y="146"/>
                    <a:pt x="84" y="146"/>
                    <a:pt x="83" y="146"/>
                  </a:cubicBezTo>
                  <a:cubicBezTo>
                    <a:pt x="81" y="146"/>
                    <a:pt x="79" y="146"/>
                    <a:pt x="77" y="147"/>
                  </a:cubicBezTo>
                  <a:cubicBezTo>
                    <a:pt x="76" y="147"/>
                    <a:pt x="75" y="147"/>
                    <a:pt x="74" y="147"/>
                  </a:cubicBezTo>
                  <a:cubicBezTo>
                    <a:pt x="70" y="147"/>
                    <a:pt x="69" y="148"/>
                    <a:pt x="68" y="148"/>
                  </a:cubicBezTo>
                  <a:cubicBezTo>
                    <a:pt x="67" y="149"/>
                    <a:pt x="66" y="149"/>
                    <a:pt x="65" y="149"/>
                  </a:cubicBezTo>
                  <a:cubicBezTo>
                    <a:pt x="65" y="149"/>
                    <a:pt x="64" y="149"/>
                    <a:pt x="64" y="149"/>
                  </a:cubicBezTo>
                  <a:cubicBezTo>
                    <a:pt x="63" y="149"/>
                    <a:pt x="62" y="148"/>
                    <a:pt x="61" y="147"/>
                  </a:cubicBezTo>
                  <a:cubicBezTo>
                    <a:pt x="58" y="153"/>
                    <a:pt x="57" y="158"/>
                    <a:pt x="66" y="161"/>
                  </a:cubicBezTo>
                  <a:cubicBezTo>
                    <a:pt x="68" y="162"/>
                    <a:pt x="71" y="162"/>
                    <a:pt x="73" y="163"/>
                  </a:cubicBezTo>
                  <a:cubicBezTo>
                    <a:pt x="73" y="162"/>
                    <a:pt x="73" y="161"/>
                    <a:pt x="74" y="161"/>
                  </a:cubicBezTo>
                  <a:cubicBezTo>
                    <a:pt x="75" y="160"/>
                    <a:pt x="76" y="159"/>
                    <a:pt x="78" y="158"/>
                  </a:cubicBezTo>
                  <a:cubicBezTo>
                    <a:pt x="78" y="158"/>
                    <a:pt x="79" y="158"/>
                    <a:pt x="79" y="157"/>
                  </a:cubicBezTo>
                  <a:cubicBezTo>
                    <a:pt x="80" y="157"/>
                    <a:pt x="81" y="156"/>
                    <a:pt x="82" y="156"/>
                  </a:cubicBezTo>
                  <a:cubicBezTo>
                    <a:pt x="83" y="155"/>
                    <a:pt x="83" y="155"/>
                    <a:pt x="84" y="154"/>
                  </a:cubicBezTo>
                  <a:cubicBezTo>
                    <a:pt x="86" y="153"/>
                    <a:pt x="88" y="152"/>
                    <a:pt x="90" y="151"/>
                  </a:cubicBezTo>
                  <a:cubicBezTo>
                    <a:pt x="90" y="150"/>
                    <a:pt x="90" y="150"/>
                    <a:pt x="90" y="150"/>
                  </a:cubicBezTo>
                  <a:cubicBezTo>
                    <a:pt x="92" y="149"/>
                    <a:pt x="93" y="149"/>
                    <a:pt x="94" y="148"/>
                  </a:cubicBezTo>
                  <a:cubicBezTo>
                    <a:pt x="95" y="147"/>
                    <a:pt x="96" y="147"/>
                    <a:pt x="97" y="146"/>
                  </a:cubicBezTo>
                  <a:cubicBezTo>
                    <a:pt x="99" y="145"/>
                    <a:pt x="100" y="144"/>
                    <a:pt x="102" y="144"/>
                  </a:cubicBezTo>
                  <a:cubicBezTo>
                    <a:pt x="103" y="143"/>
                    <a:pt x="104" y="143"/>
                    <a:pt x="105" y="142"/>
                  </a:cubicBezTo>
                  <a:cubicBezTo>
                    <a:pt x="107" y="141"/>
                    <a:pt x="110" y="140"/>
                    <a:pt x="113" y="139"/>
                  </a:cubicBezTo>
                  <a:cubicBezTo>
                    <a:pt x="120" y="145"/>
                    <a:pt x="120" y="145"/>
                    <a:pt x="120" y="145"/>
                  </a:cubicBezTo>
                  <a:cubicBezTo>
                    <a:pt x="116" y="146"/>
                    <a:pt x="112" y="148"/>
                    <a:pt x="109" y="150"/>
                  </a:cubicBezTo>
                  <a:cubicBezTo>
                    <a:pt x="107" y="150"/>
                    <a:pt x="106" y="151"/>
                    <a:pt x="105" y="151"/>
                  </a:cubicBezTo>
                  <a:cubicBezTo>
                    <a:pt x="104" y="152"/>
                    <a:pt x="103" y="152"/>
                    <a:pt x="102" y="153"/>
                  </a:cubicBezTo>
                  <a:cubicBezTo>
                    <a:pt x="100" y="154"/>
                    <a:pt x="99" y="154"/>
                    <a:pt x="98" y="155"/>
                  </a:cubicBezTo>
                  <a:cubicBezTo>
                    <a:pt x="97" y="156"/>
                    <a:pt x="96" y="156"/>
                    <a:pt x="95" y="157"/>
                  </a:cubicBezTo>
                  <a:cubicBezTo>
                    <a:pt x="94" y="158"/>
                    <a:pt x="94" y="158"/>
                    <a:pt x="94" y="158"/>
                  </a:cubicBezTo>
                  <a:cubicBezTo>
                    <a:pt x="92" y="159"/>
                    <a:pt x="90" y="160"/>
                    <a:pt x="89" y="161"/>
                  </a:cubicBezTo>
                  <a:cubicBezTo>
                    <a:pt x="88" y="162"/>
                    <a:pt x="87" y="162"/>
                    <a:pt x="86" y="163"/>
                  </a:cubicBezTo>
                  <a:cubicBezTo>
                    <a:pt x="85" y="163"/>
                    <a:pt x="84" y="164"/>
                    <a:pt x="84" y="164"/>
                  </a:cubicBezTo>
                  <a:cubicBezTo>
                    <a:pt x="83" y="164"/>
                    <a:pt x="83" y="165"/>
                    <a:pt x="82" y="165"/>
                  </a:cubicBezTo>
                  <a:cubicBezTo>
                    <a:pt x="81" y="165"/>
                    <a:pt x="81" y="166"/>
                    <a:pt x="81" y="166"/>
                  </a:cubicBezTo>
                  <a:cubicBezTo>
                    <a:pt x="83" y="167"/>
                    <a:pt x="85" y="167"/>
                    <a:pt x="89" y="167"/>
                  </a:cubicBezTo>
                  <a:cubicBezTo>
                    <a:pt x="98" y="167"/>
                    <a:pt x="109" y="168"/>
                    <a:pt x="118" y="166"/>
                  </a:cubicBezTo>
                  <a:cubicBezTo>
                    <a:pt x="128" y="165"/>
                    <a:pt x="138" y="162"/>
                    <a:pt x="149" y="162"/>
                  </a:cubicBezTo>
                  <a:cubicBezTo>
                    <a:pt x="167" y="162"/>
                    <a:pt x="196" y="162"/>
                    <a:pt x="195" y="139"/>
                  </a:cubicBezTo>
                  <a:lnTo>
                    <a:pt x="187" y="139"/>
                  </a:lnTo>
                  <a:close/>
                  <a:moveTo>
                    <a:pt x="133" y="149"/>
                  </a:moveTo>
                  <a:cubicBezTo>
                    <a:pt x="133" y="145"/>
                    <a:pt x="133" y="145"/>
                    <a:pt x="133" y="145"/>
                  </a:cubicBezTo>
                  <a:cubicBezTo>
                    <a:pt x="133" y="145"/>
                    <a:pt x="133" y="145"/>
                    <a:pt x="133" y="145"/>
                  </a:cubicBezTo>
                  <a:cubicBezTo>
                    <a:pt x="133" y="149"/>
                    <a:pt x="133" y="149"/>
                    <a:pt x="133" y="149"/>
                  </a:cubicBezTo>
                  <a:close/>
                  <a:moveTo>
                    <a:pt x="103" y="110"/>
                  </a:moveTo>
                  <a:cubicBezTo>
                    <a:pt x="131" y="140"/>
                    <a:pt x="131" y="140"/>
                    <a:pt x="131" y="140"/>
                  </a:cubicBezTo>
                  <a:cubicBezTo>
                    <a:pt x="134" y="143"/>
                    <a:pt x="134" y="144"/>
                    <a:pt x="134" y="144"/>
                  </a:cubicBezTo>
                  <a:cubicBezTo>
                    <a:pt x="134" y="144"/>
                    <a:pt x="134" y="144"/>
                    <a:pt x="134" y="145"/>
                  </a:cubicBezTo>
                  <a:cubicBezTo>
                    <a:pt x="133" y="145"/>
                    <a:pt x="133" y="145"/>
                    <a:pt x="133" y="145"/>
                  </a:cubicBezTo>
                  <a:cubicBezTo>
                    <a:pt x="133" y="145"/>
                    <a:pt x="132" y="145"/>
                    <a:pt x="129" y="142"/>
                  </a:cubicBezTo>
                  <a:cubicBezTo>
                    <a:pt x="97" y="113"/>
                    <a:pt x="97" y="113"/>
                    <a:pt x="97" y="113"/>
                  </a:cubicBezTo>
                  <a:lnTo>
                    <a:pt x="103"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0" name="Freeform 90"/>
            <p:cNvSpPr/>
            <p:nvPr/>
          </p:nvSpPr>
          <p:spPr bwMode="auto">
            <a:xfrm>
              <a:off x="1215" y="1274"/>
              <a:ext cx="388" cy="210"/>
            </a:xfrm>
            <a:custGeom>
              <a:avLst/>
              <a:gdLst>
                <a:gd name="T0" fmla="*/ 138 w 214"/>
                <a:gd name="T1" fmla="*/ 0 h 116"/>
                <a:gd name="T2" fmla="*/ 135 w 214"/>
                <a:gd name="T3" fmla="*/ 3 h 116"/>
                <a:gd name="T4" fmla="*/ 39 w 214"/>
                <a:gd name="T5" fmla="*/ 59 h 116"/>
                <a:gd name="T6" fmla="*/ 18 w 214"/>
                <a:gd name="T7" fmla="*/ 81 h 116"/>
                <a:gd name="T8" fmla="*/ 50 w 214"/>
                <a:gd name="T9" fmla="*/ 115 h 116"/>
                <a:gd name="T10" fmla="*/ 50 w 214"/>
                <a:gd name="T11" fmla="*/ 115 h 116"/>
                <a:gd name="T12" fmla="*/ 51 w 214"/>
                <a:gd name="T13" fmla="*/ 115 h 116"/>
                <a:gd name="T14" fmla="*/ 50 w 214"/>
                <a:gd name="T15" fmla="*/ 115 h 116"/>
                <a:gd name="T16" fmla="*/ 50 w 214"/>
                <a:gd name="T17" fmla="*/ 116 h 116"/>
                <a:gd name="T18" fmla="*/ 138 w 214"/>
                <a:gd name="T19"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4" h="116">
                  <a:moveTo>
                    <a:pt x="138" y="0"/>
                  </a:moveTo>
                  <a:cubicBezTo>
                    <a:pt x="135" y="3"/>
                    <a:pt x="135" y="3"/>
                    <a:pt x="135" y="3"/>
                  </a:cubicBezTo>
                  <a:cubicBezTo>
                    <a:pt x="135" y="3"/>
                    <a:pt x="169" y="99"/>
                    <a:pt x="39" y="59"/>
                  </a:cubicBezTo>
                  <a:cubicBezTo>
                    <a:pt x="39" y="59"/>
                    <a:pt x="0" y="48"/>
                    <a:pt x="18" y="81"/>
                  </a:cubicBezTo>
                  <a:cubicBezTo>
                    <a:pt x="18" y="81"/>
                    <a:pt x="27" y="105"/>
                    <a:pt x="50" y="115"/>
                  </a:cubicBezTo>
                  <a:cubicBezTo>
                    <a:pt x="50" y="116"/>
                    <a:pt x="50" y="115"/>
                    <a:pt x="50" y="115"/>
                  </a:cubicBezTo>
                  <a:cubicBezTo>
                    <a:pt x="51" y="115"/>
                    <a:pt x="51" y="115"/>
                    <a:pt x="51" y="115"/>
                  </a:cubicBezTo>
                  <a:cubicBezTo>
                    <a:pt x="51" y="115"/>
                    <a:pt x="51" y="115"/>
                    <a:pt x="50" y="115"/>
                  </a:cubicBezTo>
                  <a:cubicBezTo>
                    <a:pt x="50" y="115"/>
                    <a:pt x="50" y="116"/>
                    <a:pt x="50" y="116"/>
                  </a:cubicBezTo>
                  <a:cubicBezTo>
                    <a:pt x="105" y="110"/>
                    <a:pt x="214" y="88"/>
                    <a:pt x="1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1" name="Freeform 91"/>
            <p:cNvSpPr/>
            <p:nvPr/>
          </p:nvSpPr>
          <p:spPr bwMode="auto">
            <a:xfrm>
              <a:off x="1297" y="1254"/>
              <a:ext cx="319" cy="318"/>
            </a:xfrm>
            <a:custGeom>
              <a:avLst/>
              <a:gdLst>
                <a:gd name="T0" fmla="*/ 102 w 176"/>
                <a:gd name="T1" fmla="*/ 0 h 175"/>
                <a:gd name="T2" fmla="*/ 98 w 176"/>
                <a:gd name="T3" fmla="*/ 4 h 175"/>
                <a:gd name="T4" fmla="*/ 99 w 176"/>
                <a:gd name="T5" fmla="*/ 5 h 175"/>
                <a:gd name="T6" fmla="*/ 124 w 176"/>
                <a:gd name="T7" fmla="*/ 81 h 175"/>
                <a:gd name="T8" fmla="*/ 6 w 176"/>
                <a:gd name="T9" fmla="*/ 135 h 175"/>
                <a:gd name="T10" fmla="*/ 3 w 176"/>
                <a:gd name="T11" fmla="*/ 135 h 175"/>
                <a:gd name="T12" fmla="*/ 22 w 176"/>
                <a:gd name="T13" fmla="*/ 156 h 175"/>
                <a:gd name="T14" fmla="*/ 158 w 176"/>
                <a:gd name="T15" fmla="*/ 99 h 175"/>
                <a:gd name="T16" fmla="*/ 102 w 176"/>
                <a:gd name="T17"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75">
                  <a:moveTo>
                    <a:pt x="102" y="0"/>
                  </a:moveTo>
                  <a:cubicBezTo>
                    <a:pt x="98" y="4"/>
                    <a:pt x="98" y="4"/>
                    <a:pt x="98" y="4"/>
                  </a:cubicBezTo>
                  <a:cubicBezTo>
                    <a:pt x="99" y="5"/>
                    <a:pt x="99" y="5"/>
                    <a:pt x="99" y="5"/>
                  </a:cubicBezTo>
                  <a:cubicBezTo>
                    <a:pt x="124" y="34"/>
                    <a:pt x="133" y="60"/>
                    <a:pt x="124" y="81"/>
                  </a:cubicBezTo>
                  <a:cubicBezTo>
                    <a:pt x="110" y="117"/>
                    <a:pt x="52" y="130"/>
                    <a:pt x="6" y="135"/>
                  </a:cubicBezTo>
                  <a:cubicBezTo>
                    <a:pt x="3" y="135"/>
                    <a:pt x="3" y="135"/>
                    <a:pt x="3" y="135"/>
                  </a:cubicBezTo>
                  <a:cubicBezTo>
                    <a:pt x="0" y="147"/>
                    <a:pt x="22" y="156"/>
                    <a:pt x="22" y="156"/>
                  </a:cubicBezTo>
                  <a:cubicBezTo>
                    <a:pt x="49" y="170"/>
                    <a:pt x="139" y="175"/>
                    <a:pt x="158" y="99"/>
                  </a:cubicBezTo>
                  <a:cubicBezTo>
                    <a:pt x="176" y="24"/>
                    <a:pt x="102" y="0"/>
                    <a:pt x="10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2" name="Freeform 92"/>
            <p:cNvSpPr>
              <a:spLocks noEditPoints="1"/>
            </p:cNvSpPr>
            <p:nvPr/>
          </p:nvSpPr>
          <p:spPr bwMode="auto">
            <a:xfrm>
              <a:off x="478" y="2000"/>
              <a:ext cx="349" cy="334"/>
            </a:xfrm>
            <a:custGeom>
              <a:avLst/>
              <a:gdLst>
                <a:gd name="T0" fmla="*/ 192 w 192"/>
                <a:gd name="T1" fmla="*/ 137 h 184"/>
                <a:gd name="T2" fmla="*/ 189 w 192"/>
                <a:gd name="T3" fmla="*/ 134 h 184"/>
                <a:gd name="T4" fmla="*/ 149 w 192"/>
                <a:gd name="T5" fmla="*/ 127 h 184"/>
                <a:gd name="T6" fmla="*/ 150 w 192"/>
                <a:gd name="T7" fmla="*/ 103 h 184"/>
                <a:gd name="T8" fmla="*/ 149 w 192"/>
                <a:gd name="T9" fmla="*/ 100 h 184"/>
                <a:gd name="T10" fmla="*/ 81 w 192"/>
                <a:gd name="T11" fmla="*/ 34 h 184"/>
                <a:gd name="T12" fmla="*/ 78 w 192"/>
                <a:gd name="T13" fmla="*/ 33 h 184"/>
                <a:gd name="T14" fmla="*/ 55 w 192"/>
                <a:gd name="T15" fmla="*/ 39 h 184"/>
                <a:gd name="T16" fmla="*/ 45 w 192"/>
                <a:gd name="T17" fmla="*/ 3 h 184"/>
                <a:gd name="T18" fmla="*/ 42 w 192"/>
                <a:gd name="T19" fmla="*/ 1 h 184"/>
                <a:gd name="T20" fmla="*/ 39 w 192"/>
                <a:gd name="T21" fmla="*/ 2 h 184"/>
                <a:gd name="T22" fmla="*/ 1 w 192"/>
                <a:gd name="T23" fmla="*/ 40 h 184"/>
                <a:gd name="T24" fmla="*/ 0 w 192"/>
                <a:gd name="T25" fmla="*/ 44 h 184"/>
                <a:gd name="T26" fmla="*/ 2 w 192"/>
                <a:gd name="T27" fmla="*/ 47 h 184"/>
                <a:gd name="T28" fmla="*/ 39 w 192"/>
                <a:gd name="T29" fmla="*/ 53 h 184"/>
                <a:gd name="T30" fmla="*/ 43 w 192"/>
                <a:gd name="T31" fmla="*/ 53 h 184"/>
                <a:gd name="T32" fmla="*/ 43 w 192"/>
                <a:gd name="T33" fmla="*/ 74 h 184"/>
                <a:gd name="T34" fmla="*/ 44 w 192"/>
                <a:gd name="T35" fmla="*/ 76 h 184"/>
                <a:gd name="T36" fmla="*/ 107 w 192"/>
                <a:gd name="T37" fmla="*/ 140 h 184"/>
                <a:gd name="T38" fmla="*/ 110 w 192"/>
                <a:gd name="T39" fmla="*/ 142 h 184"/>
                <a:gd name="T40" fmla="*/ 136 w 192"/>
                <a:gd name="T41" fmla="*/ 139 h 184"/>
                <a:gd name="T42" fmla="*/ 143 w 192"/>
                <a:gd name="T43" fmla="*/ 181 h 184"/>
                <a:gd name="T44" fmla="*/ 145 w 192"/>
                <a:gd name="T45" fmla="*/ 184 h 184"/>
                <a:gd name="T46" fmla="*/ 147 w 192"/>
                <a:gd name="T47" fmla="*/ 184 h 184"/>
                <a:gd name="T48" fmla="*/ 150 w 192"/>
                <a:gd name="T49" fmla="*/ 183 h 184"/>
                <a:gd name="T50" fmla="*/ 191 w 192"/>
                <a:gd name="T51" fmla="*/ 141 h 184"/>
                <a:gd name="T52" fmla="*/ 192 w 192"/>
                <a:gd name="T53" fmla="*/ 137 h 184"/>
                <a:gd name="T54" fmla="*/ 135 w 192"/>
                <a:gd name="T55" fmla="*/ 119 h 184"/>
                <a:gd name="T56" fmla="*/ 134 w 192"/>
                <a:gd name="T57" fmla="*/ 119 h 184"/>
                <a:gd name="T58" fmla="*/ 130 w 192"/>
                <a:gd name="T59" fmla="*/ 115 h 184"/>
                <a:gd name="T60" fmla="*/ 116 w 192"/>
                <a:gd name="T61" fmla="*/ 111 h 184"/>
                <a:gd name="T62" fmla="*/ 111 w 192"/>
                <a:gd name="T63" fmla="*/ 111 h 184"/>
                <a:gd name="T64" fmla="*/ 94 w 192"/>
                <a:gd name="T65" fmla="*/ 91 h 184"/>
                <a:gd name="T66" fmla="*/ 87 w 192"/>
                <a:gd name="T67" fmla="*/ 79 h 184"/>
                <a:gd name="T68" fmla="*/ 84 w 192"/>
                <a:gd name="T69" fmla="*/ 78 h 184"/>
                <a:gd name="T70" fmla="*/ 72 w 192"/>
                <a:gd name="T71" fmla="*/ 72 h 184"/>
                <a:gd name="T72" fmla="*/ 67 w 192"/>
                <a:gd name="T73" fmla="*/ 64 h 184"/>
                <a:gd name="T74" fmla="*/ 66 w 192"/>
                <a:gd name="T75" fmla="*/ 60 h 184"/>
                <a:gd name="T76" fmla="*/ 66 w 192"/>
                <a:gd name="T77" fmla="*/ 58 h 184"/>
                <a:gd name="T78" fmla="*/ 68 w 192"/>
                <a:gd name="T79" fmla="*/ 53 h 184"/>
                <a:gd name="T80" fmla="*/ 73 w 192"/>
                <a:gd name="T81" fmla="*/ 54 h 184"/>
                <a:gd name="T82" fmla="*/ 74 w 192"/>
                <a:gd name="T83" fmla="*/ 59 h 184"/>
                <a:gd name="T84" fmla="*/ 75 w 192"/>
                <a:gd name="T85" fmla="*/ 61 h 184"/>
                <a:gd name="T86" fmla="*/ 78 w 192"/>
                <a:gd name="T87" fmla="*/ 66 h 184"/>
                <a:gd name="T88" fmla="*/ 86 w 192"/>
                <a:gd name="T89" fmla="*/ 70 h 184"/>
                <a:gd name="T90" fmla="*/ 89 w 192"/>
                <a:gd name="T91" fmla="*/ 71 h 184"/>
                <a:gd name="T92" fmla="*/ 102 w 192"/>
                <a:gd name="T93" fmla="*/ 91 h 184"/>
                <a:gd name="T94" fmla="*/ 113 w 192"/>
                <a:gd name="T95" fmla="*/ 103 h 184"/>
                <a:gd name="T96" fmla="*/ 117 w 192"/>
                <a:gd name="T97" fmla="*/ 103 h 184"/>
                <a:gd name="T98" fmla="*/ 138 w 192"/>
                <a:gd name="T99" fmla="*/ 115 h 184"/>
                <a:gd name="T100" fmla="*/ 135 w 192"/>
                <a:gd name="T101" fmla="*/ 11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2" h="184">
                  <a:moveTo>
                    <a:pt x="192" y="137"/>
                  </a:moveTo>
                  <a:cubicBezTo>
                    <a:pt x="191" y="135"/>
                    <a:pt x="190" y="134"/>
                    <a:pt x="189" y="134"/>
                  </a:cubicBezTo>
                  <a:cubicBezTo>
                    <a:pt x="149" y="127"/>
                    <a:pt x="149" y="127"/>
                    <a:pt x="149" y="127"/>
                  </a:cubicBezTo>
                  <a:cubicBezTo>
                    <a:pt x="150" y="103"/>
                    <a:pt x="150" y="103"/>
                    <a:pt x="150" y="103"/>
                  </a:cubicBezTo>
                  <a:cubicBezTo>
                    <a:pt x="150" y="102"/>
                    <a:pt x="149" y="101"/>
                    <a:pt x="149" y="100"/>
                  </a:cubicBezTo>
                  <a:cubicBezTo>
                    <a:pt x="81" y="34"/>
                    <a:pt x="81" y="34"/>
                    <a:pt x="81" y="34"/>
                  </a:cubicBezTo>
                  <a:cubicBezTo>
                    <a:pt x="80" y="33"/>
                    <a:pt x="79" y="33"/>
                    <a:pt x="78" y="33"/>
                  </a:cubicBezTo>
                  <a:cubicBezTo>
                    <a:pt x="55" y="39"/>
                    <a:pt x="55" y="39"/>
                    <a:pt x="55" y="39"/>
                  </a:cubicBezTo>
                  <a:cubicBezTo>
                    <a:pt x="54" y="31"/>
                    <a:pt x="52" y="15"/>
                    <a:pt x="45" y="3"/>
                  </a:cubicBezTo>
                  <a:cubicBezTo>
                    <a:pt x="44" y="1"/>
                    <a:pt x="43" y="1"/>
                    <a:pt x="42" y="1"/>
                  </a:cubicBezTo>
                  <a:cubicBezTo>
                    <a:pt x="41" y="0"/>
                    <a:pt x="39" y="1"/>
                    <a:pt x="39" y="2"/>
                  </a:cubicBezTo>
                  <a:cubicBezTo>
                    <a:pt x="1" y="40"/>
                    <a:pt x="1" y="40"/>
                    <a:pt x="1" y="40"/>
                  </a:cubicBezTo>
                  <a:cubicBezTo>
                    <a:pt x="0" y="41"/>
                    <a:pt x="0" y="43"/>
                    <a:pt x="0" y="44"/>
                  </a:cubicBezTo>
                  <a:cubicBezTo>
                    <a:pt x="0" y="45"/>
                    <a:pt x="1" y="46"/>
                    <a:pt x="2" y="47"/>
                  </a:cubicBezTo>
                  <a:cubicBezTo>
                    <a:pt x="3" y="47"/>
                    <a:pt x="18" y="53"/>
                    <a:pt x="39" y="53"/>
                  </a:cubicBezTo>
                  <a:cubicBezTo>
                    <a:pt x="40" y="53"/>
                    <a:pt x="42" y="53"/>
                    <a:pt x="43" y="53"/>
                  </a:cubicBezTo>
                  <a:cubicBezTo>
                    <a:pt x="43" y="74"/>
                    <a:pt x="43" y="74"/>
                    <a:pt x="43" y="74"/>
                  </a:cubicBezTo>
                  <a:cubicBezTo>
                    <a:pt x="43" y="75"/>
                    <a:pt x="43" y="76"/>
                    <a:pt x="44" y="76"/>
                  </a:cubicBezTo>
                  <a:cubicBezTo>
                    <a:pt x="107" y="140"/>
                    <a:pt x="107" y="140"/>
                    <a:pt x="107" y="140"/>
                  </a:cubicBezTo>
                  <a:cubicBezTo>
                    <a:pt x="108" y="141"/>
                    <a:pt x="109" y="142"/>
                    <a:pt x="110" y="142"/>
                  </a:cubicBezTo>
                  <a:cubicBezTo>
                    <a:pt x="136" y="139"/>
                    <a:pt x="136" y="139"/>
                    <a:pt x="136" y="139"/>
                  </a:cubicBezTo>
                  <a:cubicBezTo>
                    <a:pt x="143" y="181"/>
                    <a:pt x="143" y="181"/>
                    <a:pt x="143" y="181"/>
                  </a:cubicBezTo>
                  <a:cubicBezTo>
                    <a:pt x="143" y="182"/>
                    <a:pt x="144" y="184"/>
                    <a:pt x="145" y="184"/>
                  </a:cubicBezTo>
                  <a:cubicBezTo>
                    <a:pt x="146" y="184"/>
                    <a:pt x="146" y="184"/>
                    <a:pt x="147" y="184"/>
                  </a:cubicBezTo>
                  <a:cubicBezTo>
                    <a:pt x="148" y="184"/>
                    <a:pt x="149" y="184"/>
                    <a:pt x="150" y="183"/>
                  </a:cubicBezTo>
                  <a:cubicBezTo>
                    <a:pt x="191" y="141"/>
                    <a:pt x="191" y="141"/>
                    <a:pt x="191" y="141"/>
                  </a:cubicBezTo>
                  <a:cubicBezTo>
                    <a:pt x="192" y="140"/>
                    <a:pt x="192" y="138"/>
                    <a:pt x="192" y="137"/>
                  </a:cubicBezTo>
                  <a:close/>
                  <a:moveTo>
                    <a:pt x="135" y="119"/>
                  </a:moveTo>
                  <a:cubicBezTo>
                    <a:pt x="135" y="119"/>
                    <a:pt x="135" y="119"/>
                    <a:pt x="134" y="119"/>
                  </a:cubicBezTo>
                  <a:cubicBezTo>
                    <a:pt x="132" y="119"/>
                    <a:pt x="131" y="118"/>
                    <a:pt x="130" y="115"/>
                  </a:cubicBezTo>
                  <a:cubicBezTo>
                    <a:pt x="130" y="115"/>
                    <a:pt x="129" y="113"/>
                    <a:pt x="116" y="111"/>
                  </a:cubicBezTo>
                  <a:cubicBezTo>
                    <a:pt x="114" y="111"/>
                    <a:pt x="112" y="111"/>
                    <a:pt x="111" y="111"/>
                  </a:cubicBezTo>
                  <a:cubicBezTo>
                    <a:pt x="101" y="108"/>
                    <a:pt x="94" y="101"/>
                    <a:pt x="94" y="91"/>
                  </a:cubicBezTo>
                  <a:cubicBezTo>
                    <a:pt x="94" y="83"/>
                    <a:pt x="93" y="81"/>
                    <a:pt x="87" y="79"/>
                  </a:cubicBezTo>
                  <a:cubicBezTo>
                    <a:pt x="86" y="79"/>
                    <a:pt x="85" y="78"/>
                    <a:pt x="84" y="78"/>
                  </a:cubicBezTo>
                  <a:cubicBezTo>
                    <a:pt x="80" y="77"/>
                    <a:pt x="76" y="76"/>
                    <a:pt x="72" y="72"/>
                  </a:cubicBezTo>
                  <a:cubicBezTo>
                    <a:pt x="70" y="70"/>
                    <a:pt x="68" y="66"/>
                    <a:pt x="67" y="64"/>
                  </a:cubicBezTo>
                  <a:cubicBezTo>
                    <a:pt x="67" y="62"/>
                    <a:pt x="66" y="61"/>
                    <a:pt x="66" y="60"/>
                  </a:cubicBezTo>
                  <a:cubicBezTo>
                    <a:pt x="66" y="59"/>
                    <a:pt x="66" y="58"/>
                    <a:pt x="66" y="58"/>
                  </a:cubicBezTo>
                  <a:cubicBezTo>
                    <a:pt x="65" y="56"/>
                    <a:pt x="66" y="54"/>
                    <a:pt x="68" y="53"/>
                  </a:cubicBezTo>
                  <a:cubicBezTo>
                    <a:pt x="69" y="52"/>
                    <a:pt x="72" y="52"/>
                    <a:pt x="73" y="54"/>
                  </a:cubicBezTo>
                  <a:cubicBezTo>
                    <a:pt x="74" y="56"/>
                    <a:pt x="74" y="57"/>
                    <a:pt x="74" y="59"/>
                  </a:cubicBezTo>
                  <a:cubicBezTo>
                    <a:pt x="74" y="60"/>
                    <a:pt x="74" y="60"/>
                    <a:pt x="75" y="61"/>
                  </a:cubicBezTo>
                  <a:cubicBezTo>
                    <a:pt x="75" y="63"/>
                    <a:pt x="77" y="65"/>
                    <a:pt x="78" y="66"/>
                  </a:cubicBezTo>
                  <a:cubicBezTo>
                    <a:pt x="80" y="69"/>
                    <a:pt x="83" y="69"/>
                    <a:pt x="86" y="70"/>
                  </a:cubicBezTo>
                  <a:cubicBezTo>
                    <a:pt x="87" y="71"/>
                    <a:pt x="88" y="71"/>
                    <a:pt x="89" y="71"/>
                  </a:cubicBezTo>
                  <a:cubicBezTo>
                    <a:pt x="101" y="75"/>
                    <a:pt x="102" y="83"/>
                    <a:pt x="102" y="91"/>
                  </a:cubicBezTo>
                  <a:cubicBezTo>
                    <a:pt x="102" y="98"/>
                    <a:pt x="108" y="102"/>
                    <a:pt x="113" y="103"/>
                  </a:cubicBezTo>
                  <a:cubicBezTo>
                    <a:pt x="114" y="103"/>
                    <a:pt x="115" y="103"/>
                    <a:pt x="117" y="103"/>
                  </a:cubicBezTo>
                  <a:cubicBezTo>
                    <a:pt x="125" y="104"/>
                    <a:pt x="138" y="106"/>
                    <a:pt x="138" y="115"/>
                  </a:cubicBezTo>
                  <a:cubicBezTo>
                    <a:pt x="139" y="117"/>
                    <a:pt x="137" y="119"/>
                    <a:pt x="135"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3" name="Freeform 93"/>
            <p:cNvSpPr>
              <a:spLocks noEditPoints="1"/>
            </p:cNvSpPr>
            <p:nvPr/>
          </p:nvSpPr>
          <p:spPr bwMode="auto">
            <a:xfrm>
              <a:off x="7428" y="2138"/>
              <a:ext cx="254" cy="162"/>
            </a:xfrm>
            <a:custGeom>
              <a:avLst/>
              <a:gdLst>
                <a:gd name="T0" fmla="*/ 136 w 140"/>
                <a:gd name="T1" fmla="*/ 42 h 89"/>
                <a:gd name="T2" fmla="*/ 68 w 140"/>
                <a:gd name="T3" fmla="*/ 11 h 89"/>
                <a:gd name="T4" fmla="*/ 58 w 140"/>
                <a:gd name="T5" fmla="*/ 22 h 89"/>
                <a:gd name="T6" fmla="*/ 55 w 140"/>
                <a:gd name="T7" fmla="*/ 23 h 89"/>
                <a:gd name="T8" fmla="*/ 38 w 140"/>
                <a:gd name="T9" fmla="*/ 37 h 89"/>
                <a:gd name="T10" fmla="*/ 39 w 140"/>
                <a:gd name="T11" fmla="*/ 37 h 89"/>
                <a:gd name="T12" fmla="*/ 44 w 140"/>
                <a:gd name="T13" fmla="*/ 36 h 89"/>
                <a:gd name="T14" fmla="*/ 49 w 140"/>
                <a:gd name="T15" fmla="*/ 39 h 89"/>
                <a:gd name="T16" fmla="*/ 46 w 140"/>
                <a:gd name="T17" fmla="*/ 43 h 89"/>
                <a:gd name="T18" fmla="*/ 41 w 140"/>
                <a:gd name="T19" fmla="*/ 45 h 89"/>
                <a:gd name="T20" fmla="*/ 40 w 140"/>
                <a:gd name="T21" fmla="*/ 45 h 89"/>
                <a:gd name="T22" fmla="*/ 36 w 140"/>
                <a:gd name="T23" fmla="*/ 41 h 89"/>
                <a:gd name="T24" fmla="*/ 36 w 140"/>
                <a:gd name="T25" fmla="*/ 40 h 89"/>
                <a:gd name="T26" fmla="*/ 33 w 140"/>
                <a:gd name="T27" fmla="*/ 47 h 89"/>
                <a:gd name="T28" fmla="*/ 0 w 140"/>
                <a:gd name="T29" fmla="*/ 88 h 89"/>
                <a:gd name="T30" fmla="*/ 5 w 140"/>
                <a:gd name="T31" fmla="*/ 89 h 89"/>
                <a:gd name="T32" fmla="*/ 35 w 140"/>
                <a:gd name="T33" fmla="*/ 81 h 89"/>
                <a:gd name="T34" fmla="*/ 74 w 140"/>
                <a:gd name="T35" fmla="*/ 79 h 89"/>
                <a:gd name="T36" fmla="*/ 75 w 140"/>
                <a:gd name="T37" fmla="*/ 80 h 89"/>
                <a:gd name="T38" fmla="*/ 117 w 140"/>
                <a:gd name="T39" fmla="*/ 64 h 89"/>
                <a:gd name="T40" fmla="*/ 128 w 140"/>
                <a:gd name="T41" fmla="*/ 60 h 89"/>
                <a:gd name="T42" fmla="*/ 137 w 140"/>
                <a:gd name="T43" fmla="*/ 54 h 89"/>
                <a:gd name="T44" fmla="*/ 136 w 140"/>
                <a:gd name="T45" fmla="*/ 42 h 89"/>
                <a:gd name="T46" fmla="*/ 43 w 140"/>
                <a:gd name="T47" fmla="*/ 62 h 89"/>
                <a:gd name="T48" fmla="*/ 38 w 140"/>
                <a:gd name="T49" fmla="*/ 63 h 89"/>
                <a:gd name="T50" fmla="*/ 37 w 140"/>
                <a:gd name="T51" fmla="*/ 64 h 89"/>
                <a:gd name="T52" fmla="*/ 33 w 140"/>
                <a:gd name="T53" fmla="*/ 60 h 89"/>
                <a:gd name="T54" fmla="*/ 37 w 140"/>
                <a:gd name="T55" fmla="*/ 56 h 89"/>
                <a:gd name="T56" fmla="*/ 42 w 140"/>
                <a:gd name="T57" fmla="*/ 55 h 89"/>
                <a:gd name="T58" fmla="*/ 46 w 140"/>
                <a:gd name="T59" fmla="*/ 58 h 89"/>
                <a:gd name="T60" fmla="*/ 43 w 140"/>
                <a:gd name="T61" fmla="*/ 62 h 89"/>
                <a:gd name="T62" fmla="*/ 66 w 140"/>
                <a:gd name="T63" fmla="*/ 32 h 89"/>
                <a:gd name="T64" fmla="*/ 71 w 140"/>
                <a:gd name="T65" fmla="*/ 31 h 89"/>
                <a:gd name="T66" fmla="*/ 76 w 140"/>
                <a:gd name="T67" fmla="*/ 34 h 89"/>
                <a:gd name="T68" fmla="*/ 73 w 140"/>
                <a:gd name="T69" fmla="*/ 38 h 89"/>
                <a:gd name="T70" fmla="*/ 68 w 140"/>
                <a:gd name="T71" fmla="*/ 40 h 89"/>
                <a:gd name="T72" fmla="*/ 67 w 140"/>
                <a:gd name="T73" fmla="*/ 40 h 89"/>
                <a:gd name="T74" fmla="*/ 63 w 140"/>
                <a:gd name="T75" fmla="*/ 37 h 89"/>
                <a:gd name="T76" fmla="*/ 66 w 140"/>
                <a:gd name="T77" fmla="*/ 32 h 89"/>
                <a:gd name="T78" fmla="*/ 73 w 140"/>
                <a:gd name="T79" fmla="*/ 59 h 89"/>
                <a:gd name="T80" fmla="*/ 73 w 140"/>
                <a:gd name="T81" fmla="*/ 59 h 89"/>
                <a:gd name="T82" fmla="*/ 68 w 140"/>
                <a:gd name="T83" fmla="*/ 59 h 89"/>
                <a:gd name="T84" fmla="*/ 64 w 140"/>
                <a:gd name="T85" fmla="*/ 54 h 89"/>
                <a:gd name="T86" fmla="*/ 68 w 140"/>
                <a:gd name="T87" fmla="*/ 51 h 89"/>
                <a:gd name="T88" fmla="*/ 73 w 140"/>
                <a:gd name="T89" fmla="*/ 51 h 89"/>
                <a:gd name="T90" fmla="*/ 77 w 140"/>
                <a:gd name="T91" fmla="*/ 55 h 89"/>
                <a:gd name="T92" fmla="*/ 73 w 140"/>
                <a:gd name="T93" fmla="*/ 59 h 89"/>
                <a:gd name="T94" fmla="*/ 100 w 140"/>
                <a:gd name="T95" fmla="*/ 46 h 89"/>
                <a:gd name="T96" fmla="*/ 100 w 140"/>
                <a:gd name="T97" fmla="*/ 46 h 89"/>
                <a:gd name="T98" fmla="*/ 95 w 140"/>
                <a:gd name="T99" fmla="*/ 46 h 89"/>
                <a:gd name="T100" fmla="*/ 91 w 140"/>
                <a:gd name="T101" fmla="*/ 42 h 89"/>
                <a:gd name="T102" fmla="*/ 95 w 140"/>
                <a:gd name="T103" fmla="*/ 38 h 89"/>
                <a:gd name="T104" fmla="*/ 100 w 140"/>
                <a:gd name="T105" fmla="*/ 38 h 89"/>
                <a:gd name="T106" fmla="*/ 104 w 140"/>
                <a:gd name="T107" fmla="*/ 42 h 89"/>
                <a:gd name="T108" fmla="*/ 100 w 140"/>
                <a:gd name="T109" fmla="*/ 4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0" h="89">
                  <a:moveTo>
                    <a:pt x="136" y="42"/>
                  </a:moveTo>
                  <a:cubicBezTo>
                    <a:pt x="136" y="42"/>
                    <a:pt x="117" y="0"/>
                    <a:pt x="68" y="11"/>
                  </a:cubicBezTo>
                  <a:cubicBezTo>
                    <a:pt x="63" y="17"/>
                    <a:pt x="59" y="21"/>
                    <a:pt x="58" y="22"/>
                  </a:cubicBezTo>
                  <a:cubicBezTo>
                    <a:pt x="57" y="22"/>
                    <a:pt x="56" y="23"/>
                    <a:pt x="55" y="23"/>
                  </a:cubicBezTo>
                  <a:cubicBezTo>
                    <a:pt x="55" y="23"/>
                    <a:pt x="45" y="28"/>
                    <a:pt x="38" y="37"/>
                  </a:cubicBezTo>
                  <a:cubicBezTo>
                    <a:pt x="38" y="37"/>
                    <a:pt x="39" y="37"/>
                    <a:pt x="39" y="37"/>
                  </a:cubicBezTo>
                  <a:cubicBezTo>
                    <a:pt x="44" y="36"/>
                    <a:pt x="44" y="36"/>
                    <a:pt x="44" y="36"/>
                  </a:cubicBezTo>
                  <a:cubicBezTo>
                    <a:pt x="46" y="35"/>
                    <a:pt x="49" y="36"/>
                    <a:pt x="49" y="39"/>
                  </a:cubicBezTo>
                  <a:cubicBezTo>
                    <a:pt x="50" y="41"/>
                    <a:pt x="48" y="43"/>
                    <a:pt x="46" y="43"/>
                  </a:cubicBezTo>
                  <a:cubicBezTo>
                    <a:pt x="41" y="45"/>
                    <a:pt x="41" y="45"/>
                    <a:pt x="41" y="45"/>
                  </a:cubicBezTo>
                  <a:cubicBezTo>
                    <a:pt x="41" y="45"/>
                    <a:pt x="40" y="45"/>
                    <a:pt x="40" y="45"/>
                  </a:cubicBezTo>
                  <a:cubicBezTo>
                    <a:pt x="38" y="45"/>
                    <a:pt x="36" y="43"/>
                    <a:pt x="36" y="41"/>
                  </a:cubicBezTo>
                  <a:cubicBezTo>
                    <a:pt x="36" y="41"/>
                    <a:pt x="36" y="41"/>
                    <a:pt x="36" y="40"/>
                  </a:cubicBezTo>
                  <a:cubicBezTo>
                    <a:pt x="35" y="42"/>
                    <a:pt x="34" y="44"/>
                    <a:pt x="33" y="47"/>
                  </a:cubicBezTo>
                  <a:cubicBezTo>
                    <a:pt x="28" y="66"/>
                    <a:pt x="14" y="80"/>
                    <a:pt x="0" y="88"/>
                  </a:cubicBezTo>
                  <a:cubicBezTo>
                    <a:pt x="2" y="89"/>
                    <a:pt x="3" y="89"/>
                    <a:pt x="5" y="89"/>
                  </a:cubicBezTo>
                  <a:cubicBezTo>
                    <a:pt x="14" y="89"/>
                    <a:pt x="24" y="87"/>
                    <a:pt x="35" y="81"/>
                  </a:cubicBezTo>
                  <a:cubicBezTo>
                    <a:pt x="53" y="71"/>
                    <a:pt x="74" y="79"/>
                    <a:pt x="74" y="79"/>
                  </a:cubicBezTo>
                  <a:cubicBezTo>
                    <a:pt x="74" y="79"/>
                    <a:pt x="75" y="80"/>
                    <a:pt x="75" y="80"/>
                  </a:cubicBezTo>
                  <a:cubicBezTo>
                    <a:pt x="76" y="80"/>
                    <a:pt x="98" y="82"/>
                    <a:pt x="117" y="64"/>
                  </a:cubicBezTo>
                  <a:cubicBezTo>
                    <a:pt x="117" y="64"/>
                    <a:pt x="122" y="60"/>
                    <a:pt x="128" y="60"/>
                  </a:cubicBezTo>
                  <a:cubicBezTo>
                    <a:pt x="133" y="59"/>
                    <a:pt x="136" y="56"/>
                    <a:pt x="137" y="54"/>
                  </a:cubicBezTo>
                  <a:cubicBezTo>
                    <a:pt x="140" y="49"/>
                    <a:pt x="137" y="43"/>
                    <a:pt x="136" y="42"/>
                  </a:cubicBezTo>
                  <a:close/>
                  <a:moveTo>
                    <a:pt x="43" y="62"/>
                  </a:moveTo>
                  <a:cubicBezTo>
                    <a:pt x="38" y="63"/>
                    <a:pt x="38" y="63"/>
                    <a:pt x="38" y="63"/>
                  </a:cubicBezTo>
                  <a:cubicBezTo>
                    <a:pt x="38" y="64"/>
                    <a:pt x="38" y="64"/>
                    <a:pt x="37" y="64"/>
                  </a:cubicBezTo>
                  <a:cubicBezTo>
                    <a:pt x="36" y="64"/>
                    <a:pt x="34" y="62"/>
                    <a:pt x="33" y="60"/>
                  </a:cubicBezTo>
                  <a:cubicBezTo>
                    <a:pt x="33" y="58"/>
                    <a:pt x="34" y="56"/>
                    <a:pt x="37" y="56"/>
                  </a:cubicBezTo>
                  <a:cubicBezTo>
                    <a:pt x="42" y="55"/>
                    <a:pt x="42" y="55"/>
                    <a:pt x="42" y="55"/>
                  </a:cubicBezTo>
                  <a:cubicBezTo>
                    <a:pt x="44" y="54"/>
                    <a:pt x="46" y="55"/>
                    <a:pt x="46" y="58"/>
                  </a:cubicBezTo>
                  <a:cubicBezTo>
                    <a:pt x="47" y="60"/>
                    <a:pt x="46" y="62"/>
                    <a:pt x="43" y="62"/>
                  </a:cubicBezTo>
                  <a:close/>
                  <a:moveTo>
                    <a:pt x="66" y="32"/>
                  </a:moveTo>
                  <a:cubicBezTo>
                    <a:pt x="71" y="31"/>
                    <a:pt x="71" y="31"/>
                    <a:pt x="71" y="31"/>
                  </a:cubicBezTo>
                  <a:cubicBezTo>
                    <a:pt x="73" y="30"/>
                    <a:pt x="75" y="32"/>
                    <a:pt x="76" y="34"/>
                  </a:cubicBezTo>
                  <a:cubicBezTo>
                    <a:pt x="76" y="36"/>
                    <a:pt x="75" y="38"/>
                    <a:pt x="73" y="38"/>
                  </a:cubicBezTo>
                  <a:cubicBezTo>
                    <a:pt x="68" y="40"/>
                    <a:pt x="68" y="40"/>
                    <a:pt x="68" y="40"/>
                  </a:cubicBezTo>
                  <a:cubicBezTo>
                    <a:pt x="67" y="40"/>
                    <a:pt x="67" y="40"/>
                    <a:pt x="67" y="40"/>
                  </a:cubicBezTo>
                  <a:cubicBezTo>
                    <a:pt x="65" y="40"/>
                    <a:pt x="63" y="38"/>
                    <a:pt x="63" y="37"/>
                  </a:cubicBezTo>
                  <a:cubicBezTo>
                    <a:pt x="62" y="34"/>
                    <a:pt x="64" y="32"/>
                    <a:pt x="66" y="32"/>
                  </a:cubicBezTo>
                  <a:close/>
                  <a:moveTo>
                    <a:pt x="73" y="59"/>
                  </a:moveTo>
                  <a:cubicBezTo>
                    <a:pt x="73" y="59"/>
                    <a:pt x="73" y="59"/>
                    <a:pt x="73" y="59"/>
                  </a:cubicBezTo>
                  <a:cubicBezTo>
                    <a:pt x="68" y="59"/>
                    <a:pt x="68" y="59"/>
                    <a:pt x="68" y="59"/>
                  </a:cubicBezTo>
                  <a:cubicBezTo>
                    <a:pt x="66" y="59"/>
                    <a:pt x="64" y="57"/>
                    <a:pt x="64" y="54"/>
                  </a:cubicBezTo>
                  <a:cubicBezTo>
                    <a:pt x="64" y="52"/>
                    <a:pt x="66" y="51"/>
                    <a:pt x="68" y="51"/>
                  </a:cubicBezTo>
                  <a:cubicBezTo>
                    <a:pt x="73" y="51"/>
                    <a:pt x="73" y="51"/>
                    <a:pt x="73" y="51"/>
                  </a:cubicBezTo>
                  <a:cubicBezTo>
                    <a:pt x="76" y="51"/>
                    <a:pt x="77" y="53"/>
                    <a:pt x="77" y="55"/>
                  </a:cubicBezTo>
                  <a:cubicBezTo>
                    <a:pt x="77" y="57"/>
                    <a:pt x="76" y="59"/>
                    <a:pt x="73" y="59"/>
                  </a:cubicBezTo>
                  <a:close/>
                  <a:moveTo>
                    <a:pt x="100" y="46"/>
                  </a:moveTo>
                  <a:cubicBezTo>
                    <a:pt x="100" y="46"/>
                    <a:pt x="100" y="46"/>
                    <a:pt x="100" y="46"/>
                  </a:cubicBezTo>
                  <a:cubicBezTo>
                    <a:pt x="95" y="46"/>
                    <a:pt x="95" y="46"/>
                    <a:pt x="95" y="46"/>
                  </a:cubicBezTo>
                  <a:cubicBezTo>
                    <a:pt x="92" y="46"/>
                    <a:pt x="91" y="44"/>
                    <a:pt x="91" y="42"/>
                  </a:cubicBezTo>
                  <a:cubicBezTo>
                    <a:pt x="91" y="39"/>
                    <a:pt x="93" y="38"/>
                    <a:pt x="95" y="38"/>
                  </a:cubicBezTo>
                  <a:cubicBezTo>
                    <a:pt x="100" y="38"/>
                    <a:pt x="100" y="38"/>
                    <a:pt x="100" y="38"/>
                  </a:cubicBezTo>
                  <a:cubicBezTo>
                    <a:pt x="102" y="38"/>
                    <a:pt x="104" y="40"/>
                    <a:pt x="104" y="42"/>
                  </a:cubicBezTo>
                  <a:cubicBezTo>
                    <a:pt x="104" y="44"/>
                    <a:pt x="102" y="46"/>
                    <a:pt x="10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4" name="Freeform 94"/>
            <p:cNvSpPr>
              <a:spLocks noEditPoints="1"/>
            </p:cNvSpPr>
            <p:nvPr/>
          </p:nvSpPr>
          <p:spPr bwMode="auto">
            <a:xfrm>
              <a:off x="7321" y="2033"/>
              <a:ext cx="252" cy="269"/>
            </a:xfrm>
            <a:custGeom>
              <a:avLst/>
              <a:gdLst>
                <a:gd name="T0" fmla="*/ 130 w 139"/>
                <a:gd name="T1" fmla="*/ 4 h 148"/>
                <a:gd name="T2" fmla="*/ 59 w 139"/>
                <a:gd name="T3" fmla="*/ 30 h 148"/>
                <a:gd name="T4" fmla="*/ 31 w 139"/>
                <a:gd name="T5" fmla="*/ 61 h 148"/>
                <a:gd name="T6" fmla="*/ 29 w 139"/>
                <a:gd name="T7" fmla="*/ 148 h 148"/>
                <a:gd name="T8" fmla="*/ 43 w 139"/>
                <a:gd name="T9" fmla="*/ 145 h 148"/>
                <a:gd name="T10" fmla="*/ 111 w 139"/>
                <a:gd name="T11" fmla="*/ 74 h 148"/>
                <a:gd name="T12" fmla="*/ 131 w 139"/>
                <a:gd name="T13" fmla="*/ 33 h 148"/>
                <a:gd name="T14" fmla="*/ 139 w 139"/>
                <a:gd name="T15" fmla="*/ 12 h 148"/>
                <a:gd name="T16" fmla="*/ 37 w 139"/>
                <a:gd name="T17" fmla="*/ 124 h 148"/>
                <a:gd name="T18" fmla="*/ 32 w 139"/>
                <a:gd name="T19" fmla="*/ 125 h 148"/>
                <a:gd name="T20" fmla="*/ 33 w 139"/>
                <a:gd name="T21" fmla="*/ 115 h 148"/>
                <a:gd name="T22" fmla="*/ 40 w 139"/>
                <a:gd name="T23" fmla="*/ 119 h 148"/>
                <a:gd name="T24" fmla="*/ 40 w 139"/>
                <a:gd name="T25" fmla="*/ 97 h 148"/>
                <a:gd name="T26" fmla="*/ 34 w 139"/>
                <a:gd name="T27" fmla="*/ 99 h 148"/>
                <a:gd name="T28" fmla="*/ 35 w 139"/>
                <a:gd name="T29" fmla="*/ 89 h 148"/>
                <a:gd name="T30" fmla="*/ 42 w 139"/>
                <a:gd name="T31" fmla="*/ 93 h 148"/>
                <a:gd name="T32" fmla="*/ 56 w 139"/>
                <a:gd name="T33" fmla="*/ 109 h 148"/>
                <a:gd name="T34" fmla="*/ 50 w 139"/>
                <a:gd name="T35" fmla="*/ 110 h 148"/>
                <a:gd name="T36" fmla="*/ 51 w 139"/>
                <a:gd name="T37" fmla="*/ 101 h 148"/>
                <a:gd name="T38" fmla="*/ 58 w 139"/>
                <a:gd name="T39" fmla="*/ 104 h 148"/>
                <a:gd name="T40" fmla="*/ 54 w 139"/>
                <a:gd name="T41" fmla="*/ 76 h 148"/>
                <a:gd name="T42" fmla="*/ 49 w 139"/>
                <a:gd name="T43" fmla="*/ 76 h 148"/>
                <a:gd name="T44" fmla="*/ 52 w 139"/>
                <a:gd name="T45" fmla="*/ 67 h 148"/>
                <a:gd name="T46" fmla="*/ 58 w 139"/>
                <a:gd name="T47" fmla="*/ 72 h 148"/>
                <a:gd name="T48" fmla="*/ 69 w 139"/>
                <a:gd name="T49" fmla="*/ 89 h 148"/>
                <a:gd name="T50" fmla="*/ 64 w 139"/>
                <a:gd name="T51" fmla="*/ 91 h 148"/>
                <a:gd name="T52" fmla="*/ 65 w 139"/>
                <a:gd name="T53" fmla="*/ 81 h 148"/>
                <a:gd name="T54" fmla="*/ 72 w 139"/>
                <a:gd name="T55" fmla="*/ 85 h 148"/>
                <a:gd name="T56" fmla="*/ 72 w 139"/>
                <a:gd name="T57" fmla="*/ 52 h 148"/>
                <a:gd name="T58" fmla="*/ 75 w 139"/>
                <a:gd name="T59" fmla="*/ 43 h 148"/>
                <a:gd name="T60" fmla="*/ 81 w 139"/>
                <a:gd name="T61" fmla="*/ 49 h 148"/>
                <a:gd name="T62" fmla="*/ 74 w 139"/>
                <a:gd name="T63" fmla="*/ 54 h 148"/>
                <a:gd name="T64" fmla="*/ 87 w 139"/>
                <a:gd name="T65" fmla="*/ 68 h 148"/>
                <a:gd name="T66" fmla="*/ 81 w 139"/>
                <a:gd name="T67" fmla="*/ 68 h 148"/>
                <a:gd name="T68" fmla="*/ 85 w 139"/>
                <a:gd name="T69" fmla="*/ 59 h 148"/>
                <a:gd name="T70" fmla="*/ 91 w 139"/>
                <a:gd name="T71" fmla="*/ 65 h 148"/>
                <a:gd name="T72" fmla="*/ 90 w 139"/>
                <a:gd name="T73" fmla="*/ 34 h 148"/>
                <a:gd name="T74" fmla="*/ 93 w 139"/>
                <a:gd name="T75" fmla="*/ 24 h 148"/>
                <a:gd name="T76" fmla="*/ 99 w 139"/>
                <a:gd name="T77" fmla="*/ 30 h 148"/>
                <a:gd name="T78" fmla="*/ 93 w 139"/>
                <a:gd name="T79" fmla="*/ 35 h 148"/>
                <a:gd name="T80" fmla="*/ 104 w 139"/>
                <a:gd name="T81" fmla="*/ 49 h 148"/>
                <a:gd name="T82" fmla="*/ 99 w 139"/>
                <a:gd name="T83" fmla="*/ 49 h 148"/>
                <a:gd name="T84" fmla="*/ 103 w 139"/>
                <a:gd name="T85" fmla="*/ 39 h 148"/>
                <a:gd name="T86" fmla="*/ 108 w 139"/>
                <a:gd name="T87" fmla="*/ 4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9" h="148">
                  <a:moveTo>
                    <a:pt x="139" y="12"/>
                  </a:moveTo>
                  <a:cubicBezTo>
                    <a:pt x="137" y="6"/>
                    <a:pt x="130" y="4"/>
                    <a:pt x="130" y="4"/>
                  </a:cubicBezTo>
                  <a:cubicBezTo>
                    <a:pt x="129" y="4"/>
                    <a:pt x="121" y="0"/>
                    <a:pt x="110" y="0"/>
                  </a:cubicBezTo>
                  <a:cubicBezTo>
                    <a:pt x="95" y="0"/>
                    <a:pt x="74" y="6"/>
                    <a:pt x="59" y="30"/>
                  </a:cubicBezTo>
                  <a:cubicBezTo>
                    <a:pt x="59" y="30"/>
                    <a:pt x="59" y="31"/>
                    <a:pt x="59" y="31"/>
                  </a:cubicBezTo>
                  <a:cubicBezTo>
                    <a:pt x="58" y="31"/>
                    <a:pt x="49" y="51"/>
                    <a:pt x="31" y="61"/>
                  </a:cubicBezTo>
                  <a:cubicBezTo>
                    <a:pt x="10" y="73"/>
                    <a:pt x="0" y="114"/>
                    <a:pt x="7" y="132"/>
                  </a:cubicBezTo>
                  <a:cubicBezTo>
                    <a:pt x="11" y="143"/>
                    <a:pt x="19" y="148"/>
                    <a:pt x="29" y="148"/>
                  </a:cubicBezTo>
                  <a:cubicBezTo>
                    <a:pt x="29" y="148"/>
                    <a:pt x="29" y="148"/>
                    <a:pt x="29" y="148"/>
                  </a:cubicBezTo>
                  <a:cubicBezTo>
                    <a:pt x="33" y="148"/>
                    <a:pt x="37" y="147"/>
                    <a:pt x="43" y="145"/>
                  </a:cubicBezTo>
                  <a:cubicBezTo>
                    <a:pt x="58" y="140"/>
                    <a:pt x="78" y="126"/>
                    <a:pt x="85" y="103"/>
                  </a:cubicBezTo>
                  <a:cubicBezTo>
                    <a:pt x="90" y="83"/>
                    <a:pt x="111" y="74"/>
                    <a:pt x="111" y="74"/>
                  </a:cubicBezTo>
                  <a:cubicBezTo>
                    <a:pt x="112" y="74"/>
                    <a:pt x="112" y="74"/>
                    <a:pt x="112" y="73"/>
                  </a:cubicBezTo>
                  <a:cubicBezTo>
                    <a:pt x="113" y="73"/>
                    <a:pt x="130" y="59"/>
                    <a:pt x="131" y="33"/>
                  </a:cubicBezTo>
                  <a:cubicBezTo>
                    <a:pt x="131" y="33"/>
                    <a:pt x="132" y="27"/>
                    <a:pt x="136" y="22"/>
                  </a:cubicBezTo>
                  <a:cubicBezTo>
                    <a:pt x="139" y="18"/>
                    <a:pt x="139" y="14"/>
                    <a:pt x="139" y="12"/>
                  </a:cubicBezTo>
                  <a:close/>
                  <a:moveTo>
                    <a:pt x="40" y="119"/>
                  </a:moveTo>
                  <a:cubicBezTo>
                    <a:pt x="37" y="124"/>
                    <a:pt x="37" y="124"/>
                    <a:pt x="37" y="124"/>
                  </a:cubicBezTo>
                  <a:cubicBezTo>
                    <a:pt x="36" y="125"/>
                    <a:pt x="35" y="126"/>
                    <a:pt x="34" y="126"/>
                  </a:cubicBezTo>
                  <a:cubicBezTo>
                    <a:pt x="33" y="126"/>
                    <a:pt x="32" y="126"/>
                    <a:pt x="32" y="125"/>
                  </a:cubicBezTo>
                  <a:cubicBezTo>
                    <a:pt x="30" y="124"/>
                    <a:pt x="29" y="122"/>
                    <a:pt x="30" y="120"/>
                  </a:cubicBezTo>
                  <a:cubicBezTo>
                    <a:pt x="33" y="115"/>
                    <a:pt x="33" y="115"/>
                    <a:pt x="33" y="115"/>
                  </a:cubicBezTo>
                  <a:cubicBezTo>
                    <a:pt x="34" y="113"/>
                    <a:pt x="36" y="113"/>
                    <a:pt x="38" y="114"/>
                  </a:cubicBezTo>
                  <a:cubicBezTo>
                    <a:pt x="40" y="115"/>
                    <a:pt x="41" y="117"/>
                    <a:pt x="40" y="119"/>
                  </a:cubicBezTo>
                  <a:close/>
                  <a:moveTo>
                    <a:pt x="42" y="93"/>
                  </a:moveTo>
                  <a:cubicBezTo>
                    <a:pt x="40" y="97"/>
                    <a:pt x="40" y="97"/>
                    <a:pt x="40" y="97"/>
                  </a:cubicBezTo>
                  <a:cubicBezTo>
                    <a:pt x="39" y="99"/>
                    <a:pt x="37" y="99"/>
                    <a:pt x="36" y="99"/>
                  </a:cubicBezTo>
                  <a:cubicBezTo>
                    <a:pt x="35" y="99"/>
                    <a:pt x="35" y="99"/>
                    <a:pt x="34" y="99"/>
                  </a:cubicBezTo>
                  <a:cubicBezTo>
                    <a:pt x="32" y="98"/>
                    <a:pt x="31" y="95"/>
                    <a:pt x="33" y="93"/>
                  </a:cubicBezTo>
                  <a:cubicBezTo>
                    <a:pt x="35" y="89"/>
                    <a:pt x="35" y="89"/>
                    <a:pt x="35" y="89"/>
                  </a:cubicBezTo>
                  <a:cubicBezTo>
                    <a:pt x="36" y="87"/>
                    <a:pt x="38" y="86"/>
                    <a:pt x="40" y="87"/>
                  </a:cubicBezTo>
                  <a:cubicBezTo>
                    <a:pt x="42" y="88"/>
                    <a:pt x="43" y="91"/>
                    <a:pt x="42" y="93"/>
                  </a:cubicBezTo>
                  <a:close/>
                  <a:moveTo>
                    <a:pt x="58" y="104"/>
                  </a:moveTo>
                  <a:cubicBezTo>
                    <a:pt x="56" y="109"/>
                    <a:pt x="56" y="109"/>
                    <a:pt x="56" y="109"/>
                  </a:cubicBezTo>
                  <a:cubicBezTo>
                    <a:pt x="55" y="110"/>
                    <a:pt x="54" y="111"/>
                    <a:pt x="52" y="111"/>
                  </a:cubicBezTo>
                  <a:cubicBezTo>
                    <a:pt x="51" y="111"/>
                    <a:pt x="51" y="111"/>
                    <a:pt x="50" y="110"/>
                  </a:cubicBezTo>
                  <a:cubicBezTo>
                    <a:pt x="48" y="109"/>
                    <a:pt x="48" y="107"/>
                    <a:pt x="49" y="105"/>
                  </a:cubicBezTo>
                  <a:cubicBezTo>
                    <a:pt x="51" y="101"/>
                    <a:pt x="51" y="101"/>
                    <a:pt x="51" y="101"/>
                  </a:cubicBezTo>
                  <a:cubicBezTo>
                    <a:pt x="52" y="99"/>
                    <a:pt x="55" y="98"/>
                    <a:pt x="57" y="99"/>
                  </a:cubicBezTo>
                  <a:cubicBezTo>
                    <a:pt x="58" y="100"/>
                    <a:pt x="59" y="102"/>
                    <a:pt x="58" y="104"/>
                  </a:cubicBezTo>
                  <a:close/>
                  <a:moveTo>
                    <a:pt x="58" y="72"/>
                  </a:moveTo>
                  <a:cubicBezTo>
                    <a:pt x="54" y="76"/>
                    <a:pt x="54" y="76"/>
                    <a:pt x="54" y="76"/>
                  </a:cubicBezTo>
                  <a:cubicBezTo>
                    <a:pt x="54" y="77"/>
                    <a:pt x="53" y="77"/>
                    <a:pt x="52" y="77"/>
                  </a:cubicBezTo>
                  <a:cubicBezTo>
                    <a:pt x="51" y="77"/>
                    <a:pt x="50" y="77"/>
                    <a:pt x="49" y="76"/>
                  </a:cubicBezTo>
                  <a:cubicBezTo>
                    <a:pt x="47" y="74"/>
                    <a:pt x="47" y="72"/>
                    <a:pt x="49" y="70"/>
                  </a:cubicBezTo>
                  <a:cubicBezTo>
                    <a:pt x="52" y="67"/>
                    <a:pt x="52" y="67"/>
                    <a:pt x="52" y="67"/>
                  </a:cubicBezTo>
                  <a:cubicBezTo>
                    <a:pt x="54" y="65"/>
                    <a:pt x="56" y="65"/>
                    <a:pt x="58" y="67"/>
                  </a:cubicBezTo>
                  <a:cubicBezTo>
                    <a:pt x="60" y="68"/>
                    <a:pt x="60" y="71"/>
                    <a:pt x="58" y="72"/>
                  </a:cubicBezTo>
                  <a:close/>
                  <a:moveTo>
                    <a:pt x="72" y="85"/>
                  </a:moveTo>
                  <a:cubicBezTo>
                    <a:pt x="69" y="89"/>
                    <a:pt x="69" y="89"/>
                    <a:pt x="69" y="89"/>
                  </a:cubicBezTo>
                  <a:cubicBezTo>
                    <a:pt x="69" y="91"/>
                    <a:pt x="67" y="92"/>
                    <a:pt x="66" y="92"/>
                  </a:cubicBezTo>
                  <a:cubicBezTo>
                    <a:pt x="65" y="92"/>
                    <a:pt x="65" y="91"/>
                    <a:pt x="64" y="91"/>
                  </a:cubicBezTo>
                  <a:cubicBezTo>
                    <a:pt x="62" y="90"/>
                    <a:pt x="61" y="88"/>
                    <a:pt x="62" y="86"/>
                  </a:cubicBezTo>
                  <a:cubicBezTo>
                    <a:pt x="65" y="81"/>
                    <a:pt x="65" y="81"/>
                    <a:pt x="65" y="81"/>
                  </a:cubicBezTo>
                  <a:cubicBezTo>
                    <a:pt x="66" y="79"/>
                    <a:pt x="68" y="78"/>
                    <a:pt x="70" y="79"/>
                  </a:cubicBezTo>
                  <a:cubicBezTo>
                    <a:pt x="72" y="81"/>
                    <a:pt x="73" y="83"/>
                    <a:pt x="72" y="85"/>
                  </a:cubicBezTo>
                  <a:close/>
                  <a:moveTo>
                    <a:pt x="74" y="54"/>
                  </a:moveTo>
                  <a:cubicBezTo>
                    <a:pt x="73" y="54"/>
                    <a:pt x="72" y="53"/>
                    <a:pt x="72" y="52"/>
                  </a:cubicBezTo>
                  <a:cubicBezTo>
                    <a:pt x="70" y="51"/>
                    <a:pt x="70" y="48"/>
                    <a:pt x="72" y="47"/>
                  </a:cubicBezTo>
                  <a:cubicBezTo>
                    <a:pt x="75" y="43"/>
                    <a:pt x="75" y="43"/>
                    <a:pt x="75" y="43"/>
                  </a:cubicBezTo>
                  <a:cubicBezTo>
                    <a:pt x="77" y="42"/>
                    <a:pt x="79" y="42"/>
                    <a:pt x="81" y="43"/>
                  </a:cubicBezTo>
                  <a:cubicBezTo>
                    <a:pt x="82" y="45"/>
                    <a:pt x="82" y="47"/>
                    <a:pt x="81" y="49"/>
                  </a:cubicBezTo>
                  <a:cubicBezTo>
                    <a:pt x="77" y="52"/>
                    <a:pt x="77" y="52"/>
                    <a:pt x="77" y="52"/>
                  </a:cubicBezTo>
                  <a:cubicBezTo>
                    <a:pt x="76" y="53"/>
                    <a:pt x="75" y="54"/>
                    <a:pt x="74" y="54"/>
                  </a:cubicBezTo>
                  <a:close/>
                  <a:moveTo>
                    <a:pt x="91" y="65"/>
                  </a:moveTo>
                  <a:cubicBezTo>
                    <a:pt x="87" y="68"/>
                    <a:pt x="87" y="68"/>
                    <a:pt x="87" y="68"/>
                  </a:cubicBezTo>
                  <a:cubicBezTo>
                    <a:pt x="86" y="69"/>
                    <a:pt x="85" y="69"/>
                    <a:pt x="84" y="69"/>
                  </a:cubicBezTo>
                  <a:cubicBezTo>
                    <a:pt x="83" y="69"/>
                    <a:pt x="82" y="69"/>
                    <a:pt x="81" y="68"/>
                  </a:cubicBezTo>
                  <a:cubicBezTo>
                    <a:pt x="80" y="66"/>
                    <a:pt x="80" y="64"/>
                    <a:pt x="81" y="62"/>
                  </a:cubicBezTo>
                  <a:cubicBezTo>
                    <a:pt x="85" y="59"/>
                    <a:pt x="85" y="59"/>
                    <a:pt x="85" y="59"/>
                  </a:cubicBezTo>
                  <a:cubicBezTo>
                    <a:pt x="87" y="57"/>
                    <a:pt x="89" y="57"/>
                    <a:pt x="91" y="59"/>
                  </a:cubicBezTo>
                  <a:cubicBezTo>
                    <a:pt x="92" y="61"/>
                    <a:pt x="92" y="63"/>
                    <a:pt x="91" y="65"/>
                  </a:cubicBezTo>
                  <a:close/>
                  <a:moveTo>
                    <a:pt x="93" y="35"/>
                  </a:moveTo>
                  <a:cubicBezTo>
                    <a:pt x="92" y="35"/>
                    <a:pt x="91" y="34"/>
                    <a:pt x="90" y="34"/>
                  </a:cubicBezTo>
                  <a:cubicBezTo>
                    <a:pt x="88" y="32"/>
                    <a:pt x="88" y="29"/>
                    <a:pt x="90" y="28"/>
                  </a:cubicBezTo>
                  <a:cubicBezTo>
                    <a:pt x="93" y="24"/>
                    <a:pt x="93" y="24"/>
                    <a:pt x="93" y="24"/>
                  </a:cubicBezTo>
                  <a:cubicBezTo>
                    <a:pt x="95" y="23"/>
                    <a:pt x="98" y="23"/>
                    <a:pt x="99" y="24"/>
                  </a:cubicBezTo>
                  <a:cubicBezTo>
                    <a:pt x="101" y="26"/>
                    <a:pt x="101" y="28"/>
                    <a:pt x="99" y="30"/>
                  </a:cubicBezTo>
                  <a:cubicBezTo>
                    <a:pt x="95" y="34"/>
                    <a:pt x="95" y="34"/>
                    <a:pt x="95" y="34"/>
                  </a:cubicBezTo>
                  <a:cubicBezTo>
                    <a:pt x="95" y="34"/>
                    <a:pt x="94" y="35"/>
                    <a:pt x="93" y="35"/>
                  </a:cubicBezTo>
                  <a:close/>
                  <a:moveTo>
                    <a:pt x="108" y="45"/>
                  </a:moveTo>
                  <a:cubicBezTo>
                    <a:pt x="104" y="49"/>
                    <a:pt x="104" y="49"/>
                    <a:pt x="104" y="49"/>
                  </a:cubicBezTo>
                  <a:cubicBezTo>
                    <a:pt x="103" y="50"/>
                    <a:pt x="102" y="50"/>
                    <a:pt x="102" y="50"/>
                  </a:cubicBezTo>
                  <a:cubicBezTo>
                    <a:pt x="100" y="50"/>
                    <a:pt x="99" y="49"/>
                    <a:pt x="99" y="49"/>
                  </a:cubicBezTo>
                  <a:cubicBezTo>
                    <a:pt x="97" y="47"/>
                    <a:pt x="97" y="44"/>
                    <a:pt x="99" y="43"/>
                  </a:cubicBezTo>
                  <a:cubicBezTo>
                    <a:pt x="103" y="39"/>
                    <a:pt x="103" y="39"/>
                    <a:pt x="103" y="39"/>
                  </a:cubicBezTo>
                  <a:cubicBezTo>
                    <a:pt x="104" y="38"/>
                    <a:pt x="107" y="38"/>
                    <a:pt x="108" y="40"/>
                  </a:cubicBezTo>
                  <a:cubicBezTo>
                    <a:pt x="110" y="41"/>
                    <a:pt x="110" y="44"/>
                    <a:pt x="10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5" name="Freeform 95"/>
            <p:cNvSpPr>
              <a:spLocks noEditPoints="1"/>
            </p:cNvSpPr>
            <p:nvPr/>
          </p:nvSpPr>
          <p:spPr bwMode="auto">
            <a:xfrm>
              <a:off x="5807" y="1993"/>
              <a:ext cx="300" cy="349"/>
            </a:xfrm>
            <a:custGeom>
              <a:avLst/>
              <a:gdLst>
                <a:gd name="T0" fmla="*/ 138 w 165"/>
                <a:gd name="T1" fmla="*/ 30 h 192"/>
                <a:gd name="T2" fmla="*/ 136 w 165"/>
                <a:gd name="T3" fmla="*/ 27 h 192"/>
                <a:gd name="T4" fmla="*/ 111 w 165"/>
                <a:gd name="T5" fmla="*/ 19 h 192"/>
                <a:gd name="T6" fmla="*/ 111 w 165"/>
                <a:gd name="T7" fmla="*/ 17 h 192"/>
                <a:gd name="T8" fmla="*/ 93 w 165"/>
                <a:gd name="T9" fmla="*/ 0 h 192"/>
                <a:gd name="T10" fmla="*/ 75 w 165"/>
                <a:gd name="T11" fmla="*/ 17 h 192"/>
                <a:gd name="T12" fmla="*/ 75 w 165"/>
                <a:gd name="T13" fmla="*/ 18 h 192"/>
                <a:gd name="T14" fmla="*/ 52 w 165"/>
                <a:gd name="T15" fmla="*/ 26 h 192"/>
                <a:gd name="T16" fmla="*/ 50 w 165"/>
                <a:gd name="T17" fmla="*/ 29 h 192"/>
                <a:gd name="T18" fmla="*/ 44 w 165"/>
                <a:gd name="T19" fmla="*/ 40 h 192"/>
                <a:gd name="T20" fmla="*/ 40 w 165"/>
                <a:gd name="T21" fmla="*/ 48 h 192"/>
                <a:gd name="T22" fmla="*/ 23 w 165"/>
                <a:gd name="T23" fmla="*/ 48 h 192"/>
                <a:gd name="T24" fmla="*/ 0 w 165"/>
                <a:gd name="T25" fmla="*/ 67 h 192"/>
                <a:gd name="T26" fmla="*/ 0 w 165"/>
                <a:gd name="T27" fmla="*/ 132 h 192"/>
                <a:gd name="T28" fmla="*/ 21 w 165"/>
                <a:gd name="T29" fmla="*/ 150 h 192"/>
                <a:gd name="T30" fmla="*/ 24 w 165"/>
                <a:gd name="T31" fmla="*/ 150 h 192"/>
                <a:gd name="T32" fmla="*/ 27 w 165"/>
                <a:gd name="T33" fmla="*/ 175 h 192"/>
                <a:gd name="T34" fmla="*/ 52 w 165"/>
                <a:gd name="T35" fmla="*/ 192 h 192"/>
                <a:gd name="T36" fmla="*/ 135 w 165"/>
                <a:gd name="T37" fmla="*/ 192 h 192"/>
                <a:gd name="T38" fmla="*/ 160 w 165"/>
                <a:gd name="T39" fmla="*/ 175 h 192"/>
                <a:gd name="T40" fmla="*/ 165 w 165"/>
                <a:gd name="T41" fmla="*/ 115 h 192"/>
                <a:gd name="T42" fmla="*/ 143 w 165"/>
                <a:gd name="T43" fmla="*/ 40 h 192"/>
                <a:gd name="T44" fmla="*/ 138 w 165"/>
                <a:gd name="T45" fmla="*/ 30 h 192"/>
                <a:gd name="T46" fmla="*/ 22 w 165"/>
                <a:gd name="T47" fmla="*/ 114 h 192"/>
                <a:gd name="T48" fmla="*/ 23 w 165"/>
                <a:gd name="T49" fmla="*/ 142 h 192"/>
                <a:gd name="T50" fmla="*/ 21 w 165"/>
                <a:gd name="T51" fmla="*/ 142 h 192"/>
                <a:gd name="T52" fmla="*/ 8 w 165"/>
                <a:gd name="T53" fmla="*/ 132 h 192"/>
                <a:gd name="T54" fmla="*/ 8 w 165"/>
                <a:gd name="T55" fmla="*/ 67 h 192"/>
                <a:gd name="T56" fmla="*/ 23 w 165"/>
                <a:gd name="T57" fmla="*/ 56 h 192"/>
                <a:gd name="T58" fmla="*/ 36 w 165"/>
                <a:gd name="T59" fmla="*/ 56 h 192"/>
                <a:gd name="T60" fmla="*/ 22 w 165"/>
                <a:gd name="T61" fmla="*/ 114 h 192"/>
                <a:gd name="T62" fmla="*/ 94 w 165"/>
                <a:gd name="T63" fmla="*/ 34 h 192"/>
                <a:gd name="T64" fmla="*/ 62 w 165"/>
                <a:gd name="T65" fmla="*/ 30 h 192"/>
                <a:gd name="T66" fmla="*/ 81 w 165"/>
                <a:gd name="T67" fmla="*/ 26 h 192"/>
                <a:gd name="T68" fmla="*/ 84 w 165"/>
                <a:gd name="T69" fmla="*/ 24 h 192"/>
                <a:gd name="T70" fmla="*/ 84 w 165"/>
                <a:gd name="T71" fmla="*/ 20 h 192"/>
                <a:gd name="T72" fmla="*/ 83 w 165"/>
                <a:gd name="T73" fmla="*/ 17 h 192"/>
                <a:gd name="T74" fmla="*/ 93 w 165"/>
                <a:gd name="T75" fmla="*/ 8 h 192"/>
                <a:gd name="T76" fmla="*/ 103 w 165"/>
                <a:gd name="T77" fmla="*/ 17 h 192"/>
                <a:gd name="T78" fmla="*/ 103 w 165"/>
                <a:gd name="T79" fmla="*/ 21 h 192"/>
                <a:gd name="T80" fmla="*/ 103 w 165"/>
                <a:gd name="T81" fmla="*/ 24 h 192"/>
                <a:gd name="T82" fmla="*/ 106 w 165"/>
                <a:gd name="T83" fmla="*/ 26 h 192"/>
                <a:gd name="T84" fmla="*/ 124 w 165"/>
                <a:gd name="T85" fmla="*/ 31 h 192"/>
                <a:gd name="T86" fmla="*/ 94 w 165"/>
                <a:gd name="T87" fmla="*/ 3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5" h="192">
                  <a:moveTo>
                    <a:pt x="138" y="30"/>
                  </a:moveTo>
                  <a:cubicBezTo>
                    <a:pt x="138" y="29"/>
                    <a:pt x="137" y="28"/>
                    <a:pt x="136" y="27"/>
                  </a:cubicBezTo>
                  <a:cubicBezTo>
                    <a:pt x="130" y="24"/>
                    <a:pt x="122" y="21"/>
                    <a:pt x="111" y="19"/>
                  </a:cubicBezTo>
                  <a:cubicBezTo>
                    <a:pt x="111" y="18"/>
                    <a:pt x="111" y="18"/>
                    <a:pt x="111" y="17"/>
                  </a:cubicBezTo>
                  <a:cubicBezTo>
                    <a:pt x="111" y="8"/>
                    <a:pt x="103" y="0"/>
                    <a:pt x="93" y="0"/>
                  </a:cubicBezTo>
                  <a:cubicBezTo>
                    <a:pt x="83" y="0"/>
                    <a:pt x="75" y="8"/>
                    <a:pt x="75" y="17"/>
                  </a:cubicBezTo>
                  <a:cubicBezTo>
                    <a:pt x="75" y="18"/>
                    <a:pt x="75" y="18"/>
                    <a:pt x="75" y="18"/>
                  </a:cubicBezTo>
                  <a:cubicBezTo>
                    <a:pt x="67" y="20"/>
                    <a:pt x="60" y="22"/>
                    <a:pt x="52" y="26"/>
                  </a:cubicBezTo>
                  <a:cubicBezTo>
                    <a:pt x="51" y="26"/>
                    <a:pt x="50" y="28"/>
                    <a:pt x="50" y="29"/>
                  </a:cubicBezTo>
                  <a:cubicBezTo>
                    <a:pt x="46" y="32"/>
                    <a:pt x="44" y="36"/>
                    <a:pt x="44" y="40"/>
                  </a:cubicBezTo>
                  <a:cubicBezTo>
                    <a:pt x="43" y="42"/>
                    <a:pt x="41" y="44"/>
                    <a:pt x="40" y="48"/>
                  </a:cubicBezTo>
                  <a:cubicBezTo>
                    <a:pt x="23" y="48"/>
                    <a:pt x="23" y="48"/>
                    <a:pt x="23" y="48"/>
                  </a:cubicBezTo>
                  <a:cubicBezTo>
                    <a:pt x="10" y="48"/>
                    <a:pt x="0" y="57"/>
                    <a:pt x="0" y="67"/>
                  </a:cubicBezTo>
                  <a:cubicBezTo>
                    <a:pt x="0" y="132"/>
                    <a:pt x="0" y="132"/>
                    <a:pt x="0" y="132"/>
                  </a:cubicBezTo>
                  <a:cubicBezTo>
                    <a:pt x="0" y="142"/>
                    <a:pt x="9" y="150"/>
                    <a:pt x="21" y="150"/>
                  </a:cubicBezTo>
                  <a:cubicBezTo>
                    <a:pt x="24" y="150"/>
                    <a:pt x="24" y="150"/>
                    <a:pt x="24" y="150"/>
                  </a:cubicBezTo>
                  <a:cubicBezTo>
                    <a:pt x="25" y="165"/>
                    <a:pt x="27" y="173"/>
                    <a:pt x="27" y="175"/>
                  </a:cubicBezTo>
                  <a:cubicBezTo>
                    <a:pt x="28" y="184"/>
                    <a:pt x="38" y="192"/>
                    <a:pt x="52" y="192"/>
                  </a:cubicBezTo>
                  <a:cubicBezTo>
                    <a:pt x="135" y="192"/>
                    <a:pt x="135" y="192"/>
                    <a:pt x="135" y="192"/>
                  </a:cubicBezTo>
                  <a:cubicBezTo>
                    <a:pt x="148" y="192"/>
                    <a:pt x="159" y="184"/>
                    <a:pt x="160" y="175"/>
                  </a:cubicBezTo>
                  <a:cubicBezTo>
                    <a:pt x="160" y="171"/>
                    <a:pt x="165" y="154"/>
                    <a:pt x="165" y="115"/>
                  </a:cubicBezTo>
                  <a:cubicBezTo>
                    <a:pt x="165" y="82"/>
                    <a:pt x="146" y="46"/>
                    <a:pt x="143" y="40"/>
                  </a:cubicBezTo>
                  <a:cubicBezTo>
                    <a:pt x="143" y="37"/>
                    <a:pt x="141" y="33"/>
                    <a:pt x="138" y="30"/>
                  </a:cubicBezTo>
                  <a:close/>
                  <a:moveTo>
                    <a:pt x="22" y="114"/>
                  </a:moveTo>
                  <a:cubicBezTo>
                    <a:pt x="22" y="125"/>
                    <a:pt x="23" y="134"/>
                    <a:pt x="23" y="142"/>
                  </a:cubicBezTo>
                  <a:cubicBezTo>
                    <a:pt x="21" y="142"/>
                    <a:pt x="21" y="142"/>
                    <a:pt x="21" y="142"/>
                  </a:cubicBezTo>
                  <a:cubicBezTo>
                    <a:pt x="14" y="142"/>
                    <a:pt x="8" y="137"/>
                    <a:pt x="8" y="132"/>
                  </a:cubicBezTo>
                  <a:cubicBezTo>
                    <a:pt x="8" y="67"/>
                    <a:pt x="8" y="67"/>
                    <a:pt x="8" y="67"/>
                  </a:cubicBezTo>
                  <a:cubicBezTo>
                    <a:pt x="8" y="61"/>
                    <a:pt x="15" y="56"/>
                    <a:pt x="23" y="56"/>
                  </a:cubicBezTo>
                  <a:cubicBezTo>
                    <a:pt x="36" y="56"/>
                    <a:pt x="36" y="56"/>
                    <a:pt x="36" y="56"/>
                  </a:cubicBezTo>
                  <a:cubicBezTo>
                    <a:pt x="30" y="71"/>
                    <a:pt x="22" y="93"/>
                    <a:pt x="22" y="114"/>
                  </a:cubicBezTo>
                  <a:close/>
                  <a:moveTo>
                    <a:pt x="94" y="34"/>
                  </a:moveTo>
                  <a:cubicBezTo>
                    <a:pt x="79" y="34"/>
                    <a:pt x="68" y="32"/>
                    <a:pt x="62" y="30"/>
                  </a:cubicBezTo>
                  <a:cubicBezTo>
                    <a:pt x="68" y="28"/>
                    <a:pt x="75" y="26"/>
                    <a:pt x="81" y="26"/>
                  </a:cubicBezTo>
                  <a:cubicBezTo>
                    <a:pt x="82" y="25"/>
                    <a:pt x="83" y="25"/>
                    <a:pt x="84" y="24"/>
                  </a:cubicBezTo>
                  <a:cubicBezTo>
                    <a:pt x="84" y="23"/>
                    <a:pt x="84" y="21"/>
                    <a:pt x="84" y="20"/>
                  </a:cubicBezTo>
                  <a:cubicBezTo>
                    <a:pt x="84" y="19"/>
                    <a:pt x="83" y="18"/>
                    <a:pt x="83" y="17"/>
                  </a:cubicBezTo>
                  <a:cubicBezTo>
                    <a:pt x="83" y="12"/>
                    <a:pt x="88" y="8"/>
                    <a:pt x="93" y="8"/>
                  </a:cubicBezTo>
                  <a:cubicBezTo>
                    <a:pt x="99" y="8"/>
                    <a:pt x="103" y="12"/>
                    <a:pt x="103" y="17"/>
                  </a:cubicBezTo>
                  <a:cubicBezTo>
                    <a:pt x="103" y="18"/>
                    <a:pt x="103" y="19"/>
                    <a:pt x="103" y="21"/>
                  </a:cubicBezTo>
                  <a:cubicBezTo>
                    <a:pt x="102" y="22"/>
                    <a:pt x="102" y="23"/>
                    <a:pt x="103" y="24"/>
                  </a:cubicBezTo>
                  <a:cubicBezTo>
                    <a:pt x="103" y="25"/>
                    <a:pt x="104" y="26"/>
                    <a:pt x="106" y="26"/>
                  </a:cubicBezTo>
                  <a:cubicBezTo>
                    <a:pt x="113" y="27"/>
                    <a:pt x="119" y="29"/>
                    <a:pt x="124" y="31"/>
                  </a:cubicBezTo>
                  <a:cubicBezTo>
                    <a:pt x="117" y="33"/>
                    <a:pt x="106" y="34"/>
                    <a:pt x="9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6" name="Freeform 96"/>
            <p:cNvSpPr/>
            <p:nvPr/>
          </p:nvSpPr>
          <p:spPr bwMode="auto">
            <a:xfrm>
              <a:off x="6083" y="2064"/>
              <a:ext cx="73" cy="136"/>
            </a:xfrm>
            <a:custGeom>
              <a:avLst/>
              <a:gdLst>
                <a:gd name="T0" fmla="*/ 39 w 40"/>
                <a:gd name="T1" fmla="*/ 3 h 75"/>
                <a:gd name="T2" fmla="*/ 36 w 40"/>
                <a:gd name="T3" fmla="*/ 2 h 75"/>
                <a:gd name="T4" fmla="*/ 0 w 40"/>
                <a:gd name="T5" fmla="*/ 0 h 75"/>
                <a:gd name="T6" fmla="*/ 0 w 40"/>
                <a:gd name="T7" fmla="*/ 0 h 75"/>
                <a:gd name="T8" fmla="*/ 0 w 40"/>
                <a:gd name="T9" fmla="*/ 2 h 75"/>
                <a:gd name="T10" fmla="*/ 1 w 40"/>
                <a:gd name="T11" fmla="*/ 2 h 75"/>
                <a:gd name="T12" fmla="*/ 18 w 40"/>
                <a:gd name="T13" fmla="*/ 54 h 75"/>
                <a:gd name="T14" fmla="*/ 20 w 40"/>
                <a:gd name="T15" fmla="*/ 75 h 75"/>
                <a:gd name="T16" fmla="*/ 20 w 40"/>
                <a:gd name="T17" fmla="*/ 75 h 75"/>
                <a:gd name="T18" fmla="*/ 40 w 40"/>
                <a:gd name="T19" fmla="*/ 7 h 75"/>
                <a:gd name="T20" fmla="*/ 39 w 40"/>
                <a:gd name="T2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75">
                  <a:moveTo>
                    <a:pt x="39" y="3"/>
                  </a:moveTo>
                  <a:cubicBezTo>
                    <a:pt x="38" y="2"/>
                    <a:pt x="37" y="2"/>
                    <a:pt x="36" y="2"/>
                  </a:cubicBezTo>
                  <a:cubicBezTo>
                    <a:pt x="0" y="0"/>
                    <a:pt x="0" y="0"/>
                    <a:pt x="0" y="0"/>
                  </a:cubicBezTo>
                  <a:cubicBezTo>
                    <a:pt x="0" y="0"/>
                    <a:pt x="0" y="0"/>
                    <a:pt x="0" y="0"/>
                  </a:cubicBezTo>
                  <a:cubicBezTo>
                    <a:pt x="0" y="1"/>
                    <a:pt x="0" y="1"/>
                    <a:pt x="0" y="2"/>
                  </a:cubicBezTo>
                  <a:cubicBezTo>
                    <a:pt x="0" y="2"/>
                    <a:pt x="1" y="2"/>
                    <a:pt x="1" y="2"/>
                  </a:cubicBezTo>
                  <a:cubicBezTo>
                    <a:pt x="5" y="12"/>
                    <a:pt x="14" y="32"/>
                    <a:pt x="18" y="54"/>
                  </a:cubicBezTo>
                  <a:cubicBezTo>
                    <a:pt x="20" y="60"/>
                    <a:pt x="20" y="68"/>
                    <a:pt x="20" y="75"/>
                  </a:cubicBezTo>
                  <a:cubicBezTo>
                    <a:pt x="20" y="75"/>
                    <a:pt x="20" y="75"/>
                    <a:pt x="20" y="75"/>
                  </a:cubicBezTo>
                  <a:cubicBezTo>
                    <a:pt x="40" y="7"/>
                    <a:pt x="40" y="7"/>
                    <a:pt x="40" y="7"/>
                  </a:cubicBezTo>
                  <a:cubicBezTo>
                    <a:pt x="40" y="6"/>
                    <a:pt x="40" y="4"/>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7" name="Freeform 97"/>
            <p:cNvSpPr/>
            <p:nvPr/>
          </p:nvSpPr>
          <p:spPr bwMode="auto">
            <a:xfrm>
              <a:off x="480" y="2759"/>
              <a:ext cx="209" cy="237"/>
            </a:xfrm>
            <a:custGeom>
              <a:avLst/>
              <a:gdLst>
                <a:gd name="T0" fmla="*/ 109 w 115"/>
                <a:gd name="T1" fmla="*/ 3 h 130"/>
                <a:gd name="T2" fmla="*/ 99 w 115"/>
                <a:gd name="T3" fmla="*/ 0 h 130"/>
                <a:gd name="T4" fmla="*/ 89 w 115"/>
                <a:gd name="T5" fmla="*/ 3 h 130"/>
                <a:gd name="T6" fmla="*/ 6 w 115"/>
                <a:gd name="T7" fmla="*/ 48 h 130"/>
                <a:gd name="T8" fmla="*/ 0 w 115"/>
                <a:gd name="T9" fmla="*/ 61 h 130"/>
                <a:gd name="T10" fmla="*/ 10 w 115"/>
                <a:gd name="T11" fmla="*/ 76 h 130"/>
                <a:gd name="T12" fmla="*/ 11 w 115"/>
                <a:gd name="T13" fmla="*/ 77 h 130"/>
                <a:gd name="T14" fmla="*/ 43 w 115"/>
                <a:gd name="T15" fmla="*/ 98 h 130"/>
                <a:gd name="T16" fmla="*/ 77 w 115"/>
                <a:gd name="T17" fmla="*/ 128 h 130"/>
                <a:gd name="T18" fmla="*/ 80 w 115"/>
                <a:gd name="T19" fmla="*/ 130 h 130"/>
                <a:gd name="T20" fmla="*/ 81 w 115"/>
                <a:gd name="T21" fmla="*/ 129 h 130"/>
                <a:gd name="T22" fmla="*/ 112 w 115"/>
                <a:gd name="T23" fmla="*/ 116 h 130"/>
                <a:gd name="T24" fmla="*/ 115 w 115"/>
                <a:gd name="T25" fmla="*/ 112 h 130"/>
                <a:gd name="T26" fmla="*/ 111 w 115"/>
                <a:gd name="T27" fmla="*/ 6 h 130"/>
                <a:gd name="T28" fmla="*/ 109 w 115"/>
                <a:gd name="T29" fmla="*/ 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130">
                  <a:moveTo>
                    <a:pt x="109" y="3"/>
                  </a:moveTo>
                  <a:cubicBezTo>
                    <a:pt x="106" y="1"/>
                    <a:pt x="103" y="0"/>
                    <a:pt x="99" y="0"/>
                  </a:cubicBezTo>
                  <a:cubicBezTo>
                    <a:pt x="94" y="0"/>
                    <a:pt x="90" y="2"/>
                    <a:pt x="89" y="3"/>
                  </a:cubicBezTo>
                  <a:cubicBezTo>
                    <a:pt x="83" y="6"/>
                    <a:pt x="18" y="36"/>
                    <a:pt x="6" y="48"/>
                  </a:cubicBezTo>
                  <a:cubicBezTo>
                    <a:pt x="2" y="52"/>
                    <a:pt x="0" y="56"/>
                    <a:pt x="0" y="61"/>
                  </a:cubicBezTo>
                  <a:cubicBezTo>
                    <a:pt x="1" y="70"/>
                    <a:pt x="9" y="76"/>
                    <a:pt x="10" y="76"/>
                  </a:cubicBezTo>
                  <a:cubicBezTo>
                    <a:pt x="10" y="77"/>
                    <a:pt x="11" y="77"/>
                    <a:pt x="11" y="77"/>
                  </a:cubicBezTo>
                  <a:cubicBezTo>
                    <a:pt x="11" y="77"/>
                    <a:pt x="23" y="81"/>
                    <a:pt x="43" y="98"/>
                  </a:cubicBezTo>
                  <a:cubicBezTo>
                    <a:pt x="63" y="114"/>
                    <a:pt x="77" y="128"/>
                    <a:pt x="77" y="128"/>
                  </a:cubicBezTo>
                  <a:cubicBezTo>
                    <a:pt x="78" y="129"/>
                    <a:pt x="79" y="130"/>
                    <a:pt x="80" y="130"/>
                  </a:cubicBezTo>
                  <a:cubicBezTo>
                    <a:pt x="80" y="130"/>
                    <a:pt x="81" y="130"/>
                    <a:pt x="81" y="129"/>
                  </a:cubicBezTo>
                  <a:cubicBezTo>
                    <a:pt x="89" y="126"/>
                    <a:pt x="112" y="116"/>
                    <a:pt x="112" y="116"/>
                  </a:cubicBezTo>
                  <a:cubicBezTo>
                    <a:pt x="114" y="116"/>
                    <a:pt x="115" y="114"/>
                    <a:pt x="115" y="112"/>
                  </a:cubicBezTo>
                  <a:cubicBezTo>
                    <a:pt x="111" y="6"/>
                    <a:pt x="111" y="6"/>
                    <a:pt x="111" y="6"/>
                  </a:cubicBezTo>
                  <a:cubicBezTo>
                    <a:pt x="111" y="5"/>
                    <a:pt x="110" y="4"/>
                    <a:pt x="10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8" name="Freeform 98"/>
            <p:cNvSpPr/>
            <p:nvPr/>
          </p:nvSpPr>
          <p:spPr bwMode="auto">
            <a:xfrm>
              <a:off x="500" y="3017"/>
              <a:ext cx="96" cy="91"/>
            </a:xfrm>
            <a:custGeom>
              <a:avLst/>
              <a:gdLst>
                <a:gd name="T0" fmla="*/ 47 w 53"/>
                <a:gd name="T1" fmla="*/ 32 h 50"/>
                <a:gd name="T2" fmla="*/ 38 w 53"/>
                <a:gd name="T3" fmla="*/ 6 h 50"/>
                <a:gd name="T4" fmla="*/ 28 w 53"/>
                <a:gd name="T5" fmla="*/ 2 h 50"/>
                <a:gd name="T6" fmla="*/ 22 w 53"/>
                <a:gd name="T7" fmla="*/ 0 h 50"/>
                <a:gd name="T8" fmla="*/ 22 w 53"/>
                <a:gd name="T9" fmla="*/ 1 h 50"/>
                <a:gd name="T10" fmla="*/ 13 w 53"/>
                <a:gd name="T11" fmla="*/ 2 h 50"/>
                <a:gd name="T12" fmla="*/ 0 w 53"/>
                <a:gd name="T13" fmla="*/ 5 h 50"/>
                <a:gd name="T14" fmla="*/ 31 w 53"/>
                <a:gd name="T15" fmla="*/ 47 h 50"/>
                <a:gd name="T16" fmla="*/ 41 w 53"/>
                <a:gd name="T17" fmla="*/ 50 h 50"/>
                <a:gd name="T18" fmla="*/ 41 w 53"/>
                <a:gd name="T19" fmla="*/ 50 h 50"/>
                <a:gd name="T20" fmla="*/ 52 w 53"/>
                <a:gd name="T21" fmla="*/ 43 h 50"/>
                <a:gd name="T22" fmla="*/ 47 w 53"/>
                <a:gd name="T23" fmla="*/ 3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0">
                  <a:moveTo>
                    <a:pt x="47" y="32"/>
                  </a:moveTo>
                  <a:cubicBezTo>
                    <a:pt x="42" y="28"/>
                    <a:pt x="39" y="16"/>
                    <a:pt x="38" y="6"/>
                  </a:cubicBezTo>
                  <a:cubicBezTo>
                    <a:pt x="34" y="5"/>
                    <a:pt x="31" y="4"/>
                    <a:pt x="28" y="2"/>
                  </a:cubicBezTo>
                  <a:cubicBezTo>
                    <a:pt x="26" y="1"/>
                    <a:pt x="24" y="0"/>
                    <a:pt x="22" y="0"/>
                  </a:cubicBezTo>
                  <a:cubicBezTo>
                    <a:pt x="22" y="0"/>
                    <a:pt x="22" y="0"/>
                    <a:pt x="22" y="1"/>
                  </a:cubicBezTo>
                  <a:cubicBezTo>
                    <a:pt x="19" y="1"/>
                    <a:pt x="16" y="2"/>
                    <a:pt x="13" y="2"/>
                  </a:cubicBezTo>
                  <a:cubicBezTo>
                    <a:pt x="9" y="3"/>
                    <a:pt x="4" y="5"/>
                    <a:pt x="0" y="5"/>
                  </a:cubicBezTo>
                  <a:cubicBezTo>
                    <a:pt x="5" y="25"/>
                    <a:pt x="21" y="42"/>
                    <a:pt x="31" y="47"/>
                  </a:cubicBezTo>
                  <a:cubicBezTo>
                    <a:pt x="34" y="49"/>
                    <a:pt x="38" y="50"/>
                    <a:pt x="41" y="50"/>
                  </a:cubicBezTo>
                  <a:cubicBezTo>
                    <a:pt x="41" y="50"/>
                    <a:pt x="41" y="50"/>
                    <a:pt x="41" y="50"/>
                  </a:cubicBezTo>
                  <a:cubicBezTo>
                    <a:pt x="46" y="50"/>
                    <a:pt x="51" y="47"/>
                    <a:pt x="52" y="43"/>
                  </a:cubicBezTo>
                  <a:cubicBezTo>
                    <a:pt x="53" y="41"/>
                    <a:pt x="53" y="37"/>
                    <a:pt x="4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99" name="Freeform 99"/>
            <p:cNvSpPr/>
            <p:nvPr/>
          </p:nvSpPr>
          <p:spPr bwMode="auto">
            <a:xfrm>
              <a:off x="475" y="2912"/>
              <a:ext cx="127" cy="105"/>
            </a:xfrm>
            <a:custGeom>
              <a:avLst/>
              <a:gdLst>
                <a:gd name="T0" fmla="*/ 11 w 70"/>
                <a:gd name="T1" fmla="*/ 0 h 58"/>
                <a:gd name="T2" fmla="*/ 11 w 70"/>
                <a:gd name="T3" fmla="*/ 0 h 58"/>
                <a:gd name="T4" fmla="*/ 3 w 70"/>
                <a:gd name="T5" fmla="*/ 48 h 58"/>
                <a:gd name="T6" fmla="*/ 25 w 70"/>
                <a:gd name="T7" fmla="*/ 53 h 58"/>
                <a:gd name="T8" fmla="*/ 35 w 70"/>
                <a:gd name="T9" fmla="*/ 51 h 58"/>
                <a:gd name="T10" fmla="*/ 46 w 70"/>
                <a:gd name="T11" fmla="*/ 53 h 58"/>
                <a:gd name="T12" fmla="*/ 55 w 70"/>
                <a:gd name="T13" fmla="*/ 56 h 58"/>
                <a:gd name="T14" fmla="*/ 61 w 70"/>
                <a:gd name="T15" fmla="*/ 54 h 58"/>
                <a:gd name="T16" fmla="*/ 70 w 70"/>
                <a:gd name="T17" fmla="*/ 46 h 58"/>
                <a:gd name="T18" fmla="*/ 41 w 70"/>
                <a:gd name="T19" fmla="*/ 20 h 58"/>
                <a:gd name="T20" fmla="*/ 11 w 70"/>
                <a:gd name="T21"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58">
                  <a:moveTo>
                    <a:pt x="11" y="0"/>
                  </a:moveTo>
                  <a:cubicBezTo>
                    <a:pt x="11" y="0"/>
                    <a:pt x="11" y="0"/>
                    <a:pt x="11" y="0"/>
                  </a:cubicBezTo>
                  <a:cubicBezTo>
                    <a:pt x="5" y="16"/>
                    <a:pt x="0" y="40"/>
                    <a:pt x="3" y="48"/>
                  </a:cubicBezTo>
                  <a:cubicBezTo>
                    <a:pt x="5" y="58"/>
                    <a:pt x="16" y="55"/>
                    <a:pt x="25" y="53"/>
                  </a:cubicBezTo>
                  <a:cubicBezTo>
                    <a:pt x="28" y="52"/>
                    <a:pt x="32" y="51"/>
                    <a:pt x="35" y="51"/>
                  </a:cubicBezTo>
                  <a:cubicBezTo>
                    <a:pt x="39" y="50"/>
                    <a:pt x="42" y="52"/>
                    <a:pt x="46" y="53"/>
                  </a:cubicBezTo>
                  <a:cubicBezTo>
                    <a:pt x="48" y="54"/>
                    <a:pt x="51" y="56"/>
                    <a:pt x="55" y="56"/>
                  </a:cubicBezTo>
                  <a:cubicBezTo>
                    <a:pt x="57" y="56"/>
                    <a:pt x="59" y="55"/>
                    <a:pt x="61" y="54"/>
                  </a:cubicBezTo>
                  <a:cubicBezTo>
                    <a:pt x="65" y="52"/>
                    <a:pt x="68" y="49"/>
                    <a:pt x="70" y="46"/>
                  </a:cubicBezTo>
                  <a:cubicBezTo>
                    <a:pt x="64" y="41"/>
                    <a:pt x="54" y="31"/>
                    <a:pt x="41" y="20"/>
                  </a:cubicBezTo>
                  <a:cubicBezTo>
                    <a:pt x="22" y="5"/>
                    <a:pt x="11" y="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0" name="Freeform 100"/>
            <p:cNvSpPr/>
            <p:nvPr/>
          </p:nvSpPr>
          <p:spPr bwMode="auto">
            <a:xfrm>
              <a:off x="771" y="2876"/>
              <a:ext cx="70" cy="112"/>
            </a:xfrm>
            <a:custGeom>
              <a:avLst/>
              <a:gdLst>
                <a:gd name="T0" fmla="*/ 18 w 39"/>
                <a:gd name="T1" fmla="*/ 0 h 62"/>
                <a:gd name="T2" fmla="*/ 16 w 39"/>
                <a:gd name="T3" fmla="*/ 5 h 62"/>
                <a:gd name="T4" fmla="*/ 0 w 39"/>
                <a:gd name="T5" fmla="*/ 32 h 62"/>
                <a:gd name="T6" fmla="*/ 10 w 39"/>
                <a:gd name="T7" fmla="*/ 45 h 62"/>
                <a:gd name="T8" fmla="*/ 17 w 39"/>
                <a:gd name="T9" fmla="*/ 60 h 62"/>
                <a:gd name="T10" fmla="*/ 20 w 39"/>
                <a:gd name="T11" fmla="*/ 62 h 62"/>
                <a:gd name="T12" fmla="*/ 21 w 39"/>
                <a:gd name="T13" fmla="*/ 62 h 62"/>
                <a:gd name="T14" fmla="*/ 24 w 39"/>
                <a:gd name="T15" fmla="*/ 61 h 62"/>
                <a:gd name="T16" fmla="*/ 18 w 39"/>
                <a:gd name="T1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2">
                  <a:moveTo>
                    <a:pt x="18" y="0"/>
                  </a:moveTo>
                  <a:cubicBezTo>
                    <a:pt x="17" y="2"/>
                    <a:pt x="17" y="4"/>
                    <a:pt x="16" y="5"/>
                  </a:cubicBezTo>
                  <a:cubicBezTo>
                    <a:pt x="11" y="14"/>
                    <a:pt x="3" y="27"/>
                    <a:pt x="0" y="32"/>
                  </a:cubicBezTo>
                  <a:cubicBezTo>
                    <a:pt x="4" y="36"/>
                    <a:pt x="8" y="41"/>
                    <a:pt x="10" y="45"/>
                  </a:cubicBezTo>
                  <a:cubicBezTo>
                    <a:pt x="13" y="53"/>
                    <a:pt x="17" y="60"/>
                    <a:pt x="17" y="60"/>
                  </a:cubicBezTo>
                  <a:cubicBezTo>
                    <a:pt x="18" y="61"/>
                    <a:pt x="19" y="62"/>
                    <a:pt x="20" y="62"/>
                  </a:cubicBezTo>
                  <a:cubicBezTo>
                    <a:pt x="21" y="62"/>
                    <a:pt x="21" y="62"/>
                    <a:pt x="21" y="62"/>
                  </a:cubicBezTo>
                  <a:cubicBezTo>
                    <a:pt x="22" y="62"/>
                    <a:pt x="23" y="62"/>
                    <a:pt x="24" y="61"/>
                  </a:cubicBezTo>
                  <a:cubicBezTo>
                    <a:pt x="39" y="43"/>
                    <a:pt x="26" y="15"/>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1" name="Freeform 101"/>
            <p:cNvSpPr/>
            <p:nvPr/>
          </p:nvSpPr>
          <p:spPr bwMode="auto">
            <a:xfrm>
              <a:off x="696" y="2792"/>
              <a:ext cx="104" cy="147"/>
            </a:xfrm>
            <a:custGeom>
              <a:avLst/>
              <a:gdLst>
                <a:gd name="T0" fmla="*/ 52 w 57"/>
                <a:gd name="T1" fmla="*/ 26 h 81"/>
                <a:gd name="T2" fmla="*/ 52 w 57"/>
                <a:gd name="T3" fmla="*/ 25 h 81"/>
                <a:gd name="T4" fmla="*/ 0 w 57"/>
                <a:gd name="T5" fmla="*/ 0 h 81"/>
                <a:gd name="T6" fmla="*/ 3 w 57"/>
                <a:gd name="T7" fmla="*/ 79 h 81"/>
                <a:gd name="T8" fmla="*/ 19 w 57"/>
                <a:gd name="T9" fmla="*/ 80 h 81"/>
                <a:gd name="T10" fmla="*/ 24 w 57"/>
                <a:gd name="T11" fmla="*/ 81 h 81"/>
                <a:gd name="T12" fmla="*/ 33 w 57"/>
                <a:gd name="T13" fmla="*/ 76 h 81"/>
                <a:gd name="T14" fmla="*/ 50 w 57"/>
                <a:gd name="T15" fmla="*/ 47 h 81"/>
                <a:gd name="T16" fmla="*/ 52 w 57"/>
                <a:gd name="T17" fmla="*/ 2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81">
                  <a:moveTo>
                    <a:pt x="52" y="26"/>
                  </a:moveTo>
                  <a:cubicBezTo>
                    <a:pt x="52" y="26"/>
                    <a:pt x="52" y="25"/>
                    <a:pt x="52" y="25"/>
                  </a:cubicBezTo>
                  <a:cubicBezTo>
                    <a:pt x="37" y="6"/>
                    <a:pt x="14" y="1"/>
                    <a:pt x="0" y="0"/>
                  </a:cubicBezTo>
                  <a:cubicBezTo>
                    <a:pt x="3" y="79"/>
                    <a:pt x="3" y="79"/>
                    <a:pt x="3" y="79"/>
                  </a:cubicBezTo>
                  <a:cubicBezTo>
                    <a:pt x="9" y="79"/>
                    <a:pt x="16" y="80"/>
                    <a:pt x="19" y="80"/>
                  </a:cubicBezTo>
                  <a:cubicBezTo>
                    <a:pt x="21" y="81"/>
                    <a:pt x="22" y="81"/>
                    <a:pt x="24" y="81"/>
                  </a:cubicBezTo>
                  <a:cubicBezTo>
                    <a:pt x="29" y="81"/>
                    <a:pt x="32" y="78"/>
                    <a:pt x="33" y="76"/>
                  </a:cubicBezTo>
                  <a:cubicBezTo>
                    <a:pt x="33" y="76"/>
                    <a:pt x="43" y="58"/>
                    <a:pt x="50" y="47"/>
                  </a:cubicBezTo>
                  <a:cubicBezTo>
                    <a:pt x="57" y="35"/>
                    <a:pt x="53" y="27"/>
                    <a:pt x="5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2" name="Freeform 102"/>
            <p:cNvSpPr/>
            <p:nvPr/>
          </p:nvSpPr>
          <p:spPr bwMode="auto">
            <a:xfrm>
              <a:off x="1293" y="2892"/>
              <a:ext cx="163" cy="156"/>
            </a:xfrm>
            <a:custGeom>
              <a:avLst/>
              <a:gdLst>
                <a:gd name="T0" fmla="*/ 78 w 90"/>
                <a:gd name="T1" fmla="*/ 36 h 86"/>
                <a:gd name="T2" fmla="*/ 53 w 90"/>
                <a:gd name="T3" fmla="*/ 11 h 86"/>
                <a:gd name="T4" fmla="*/ 28 w 90"/>
                <a:gd name="T5" fmla="*/ 0 h 86"/>
                <a:gd name="T6" fmla="*/ 10 w 90"/>
                <a:gd name="T7" fmla="*/ 7 h 86"/>
                <a:gd name="T8" fmla="*/ 15 w 90"/>
                <a:gd name="T9" fmla="*/ 50 h 86"/>
                <a:gd name="T10" fmla="*/ 39 w 90"/>
                <a:gd name="T11" fmla="*/ 74 h 86"/>
                <a:gd name="T12" fmla="*/ 64 w 90"/>
                <a:gd name="T13" fmla="*/ 86 h 86"/>
                <a:gd name="T14" fmla="*/ 82 w 90"/>
                <a:gd name="T15" fmla="*/ 79 h 86"/>
                <a:gd name="T16" fmla="*/ 89 w 90"/>
                <a:gd name="T17" fmla="*/ 58 h 86"/>
                <a:gd name="T18" fmla="*/ 78 w 90"/>
                <a:gd name="T19" fmla="*/ 3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86">
                  <a:moveTo>
                    <a:pt x="78" y="36"/>
                  </a:moveTo>
                  <a:cubicBezTo>
                    <a:pt x="53" y="11"/>
                    <a:pt x="53" y="11"/>
                    <a:pt x="53" y="11"/>
                  </a:cubicBezTo>
                  <a:cubicBezTo>
                    <a:pt x="46" y="4"/>
                    <a:pt x="37" y="0"/>
                    <a:pt x="28" y="0"/>
                  </a:cubicBezTo>
                  <a:cubicBezTo>
                    <a:pt x="21" y="0"/>
                    <a:pt x="15" y="3"/>
                    <a:pt x="10" y="7"/>
                  </a:cubicBezTo>
                  <a:cubicBezTo>
                    <a:pt x="0" y="18"/>
                    <a:pt x="2" y="37"/>
                    <a:pt x="15" y="50"/>
                  </a:cubicBezTo>
                  <a:cubicBezTo>
                    <a:pt x="39" y="74"/>
                    <a:pt x="39" y="74"/>
                    <a:pt x="39" y="74"/>
                  </a:cubicBezTo>
                  <a:cubicBezTo>
                    <a:pt x="46" y="81"/>
                    <a:pt x="55" y="86"/>
                    <a:pt x="64" y="86"/>
                  </a:cubicBezTo>
                  <a:cubicBezTo>
                    <a:pt x="71" y="86"/>
                    <a:pt x="77" y="83"/>
                    <a:pt x="82" y="79"/>
                  </a:cubicBezTo>
                  <a:cubicBezTo>
                    <a:pt x="87" y="73"/>
                    <a:pt x="90" y="66"/>
                    <a:pt x="89" y="58"/>
                  </a:cubicBezTo>
                  <a:cubicBezTo>
                    <a:pt x="88" y="50"/>
                    <a:pt x="84" y="42"/>
                    <a:pt x="7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3" name="Freeform 103"/>
            <p:cNvSpPr/>
            <p:nvPr/>
          </p:nvSpPr>
          <p:spPr bwMode="auto">
            <a:xfrm>
              <a:off x="1358" y="2759"/>
              <a:ext cx="231" cy="227"/>
            </a:xfrm>
            <a:custGeom>
              <a:avLst/>
              <a:gdLst>
                <a:gd name="T0" fmla="*/ 118 w 127"/>
                <a:gd name="T1" fmla="*/ 8 h 125"/>
                <a:gd name="T2" fmla="*/ 98 w 127"/>
                <a:gd name="T3" fmla="*/ 0 h 125"/>
                <a:gd name="T4" fmla="*/ 79 w 127"/>
                <a:gd name="T5" fmla="*/ 8 h 125"/>
                <a:gd name="T6" fmla="*/ 70 w 127"/>
                <a:gd name="T7" fmla="*/ 28 h 125"/>
                <a:gd name="T8" fmla="*/ 76 w 127"/>
                <a:gd name="T9" fmla="*/ 44 h 125"/>
                <a:gd name="T10" fmla="*/ 60 w 127"/>
                <a:gd name="T11" fmla="*/ 61 h 125"/>
                <a:gd name="T12" fmla="*/ 50 w 127"/>
                <a:gd name="T13" fmla="*/ 51 h 125"/>
                <a:gd name="T14" fmla="*/ 25 w 127"/>
                <a:gd name="T15" fmla="*/ 40 h 125"/>
                <a:gd name="T16" fmla="*/ 8 w 127"/>
                <a:gd name="T17" fmla="*/ 47 h 125"/>
                <a:gd name="T18" fmla="*/ 1 w 127"/>
                <a:gd name="T19" fmla="*/ 66 h 125"/>
                <a:gd name="T20" fmla="*/ 23 w 127"/>
                <a:gd name="T21" fmla="*/ 79 h 125"/>
                <a:gd name="T22" fmla="*/ 47 w 127"/>
                <a:gd name="T23" fmla="*/ 103 h 125"/>
                <a:gd name="T24" fmla="*/ 60 w 127"/>
                <a:gd name="T25" fmla="*/ 125 h 125"/>
                <a:gd name="T26" fmla="*/ 61 w 127"/>
                <a:gd name="T27" fmla="*/ 125 h 125"/>
                <a:gd name="T28" fmla="*/ 79 w 127"/>
                <a:gd name="T29" fmla="*/ 119 h 125"/>
                <a:gd name="T30" fmla="*/ 86 w 127"/>
                <a:gd name="T31" fmla="*/ 98 h 125"/>
                <a:gd name="T32" fmla="*/ 75 w 127"/>
                <a:gd name="T33" fmla="*/ 76 h 125"/>
                <a:gd name="T34" fmla="*/ 65 w 127"/>
                <a:gd name="T35" fmla="*/ 66 h 125"/>
                <a:gd name="T36" fmla="*/ 84 w 127"/>
                <a:gd name="T37" fmla="*/ 47 h 125"/>
                <a:gd name="T38" fmla="*/ 84 w 127"/>
                <a:gd name="T39" fmla="*/ 42 h 125"/>
                <a:gd name="T40" fmla="*/ 78 w 127"/>
                <a:gd name="T41" fmla="*/ 28 h 125"/>
                <a:gd name="T42" fmla="*/ 84 w 127"/>
                <a:gd name="T43" fmla="*/ 13 h 125"/>
                <a:gd name="T44" fmla="*/ 98 w 127"/>
                <a:gd name="T45" fmla="*/ 8 h 125"/>
                <a:gd name="T46" fmla="*/ 113 w 127"/>
                <a:gd name="T47" fmla="*/ 13 h 125"/>
                <a:gd name="T48" fmla="*/ 119 w 127"/>
                <a:gd name="T49" fmla="*/ 28 h 125"/>
                <a:gd name="T50" fmla="*/ 113 w 127"/>
                <a:gd name="T51" fmla="*/ 42 h 125"/>
                <a:gd name="T52" fmla="*/ 113 w 127"/>
                <a:gd name="T53" fmla="*/ 47 h 125"/>
                <a:gd name="T54" fmla="*/ 115 w 127"/>
                <a:gd name="T55" fmla="*/ 49 h 125"/>
                <a:gd name="T56" fmla="*/ 118 w 127"/>
                <a:gd name="T57" fmla="*/ 47 h 125"/>
                <a:gd name="T58" fmla="*/ 127 w 127"/>
                <a:gd name="T59" fmla="*/ 28 h 125"/>
                <a:gd name="T60" fmla="*/ 118 w 127"/>
                <a:gd name="T61"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7" h="125">
                  <a:moveTo>
                    <a:pt x="118" y="8"/>
                  </a:moveTo>
                  <a:cubicBezTo>
                    <a:pt x="113" y="3"/>
                    <a:pt x="106" y="0"/>
                    <a:pt x="98" y="0"/>
                  </a:cubicBezTo>
                  <a:cubicBezTo>
                    <a:pt x="91" y="0"/>
                    <a:pt x="84" y="3"/>
                    <a:pt x="79" y="8"/>
                  </a:cubicBezTo>
                  <a:cubicBezTo>
                    <a:pt x="73" y="13"/>
                    <a:pt x="70" y="20"/>
                    <a:pt x="70" y="28"/>
                  </a:cubicBezTo>
                  <a:cubicBezTo>
                    <a:pt x="70" y="34"/>
                    <a:pt x="72" y="40"/>
                    <a:pt x="76" y="44"/>
                  </a:cubicBezTo>
                  <a:cubicBezTo>
                    <a:pt x="60" y="61"/>
                    <a:pt x="60" y="61"/>
                    <a:pt x="60" y="61"/>
                  </a:cubicBezTo>
                  <a:cubicBezTo>
                    <a:pt x="50" y="51"/>
                    <a:pt x="50" y="51"/>
                    <a:pt x="50" y="51"/>
                  </a:cubicBezTo>
                  <a:cubicBezTo>
                    <a:pt x="43" y="44"/>
                    <a:pt x="34" y="40"/>
                    <a:pt x="25" y="40"/>
                  </a:cubicBezTo>
                  <a:cubicBezTo>
                    <a:pt x="18" y="40"/>
                    <a:pt x="12" y="43"/>
                    <a:pt x="8" y="47"/>
                  </a:cubicBezTo>
                  <a:cubicBezTo>
                    <a:pt x="3" y="52"/>
                    <a:pt x="0" y="59"/>
                    <a:pt x="1" y="66"/>
                  </a:cubicBezTo>
                  <a:cubicBezTo>
                    <a:pt x="9" y="68"/>
                    <a:pt x="17" y="72"/>
                    <a:pt x="23" y="79"/>
                  </a:cubicBezTo>
                  <a:cubicBezTo>
                    <a:pt x="47" y="103"/>
                    <a:pt x="47" y="103"/>
                    <a:pt x="47" y="103"/>
                  </a:cubicBezTo>
                  <a:cubicBezTo>
                    <a:pt x="54" y="109"/>
                    <a:pt x="58" y="117"/>
                    <a:pt x="60" y="125"/>
                  </a:cubicBezTo>
                  <a:cubicBezTo>
                    <a:pt x="60" y="125"/>
                    <a:pt x="61" y="125"/>
                    <a:pt x="61" y="125"/>
                  </a:cubicBezTo>
                  <a:cubicBezTo>
                    <a:pt x="68" y="125"/>
                    <a:pt x="74" y="123"/>
                    <a:pt x="79" y="119"/>
                  </a:cubicBezTo>
                  <a:cubicBezTo>
                    <a:pt x="84" y="113"/>
                    <a:pt x="87" y="106"/>
                    <a:pt x="86" y="98"/>
                  </a:cubicBezTo>
                  <a:cubicBezTo>
                    <a:pt x="85" y="90"/>
                    <a:pt x="81" y="82"/>
                    <a:pt x="75" y="76"/>
                  </a:cubicBezTo>
                  <a:cubicBezTo>
                    <a:pt x="65" y="66"/>
                    <a:pt x="65" y="66"/>
                    <a:pt x="65" y="66"/>
                  </a:cubicBezTo>
                  <a:cubicBezTo>
                    <a:pt x="84" y="47"/>
                    <a:pt x="84" y="47"/>
                    <a:pt x="84" y="47"/>
                  </a:cubicBezTo>
                  <a:cubicBezTo>
                    <a:pt x="86" y="46"/>
                    <a:pt x="86" y="43"/>
                    <a:pt x="84" y="42"/>
                  </a:cubicBezTo>
                  <a:cubicBezTo>
                    <a:pt x="80" y="38"/>
                    <a:pt x="78" y="33"/>
                    <a:pt x="78" y="28"/>
                  </a:cubicBezTo>
                  <a:cubicBezTo>
                    <a:pt x="78" y="22"/>
                    <a:pt x="80" y="17"/>
                    <a:pt x="84" y="13"/>
                  </a:cubicBezTo>
                  <a:cubicBezTo>
                    <a:pt x="88" y="10"/>
                    <a:pt x="93" y="8"/>
                    <a:pt x="98" y="8"/>
                  </a:cubicBezTo>
                  <a:cubicBezTo>
                    <a:pt x="104" y="8"/>
                    <a:pt x="109" y="10"/>
                    <a:pt x="113" y="13"/>
                  </a:cubicBezTo>
                  <a:cubicBezTo>
                    <a:pt x="116" y="17"/>
                    <a:pt x="119" y="22"/>
                    <a:pt x="119" y="28"/>
                  </a:cubicBezTo>
                  <a:cubicBezTo>
                    <a:pt x="119" y="33"/>
                    <a:pt x="116" y="38"/>
                    <a:pt x="113" y="42"/>
                  </a:cubicBezTo>
                  <a:cubicBezTo>
                    <a:pt x="111" y="43"/>
                    <a:pt x="111" y="46"/>
                    <a:pt x="113" y="47"/>
                  </a:cubicBezTo>
                  <a:cubicBezTo>
                    <a:pt x="113" y="48"/>
                    <a:pt x="114" y="49"/>
                    <a:pt x="115" y="49"/>
                  </a:cubicBezTo>
                  <a:cubicBezTo>
                    <a:pt x="116" y="49"/>
                    <a:pt x="118" y="48"/>
                    <a:pt x="118" y="47"/>
                  </a:cubicBezTo>
                  <a:cubicBezTo>
                    <a:pt x="124" y="42"/>
                    <a:pt x="127" y="35"/>
                    <a:pt x="127" y="28"/>
                  </a:cubicBezTo>
                  <a:cubicBezTo>
                    <a:pt x="127" y="20"/>
                    <a:pt x="124" y="13"/>
                    <a:pt x="11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4" name="Freeform 104"/>
            <p:cNvSpPr/>
            <p:nvPr/>
          </p:nvSpPr>
          <p:spPr bwMode="auto">
            <a:xfrm>
              <a:off x="1233" y="2952"/>
              <a:ext cx="162" cy="156"/>
            </a:xfrm>
            <a:custGeom>
              <a:avLst/>
              <a:gdLst>
                <a:gd name="T0" fmla="*/ 66 w 89"/>
                <a:gd name="T1" fmla="*/ 47 h 86"/>
                <a:gd name="T2" fmla="*/ 42 w 89"/>
                <a:gd name="T3" fmla="*/ 23 h 86"/>
                <a:gd name="T4" fmla="*/ 30 w 89"/>
                <a:gd name="T5" fmla="*/ 0 h 86"/>
                <a:gd name="T6" fmla="*/ 28 w 89"/>
                <a:gd name="T7" fmla="*/ 0 h 86"/>
                <a:gd name="T8" fmla="*/ 10 w 89"/>
                <a:gd name="T9" fmla="*/ 7 h 86"/>
                <a:gd name="T10" fmla="*/ 15 w 89"/>
                <a:gd name="T11" fmla="*/ 50 h 86"/>
                <a:gd name="T12" fmla="*/ 24 w 89"/>
                <a:gd name="T13" fmla="*/ 60 h 86"/>
                <a:gd name="T14" fmla="*/ 5 w 89"/>
                <a:gd name="T15" fmla="*/ 78 h 86"/>
                <a:gd name="T16" fmla="*/ 5 w 89"/>
                <a:gd name="T17" fmla="*/ 84 h 86"/>
                <a:gd name="T18" fmla="*/ 8 w 89"/>
                <a:gd name="T19" fmla="*/ 85 h 86"/>
                <a:gd name="T20" fmla="*/ 11 w 89"/>
                <a:gd name="T21" fmla="*/ 84 h 86"/>
                <a:gd name="T22" fmla="*/ 30 w 89"/>
                <a:gd name="T23" fmla="*/ 65 h 86"/>
                <a:gd name="T24" fmla="*/ 39 w 89"/>
                <a:gd name="T25" fmla="*/ 74 h 86"/>
                <a:gd name="T26" fmla="*/ 64 w 89"/>
                <a:gd name="T27" fmla="*/ 86 h 86"/>
                <a:gd name="T28" fmla="*/ 82 w 89"/>
                <a:gd name="T29" fmla="*/ 79 h 86"/>
                <a:gd name="T30" fmla="*/ 89 w 89"/>
                <a:gd name="T31" fmla="*/ 60 h 86"/>
                <a:gd name="T32" fmla="*/ 66 w 89"/>
                <a:gd name="T33" fmla="*/ 4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86">
                  <a:moveTo>
                    <a:pt x="66" y="47"/>
                  </a:moveTo>
                  <a:cubicBezTo>
                    <a:pt x="42" y="23"/>
                    <a:pt x="42" y="23"/>
                    <a:pt x="42" y="23"/>
                  </a:cubicBezTo>
                  <a:cubicBezTo>
                    <a:pt x="36" y="16"/>
                    <a:pt x="31" y="8"/>
                    <a:pt x="30" y="0"/>
                  </a:cubicBezTo>
                  <a:cubicBezTo>
                    <a:pt x="29" y="0"/>
                    <a:pt x="29" y="0"/>
                    <a:pt x="28" y="0"/>
                  </a:cubicBezTo>
                  <a:cubicBezTo>
                    <a:pt x="21" y="0"/>
                    <a:pt x="15" y="3"/>
                    <a:pt x="10" y="7"/>
                  </a:cubicBezTo>
                  <a:cubicBezTo>
                    <a:pt x="0" y="18"/>
                    <a:pt x="2" y="37"/>
                    <a:pt x="15" y="50"/>
                  </a:cubicBezTo>
                  <a:cubicBezTo>
                    <a:pt x="24" y="60"/>
                    <a:pt x="24" y="60"/>
                    <a:pt x="24" y="60"/>
                  </a:cubicBezTo>
                  <a:cubicBezTo>
                    <a:pt x="5" y="78"/>
                    <a:pt x="5" y="78"/>
                    <a:pt x="5" y="78"/>
                  </a:cubicBezTo>
                  <a:cubicBezTo>
                    <a:pt x="4" y="80"/>
                    <a:pt x="4" y="82"/>
                    <a:pt x="5" y="84"/>
                  </a:cubicBezTo>
                  <a:cubicBezTo>
                    <a:pt x="6" y="85"/>
                    <a:pt x="7" y="85"/>
                    <a:pt x="8" y="85"/>
                  </a:cubicBezTo>
                  <a:cubicBezTo>
                    <a:pt x="9" y="85"/>
                    <a:pt x="10" y="85"/>
                    <a:pt x="11" y="84"/>
                  </a:cubicBezTo>
                  <a:cubicBezTo>
                    <a:pt x="30" y="65"/>
                    <a:pt x="30" y="65"/>
                    <a:pt x="30" y="65"/>
                  </a:cubicBezTo>
                  <a:cubicBezTo>
                    <a:pt x="39" y="74"/>
                    <a:pt x="39" y="74"/>
                    <a:pt x="39" y="74"/>
                  </a:cubicBezTo>
                  <a:cubicBezTo>
                    <a:pt x="46" y="82"/>
                    <a:pt x="55" y="86"/>
                    <a:pt x="64" y="86"/>
                  </a:cubicBezTo>
                  <a:cubicBezTo>
                    <a:pt x="71" y="86"/>
                    <a:pt x="77" y="83"/>
                    <a:pt x="82" y="79"/>
                  </a:cubicBezTo>
                  <a:cubicBezTo>
                    <a:pt x="87" y="74"/>
                    <a:pt x="89" y="67"/>
                    <a:pt x="89" y="60"/>
                  </a:cubicBezTo>
                  <a:cubicBezTo>
                    <a:pt x="80" y="58"/>
                    <a:pt x="73" y="53"/>
                    <a:pt x="6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5" name="Freeform 105"/>
            <p:cNvSpPr>
              <a:spLocks noEditPoints="1"/>
            </p:cNvSpPr>
            <p:nvPr/>
          </p:nvSpPr>
          <p:spPr bwMode="auto">
            <a:xfrm>
              <a:off x="3523" y="2803"/>
              <a:ext cx="348" cy="200"/>
            </a:xfrm>
            <a:custGeom>
              <a:avLst/>
              <a:gdLst>
                <a:gd name="T0" fmla="*/ 17 w 192"/>
                <a:gd name="T1" fmla="*/ 35 h 110"/>
                <a:gd name="T2" fmla="*/ 21 w 192"/>
                <a:gd name="T3" fmla="*/ 35 h 110"/>
                <a:gd name="T4" fmla="*/ 62 w 192"/>
                <a:gd name="T5" fmla="*/ 46 h 110"/>
                <a:gd name="T6" fmla="*/ 79 w 192"/>
                <a:gd name="T7" fmla="*/ 66 h 110"/>
                <a:gd name="T8" fmla="*/ 113 w 192"/>
                <a:gd name="T9" fmla="*/ 102 h 110"/>
                <a:gd name="T10" fmla="*/ 145 w 192"/>
                <a:gd name="T11" fmla="*/ 110 h 110"/>
                <a:gd name="T12" fmla="*/ 180 w 192"/>
                <a:gd name="T13" fmla="*/ 96 h 110"/>
                <a:gd name="T14" fmla="*/ 181 w 192"/>
                <a:gd name="T15" fmla="*/ 94 h 110"/>
                <a:gd name="T16" fmla="*/ 181 w 192"/>
                <a:gd name="T17" fmla="*/ 94 h 110"/>
                <a:gd name="T18" fmla="*/ 191 w 192"/>
                <a:gd name="T19" fmla="*/ 82 h 110"/>
                <a:gd name="T20" fmla="*/ 192 w 192"/>
                <a:gd name="T21" fmla="*/ 81 h 110"/>
                <a:gd name="T22" fmla="*/ 189 w 192"/>
                <a:gd name="T23" fmla="*/ 62 h 110"/>
                <a:gd name="T24" fmla="*/ 149 w 192"/>
                <a:gd name="T25" fmla="*/ 26 h 110"/>
                <a:gd name="T26" fmla="*/ 119 w 192"/>
                <a:gd name="T27" fmla="*/ 22 h 110"/>
                <a:gd name="T28" fmla="*/ 108 w 192"/>
                <a:gd name="T29" fmla="*/ 22 h 110"/>
                <a:gd name="T30" fmla="*/ 107 w 192"/>
                <a:gd name="T31" fmla="*/ 22 h 110"/>
                <a:gd name="T32" fmla="*/ 99 w 192"/>
                <a:gd name="T33" fmla="*/ 22 h 110"/>
                <a:gd name="T34" fmla="*/ 92 w 192"/>
                <a:gd name="T35" fmla="*/ 22 h 110"/>
                <a:gd name="T36" fmla="*/ 81 w 192"/>
                <a:gd name="T37" fmla="*/ 17 h 110"/>
                <a:gd name="T38" fmla="*/ 27 w 192"/>
                <a:gd name="T39" fmla="*/ 0 h 110"/>
                <a:gd name="T40" fmla="*/ 9 w 192"/>
                <a:gd name="T41" fmla="*/ 6 h 110"/>
                <a:gd name="T42" fmla="*/ 0 w 192"/>
                <a:gd name="T43" fmla="*/ 24 h 110"/>
                <a:gd name="T44" fmla="*/ 0 w 192"/>
                <a:gd name="T45" fmla="*/ 25 h 110"/>
                <a:gd name="T46" fmla="*/ 17 w 192"/>
                <a:gd name="T47" fmla="*/ 35 h 110"/>
                <a:gd name="T48" fmla="*/ 119 w 192"/>
                <a:gd name="T49" fmla="*/ 62 h 110"/>
                <a:gd name="T50" fmla="*/ 120 w 192"/>
                <a:gd name="T51" fmla="*/ 61 h 110"/>
                <a:gd name="T52" fmla="*/ 126 w 192"/>
                <a:gd name="T53" fmla="*/ 54 h 110"/>
                <a:gd name="T54" fmla="*/ 138 w 192"/>
                <a:gd name="T55" fmla="*/ 52 h 110"/>
                <a:gd name="T56" fmla="*/ 150 w 192"/>
                <a:gd name="T57" fmla="*/ 57 h 110"/>
                <a:gd name="T58" fmla="*/ 160 w 192"/>
                <a:gd name="T59" fmla="*/ 69 h 110"/>
                <a:gd name="T60" fmla="*/ 155 w 192"/>
                <a:gd name="T61" fmla="*/ 82 h 110"/>
                <a:gd name="T62" fmla="*/ 141 w 192"/>
                <a:gd name="T63" fmla="*/ 85 h 110"/>
                <a:gd name="T64" fmla="*/ 129 w 192"/>
                <a:gd name="T65" fmla="*/ 83 h 110"/>
                <a:gd name="T66" fmla="*/ 126 w 192"/>
                <a:gd name="T67" fmla="*/ 78 h 110"/>
                <a:gd name="T68" fmla="*/ 118 w 192"/>
                <a:gd name="T69" fmla="*/ 74 h 110"/>
                <a:gd name="T70" fmla="*/ 119 w 192"/>
                <a:gd name="T71"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10">
                  <a:moveTo>
                    <a:pt x="17" y="35"/>
                  </a:moveTo>
                  <a:cubicBezTo>
                    <a:pt x="21" y="35"/>
                    <a:pt x="21" y="35"/>
                    <a:pt x="21" y="35"/>
                  </a:cubicBezTo>
                  <a:cubicBezTo>
                    <a:pt x="34" y="35"/>
                    <a:pt x="47" y="39"/>
                    <a:pt x="62" y="46"/>
                  </a:cubicBezTo>
                  <a:cubicBezTo>
                    <a:pt x="72" y="52"/>
                    <a:pt x="75" y="58"/>
                    <a:pt x="79" y="66"/>
                  </a:cubicBezTo>
                  <a:cubicBezTo>
                    <a:pt x="84" y="77"/>
                    <a:pt x="90" y="89"/>
                    <a:pt x="113" y="102"/>
                  </a:cubicBezTo>
                  <a:cubicBezTo>
                    <a:pt x="124" y="107"/>
                    <a:pt x="134" y="110"/>
                    <a:pt x="145" y="110"/>
                  </a:cubicBezTo>
                  <a:cubicBezTo>
                    <a:pt x="166" y="110"/>
                    <a:pt x="179" y="97"/>
                    <a:pt x="180" y="96"/>
                  </a:cubicBezTo>
                  <a:cubicBezTo>
                    <a:pt x="181" y="94"/>
                    <a:pt x="181" y="94"/>
                    <a:pt x="181" y="94"/>
                  </a:cubicBezTo>
                  <a:cubicBezTo>
                    <a:pt x="181" y="94"/>
                    <a:pt x="181" y="94"/>
                    <a:pt x="181" y="94"/>
                  </a:cubicBezTo>
                  <a:cubicBezTo>
                    <a:pt x="185" y="90"/>
                    <a:pt x="190" y="83"/>
                    <a:pt x="191" y="82"/>
                  </a:cubicBezTo>
                  <a:cubicBezTo>
                    <a:pt x="192" y="81"/>
                    <a:pt x="192" y="81"/>
                    <a:pt x="192" y="81"/>
                  </a:cubicBezTo>
                  <a:cubicBezTo>
                    <a:pt x="192" y="74"/>
                    <a:pt x="191" y="68"/>
                    <a:pt x="189" y="62"/>
                  </a:cubicBezTo>
                  <a:cubicBezTo>
                    <a:pt x="181" y="40"/>
                    <a:pt x="159" y="30"/>
                    <a:pt x="149" y="26"/>
                  </a:cubicBezTo>
                  <a:cubicBezTo>
                    <a:pt x="143" y="23"/>
                    <a:pt x="134" y="22"/>
                    <a:pt x="119" y="22"/>
                  </a:cubicBezTo>
                  <a:cubicBezTo>
                    <a:pt x="116" y="22"/>
                    <a:pt x="112" y="22"/>
                    <a:pt x="108" y="22"/>
                  </a:cubicBezTo>
                  <a:cubicBezTo>
                    <a:pt x="107" y="22"/>
                    <a:pt x="107" y="22"/>
                    <a:pt x="107" y="22"/>
                  </a:cubicBezTo>
                  <a:cubicBezTo>
                    <a:pt x="104" y="22"/>
                    <a:pt x="102" y="22"/>
                    <a:pt x="99" y="22"/>
                  </a:cubicBezTo>
                  <a:cubicBezTo>
                    <a:pt x="94" y="22"/>
                    <a:pt x="92" y="22"/>
                    <a:pt x="92" y="22"/>
                  </a:cubicBezTo>
                  <a:cubicBezTo>
                    <a:pt x="91" y="21"/>
                    <a:pt x="85" y="19"/>
                    <a:pt x="81" y="17"/>
                  </a:cubicBezTo>
                  <a:cubicBezTo>
                    <a:pt x="65" y="10"/>
                    <a:pt x="43" y="0"/>
                    <a:pt x="27" y="0"/>
                  </a:cubicBezTo>
                  <a:cubicBezTo>
                    <a:pt x="20" y="0"/>
                    <a:pt x="14" y="2"/>
                    <a:pt x="9" y="6"/>
                  </a:cubicBezTo>
                  <a:cubicBezTo>
                    <a:pt x="3" y="10"/>
                    <a:pt x="0" y="16"/>
                    <a:pt x="0" y="24"/>
                  </a:cubicBezTo>
                  <a:cubicBezTo>
                    <a:pt x="0" y="24"/>
                    <a:pt x="0" y="25"/>
                    <a:pt x="0" y="25"/>
                  </a:cubicBezTo>
                  <a:cubicBezTo>
                    <a:pt x="3" y="30"/>
                    <a:pt x="12" y="35"/>
                    <a:pt x="17" y="35"/>
                  </a:cubicBezTo>
                  <a:close/>
                  <a:moveTo>
                    <a:pt x="119" y="62"/>
                  </a:moveTo>
                  <a:cubicBezTo>
                    <a:pt x="120" y="61"/>
                    <a:pt x="120" y="61"/>
                    <a:pt x="120" y="61"/>
                  </a:cubicBezTo>
                  <a:cubicBezTo>
                    <a:pt x="122" y="59"/>
                    <a:pt x="124" y="56"/>
                    <a:pt x="126" y="54"/>
                  </a:cubicBezTo>
                  <a:cubicBezTo>
                    <a:pt x="130" y="50"/>
                    <a:pt x="132" y="49"/>
                    <a:pt x="138" y="52"/>
                  </a:cubicBezTo>
                  <a:cubicBezTo>
                    <a:pt x="142" y="54"/>
                    <a:pt x="146" y="56"/>
                    <a:pt x="150" y="57"/>
                  </a:cubicBezTo>
                  <a:cubicBezTo>
                    <a:pt x="157" y="59"/>
                    <a:pt x="160" y="61"/>
                    <a:pt x="160" y="69"/>
                  </a:cubicBezTo>
                  <a:cubicBezTo>
                    <a:pt x="160" y="73"/>
                    <a:pt x="159" y="79"/>
                    <a:pt x="155" y="82"/>
                  </a:cubicBezTo>
                  <a:cubicBezTo>
                    <a:pt x="151" y="84"/>
                    <a:pt x="145" y="84"/>
                    <a:pt x="141" y="85"/>
                  </a:cubicBezTo>
                  <a:cubicBezTo>
                    <a:pt x="136" y="87"/>
                    <a:pt x="133" y="89"/>
                    <a:pt x="129" y="83"/>
                  </a:cubicBezTo>
                  <a:cubicBezTo>
                    <a:pt x="128" y="82"/>
                    <a:pt x="127" y="79"/>
                    <a:pt x="126" y="78"/>
                  </a:cubicBezTo>
                  <a:cubicBezTo>
                    <a:pt x="124" y="76"/>
                    <a:pt x="120" y="76"/>
                    <a:pt x="118" y="74"/>
                  </a:cubicBezTo>
                  <a:cubicBezTo>
                    <a:pt x="115" y="71"/>
                    <a:pt x="115" y="65"/>
                    <a:pt x="119"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6" name="Freeform 106"/>
            <p:cNvSpPr/>
            <p:nvPr/>
          </p:nvSpPr>
          <p:spPr bwMode="auto">
            <a:xfrm>
              <a:off x="3523" y="2870"/>
              <a:ext cx="348" cy="193"/>
            </a:xfrm>
            <a:custGeom>
              <a:avLst/>
              <a:gdLst>
                <a:gd name="T0" fmla="*/ 188 w 192"/>
                <a:gd name="T1" fmla="*/ 62 h 106"/>
                <a:gd name="T2" fmla="*/ 187 w 192"/>
                <a:gd name="T3" fmla="*/ 63 h 106"/>
                <a:gd name="T4" fmla="*/ 187 w 192"/>
                <a:gd name="T5" fmla="*/ 63 h 106"/>
                <a:gd name="T6" fmla="*/ 145 w 192"/>
                <a:gd name="T7" fmla="*/ 81 h 106"/>
                <a:gd name="T8" fmla="*/ 108 w 192"/>
                <a:gd name="T9" fmla="*/ 72 h 106"/>
                <a:gd name="T10" fmla="*/ 71 w 192"/>
                <a:gd name="T11" fmla="*/ 32 h 106"/>
                <a:gd name="T12" fmla="*/ 58 w 192"/>
                <a:gd name="T13" fmla="*/ 16 h 106"/>
                <a:gd name="T14" fmla="*/ 21 w 192"/>
                <a:gd name="T15" fmla="*/ 6 h 106"/>
                <a:gd name="T16" fmla="*/ 17 w 192"/>
                <a:gd name="T17" fmla="*/ 6 h 106"/>
                <a:gd name="T18" fmla="*/ 0 w 192"/>
                <a:gd name="T19" fmla="*/ 0 h 106"/>
                <a:gd name="T20" fmla="*/ 0 w 192"/>
                <a:gd name="T21" fmla="*/ 3 h 106"/>
                <a:gd name="T22" fmla="*/ 25 w 192"/>
                <a:gd name="T23" fmla="*/ 31 h 106"/>
                <a:gd name="T24" fmla="*/ 28 w 192"/>
                <a:gd name="T25" fmla="*/ 31 h 106"/>
                <a:gd name="T26" fmla="*/ 59 w 192"/>
                <a:gd name="T27" fmla="*/ 40 h 106"/>
                <a:gd name="T28" fmla="*/ 69 w 192"/>
                <a:gd name="T29" fmla="*/ 54 h 106"/>
                <a:gd name="T30" fmla="*/ 105 w 192"/>
                <a:gd name="T31" fmla="*/ 96 h 106"/>
                <a:gd name="T32" fmla="*/ 141 w 192"/>
                <a:gd name="T33" fmla="*/ 106 h 106"/>
                <a:gd name="T34" fmla="*/ 184 w 192"/>
                <a:gd name="T35" fmla="*/ 86 h 106"/>
                <a:gd name="T36" fmla="*/ 185 w 192"/>
                <a:gd name="T37" fmla="*/ 85 h 106"/>
                <a:gd name="T38" fmla="*/ 186 w 192"/>
                <a:gd name="T39" fmla="*/ 84 h 106"/>
                <a:gd name="T40" fmla="*/ 186 w 192"/>
                <a:gd name="T41" fmla="*/ 83 h 106"/>
                <a:gd name="T42" fmla="*/ 192 w 192"/>
                <a:gd name="T43" fmla="*/ 57 h 106"/>
                <a:gd name="T44" fmla="*/ 188 w 192"/>
                <a:gd name="T45" fmla="*/ 6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2" h="106">
                  <a:moveTo>
                    <a:pt x="188" y="62"/>
                  </a:moveTo>
                  <a:cubicBezTo>
                    <a:pt x="187" y="63"/>
                    <a:pt x="187" y="63"/>
                    <a:pt x="187" y="63"/>
                  </a:cubicBezTo>
                  <a:cubicBezTo>
                    <a:pt x="187" y="63"/>
                    <a:pt x="187" y="63"/>
                    <a:pt x="187" y="63"/>
                  </a:cubicBezTo>
                  <a:cubicBezTo>
                    <a:pt x="187" y="64"/>
                    <a:pt x="172" y="81"/>
                    <a:pt x="145" y="81"/>
                  </a:cubicBezTo>
                  <a:cubicBezTo>
                    <a:pt x="133" y="81"/>
                    <a:pt x="121" y="78"/>
                    <a:pt x="108" y="72"/>
                  </a:cubicBezTo>
                  <a:cubicBezTo>
                    <a:pt x="83" y="58"/>
                    <a:pt x="76" y="43"/>
                    <a:pt x="71" y="32"/>
                  </a:cubicBezTo>
                  <a:cubicBezTo>
                    <a:pt x="67" y="25"/>
                    <a:pt x="65" y="20"/>
                    <a:pt x="58" y="16"/>
                  </a:cubicBezTo>
                  <a:cubicBezTo>
                    <a:pt x="44" y="10"/>
                    <a:pt x="32" y="6"/>
                    <a:pt x="21" y="6"/>
                  </a:cubicBezTo>
                  <a:cubicBezTo>
                    <a:pt x="17" y="6"/>
                    <a:pt x="17" y="6"/>
                    <a:pt x="17" y="6"/>
                  </a:cubicBezTo>
                  <a:cubicBezTo>
                    <a:pt x="12" y="6"/>
                    <a:pt x="6" y="4"/>
                    <a:pt x="0" y="0"/>
                  </a:cubicBezTo>
                  <a:cubicBezTo>
                    <a:pt x="0" y="1"/>
                    <a:pt x="0" y="2"/>
                    <a:pt x="0" y="3"/>
                  </a:cubicBezTo>
                  <a:cubicBezTo>
                    <a:pt x="0" y="16"/>
                    <a:pt x="11" y="31"/>
                    <a:pt x="25" y="31"/>
                  </a:cubicBezTo>
                  <a:cubicBezTo>
                    <a:pt x="28" y="31"/>
                    <a:pt x="28" y="31"/>
                    <a:pt x="28" y="31"/>
                  </a:cubicBezTo>
                  <a:cubicBezTo>
                    <a:pt x="37" y="31"/>
                    <a:pt x="48" y="34"/>
                    <a:pt x="59" y="40"/>
                  </a:cubicBezTo>
                  <a:cubicBezTo>
                    <a:pt x="64" y="43"/>
                    <a:pt x="65" y="47"/>
                    <a:pt x="69" y="54"/>
                  </a:cubicBezTo>
                  <a:cubicBezTo>
                    <a:pt x="74" y="65"/>
                    <a:pt x="80" y="81"/>
                    <a:pt x="105" y="96"/>
                  </a:cubicBezTo>
                  <a:cubicBezTo>
                    <a:pt x="117" y="103"/>
                    <a:pt x="129" y="106"/>
                    <a:pt x="141" y="106"/>
                  </a:cubicBezTo>
                  <a:cubicBezTo>
                    <a:pt x="168" y="106"/>
                    <a:pt x="183" y="88"/>
                    <a:pt x="184" y="86"/>
                  </a:cubicBezTo>
                  <a:cubicBezTo>
                    <a:pt x="185" y="85"/>
                    <a:pt x="185" y="85"/>
                    <a:pt x="185" y="85"/>
                  </a:cubicBezTo>
                  <a:cubicBezTo>
                    <a:pt x="185" y="84"/>
                    <a:pt x="186" y="84"/>
                    <a:pt x="186" y="84"/>
                  </a:cubicBezTo>
                  <a:cubicBezTo>
                    <a:pt x="186" y="83"/>
                    <a:pt x="186" y="83"/>
                    <a:pt x="186" y="83"/>
                  </a:cubicBezTo>
                  <a:cubicBezTo>
                    <a:pt x="190" y="74"/>
                    <a:pt x="192" y="65"/>
                    <a:pt x="192" y="57"/>
                  </a:cubicBezTo>
                  <a:cubicBezTo>
                    <a:pt x="191" y="59"/>
                    <a:pt x="189" y="61"/>
                    <a:pt x="188"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7" name="Freeform 107"/>
            <p:cNvSpPr>
              <a:spLocks noEditPoints="1"/>
            </p:cNvSpPr>
            <p:nvPr/>
          </p:nvSpPr>
          <p:spPr bwMode="auto">
            <a:xfrm>
              <a:off x="6568" y="2759"/>
              <a:ext cx="350" cy="349"/>
            </a:xfrm>
            <a:custGeom>
              <a:avLst/>
              <a:gdLst>
                <a:gd name="T0" fmla="*/ 167 w 193"/>
                <a:gd name="T1" fmla="*/ 66 h 192"/>
                <a:gd name="T2" fmla="*/ 126 w 193"/>
                <a:gd name="T3" fmla="*/ 25 h 192"/>
                <a:gd name="T4" fmla="*/ 67 w 193"/>
                <a:gd name="T5" fmla="*/ 25 h 192"/>
                <a:gd name="T6" fmla="*/ 26 w 193"/>
                <a:gd name="T7" fmla="*/ 66 h 192"/>
                <a:gd name="T8" fmla="*/ 26 w 193"/>
                <a:gd name="T9" fmla="*/ 125 h 192"/>
                <a:gd name="T10" fmla="*/ 67 w 193"/>
                <a:gd name="T11" fmla="*/ 167 h 192"/>
                <a:gd name="T12" fmla="*/ 126 w 193"/>
                <a:gd name="T13" fmla="*/ 167 h 192"/>
                <a:gd name="T14" fmla="*/ 167 w 193"/>
                <a:gd name="T15" fmla="*/ 125 h 192"/>
                <a:gd name="T16" fmla="*/ 45 w 193"/>
                <a:gd name="T17" fmla="*/ 96 h 192"/>
                <a:gd name="T18" fmla="*/ 59 w 193"/>
                <a:gd name="T19" fmla="*/ 91 h 192"/>
                <a:gd name="T20" fmla="*/ 59 w 193"/>
                <a:gd name="T21" fmla="*/ 100 h 192"/>
                <a:gd name="T22" fmla="*/ 45 w 193"/>
                <a:gd name="T23" fmla="*/ 96 h 192"/>
                <a:gd name="T24" fmla="*/ 66 w 193"/>
                <a:gd name="T25" fmla="*/ 132 h 192"/>
                <a:gd name="T26" fmla="*/ 60 w 193"/>
                <a:gd name="T27" fmla="*/ 132 h 192"/>
                <a:gd name="T28" fmla="*/ 67 w 193"/>
                <a:gd name="T29" fmla="*/ 119 h 192"/>
                <a:gd name="T30" fmla="*/ 73 w 193"/>
                <a:gd name="T31" fmla="*/ 125 h 192"/>
                <a:gd name="T32" fmla="*/ 70 w 193"/>
                <a:gd name="T33" fmla="*/ 73 h 192"/>
                <a:gd name="T34" fmla="*/ 60 w 193"/>
                <a:gd name="T35" fmla="*/ 65 h 192"/>
                <a:gd name="T36" fmla="*/ 66 w 193"/>
                <a:gd name="T37" fmla="*/ 60 h 192"/>
                <a:gd name="T38" fmla="*/ 73 w 193"/>
                <a:gd name="T39" fmla="*/ 72 h 192"/>
                <a:gd name="T40" fmla="*/ 97 w 193"/>
                <a:gd name="T41" fmla="*/ 45 h 192"/>
                <a:gd name="T42" fmla="*/ 101 w 193"/>
                <a:gd name="T43" fmla="*/ 58 h 192"/>
                <a:gd name="T44" fmla="*/ 92 w 193"/>
                <a:gd name="T45" fmla="*/ 58 h 192"/>
                <a:gd name="T46" fmla="*/ 101 w 193"/>
                <a:gd name="T47" fmla="*/ 142 h 192"/>
                <a:gd name="T48" fmla="*/ 92 w 193"/>
                <a:gd name="T49" fmla="*/ 142 h 192"/>
                <a:gd name="T50" fmla="*/ 97 w 193"/>
                <a:gd name="T51" fmla="*/ 129 h 192"/>
                <a:gd name="T52" fmla="*/ 101 w 193"/>
                <a:gd name="T53" fmla="*/ 142 h 192"/>
                <a:gd name="T54" fmla="*/ 78 w 193"/>
                <a:gd name="T55" fmla="*/ 96 h 192"/>
                <a:gd name="T56" fmla="*/ 115 w 193"/>
                <a:gd name="T57" fmla="*/ 96 h 192"/>
                <a:gd name="T58" fmla="*/ 120 w 193"/>
                <a:gd name="T59" fmla="*/ 66 h 192"/>
                <a:gd name="T60" fmla="*/ 133 w 193"/>
                <a:gd name="T61" fmla="*/ 60 h 192"/>
                <a:gd name="T62" fmla="*/ 126 w 193"/>
                <a:gd name="T63" fmla="*/ 72 h 192"/>
                <a:gd name="T64" fmla="*/ 120 w 193"/>
                <a:gd name="T65" fmla="*/ 72 h 192"/>
                <a:gd name="T66" fmla="*/ 133 w 193"/>
                <a:gd name="T67" fmla="*/ 132 h 192"/>
                <a:gd name="T68" fmla="*/ 127 w 193"/>
                <a:gd name="T69" fmla="*/ 132 h 192"/>
                <a:gd name="T70" fmla="*/ 120 w 193"/>
                <a:gd name="T71" fmla="*/ 119 h 192"/>
                <a:gd name="T72" fmla="*/ 133 w 193"/>
                <a:gd name="T73" fmla="*/ 126 h 192"/>
                <a:gd name="T74" fmla="*/ 143 w 193"/>
                <a:gd name="T75" fmla="*/ 100 h 192"/>
                <a:gd name="T76" fmla="*/ 130 w 193"/>
                <a:gd name="T77" fmla="*/ 96 h 192"/>
                <a:gd name="T78" fmla="*/ 143 w 193"/>
                <a:gd name="T79" fmla="*/ 91 h 192"/>
                <a:gd name="T80" fmla="*/ 143 w 193"/>
                <a:gd name="T81" fmla="*/ 10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192">
                  <a:moveTo>
                    <a:pt x="193" y="96"/>
                  </a:moveTo>
                  <a:cubicBezTo>
                    <a:pt x="192" y="81"/>
                    <a:pt x="182" y="69"/>
                    <a:pt x="167" y="66"/>
                  </a:cubicBezTo>
                  <a:cubicBezTo>
                    <a:pt x="176" y="55"/>
                    <a:pt x="175" y="38"/>
                    <a:pt x="164" y="28"/>
                  </a:cubicBezTo>
                  <a:cubicBezTo>
                    <a:pt x="154" y="17"/>
                    <a:pt x="138" y="16"/>
                    <a:pt x="126" y="25"/>
                  </a:cubicBezTo>
                  <a:cubicBezTo>
                    <a:pt x="124" y="10"/>
                    <a:pt x="111" y="0"/>
                    <a:pt x="96" y="0"/>
                  </a:cubicBezTo>
                  <a:cubicBezTo>
                    <a:pt x="82" y="0"/>
                    <a:pt x="69" y="10"/>
                    <a:pt x="67" y="25"/>
                  </a:cubicBezTo>
                  <a:cubicBezTo>
                    <a:pt x="55" y="16"/>
                    <a:pt x="39" y="17"/>
                    <a:pt x="29" y="28"/>
                  </a:cubicBezTo>
                  <a:cubicBezTo>
                    <a:pt x="18" y="38"/>
                    <a:pt x="17" y="55"/>
                    <a:pt x="26" y="66"/>
                  </a:cubicBezTo>
                  <a:cubicBezTo>
                    <a:pt x="11" y="68"/>
                    <a:pt x="0" y="81"/>
                    <a:pt x="1" y="96"/>
                  </a:cubicBezTo>
                  <a:cubicBezTo>
                    <a:pt x="1" y="110"/>
                    <a:pt x="11" y="123"/>
                    <a:pt x="26" y="125"/>
                  </a:cubicBezTo>
                  <a:cubicBezTo>
                    <a:pt x="17" y="137"/>
                    <a:pt x="18" y="153"/>
                    <a:pt x="29" y="163"/>
                  </a:cubicBezTo>
                  <a:cubicBezTo>
                    <a:pt x="39" y="174"/>
                    <a:pt x="55" y="175"/>
                    <a:pt x="67" y="167"/>
                  </a:cubicBezTo>
                  <a:cubicBezTo>
                    <a:pt x="69" y="181"/>
                    <a:pt x="82" y="192"/>
                    <a:pt x="96" y="192"/>
                  </a:cubicBezTo>
                  <a:cubicBezTo>
                    <a:pt x="111" y="192"/>
                    <a:pt x="124" y="181"/>
                    <a:pt x="126" y="167"/>
                  </a:cubicBezTo>
                  <a:cubicBezTo>
                    <a:pt x="138" y="175"/>
                    <a:pt x="154" y="174"/>
                    <a:pt x="164" y="163"/>
                  </a:cubicBezTo>
                  <a:cubicBezTo>
                    <a:pt x="175" y="153"/>
                    <a:pt x="176" y="137"/>
                    <a:pt x="167" y="125"/>
                  </a:cubicBezTo>
                  <a:cubicBezTo>
                    <a:pt x="182" y="123"/>
                    <a:pt x="193" y="110"/>
                    <a:pt x="193" y="96"/>
                  </a:cubicBezTo>
                  <a:close/>
                  <a:moveTo>
                    <a:pt x="45" y="96"/>
                  </a:moveTo>
                  <a:cubicBezTo>
                    <a:pt x="45" y="93"/>
                    <a:pt x="47" y="91"/>
                    <a:pt x="50" y="91"/>
                  </a:cubicBezTo>
                  <a:cubicBezTo>
                    <a:pt x="59" y="91"/>
                    <a:pt x="59" y="91"/>
                    <a:pt x="59" y="91"/>
                  </a:cubicBezTo>
                  <a:cubicBezTo>
                    <a:pt x="62" y="91"/>
                    <a:pt x="63" y="93"/>
                    <a:pt x="63" y="96"/>
                  </a:cubicBezTo>
                  <a:cubicBezTo>
                    <a:pt x="63" y="98"/>
                    <a:pt x="62" y="100"/>
                    <a:pt x="59" y="100"/>
                  </a:cubicBezTo>
                  <a:cubicBezTo>
                    <a:pt x="50" y="100"/>
                    <a:pt x="50" y="100"/>
                    <a:pt x="50" y="100"/>
                  </a:cubicBezTo>
                  <a:cubicBezTo>
                    <a:pt x="47" y="100"/>
                    <a:pt x="45" y="98"/>
                    <a:pt x="45" y="96"/>
                  </a:cubicBezTo>
                  <a:close/>
                  <a:moveTo>
                    <a:pt x="73" y="125"/>
                  </a:moveTo>
                  <a:cubicBezTo>
                    <a:pt x="66" y="132"/>
                    <a:pt x="66" y="132"/>
                    <a:pt x="66" y="132"/>
                  </a:cubicBezTo>
                  <a:cubicBezTo>
                    <a:pt x="66" y="133"/>
                    <a:pt x="64" y="133"/>
                    <a:pt x="63" y="133"/>
                  </a:cubicBezTo>
                  <a:cubicBezTo>
                    <a:pt x="62" y="133"/>
                    <a:pt x="61" y="133"/>
                    <a:pt x="60" y="132"/>
                  </a:cubicBezTo>
                  <a:cubicBezTo>
                    <a:pt x="59" y="130"/>
                    <a:pt x="59" y="127"/>
                    <a:pt x="60" y="126"/>
                  </a:cubicBezTo>
                  <a:cubicBezTo>
                    <a:pt x="67" y="119"/>
                    <a:pt x="67" y="119"/>
                    <a:pt x="67" y="119"/>
                  </a:cubicBezTo>
                  <a:cubicBezTo>
                    <a:pt x="69" y="117"/>
                    <a:pt x="71" y="117"/>
                    <a:pt x="73" y="119"/>
                  </a:cubicBezTo>
                  <a:cubicBezTo>
                    <a:pt x="75" y="121"/>
                    <a:pt x="75" y="123"/>
                    <a:pt x="73" y="125"/>
                  </a:cubicBezTo>
                  <a:close/>
                  <a:moveTo>
                    <a:pt x="73" y="72"/>
                  </a:moveTo>
                  <a:cubicBezTo>
                    <a:pt x="72" y="73"/>
                    <a:pt x="71" y="73"/>
                    <a:pt x="70" y="73"/>
                  </a:cubicBezTo>
                  <a:cubicBezTo>
                    <a:pt x="69" y="73"/>
                    <a:pt x="68" y="73"/>
                    <a:pt x="67" y="72"/>
                  </a:cubicBezTo>
                  <a:cubicBezTo>
                    <a:pt x="60" y="65"/>
                    <a:pt x="60" y="65"/>
                    <a:pt x="60" y="65"/>
                  </a:cubicBezTo>
                  <a:cubicBezTo>
                    <a:pt x="59" y="64"/>
                    <a:pt x="59" y="61"/>
                    <a:pt x="60" y="60"/>
                  </a:cubicBezTo>
                  <a:cubicBezTo>
                    <a:pt x="62" y="58"/>
                    <a:pt x="65" y="58"/>
                    <a:pt x="66" y="60"/>
                  </a:cubicBezTo>
                  <a:cubicBezTo>
                    <a:pt x="73" y="66"/>
                    <a:pt x="73" y="66"/>
                    <a:pt x="73" y="66"/>
                  </a:cubicBezTo>
                  <a:cubicBezTo>
                    <a:pt x="75" y="68"/>
                    <a:pt x="75" y="71"/>
                    <a:pt x="73" y="72"/>
                  </a:cubicBezTo>
                  <a:close/>
                  <a:moveTo>
                    <a:pt x="92" y="49"/>
                  </a:moveTo>
                  <a:cubicBezTo>
                    <a:pt x="92" y="46"/>
                    <a:pt x="94" y="45"/>
                    <a:pt x="97" y="45"/>
                  </a:cubicBezTo>
                  <a:cubicBezTo>
                    <a:pt x="99" y="45"/>
                    <a:pt x="101" y="46"/>
                    <a:pt x="101" y="49"/>
                  </a:cubicBezTo>
                  <a:cubicBezTo>
                    <a:pt x="101" y="58"/>
                    <a:pt x="101" y="58"/>
                    <a:pt x="101" y="58"/>
                  </a:cubicBezTo>
                  <a:cubicBezTo>
                    <a:pt x="101" y="61"/>
                    <a:pt x="99" y="63"/>
                    <a:pt x="97" y="63"/>
                  </a:cubicBezTo>
                  <a:cubicBezTo>
                    <a:pt x="94" y="63"/>
                    <a:pt x="92" y="61"/>
                    <a:pt x="92" y="58"/>
                  </a:cubicBezTo>
                  <a:lnTo>
                    <a:pt x="92" y="49"/>
                  </a:lnTo>
                  <a:close/>
                  <a:moveTo>
                    <a:pt x="101" y="142"/>
                  </a:moveTo>
                  <a:cubicBezTo>
                    <a:pt x="101" y="145"/>
                    <a:pt x="99" y="147"/>
                    <a:pt x="97" y="147"/>
                  </a:cubicBezTo>
                  <a:cubicBezTo>
                    <a:pt x="94" y="147"/>
                    <a:pt x="92" y="145"/>
                    <a:pt x="92" y="142"/>
                  </a:cubicBezTo>
                  <a:cubicBezTo>
                    <a:pt x="92" y="133"/>
                    <a:pt x="92" y="133"/>
                    <a:pt x="92" y="133"/>
                  </a:cubicBezTo>
                  <a:cubicBezTo>
                    <a:pt x="92" y="131"/>
                    <a:pt x="94" y="129"/>
                    <a:pt x="97" y="129"/>
                  </a:cubicBezTo>
                  <a:cubicBezTo>
                    <a:pt x="99" y="129"/>
                    <a:pt x="101" y="131"/>
                    <a:pt x="101" y="133"/>
                  </a:cubicBezTo>
                  <a:lnTo>
                    <a:pt x="101" y="142"/>
                  </a:lnTo>
                  <a:close/>
                  <a:moveTo>
                    <a:pt x="97" y="115"/>
                  </a:moveTo>
                  <a:cubicBezTo>
                    <a:pt x="86" y="115"/>
                    <a:pt x="78" y="106"/>
                    <a:pt x="78" y="96"/>
                  </a:cubicBezTo>
                  <a:cubicBezTo>
                    <a:pt x="78" y="85"/>
                    <a:pt x="86" y="77"/>
                    <a:pt x="97" y="77"/>
                  </a:cubicBezTo>
                  <a:cubicBezTo>
                    <a:pt x="107" y="77"/>
                    <a:pt x="115" y="85"/>
                    <a:pt x="115" y="96"/>
                  </a:cubicBezTo>
                  <a:cubicBezTo>
                    <a:pt x="115" y="106"/>
                    <a:pt x="107" y="115"/>
                    <a:pt x="97" y="115"/>
                  </a:cubicBezTo>
                  <a:close/>
                  <a:moveTo>
                    <a:pt x="120" y="66"/>
                  </a:moveTo>
                  <a:cubicBezTo>
                    <a:pt x="127" y="60"/>
                    <a:pt x="127" y="60"/>
                    <a:pt x="127" y="60"/>
                  </a:cubicBezTo>
                  <a:cubicBezTo>
                    <a:pt x="128" y="58"/>
                    <a:pt x="131" y="58"/>
                    <a:pt x="133" y="60"/>
                  </a:cubicBezTo>
                  <a:cubicBezTo>
                    <a:pt x="134" y="61"/>
                    <a:pt x="134" y="64"/>
                    <a:pt x="133" y="65"/>
                  </a:cubicBezTo>
                  <a:cubicBezTo>
                    <a:pt x="126" y="72"/>
                    <a:pt x="126" y="72"/>
                    <a:pt x="126" y="72"/>
                  </a:cubicBezTo>
                  <a:cubicBezTo>
                    <a:pt x="125" y="73"/>
                    <a:pt x="124" y="73"/>
                    <a:pt x="123" y="73"/>
                  </a:cubicBezTo>
                  <a:cubicBezTo>
                    <a:pt x="122" y="73"/>
                    <a:pt x="121" y="73"/>
                    <a:pt x="120" y="72"/>
                  </a:cubicBezTo>
                  <a:cubicBezTo>
                    <a:pt x="118" y="71"/>
                    <a:pt x="118" y="68"/>
                    <a:pt x="120" y="66"/>
                  </a:cubicBezTo>
                  <a:close/>
                  <a:moveTo>
                    <a:pt x="133" y="132"/>
                  </a:moveTo>
                  <a:cubicBezTo>
                    <a:pt x="132" y="133"/>
                    <a:pt x="131" y="133"/>
                    <a:pt x="130" y="133"/>
                  </a:cubicBezTo>
                  <a:cubicBezTo>
                    <a:pt x="129" y="133"/>
                    <a:pt x="127" y="133"/>
                    <a:pt x="127" y="132"/>
                  </a:cubicBezTo>
                  <a:cubicBezTo>
                    <a:pt x="120" y="125"/>
                    <a:pt x="120" y="125"/>
                    <a:pt x="120" y="125"/>
                  </a:cubicBezTo>
                  <a:cubicBezTo>
                    <a:pt x="118" y="123"/>
                    <a:pt x="118" y="121"/>
                    <a:pt x="120" y="119"/>
                  </a:cubicBezTo>
                  <a:cubicBezTo>
                    <a:pt x="122" y="117"/>
                    <a:pt x="124" y="117"/>
                    <a:pt x="126" y="119"/>
                  </a:cubicBezTo>
                  <a:cubicBezTo>
                    <a:pt x="133" y="126"/>
                    <a:pt x="133" y="126"/>
                    <a:pt x="133" y="126"/>
                  </a:cubicBezTo>
                  <a:cubicBezTo>
                    <a:pt x="134" y="127"/>
                    <a:pt x="134" y="130"/>
                    <a:pt x="133" y="132"/>
                  </a:cubicBezTo>
                  <a:close/>
                  <a:moveTo>
                    <a:pt x="143" y="100"/>
                  </a:moveTo>
                  <a:cubicBezTo>
                    <a:pt x="134" y="100"/>
                    <a:pt x="134" y="100"/>
                    <a:pt x="134" y="100"/>
                  </a:cubicBezTo>
                  <a:cubicBezTo>
                    <a:pt x="131" y="100"/>
                    <a:pt x="130" y="98"/>
                    <a:pt x="130" y="96"/>
                  </a:cubicBezTo>
                  <a:cubicBezTo>
                    <a:pt x="130" y="93"/>
                    <a:pt x="131" y="91"/>
                    <a:pt x="134" y="91"/>
                  </a:cubicBezTo>
                  <a:cubicBezTo>
                    <a:pt x="143" y="91"/>
                    <a:pt x="143" y="91"/>
                    <a:pt x="143" y="91"/>
                  </a:cubicBezTo>
                  <a:cubicBezTo>
                    <a:pt x="146" y="91"/>
                    <a:pt x="148" y="93"/>
                    <a:pt x="148" y="96"/>
                  </a:cubicBezTo>
                  <a:cubicBezTo>
                    <a:pt x="148" y="98"/>
                    <a:pt x="146" y="100"/>
                    <a:pt x="143"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8" name="Freeform 108"/>
            <p:cNvSpPr>
              <a:spLocks noEditPoints="1"/>
            </p:cNvSpPr>
            <p:nvPr/>
          </p:nvSpPr>
          <p:spPr bwMode="auto">
            <a:xfrm>
              <a:off x="1282" y="3622"/>
              <a:ext cx="307" cy="182"/>
            </a:xfrm>
            <a:custGeom>
              <a:avLst/>
              <a:gdLst>
                <a:gd name="T0" fmla="*/ 155 w 169"/>
                <a:gd name="T1" fmla="*/ 9 h 100"/>
                <a:gd name="T2" fmla="*/ 151 w 169"/>
                <a:gd name="T3" fmla="*/ 9 h 100"/>
                <a:gd name="T4" fmla="*/ 140 w 169"/>
                <a:gd name="T5" fmla="*/ 13 h 100"/>
                <a:gd name="T6" fmla="*/ 139 w 169"/>
                <a:gd name="T7" fmla="*/ 4 h 100"/>
                <a:gd name="T8" fmla="*/ 135 w 169"/>
                <a:gd name="T9" fmla="*/ 0 h 100"/>
                <a:gd name="T10" fmla="*/ 6 w 169"/>
                <a:gd name="T11" fmla="*/ 0 h 100"/>
                <a:gd name="T12" fmla="*/ 2 w 169"/>
                <a:gd name="T13" fmla="*/ 4 h 100"/>
                <a:gd name="T14" fmla="*/ 0 w 169"/>
                <a:gd name="T15" fmla="*/ 21 h 100"/>
                <a:gd name="T16" fmla="*/ 70 w 169"/>
                <a:gd name="T17" fmla="*/ 100 h 100"/>
                <a:gd name="T18" fmla="*/ 130 w 169"/>
                <a:gd name="T19" fmla="*/ 62 h 100"/>
                <a:gd name="T20" fmla="*/ 138 w 169"/>
                <a:gd name="T21" fmla="*/ 68 h 100"/>
                <a:gd name="T22" fmla="*/ 142 w 169"/>
                <a:gd name="T23" fmla="*/ 69 h 100"/>
                <a:gd name="T24" fmla="*/ 164 w 169"/>
                <a:gd name="T25" fmla="*/ 45 h 100"/>
                <a:gd name="T26" fmla="*/ 155 w 169"/>
                <a:gd name="T27" fmla="*/ 9 h 100"/>
                <a:gd name="T28" fmla="*/ 156 w 169"/>
                <a:gd name="T29" fmla="*/ 43 h 100"/>
                <a:gd name="T30" fmla="*/ 140 w 169"/>
                <a:gd name="T31" fmla="*/ 61 h 100"/>
                <a:gd name="T32" fmla="*/ 135 w 169"/>
                <a:gd name="T33" fmla="*/ 52 h 100"/>
                <a:gd name="T34" fmla="*/ 140 w 169"/>
                <a:gd name="T35" fmla="*/ 25 h 100"/>
                <a:gd name="T36" fmla="*/ 151 w 169"/>
                <a:gd name="T37" fmla="*/ 17 h 100"/>
                <a:gd name="T38" fmla="*/ 152 w 169"/>
                <a:gd name="T39" fmla="*/ 17 h 100"/>
                <a:gd name="T40" fmla="*/ 156 w 169"/>
                <a:gd name="T4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9" h="100">
                  <a:moveTo>
                    <a:pt x="155" y="9"/>
                  </a:moveTo>
                  <a:cubicBezTo>
                    <a:pt x="153" y="9"/>
                    <a:pt x="152" y="9"/>
                    <a:pt x="151" y="9"/>
                  </a:cubicBezTo>
                  <a:cubicBezTo>
                    <a:pt x="147" y="9"/>
                    <a:pt x="143" y="10"/>
                    <a:pt x="140" y="13"/>
                  </a:cubicBezTo>
                  <a:cubicBezTo>
                    <a:pt x="140" y="10"/>
                    <a:pt x="139" y="7"/>
                    <a:pt x="139" y="4"/>
                  </a:cubicBezTo>
                  <a:cubicBezTo>
                    <a:pt x="138" y="2"/>
                    <a:pt x="136" y="0"/>
                    <a:pt x="135" y="0"/>
                  </a:cubicBezTo>
                  <a:cubicBezTo>
                    <a:pt x="6" y="0"/>
                    <a:pt x="6" y="0"/>
                    <a:pt x="6" y="0"/>
                  </a:cubicBezTo>
                  <a:cubicBezTo>
                    <a:pt x="4" y="0"/>
                    <a:pt x="3" y="2"/>
                    <a:pt x="2" y="4"/>
                  </a:cubicBezTo>
                  <a:cubicBezTo>
                    <a:pt x="1" y="10"/>
                    <a:pt x="0" y="16"/>
                    <a:pt x="0" y="21"/>
                  </a:cubicBezTo>
                  <a:cubicBezTo>
                    <a:pt x="0" y="65"/>
                    <a:pt x="32" y="100"/>
                    <a:pt x="70" y="100"/>
                  </a:cubicBezTo>
                  <a:cubicBezTo>
                    <a:pt x="96" y="100"/>
                    <a:pt x="118" y="85"/>
                    <a:pt x="130" y="62"/>
                  </a:cubicBezTo>
                  <a:cubicBezTo>
                    <a:pt x="132" y="65"/>
                    <a:pt x="135" y="67"/>
                    <a:pt x="138" y="68"/>
                  </a:cubicBezTo>
                  <a:cubicBezTo>
                    <a:pt x="139" y="69"/>
                    <a:pt x="141" y="69"/>
                    <a:pt x="142" y="69"/>
                  </a:cubicBezTo>
                  <a:cubicBezTo>
                    <a:pt x="151" y="69"/>
                    <a:pt x="160" y="59"/>
                    <a:pt x="164" y="45"/>
                  </a:cubicBezTo>
                  <a:cubicBezTo>
                    <a:pt x="169" y="29"/>
                    <a:pt x="165" y="13"/>
                    <a:pt x="155" y="9"/>
                  </a:cubicBezTo>
                  <a:close/>
                  <a:moveTo>
                    <a:pt x="156" y="43"/>
                  </a:moveTo>
                  <a:cubicBezTo>
                    <a:pt x="153" y="55"/>
                    <a:pt x="145" y="62"/>
                    <a:pt x="140" y="61"/>
                  </a:cubicBezTo>
                  <a:cubicBezTo>
                    <a:pt x="138" y="60"/>
                    <a:pt x="136" y="56"/>
                    <a:pt x="135" y="52"/>
                  </a:cubicBezTo>
                  <a:cubicBezTo>
                    <a:pt x="138" y="43"/>
                    <a:pt x="140" y="35"/>
                    <a:pt x="140" y="25"/>
                  </a:cubicBezTo>
                  <a:cubicBezTo>
                    <a:pt x="143" y="20"/>
                    <a:pt x="147" y="17"/>
                    <a:pt x="151" y="17"/>
                  </a:cubicBezTo>
                  <a:cubicBezTo>
                    <a:pt x="151" y="17"/>
                    <a:pt x="152" y="17"/>
                    <a:pt x="152" y="17"/>
                  </a:cubicBezTo>
                  <a:cubicBezTo>
                    <a:pt x="157" y="19"/>
                    <a:pt x="160" y="30"/>
                    <a:pt x="15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09" name="Freeform 109"/>
            <p:cNvSpPr/>
            <p:nvPr/>
          </p:nvSpPr>
          <p:spPr bwMode="auto">
            <a:xfrm>
              <a:off x="1435" y="3551"/>
              <a:ext cx="14" cy="57"/>
            </a:xfrm>
            <a:custGeom>
              <a:avLst/>
              <a:gdLst>
                <a:gd name="T0" fmla="*/ 4 w 8"/>
                <a:gd name="T1" fmla="*/ 31 h 31"/>
                <a:gd name="T2" fmla="*/ 8 w 8"/>
                <a:gd name="T3" fmla="*/ 27 h 31"/>
                <a:gd name="T4" fmla="*/ 8 w 8"/>
                <a:gd name="T5" fmla="*/ 4 h 31"/>
                <a:gd name="T6" fmla="*/ 4 w 8"/>
                <a:gd name="T7" fmla="*/ 0 h 31"/>
                <a:gd name="T8" fmla="*/ 0 w 8"/>
                <a:gd name="T9" fmla="*/ 4 h 31"/>
                <a:gd name="T10" fmla="*/ 0 w 8"/>
                <a:gd name="T11" fmla="*/ 27 h 31"/>
                <a:gd name="T12" fmla="*/ 4 w 8"/>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8" h="31">
                  <a:moveTo>
                    <a:pt x="4" y="31"/>
                  </a:moveTo>
                  <a:cubicBezTo>
                    <a:pt x="7" y="31"/>
                    <a:pt x="8" y="29"/>
                    <a:pt x="8" y="27"/>
                  </a:cubicBezTo>
                  <a:cubicBezTo>
                    <a:pt x="8" y="4"/>
                    <a:pt x="8" y="4"/>
                    <a:pt x="8" y="4"/>
                  </a:cubicBezTo>
                  <a:cubicBezTo>
                    <a:pt x="8" y="1"/>
                    <a:pt x="7" y="0"/>
                    <a:pt x="4" y="0"/>
                  </a:cubicBezTo>
                  <a:cubicBezTo>
                    <a:pt x="2" y="0"/>
                    <a:pt x="0" y="1"/>
                    <a:pt x="0" y="4"/>
                  </a:cubicBezTo>
                  <a:cubicBezTo>
                    <a:pt x="0" y="27"/>
                    <a:pt x="0" y="27"/>
                    <a:pt x="0" y="27"/>
                  </a:cubicBezTo>
                  <a:cubicBezTo>
                    <a:pt x="0" y="29"/>
                    <a:pt x="2" y="31"/>
                    <a:pt x="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0" name="Freeform 110"/>
            <p:cNvSpPr/>
            <p:nvPr/>
          </p:nvSpPr>
          <p:spPr bwMode="auto">
            <a:xfrm>
              <a:off x="1402" y="3520"/>
              <a:ext cx="14" cy="88"/>
            </a:xfrm>
            <a:custGeom>
              <a:avLst/>
              <a:gdLst>
                <a:gd name="T0" fmla="*/ 4 w 8"/>
                <a:gd name="T1" fmla="*/ 48 h 48"/>
                <a:gd name="T2" fmla="*/ 8 w 8"/>
                <a:gd name="T3" fmla="*/ 44 h 48"/>
                <a:gd name="T4" fmla="*/ 8 w 8"/>
                <a:gd name="T5" fmla="*/ 4 h 48"/>
                <a:gd name="T6" fmla="*/ 4 w 8"/>
                <a:gd name="T7" fmla="*/ 0 h 48"/>
                <a:gd name="T8" fmla="*/ 0 w 8"/>
                <a:gd name="T9" fmla="*/ 4 h 48"/>
                <a:gd name="T10" fmla="*/ 0 w 8"/>
                <a:gd name="T11" fmla="*/ 44 h 48"/>
                <a:gd name="T12" fmla="*/ 4 w 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8" h="48">
                  <a:moveTo>
                    <a:pt x="4" y="48"/>
                  </a:moveTo>
                  <a:cubicBezTo>
                    <a:pt x="7" y="48"/>
                    <a:pt x="8" y="46"/>
                    <a:pt x="8" y="44"/>
                  </a:cubicBezTo>
                  <a:cubicBezTo>
                    <a:pt x="8" y="4"/>
                    <a:pt x="8" y="4"/>
                    <a:pt x="8" y="4"/>
                  </a:cubicBezTo>
                  <a:cubicBezTo>
                    <a:pt x="8" y="2"/>
                    <a:pt x="7" y="0"/>
                    <a:pt x="4" y="0"/>
                  </a:cubicBezTo>
                  <a:cubicBezTo>
                    <a:pt x="2" y="0"/>
                    <a:pt x="0" y="2"/>
                    <a:pt x="0" y="4"/>
                  </a:cubicBezTo>
                  <a:cubicBezTo>
                    <a:pt x="0" y="44"/>
                    <a:pt x="0" y="44"/>
                    <a:pt x="0" y="44"/>
                  </a:cubicBezTo>
                  <a:cubicBezTo>
                    <a:pt x="0" y="46"/>
                    <a:pt x="2" y="48"/>
                    <a:pt x="4"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1" name="Freeform 111"/>
            <p:cNvSpPr/>
            <p:nvPr/>
          </p:nvSpPr>
          <p:spPr bwMode="auto">
            <a:xfrm>
              <a:off x="1369" y="3551"/>
              <a:ext cx="15" cy="57"/>
            </a:xfrm>
            <a:custGeom>
              <a:avLst/>
              <a:gdLst>
                <a:gd name="T0" fmla="*/ 4 w 8"/>
                <a:gd name="T1" fmla="*/ 31 h 31"/>
                <a:gd name="T2" fmla="*/ 8 w 8"/>
                <a:gd name="T3" fmla="*/ 27 h 31"/>
                <a:gd name="T4" fmla="*/ 8 w 8"/>
                <a:gd name="T5" fmla="*/ 4 h 31"/>
                <a:gd name="T6" fmla="*/ 4 w 8"/>
                <a:gd name="T7" fmla="*/ 0 h 31"/>
                <a:gd name="T8" fmla="*/ 0 w 8"/>
                <a:gd name="T9" fmla="*/ 4 h 31"/>
                <a:gd name="T10" fmla="*/ 0 w 8"/>
                <a:gd name="T11" fmla="*/ 27 h 31"/>
                <a:gd name="T12" fmla="*/ 4 w 8"/>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8" h="31">
                  <a:moveTo>
                    <a:pt x="4" y="31"/>
                  </a:moveTo>
                  <a:cubicBezTo>
                    <a:pt x="7" y="31"/>
                    <a:pt x="8" y="29"/>
                    <a:pt x="8" y="27"/>
                  </a:cubicBezTo>
                  <a:cubicBezTo>
                    <a:pt x="8" y="4"/>
                    <a:pt x="8" y="4"/>
                    <a:pt x="8" y="4"/>
                  </a:cubicBezTo>
                  <a:cubicBezTo>
                    <a:pt x="8" y="1"/>
                    <a:pt x="7" y="0"/>
                    <a:pt x="4" y="0"/>
                  </a:cubicBezTo>
                  <a:cubicBezTo>
                    <a:pt x="2" y="0"/>
                    <a:pt x="0" y="1"/>
                    <a:pt x="0" y="4"/>
                  </a:cubicBezTo>
                  <a:cubicBezTo>
                    <a:pt x="0" y="27"/>
                    <a:pt x="0" y="27"/>
                    <a:pt x="0" y="27"/>
                  </a:cubicBezTo>
                  <a:cubicBezTo>
                    <a:pt x="0" y="29"/>
                    <a:pt x="2" y="31"/>
                    <a:pt x="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2" name="Freeform 112"/>
            <p:cNvSpPr/>
            <p:nvPr/>
          </p:nvSpPr>
          <p:spPr bwMode="auto">
            <a:xfrm>
              <a:off x="1244" y="3775"/>
              <a:ext cx="332" cy="94"/>
            </a:xfrm>
            <a:custGeom>
              <a:avLst/>
              <a:gdLst>
                <a:gd name="T0" fmla="*/ 146 w 183"/>
                <a:gd name="T1" fmla="*/ 0 h 52"/>
                <a:gd name="T2" fmla="*/ 91 w 183"/>
                <a:gd name="T3" fmla="*/ 24 h 52"/>
                <a:gd name="T4" fmla="*/ 37 w 183"/>
                <a:gd name="T5" fmla="*/ 0 h 52"/>
                <a:gd name="T6" fmla="*/ 0 w 183"/>
                <a:gd name="T7" fmla="*/ 23 h 52"/>
                <a:gd name="T8" fmla="*/ 91 w 183"/>
                <a:gd name="T9" fmla="*/ 52 h 52"/>
                <a:gd name="T10" fmla="*/ 183 w 183"/>
                <a:gd name="T11" fmla="*/ 23 h 52"/>
                <a:gd name="T12" fmla="*/ 146 w 183"/>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183" h="52">
                  <a:moveTo>
                    <a:pt x="146" y="0"/>
                  </a:moveTo>
                  <a:cubicBezTo>
                    <a:pt x="132" y="15"/>
                    <a:pt x="113" y="24"/>
                    <a:pt x="91" y="24"/>
                  </a:cubicBezTo>
                  <a:cubicBezTo>
                    <a:pt x="70" y="24"/>
                    <a:pt x="51" y="15"/>
                    <a:pt x="37" y="0"/>
                  </a:cubicBezTo>
                  <a:cubicBezTo>
                    <a:pt x="14" y="5"/>
                    <a:pt x="0" y="13"/>
                    <a:pt x="0" y="23"/>
                  </a:cubicBezTo>
                  <a:cubicBezTo>
                    <a:pt x="0" y="39"/>
                    <a:pt x="41" y="52"/>
                    <a:pt x="91" y="52"/>
                  </a:cubicBezTo>
                  <a:cubicBezTo>
                    <a:pt x="142" y="52"/>
                    <a:pt x="183" y="39"/>
                    <a:pt x="183" y="23"/>
                  </a:cubicBezTo>
                  <a:cubicBezTo>
                    <a:pt x="183" y="13"/>
                    <a:pt x="168" y="5"/>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3" name="Freeform 113"/>
            <p:cNvSpPr/>
            <p:nvPr/>
          </p:nvSpPr>
          <p:spPr bwMode="auto">
            <a:xfrm>
              <a:off x="2942" y="3520"/>
              <a:ext cx="40" cy="59"/>
            </a:xfrm>
            <a:custGeom>
              <a:avLst/>
              <a:gdLst>
                <a:gd name="T0" fmla="*/ 8 w 22"/>
                <a:gd name="T1" fmla="*/ 32 h 32"/>
                <a:gd name="T2" fmla="*/ 20 w 22"/>
                <a:gd name="T3" fmla="*/ 8 h 32"/>
                <a:gd name="T4" fmla="*/ 21 w 22"/>
                <a:gd name="T5" fmla="*/ 2 h 32"/>
                <a:gd name="T6" fmla="*/ 15 w 22"/>
                <a:gd name="T7" fmla="*/ 2 h 32"/>
                <a:gd name="T8" fmla="*/ 0 w 22"/>
                <a:gd name="T9" fmla="*/ 32 h 32"/>
                <a:gd name="T10" fmla="*/ 8 w 22"/>
                <a:gd name="T11" fmla="*/ 32 h 32"/>
              </a:gdLst>
              <a:ahLst/>
              <a:cxnLst>
                <a:cxn ang="0">
                  <a:pos x="T0" y="T1"/>
                </a:cxn>
                <a:cxn ang="0">
                  <a:pos x="T2" y="T3"/>
                </a:cxn>
                <a:cxn ang="0">
                  <a:pos x="T4" y="T5"/>
                </a:cxn>
                <a:cxn ang="0">
                  <a:pos x="T6" y="T7"/>
                </a:cxn>
                <a:cxn ang="0">
                  <a:pos x="T8" y="T9"/>
                </a:cxn>
                <a:cxn ang="0">
                  <a:pos x="T10" y="T11"/>
                </a:cxn>
              </a:cxnLst>
              <a:rect l="0" t="0" r="r" b="b"/>
              <a:pathLst>
                <a:path w="22" h="32">
                  <a:moveTo>
                    <a:pt x="8" y="32"/>
                  </a:moveTo>
                  <a:cubicBezTo>
                    <a:pt x="10" y="18"/>
                    <a:pt x="20" y="8"/>
                    <a:pt x="20" y="8"/>
                  </a:cubicBezTo>
                  <a:cubicBezTo>
                    <a:pt x="22" y="7"/>
                    <a:pt x="22" y="4"/>
                    <a:pt x="21" y="2"/>
                  </a:cubicBezTo>
                  <a:cubicBezTo>
                    <a:pt x="19" y="1"/>
                    <a:pt x="17" y="0"/>
                    <a:pt x="15" y="2"/>
                  </a:cubicBezTo>
                  <a:cubicBezTo>
                    <a:pt x="14" y="3"/>
                    <a:pt x="2" y="15"/>
                    <a:pt x="0" y="32"/>
                  </a:cubicBezTo>
                  <a:cubicBezTo>
                    <a:pt x="3" y="32"/>
                    <a:pt x="6" y="31"/>
                    <a:pt x="8"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4" name="Freeform 114"/>
            <p:cNvSpPr/>
            <p:nvPr/>
          </p:nvSpPr>
          <p:spPr bwMode="auto">
            <a:xfrm>
              <a:off x="2957" y="3595"/>
              <a:ext cx="76" cy="218"/>
            </a:xfrm>
            <a:custGeom>
              <a:avLst/>
              <a:gdLst>
                <a:gd name="T0" fmla="*/ 0 w 42"/>
                <a:gd name="T1" fmla="*/ 0 h 120"/>
                <a:gd name="T2" fmla="*/ 0 w 42"/>
                <a:gd name="T3" fmla="*/ 120 h 120"/>
                <a:gd name="T4" fmla="*/ 41 w 42"/>
                <a:gd name="T5" fmla="*/ 83 h 120"/>
                <a:gd name="T6" fmla="*/ 41 w 42"/>
                <a:gd name="T7" fmla="*/ 83 h 120"/>
                <a:gd name="T8" fmla="*/ 41 w 42"/>
                <a:gd name="T9" fmla="*/ 83 h 120"/>
                <a:gd name="T10" fmla="*/ 42 w 42"/>
                <a:gd name="T11" fmla="*/ 69 h 120"/>
                <a:gd name="T12" fmla="*/ 0 w 42"/>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42" h="120">
                  <a:moveTo>
                    <a:pt x="0" y="0"/>
                  </a:moveTo>
                  <a:cubicBezTo>
                    <a:pt x="0" y="120"/>
                    <a:pt x="0" y="120"/>
                    <a:pt x="0" y="120"/>
                  </a:cubicBezTo>
                  <a:cubicBezTo>
                    <a:pt x="20" y="115"/>
                    <a:pt x="36" y="101"/>
                    <a:pt x="41" y="83"/>
                  </a:cubicBezTo>
                  <a:cubicBezTo>
                    <a:pt x="41" y="83"/>
                    <a:pt x="41" y="83"/>
                    <a:pt x="41" y="83"/>
                  </a:cubicBezTo>
                  <a:cubicBezTo>
                    <a:pt x="41" y="83"/>
                    <a:pt x="41" y="83"/>
                    <a:pt x="41" y="83"/>
                  </a:cubicBezTo>
                  <a:cubicBezTo>
                    <a:pt x="42" y="78"/>
                    <a:pt x="42" y="74"/>
                    <a:pt x="42" y="69"/>
                  </a:cubicBezTo>
                  <a:cubicBezTo>
                    <a:pt x="42" y="33"/>
                    <a:pt x="24"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5" name="Freeform 115"/>
            <p:cNvSpPr/>
            <p:nvPr/>
          </p:nvSpPr>
          <p:spPr bwMode="auto">
            <a:xfrm>
              <a:off x="2765" y="3579"/>
              <a:ext cx="344" cy="292"/>
            </a:xfrm>
            <a:custGeom>
              <a:avLst/>
              <a:gdLst>
                <a:gd name="T0" fmla="*/ 106 w 190"/>
                <a:gd name="T1" fmla="*/ 1 h 161"/>
                <a:gd name="T2" fmla="*/ 106 w 190"/>
                <a:gd name="T3" fmla="*/ 1 h 161"/>
                <a:gd name="T4" fmla="*/ 156 w 190"/>
                <a:gd name="T5" fmla="*/ 78 h 161"/>
                <a:gd name="T6" fmla="*/ 155 w 190"/>
                <a:gd name="T7" fmla="*/ 92 h 161"/>
                <a:gd name="T8" fmla="*/ 167 w 190"/>
                <a:gd name="T9" fmla="*/ 92 h 161"/>
                <a:gd name="T10" fmla="*/ 159 w 190"/>
                <a:gd name="T11" fmla="*/ 116 h 161"/>
                <a:gd name="T12" fmla="*/ 159 w 190"/>
                <a:gd name="T13" fmla="*/ 117 h 161"/>
                <a:gd name="T14" fmla="*/ 87 w 190"/>
                <a:gd name="T15" fmla="*/ 153 h 161"/>
                <a:gd name="T16" fmla="*/ 8 w 190"/>
                <a:gd name="T17" fmla="*/ 92 h 161"/>
                <a:gd name="T18" fmla="*/ 27 w 190"/>
                <a:gd name="T19" fmla="*/ 92 h 161"/>
                <a:gd name="T20" fmla="*/ 41 w 190"/>
                <a:gd name="T21" fmla="*/ 115 h 161"/>
                <a:gd name="T22" fmla="*/ 60 w 190"/>
                <a:gd name="T23" fmla="*/ 127 h 161"/>
                <a:gd name="T24" fmla="*/ 48 w 190"/>
                <a:gd name="T25" fmla="*/ 78 h 161"/>
                <a:gd name="T26" fmla="*/ 98 w 190"/>
                <a:gd name="T27" fmla="*/ 1 h 161"/>
                <a:gd name="T28" fmla="*/ 98 w 190"/>
                <a:gd name="T29" fmla="*/ 0 h 161"/>
                <a:gd name="T30" fmla="*/ 14 w 190"/>
                <a:gd name="T31" fmla="*/ 73 h 161"/>
                <a:gd name="T32" fmla="*/ 16 w 190"/>
                <a:gd name="T33" fmla="*/ 84 h 161"/>
                <a:gd name="T34" fmla="*/ 4 w 190"/>
                <a:gd name="T35" fmla="*/ 84 h 161"/>
                <a:gd name="T36" fmla="*/ 0 w 190"/>
                <a:gd name="T37" fmla="*/ 88 h 161"/>
                <a:gd name="T38" fmla="*/ 87 w 190"/>
                <a:gd name="T39" fmla="*/ 161 h 161"/>
                <a:gd name="T40" fmla="*/ 165 w 190"/>
                <a:gd name="T41" fmla="*/ 121 h 161"/>
                <a:gd name="T42" fmla="*/ 167 w 190"/>
                <a:gd name="T43" fmla="*/ 121 h 161"/>
                <a:gd name="T44" fmla="*/ 169 w 190"/>
                <a:gd name="T45" fmla="*/ 120 h 161"/>
                <a:gd name="T46" fmla="*/ 190 w 190"/>
                <a:gd name="T47" fmla="*/ 73 h 161"/>
                <a:gd name="T48" fmla="*/ 106 w 190"/>
                <a:gd name="T49" fmla="*/ 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0" h="161">
                  <a:moveTo>
                    <a:pt x="106" y="1"/>
                  </a:moveTo>
                  <a:cubicBezTo>
                    <a:pt x="106" y="1"/>
                    <a:pt x="106" y="1"/>
                    <a:pt x="106" y="1"/>
                  </a:cubicBezTo>
                  <a:cubicBezTo>
                    <a:pt x="134" y="4"/>
                    <a:pt x="156" y="37"/>
                    <a:pt x="156" y="78"/>
                  </a:cubicBezTo>
                  <a:cubicBezTo>
                    <a:pt x="156" y="83"/>
                    <a:pt x="156" y="88"/>
                    <a:pt x="155" y="92"/>
                  </a:cubicBezTo>
                  <a:cubicBezTo>
                    <a:pt x="167" y="92"/>
                    <a:pt x="167" y="92"/>
                    <a:pt x="167" y="92"/>
                  </a:cubicBezTo>
                  <a:cubicBezTo>
                    <a:pt x="166" y="101"/>
                    <a:pt x="163" y="108"/>
                    <a:pt x="159" y="116"/>
                  </a:cubicBezTo>
                  <a:cubicBezTo>
                    <a:pt x="159" y="116"/>
                    <a:pt x="159" y="117"/>
                    <a:pt x="159" y="117"/>
                  </a:cubicBezTo>
                  <a:cubicBezTo>
                    <a:pt x="146" y="138"/>
                    <a:pt x="119" y="153"/>
                    <a:pt x="87" y="153"/>
                  </a:cubicBezTo>
                  <a:cubicBezTo>
                    <a:pt x="45" y="153"/>
                    <a:pt x="10" y="126"/>
                    <a:pt x="8" y="92"/>
                  </a:cubicBezTo>
                  <a:cubicBezTo>
                    <a:pt x="27" y="92"/>
                    <a:pt x="27" y="92"/>
                    <a:pt x="27" y="92"/>
                  </a:cubicBezTo>
                  <a:cubicBezTo>
                    <a:pt x="30" y="101"/>
                    <a:pt x="35" y="109"/>
                    <a:pt x="41" y="115"/>
                  </a:cubicBezTo>
                  <a:cubicBezTo>
                    <a:pt x="47" y="120"/>
                    <a:pt x="53" y="124"/>
                    <a:pt x="60" y="127"/>
                  </a:cubicBezTo>
                  <a:cubicBezTo>
                    <a:pt x="53" y="113"/>
                    <a:pt x="48" y="96"/>
                    <a:pt x="48" y="78"/>
                  </a:cubicBezTo>
                  <a:cubicBezTo>
                    <a:pt x="48" y="37"/>
                    <a:pt x="70" y="4"/>
                    <a:pt x="98" y="1"/>
                  </a:cubicBezTo>
                  <a:cubicBezTo>
                    <a:pt x="98" y="1"/>
                    <a:pt x="98" y="1"/>
                    <a:pt x="98" y="0"/>
                  </a:cubicBezTo>
                  <a:cubicBezTo>
                    <a:pt x="52" y="2"/>
                    <a:pt x="14" y="34"/>
                    <a:pt x="14" y="73"/>
                  </a:cubicBezTo>
                  <a:cubicBezTo>
                    <a:pt x="14" y="77"/>
                    <a:pt x="15" y="81"/>
                    <a:pt x="16" y="84"/>
                  </a:cubicBezTo>
                  <a:cubicBezTo>
                    <a:pt x="4" y="84"/>
                    <a:pt x="4" y="84"/>
                    <a:pt x="4" y="84"/>
                  </a:cubicBezTo>
                  <a:cubicBezTo>
                    <a:pt x="1" y="84"/>
                    <a:pt x="0" y="86"/>
                    <a:pt x="0" y="88"/>
                  </a:cubicBezTo>
                  <a:cubicBezTo>
                    <a:pt x="0" y="128"/>
                    <a:pt x="39" y="161"/>
                    <a:pt x="87" y="161"/>
                  </a:cubicBezTo>
                  <a:cubicBezTo>
                    <a:pt x="121" y="161"/>
                    <a:pt x="151" y="145"/>
                    <a:pt x="165" y="121"/>
                  </a:cubicBezTo>
                  <a:cubicBezTo>
                    <a:pt x="167" y="121"/>
                    <a:pt x="167" y="121"/>
                    <a:pt x="167" y="121"/>
                  </a:cubicBezTo>
                  <a:cubicBezTo>
                    <a:pt x="167" y="121"/>
                    <a:pt x="168" y="121"/>
                    <a:pt x="169" y="120"/>
                  </a:cubicBezTo>
                  <a:cubicBezTo>
                    <a:pt x="182" y="107"/>
                    <a:pt x="190" y="90"/>
                    <a:pt x="190" y="73"/>
                  </a:cubicBezTo>
                  <a:cubicBezTo>
                    <a:pt x="190" y="34"/>
                    <a:pt x="153" y="2"/>
                    <a:pt x="10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6" name="Freeform 116"/>
            <p:cNvSpPr/>
            <p:nvPr/>
          </p:nvSpPr>
          <p:spPr bwMode="auto">
            <a:xfrm>
              <a:off x="2866" y="3595"/>
              <a:ext cx="76" cy="223"/>
            </a:xfrm>
            <a:custGeom>
              <a:avLst/>
              <a:gdLst>
                <a:gd name="T0" fmla="*/ 16 w 42"/>
                <a:gd name="T1" fmla="*/ 121 h 123"/>
                <a:gd name="T2" fmla="*/ 16 w 42"/>
                <a:gd name="T3" fmla="*/ 121 h 123"/>
                <a:gd name="T4" fmla="*/ 31 w 42"/>
                <a:gd name="T5" fmla="*/ 123 h 123"/>
                <a:gd name="T6" fmla="*/ 42 w 42"/>
                <a:gd name="T7" fmla="*/ 122 h 123"/>
                <a:gd name="T8" fmla="*/ 42 w 42"/>
                <a:gd name="T9" fmla="*/ 0 h 123"/>
                <a:gd name="T10" fmla="*/ 0 w 42"/>
                <a:gd name="T11" fmla="*/ 69 h 123"/>
                <a:gd name="T12" fmla="*/ 16 w 42"/>
                <a:gd name="T13" fmla="*/ 121 h 123"/>
              </a:gdLst>
              <a:ahLst/>
              <a:cxnLst>
                <a:cxn ang="0">
                  <a:pos x="T0" y="T1"/>
                </a:cxn>
                <a:cxn ang="0">
                  <a:pos x="T2" y="T3"/>
                </a:cxn>
                <a:cxn ang="0">
                  <a:pos x="T4" y="T5"/>
                </a:cxn>
                <a:cxn ang="0">
                  <a:pos x="T6" y="T7"/>
                </a:cxn>
                <a:cxn ang="0">
                  <a:pos x="T8" y="T9"/>
                </a:cxn>
                <a:cxn ang="0">
                  <a:pos x="T10" y="T11"/>
                </a:cxn>
                <a:cxn ang="0">
                  <a:pos x="T12" y="T13"/>
                </a:cxn>
              </a:cxnLst>
              <a:rect l="0" t="0" r="r" b="b"/>
              <a:pathLst>
                <a:path w="42" h="123">
                  <a:moveTo>
                    <a:pt x="16" y="121"/>
                  </a:moveTo>
                  <a:cubicBezTo>
                    <a:pt x="16" y="121"/>
                    <a:pt x="16" y="121"/>
                    <a:pt x="16" y="121"/>
                  </a:cubicBezTo>
                  <a:cubicBezTo>
                    <a:pt x="21" y="122"/>
                    <a:pt x="26" y="123"/>
                    <a:pt x="31" y="123"/>
                  </a:cubicBezTo>
                  <a:cubicBezTo>
                    <a:pt x="35" y="123"/>
                    <a:pt x="39" y="123"/>
                    <a:pt x="42" y="122"/>
                  </a:cubicBezTo>
                  <a:cubicBezTo>
                    <a:pt x="42" y="0"/>
                    <a:pt x="42" y="0"/>
                    <a:pt x="42" y="0"/>
                  </a:cubicBezTo>
                  <a:cubicBezTo>
                    <a:pt x="19" y="4"/>
                    <a:pt x="0" y="33"/>
                    <a:pt x="0" y="69"/>
                  </a:cubicBezTo>
                  <a:cubicBezTo>
                    <a:pt x="0" y="89"/>
                    <a:pt x="6" y="108"/>
                    <a:pt x="16"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7" name="Freeform 117"/>
            <p:cNvSpPr>
              <a:spLocks noEditPoints="1"/>
            </p:cNvSpPr>
            <p:nvPr/>
          </p:nvSpPr>
          <p:spPr bwMode="auto">
            <a:xfrm>
              <a:off x="5045" y="3582"/>
              <a:ext cx="351" cy="233"/>
            </a:xfrm>
            <a:custGeom>
              <a:avLst/>
              <a:gdLst>
                <a:gd name="T0" fmla="*/ 191 w 193"/>
                <a:gd name="T1" fmla="*/ 63 h 128"/>
                <a:gd name="T2" fmla="*/ 166 w 193"/>
                <a:gd name="T3" fmla="*/ 27 h 128"/>
                <a:gd name="T4" fmla="*/ 159 w 193"/>
                <a:gd name="T5" fmla="*/ 26 h 128"/>
                <a:gd name="T6" fmla="*/ 156 w 193"/>
                <a:gd name="T7" fmla="*/ 24 h 128"/>
                <a:gd name="T8" fmla="*/ 136 w 193"/>
                <a:gd name="T9" fmla="*/ 18 h 128"/>
                <a:gd name="T10" fmla="*/ 127 w 193"/>
                <a:gd name="T11" fmla="*/ 17 h 128"/>
                <a:gd name="T12" fmla="*/ 115 w 193"/>
                <a:gd name="T13" fmla="*/ 15 h 128"/>
                <a:gd name="T14" fmla="*/ 108 w 193"/>
                <a:gd name="T15" fmla="*/ 14 h 128"/>
                <a:gd name="T16" fmla="*/ 88 w 193"/>
                <a:gd name="T17" fmla="*/ 1 h 128"/>
                <a:gd name="T18" fmla="*/ 65 w 193"/>
                <a:gd name="T19" fmla="*/ 14 h 128"/>
                <a:gd name="T20" fmla="*/ 46 w 193"/>
                <a:gd name="T21" fmla="*/ 16 h 128"/>
                <a:gd name="T22" fmla="*/ 43 w 193"/>
                <a:gd name="T23" fmla="*/ 18 h 128"/>
                <a:gd name="T24" fmla="*/ 37 w 193"/>
                <a:gd name="T25" fmla="*/ 19 h 128"/>
                <a:gd name="T26" fmla="*/ 0 w 193"/>
                <a:gd name="T27" fmla="*/ 56 h 128"/>
                <a:gd name="T28" fmla="*/ 27 w 193"/>
                <a:gd name="T29" fmla="*/ 111 h 128"/>
                <a:gd name="T30" fmla="*/ 31 w 193"/>
                <a:gd name="T31" fmla="*/ 33 h 128"/>
                <a:gd name="T32" fmla="*/ 65 w 193"/>
                <a:gd name="T33" fmla="*/ 23 h 128"/>
                <a:gd name="T34" fmla="*/ 36 w 193"/>
                <a:gd name="T35" fmla="*/ 40 h 128"/>
                <a:gd name="T36" fmla="*/ 35 w 193"/>
                <a:gd name="T37" fmla="*/ 108 h 128"/>
                <a:gd name="T38" fmla="*/ 34 w 193"/>
                <a:gd name="T39" fmla="*/ 114 h 128"/>
                <a:gd name="T40" fmla="*/ 62 w 193"/>
                <a:gd name="T41" fmla="*/ 121 h 128"/>
                <a:gd name="T42" fmla="*/ 55 w 193"/>
                <a:gd name="T43" fmla="*/ 46 h 128"/>
                <a:gd name="T44" fmla="*/ 84 w 193"/>
                <a:gd name="T45" fmla="*/ 40 h 128"/>
                <a:gd name="T46" fmla="*/ 54 w 193"/>
                <a:gd name="T47" fmla="*/ 81 h 128"/>
                <a:gd name="T48" fmla="*/ 70 w 193"/>
                <a:gd name="T49" fmla="*/ 121 h 128"/>
                <a:gd name="T50" fmla="*/ 77 w 193"/>
                <a:gd name="T51" fmla="*/ 126 h 128"/>
                <a:gd name="T52" fmla="*/ 95 w 193"/>
                <a:gd name="T53" fmla="*/ 127 h 128"/>
                <a:gd name="T54" fmla="*/ 102 w 193"/>
                <a:gd name="T55" fmla="*/ 124 h 128"/>
                <a:gd name="T56" fmla="*/ 104 w 193"/>
                <a:gd name="T57" fmla="*/ 52 h 128"/>
                <a:gd name="T58" fmla="*/ 110 w 193"/>
                <a:gd name="T59" fmla="*/ 123 h 128"/>
                <a:gd name="T60" fmla="*/ 120 w 193"/>
                <a:gd name="T61" fmla="*/ 127 h 128"/>
                <a:gd name="T62" fmla="*/ 139 w 193"/>
                <a:gd name="T63" fmla="*/ 123 h 128"/>
                <a:gd name="T64" fmla="*/ 151 w 193"/>
                <a:gd name="T65" fmla="*/ 117 h 128"/>
                <a:gd name="T66" fmla="*/ 144 w 193"/>
                <a:gd name="T67" fmla="*/ 50 h 128"/>
                <a:gd name="T68" fmla="*/ 118 w 193"/>
                <a:gd name="T69" fmla="*/ 36 h 128"/>
                <a:gd name="T70" fmla="*/ 158 w 193"/>
                <a:gd name="T71" fmla="*/ 117 h 128"/>
                <a:gd name="T72" fmla="*/ 181 w 193"/>
                <a:gd name="T73" fmla="*/ 115 h 128"/>
                <a:gd name="T74" fmla="*/ 188 w 193"/>
                <a:gd name="T75" fmla="*/ 101 h 128"/>
                <a:gd name="T76" fmla="*/ 191 w 193"/>
                <a:gd name="T77" fmla="*/ 90 h 128"/>
                <a:gd name="T78" fmla="*/ 82 w 193"/>
                <a:gd name="T79" fmla="*/ 8 h 128"/>
                <a:gd name="T80" fmla="*/ 82 w 193"/>
                <a:gd name="T81" fmla="*/ 8 h 128"/>
                <a:gd name="T82" fmla="*/ 78 w 193"/>
                <a:gd name="T83" fmla="*/ 24 h 128"/>
                <a:gd name="T84" fmla="*/ 111 w 193"/>
                <a:gd name="T85" fmla="*/ 3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3" h="128">
                  <a:moveTo>
                    <a:pt x="191" y="68"/>
                  </a:moveTo>
                  <a:cubicBezTo>
                    <a:pt x="191" y="66"/>
                    <a:pt x="191" y="65"/>
                    <a:pt x="191" y="63"/>
                  </a:cubicBezTo>
                  <a:cubicBezTo>
                    <a:pt x="190" y="58"/>
                    <a:pt x="189" y="52"/>
                    <a:pt x="187" y="46"/>
                  </a:cubicBezTo>
                  <a:cubicBezTo>
                    <a:pt x="184" y="37"/>
                    <a:pt x="172" y="30"/>
                    <a:pt x="166" y="27"/>
                  </a:cubicBezTo>
                  <a:cubicBezTo>
                    <a:pt x="165" y="27"/>
                    <a:pt x="163" y="27"/>
                    <a:pt x="161" y="26"/>
                  </a:cubicBezTo>
                  <a:cubicBezTo>
                    <a:pt x="160" y="26"/>
                    <a:pt x="160" y="26"/>
                    <a:pt x="159" y="26"/>
                  </a:cubicBezTo>
                  <a:cubicBezTo>
                    <a:pt x="158" y="25"/>
                    <a:pt x="158" y="25"/>
                    <a:pt x="157" y="25"/>
                  </a:cubicBezTo>
                  <a:cubicBezTo>
                    <a:pt x="156" y="24"/>
                    <a:pt x="156" y="24"/>
                    <a:pt x="156" y="24"/>
                  </a:cubicBezTo>
                  <a:cubicBezTo>
                    <a:pt x="152" y="20"/>
                    <a:pt x="147" y="18"/>
                    <a:pt x="142" y="18"/>
                  </a:cubicBezTo>
                  <a:cubicBezTo>
                    <a:pt x="140" y="18"/>
                    <a:pt x="138" y="18"/>
                    <a:pt x="136" y="18"/>
                  </a:cubicBezTo>
                  <a:cubicBezTo>
                    <a:pt x="134" y="18"/>
                    <a:pt x="132" y="19"/>
                    <a:pt x="130" y="18"/>
                  </a:cubicBezTo>
                  <a:cubicBezTo>
                    <a:pt x="129" y="18"/>
                    <a:pt x="128" y="18"/>
                    <a:pt x="127" y="17"/>
                  </a:cubicBezTo>
                  <a:cubicBezTo>
                    <a:pt x="125" y="16"/>
                    <a:pt x="123" y="15"/>
                    <a:pt x="120" y="15"/>
                  </a:cubicBezTo>
                  <a:cubicBezTo>
                    <a:pt x="118" y="15"/>
                    <a:pt x="117" y="15"/>
                    <a:pt x="115" y="15"/>
                  </a:cubicBezTo>
                  <a:cubicBezTo>
                    <a:pt x="113" y="15"/>
                    <a:pt x="111" y="15"/>
                    <a:pt x="110" y="15"/>
                  </a:cubicBezTo>
                  <a:cubicBezTo>
                    <a:pt x="109" y="15"/>
                    <a:pt x="109" y="14"/>
                    <a:pt x="108" y="14"/>
                  </a:cubicBezTo>
                  <a:cubicBezTo>
                    <a:pt x="106" y="13"/>
                    <a:pt x="104" y="12"/>
                    <a:pt x="100" y="13"/>
                  </a:cubicBezTo>
                  <a:cubicBezTo>
                    <a:pt x="88" y="1"/>
                    <a:pt x="88" y="1"/>
                    <a:pt x="88" y="1"/>
                  </a:cubicBezTo>
                  <a:cubicBezTo>
                    <a:pt x="87" y="0"/>
                    <a:pt x="86" y="0"/>
                    <a:pt x="85" y="0"/>
                  </a:cubicBezTo>
                  <a:cubicBezTo>
                    <a:pt x="83" y="0"/>
                    <a:pt x="70" y="0"/>
                    <a:pt x="65" y="14"/>
                  </a:cubicBezTo>
                  <a:cubicBezTo>
                    <a:pt x="65" y="14"/>
                    <a:pt x="64" y="14"/>
                    <a:pt x="64" y="14"/>
                  </a:cubicBezTo>
                  <a:cubicBezTo>
                    <a:pt x="58" y="13"/>
                    <a:pt x="52" y="13"/>
                    <a:pt x="46" y="16"/>
                  </a:cubicBezTo>
                  <a:cubicBezTo>
                    <a:pt x="45" y="17"/>
                    <a:pt x="44" y="17"/>
                    <a:pt x="43" y="18"/>
                  </a:cubicBezTo>
                  <a:cubicBezTo>
                    <a:pt x="43" y="18"/>
                    <a:pt x="43" y="18"/>
                    <a:pt x="43" y="18"/>
                  </a:cubicBezTo>
                  <a:cubicBezTo>
                    <a:pt x="43" y="18"/>
                    <a:pt x="42" y="18"/>
                    <a:pt x="42" y="18"/>
                  </a:cubicBezTo>
                  <a:cubicBezTo>
                    <a:pt x="40" y="18"/>
                    <a:pt x="38" y="18"/>
                    <a:pt x="37" y="19"/>
                  </a:cubicBezTo>
                  <a:cubicBezTo>
                    <a:pt x="36" y="19"/>
                    <a:pt x="35" y="19"/>
                    <a:pt x="34" y="19"/>
                  </a:cubicBezTo>
                  <a:cubicBezTo>
                    <a:pt x="15" y="20"/>
                    <a:pt x="0" y="39"/>
                    <a:pt x="0" y="56"/>
                  </a:cubicBezTo>
                  <a:cubicBezTo>
                    <a:pt x="0" y="74"/>
                    <a:pt x="2" y="96"/>
                    <a:pt x="16" y="107"/>
                  </a:cubicBezTo>
                  <a:cubicBezTo>
                    <a:pt x="18" y="109"/>
                    <a:pt x="22" y="111"/>
                    <a:pt x="27" y="111"/>
                  </a:cubicBezTo>
                  <a:cubicBezTo>
                    <a:pt x="14" y="94"/>
                    <a:pt x="15" y="73"/>
                    <a:pt x="15" y="72"/>
                  </a:cubicBezTo>
                  <a:cubicBezTo>
                    <a:pt x="15" y="55"/>
                    <a:pt x="20" y="42"/>
                    <a:pt x="31" y="33"/>
                  </a:cubicBezTo>
                  <a:cubicBezTo>
                    <a:pt x="41" y="25"/>
                    <a:pt x="55" y="23"/>
                    <a:pt x="64" y="22"/>
                  </a:cubicBezTo>
                  <a:cubicBezTo>
                    <a:pt x="64" y="23"/>
                    <a:pt x="64" y="23"/>
                    <a:pt x="65" y="23"/>
                  </a:cubicBezTo>
                  <a:cubicBezTo>
                    <a:pt x="74" y="31"/>
                    <a:pt x="74" y="31"/>
                    <a:pt x="74" y="31"/>
                  </a:cubicBezTo>
                  <a:cubicBezTo>
                    <a:pt x="70" y="30"/>
                    <a:pt x="50" y="28"/>
                    <a:pt x="36" y="40"/>
                  </a:cubicBezTo>
                  <a:cubicBezTo>
                    <a:pt x="27" y="47"/>
                    <a:pt x="23" y="58"/>
                    <a:pt x="23" y="73"/>
                  </a:cubicBezTo>
                  <a:cubicBezTo>
                    <a:pt x="23" y="73"/>
                    <a:pt x="22" y="93"/>
                    <a:pt x="35" y="108"/>
                  </a:cubicBezTo>
                  <a:cubicBezTo>
                    <a:pt x="36" y="110"/>
                    <a:pt x="36" y="112"/>
                    <a:pt x="34" y="114"/>
                  </a:cubicBezTo>
                  <a:cubicBezTo>
                    <a:pt x="34" y="114"/>
                    <a:pt x="34" y="114"/>
                    <a:pt x="34" y="114"/>
                  </a:cubicBezTo>
                  <a:cubicBezTo>
                    <a:pt x="41" y="119"/>
                    <a:pt x="52" y="125"/>
                    <a:pt x="61" y="121"/>
                  </a:cubicBezTo>
                  <a:cubicBezTo>
                    <a:pt x="62" y="121"/>
                    <a:pt x="62" y="121"/>
                    <a:pt x="62" y="121"/>
                  </a:cubicBezTo>
                  <a:cubicBezTo>
                    <a:pt x="49" y="107"/>
                    <a:pt x="46" y="83"/>
                    <a:pt x="46" y="82"/>
                  </a:cubicBezTo>
                  <a:cubicBezTo>
                    <a:pt x="44" y="67"/>
                    <a:pt x="47" y="55"/>
                    <a:pt x="55" y="46"/>
                  </a:cubicBezTo>
                  <a:cubicBezTo>
                    <a:pt x="61" y="38"/>
                    <a:pt x="70" y="35"/>
                    <a:pt x="76" y="33"/>
                  </a:cubicBezTo>
                  <a:cubicBezTo>
                    <a:pt x="84" y="40"/>
                    <a:pt x="84" y="40"/>
                    <a:pt x="84" y="40"/>
                  </a:cubicBezTo>
                  <a:cubicBezTo>
                    <a:pt x="81" y="40"/>
                    <a:pt x="69" y="42"/>
                    <a:pt x="61" y="51"/>
                  </a:cubicBezTo>
                  <a:cubicBezTo>
                    <a:pt x="55" y="58"/>
                    <a:pt x="52" y="69"/>
                    <a:pt x="54" y="81"/>
                  </a:cubicBezTo>
                  <a:cubicBezTo>
                    <a:pt x="54" y="82"/>
                    <a:pt x="57" y="104"/>
                    <a:pt x="69" y="117"/>
                  </a:cubicBezTo>
                  <a:cubicBezTo>
                    <a:pt x="70" y="118"/>
                    <a:pt x="70" y="120"/>
                    <a:pt x="70" y="121"/>
                  </a:cubicBezTo>
                  <a:cubicBezTo>
                    <a:pt x="70" y="121"/>
                    <a:pt x="70" y="122"/>
                    <a:pt x="71" y="122"/>
                  </a:cubicBezTo>
                  <a:cubicBezTo>
                    <a:pt x="73" y="123"/>
                    <a:pt x="75" y="125"/>
                    <a:pt x="77" y="126"/>
                  </a:cubicBezTo>
                  <a:cubicBezTo>
                    <a:pt x="80" y="127"/>
                    <a:pt x="83" y="128"/>
                    <a:pt x="87" y="128"/>
                  </a:cubicBezTo>
                  <a:cubicBezTo>
                    <a:pt x="89" y="128"/>
                    <a:pt x="92" y="127"/>
                    <a:pt x="95" y="127"/>
                  </a:cubicBezTo>
                  <a:cubicBezTo>
                    <a:pt x="97" y="126"/>
                    <a:pt x="99" y="125"/>
                    <a:pt x="100" y="124"/>
                  </a:cubicBezTo>
                  <a:cubicBezTo>
                    <a:pt x="101" y="124"/>
                    <a:pt x="101" y="124"/>
                    <a:pt x="102" y="124"/>
                  </a:cubicBezTo>
                  <a:cubicBezTo>
                    <a:pt x="102" y="123"/>
                    <a:pt x="102" y="123"/>
                    <a:pt x="102" y="122"/>
                  </a:cubicBezTo>
                  <a:cubicBezTo>
                    <a:pt x="109" y="93"/>
                    <a:pt x="105" y="62"/>
                    <a:pt x="104" y="52"/>
                  </a:cubicBezTo>
                  <a:cubicBezTo>
                    <a:pt x="107" y="52"/>
                    <a:pt x="109" y="51"/>
                    <a:pt x="112" y="49"/>
                  </a:cubicBezTo>
                  <a:cubicBezTo>
                    <a:pt x="113" y="56"/>
                    <a:pt x="117" y="90"/>
                    <a:pt x="110" y="123"/>
                  </a:cubicBezTo>
                  <a:cubicBezTo>
                    <a:pt x="110" y="124"/>
                    <a:pt x="111" y="124"/>
                    <a:pt x="112" y="124"/>
                  </a:cubicBezTo>
                  <a:cubicBezTo>
                    <a:pt x="114" y="125"/>
                    <a:pt x="117" y="127"/>
                    <a:pt x="120" y="127"/>
                  </a:cubicBezTo>
                  <a:cubicBezTo>
                    <a:pt x="126" y="128"/>
                    <a:pt x="132" y="126"/>
                    <a:pt x="136" y="124"/>
                  </a:cubicBezTo>
                  <a:cubicBezTo>
                    <a:pt x="139" y="123"/>
                    <a:pt x="139" y="123"/>
                    <a:pt x="139" y="123"/>
                  </a:cubicBezTo>
                  <a:cubicBezTo>
                    <a:pt x="142" y="122"/>
                    <a:pt x="145" y="121"/>
                    <a:pt x="149" y="119"/>
                  </a:cubicBezTo>
                  <a:cubicBezTo>
                    <a:pt x="149" y="118"/>
                    <a:pt x="150" y="118"/>
                    <a:pt x="151" y="117"/>
                  </a:cubicBezTo>
                  <a:cubicBezTo>
                    <a:pt x="151" y="117"/>
                    <a:pt x="150" y="116"/>
                    <a:pt x="151" y="115"/>
                  </a:cubicBezTo>
                  <a:cubicBezTo>
                    <a:pt x="157" y="83"/>
                    <a:pt x="155" y="60"/>
                    <a:pt x="144" y="50"/>
                  </a:cubicBezTo>
                  <a:cubicBezTo>
                    <a:pt x="134" y="41"/>
                    <a:pt x="119" y="44"/>
                    <a:pt x="115" y="45"/>
                  </a:cubicBezTo>
                  <a:cubicBezTo>
                    <a:pt x="117" y="43"/>
                    <a:pt x="118" y="40"/>
                    <a:pt x="118" y="36"/>
                  </a:cubicBezTo>
                  <a:cubicBezTo>
                    <a:pt x="126" y="35"/>
                    <a:pt x="139" y="35"/>
                    <a:pt x="149" y="44"/>
                  </a:cubicBezTo>
                  <a:cubicBezTo>
                    <a:pt x="163" y="56"/>
                    <a:pt x="166" y="81"/>
                    <a:pt x="158" y="117"/>
                  </a:cubicBezTo>
                  <a:cubicBezTo>
                    <a:pt x="158" y="118"/>
                    <a:pt x="158" y="118"/>
                    <a:pt x="158" y="118"/>
                  </a:cubicBezTo>
                  <a:cubicBezTo>
                    <a:pt x="165" y="122"/>
                    <a:pt x="176" y="121"/>
                    <a:pt x="181" y="115"/>
                  </a:cubicBezTo>
                  <a:cubicBezTo>
                    <a:pt x="184" y="112"/>
                    <a:pt x="186" y="106"/>
                    <a:pt x="188" y="102"/>
                  </a:cubicBezTo>
                  <a:cubicBezTo>
                    <a:pt x="188" y="101"/>
                    <a:pt x="188" y="101"/>
                    <a:pt x="188" y="101"/>
                  </a:cubicBezTo>
                  <a:cubicBezTo>
                    <a:pt x="189" y="98"/>
                    <a:pt x="190" y="95"/>
                    <a:pt x="191" y="92"/>
                  </a:cubicBezTo>
                  <a:cubicBezTo>
                    <a:pt x="191" y="90"/>
                    <a:pt x="191" y="90"/>
                    <a:pt x="191" y="90"/>
                  </a:cubicBezTo>
                  <a:cubicBezTo>
                    <a:pt x="193" y="83"/>
                    <a:pt x="192" y="76"/>
                    <a:pt x="191" y="68"/>
                  </a:cubicBezTo>
                  <a:close/>
                  <a:moveTo>
                    <a:pt x="82" y="8"/>
                  </a:moveTo>
                  <a:cubicBezTo>
                    <a:pt x="81" y="14"/>
                    <a:pt x="76" y="17"/>
                    <a:pt x="72" y="18"/>
                  </a:cubicBezTo>
                  <a:cubicBezTo>
                    <a:pt x="74" y="11"/>
                    <a:pt x="79" y="9"/>
                    <a:pt x="82" y="8"/>
                  </a:cubicBezTo>
                  <a:close/>
                  <a:moveTo>
                    <a:pt x="102" y="44"/>
                  </a:moveTo>
                  <a:cubicBezTo>
                    <a:pt x="78" y="24"/>
                    <a:pt x="78" y="24"/>
                    <a:pt x="78" y="24"/>
                  </a:cubicBezTo>
                  <a:cubicBezTo>
                    <a:pt x="83" y="22"/>
                    <a:pt x="87" y="18"/>
                    <a:pt x="89" y="13"/>
                  </a:cubicBezTo>
                  <a:cubicBezTo>
                    <a:pt x="111" y="33"/>
                    <a:pt x="111" y="33"/>
                    <a:pt x="111" y="33"/>
                  </a:cubicBezTo>
                  <a:cubicBezTo>
                    <a:pt x="110" y="42"/>
                    <a:pt x="106" y="44"/>
                    <a:pt x="10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8" name="Freeform 118"/>
            <p:cNvSpPr/>
            <p:nvPr/>
          </p:nvSpPr>
          <p:spPr bwMode="auto">
            <a:xfrm>
              <a:off x="7462" y="3570"/>
              <a:ext cx="84" cy="283"/>
            </a:xfrm>
            <a:custGeom>
              <a:avLst/>
              <a:gdLst>
                <a:gd name="T0" fmla="*/ 42 w 46"/>
                <a:gd name="T1" fmla="*/ 0 h 156"/>
                <a:gd name="T2" fmla="*/ 42 w 46"/>
                <a:gd name="T3" fmla="*/ 0 h 156"/>
                <a:gd name="T4" fmla="*/ 38 w 46"/>
                <a:gd name="T5" fmla="*/ 4 h 156"/>
                <a:gd name="T6" fmla="*/ 38 w 46"/>
                <a:gd name="T7" fmla="*/ 41 h 156"/>
                <a:gd name="T8" fmla="*/ 27 w 46"/>
                <a:gd name="T9" fmla="*/ 56 h 156"/>
                <a:gd name="T10" fmla="*/ 27 w 46"/>
                <a:gd name="T11" fmla="*/ 4 h 156"/>
                <a:gd name="T12" fmla="*/ 23 w 46"/>
                <a:gd name="T13" fmla="*/ 0 h 156"/>
                <a:gd name="T14" fmla="*/ 23 w 46"/>
                <a:gd name="T15" fmla="*/ 0 h 156"/>
                <a:gd name="T16" fmla="*/ 19 w 46"/>
                <a:gd name="T17" fmla="*/ 4 h 156"/>
                <a:gd name="T18" fmla="*/ 19 w 46"/>
                <a:gd name="T19" fmla="*/ 56 h 156"/>
                <a:gd name="T20" fmla="*/ 8 w 46"/>
                <a:gd name="T21" fmla="*/ 42 h 156"/>
                <a:gd name="T22" fmla="*/ 8 w 46"/>
                <a:gd name="T23" fmla="*/ 4 h 156"/>
                <a:gd name="T24" fmla="*/ 4 w 46"/>
                <a:gd name="T25" fmla="*/ 0 h 156"/>
                <a:gd name="T26" fmla="*/ 4 w 46"/>
                <a:gd name="T27" fmla="*/ 0 h 156"/>
                <a:gd name="T28" fmla="*/ 0 w 46"/>
                <a:gd name="T29" fmla="*/ 4 h 156"/>
                <a:gd name="T30" fmla="*/ 0 w 46"/>
                <a:gd name="T31" fmla="*/ 42 h 156"/>
                <a:gd name="T32" fmla="*/ 0 w 46"/>
                <a:gd name="T33" fmla="*/ 42 h 156"/>
                <a:gd name="T34" fmla="*/ 19 w 46"/>
                <a:gd name="T35" fmla="*/ 64 h 156"/>
                <a:gd name="T36" fmla="*/ 19 w 46"/>
                <a:gd name="T37" fmla="*/ 152 h 156"/>
                <a:gd name="T38" fmla="*/ 23 w 46"/>
                <a:gd name="T39" fmla="*/ 156 h 156"/>
                <a:gd name="T40" fmla="*/ 23 w 46"/>
                <a:gd name="T41" fmla="*/ 156 h 156"/>
                <a:gd name="T42" fmla="*/ 27 w 46"/>
                <a:gd name="T43" fmla="*/ 152 h 156"/>
                <a:gd name="T44" fmla="*/ 27 w 46"/>
                <a:gd name="T45" fmla="*/ 64 h 156"/>
                <a:gd name="T46" fmla="*/ 46 w 46"/>
                <a:gd name="T47" fmla="*/ 41 h 156"/>
                <a:gd name="T48" fmla="*/ 46 w 46"/>
                <a:gd name="T49" fmla="*/ 4 h 156"/>
                <a:gd name="T50" fmla="*/ 42 w 46"/>
                <a:gd name="T5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 h="156">
                  <a:moveTo>
                    <a:pt x="42" y="0"/>
                  </a:moveTo>
                  <a:cubicBezTo>
                    <a:pt x="42" y="0"/>
                    <a:pt x="42" y="0"/>
                    <a:pt x="42" y="0"/>
                  </a:cubicBezTo>
                  <a:cubicBezTo>
                    <a:pt x="40" y="0"/>
                    <a:pt x="38" y="2"/>
                    <a:pt x="38" y="4"/>
                  </a:cubicBezTo>
                  <a:cubicBezTo>
                    <a:pt x="38" y="41"/>
                    <a:pt x="38" y="41"/>
                    <a:pt x="38" y="41"/>
                  </a:cubicBezTo>
                  <a:cubicBezTo>
                    <a:pt x="38" y="48"/>
                    <a:pt x="33" y="54"/>
                    <a:pt x="27" y="56"/>
                  </a:cubicBezTo>
                  <a:cubicBezTo>
                    <a:pt x="27" y="4"/>
                    <a:pt x="27" y="4"/>
                    <a:pt x="27" y="4"/>
                  </a:cubicBezTo>
                  <a:cubicBezTo>
                    <a:pt x="27" y="2"/>
                    <a:pt x="25" y="0"/>
                    <a:pt x="23" y="0"/>
                  </a:cubicBezTo>
                  <a:cubicBezTo>
                    <a:pt x="23" y="0"/>
                    <a:pt x="23" y="0"/>
                    <a:pt x="23" y="0"/>
                  </a:cubicBezTo>
                  <a:cubicBezTo>
                    <a:pt x="21" y="0"/>
                    <a:pt x="19" y="2"/>
                    <a:pt x="19" y="4"/>
                  </a:cubicBezTo>
                  <a:cubicBezTo>
                    <a:pt x="19" y="56"/>
                    <a:pt x="19" y="56"/>
                    <a:pt x="19" y="56"/>
                  </a:cubicBezTo>
                  <a:cubicBezTo>
                    <a:pt x="13" y="54"/>
                    <a:pt x="8" y="48"/>
                    <a:pt x="8" y="42"/>
                  </a:cubicBezTo>
                  <a:cubicBezTo>
                    <a:pt x="8" y="4"/>
                    <a:pt x="8" y="4"/>
                    <a:pt x="8" y="4"/>
                  </a:cubicBezTo>
                  <a:cubicBezTo>
                    <a:pt x="8" y="2"/>
                    <a:pt x="6" y="0"/>
                    <a:pt x="4" y="0"/>
                  </a:cubicBezTo>
                  <a:cubicBezTo>
                    <a:pt x="4" y="0"/>
                    <a:pt x="4" y="0"/>
                    <a:pt x="4" y="0"/>
                  </a:cubicBezTo>
                  <a:cubicBezTo>
                    <a:pt x="2" y="0"/>
                    <a:pt x="0" y="2"/>
                    <a:pt x="0" y="4"/>
                  </a:cubicBezTo>
                  <a:cubicBezTo>
                    <a:pt x="0" y="42"/>
                    <a:pt x="0" y="42"/>
                    <a:pt x="0" y="42"/>
                  </a:cubicBezTo>
                  <a:cubicBezTo>
                    <a:pt x="0" y="42"/>
                    <a:pt x="0" y="42"/>
                    <a:pt x="0" y="42"/>
                  </a:cubicBezTo>
                  <a:cubicBezTo>
                    <a:pt x="0" y="53"/>
                    <a:pt x="9" y="62"/>
                    <a:pt x="19" y="64"/>
                  </a:cubicBezTo>
                  <a:cubicBezTo>
                    <a:pt x="19" y="152"/>
                    <a:pt x="19" y="152"/>
                    <a:pt x="19" y="152"/>
                  </a:cubicBezTo>
                  <a:cubicBezTo>
                    <a:pt x="19" y="154"/>
                    <a:pt x="21" y="156"/>
                    <a:pt x="23" y="156"/>
                  </a:cubicBezTo>
                  <a:cubicBezTo>
                    <a:pt x="23" y="156"/>
                    <a:pt x="23" y="156"/>
                    <a:pt x="23" y="156"/>
                  </a:cubicBezTo>
                  <a:cubicBezTo>
                    <a:pt x="26" y="156"/>
                    <a:pt x="27" y="154"/>
                    <a:pt x="27" y="152"/>
                  </a:cubicBezTo>
                  <a:cubicBezTo>
                    <a:pt x="27" y="64"/>
                    <a:pt x="27" y="64"/>
                    <a:pt x="27" y="64"/>
                  </a:cubicBezTo>
                  <a:cubicBezTo>
                    <a:pt x="38" y="62"/>
                    <a:pt x="46" y="53"/>
                    <a:pt x="46" y="41"/>
                  </a:cubicBezTo>
                  <a:cubicBezTo>
                    <a:pt x="46" y="4"/>
                    <a:pt x="46" y="4"/>
                    <a:pt x="46" y="4"/>
                  </a:cubicBezTo>
                  <a:cubicBezTo>
                    <a:pt x="46" y="2"/>
                    <a:pt x="44"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19" name="Freeform 119"/>
            <p:cNvSpPr/>
            <p:nvPr/>
          </p:nvSpPr>
          <p:spPr bwMode="auto">
            <a:xfrm>
              <a:off x="7328" y="3544"/>
              <a:ext cx="352" cy="140"/>
            </a:xfrm>
            <a:custGeom>
              <a:avLst/>
              <a:gdLst>
                <a:gd name="T0" fmla="*/ 192 w 194"/>
                <a:gd name="T1" fmla="*/ 46 h 77"/>
                <a:gd name="T2" fmla="*/ 186 w 194"/>
                <a:gd name="T3" fmla="*/ 44 h 77"/>
                <a:gd name="T4" fmla="*/ 183 w 194"/>
                <a:gd name="T5" fmla="*/ 44 h 77"/>
                <a:gd name="T6" fmla="*/ 179 w 194"/>
                <a:gd name="T7" fmla="*/ 44 h 77"/>
                <a:gd name="T8" fmla="*/ 177 w 194"/>
                <a:gd name="T9" fmla="*/ 44 h 77"/>
                <a:gd name="T10" fmla="*/ 168 w 194"/>
                <a:gd name="T11" fmla="*/ 24 h 77"/>
                <a:gd name="T12" fmla="*/ 96 w 194"/>
                <a:gd name="T13" fmla="*/ 0 h 77"/>
                <a:gd name="T14" fmla="*/ 25 w 194"/>
                <a:gd name="T15" fmla="*/ 26 h 77"/>
                <a:gd name="T16" fmla="*/ 17 w 194"/>
                <a:gd name="T17" fmla="*/ 44 h 77"/>
                <a:gd name="T18" fmla="*/ 15 w 194"/>
                <a:gd name="T19" fmla="*/ 44 h 77"/>
                <a:gd name="T20" fmla="*/ 11 w 194"/>
                <a:gd name="T21" fmla="*/ 44 h 77"/>
                <a:gd name="T22" fmla="*/ 8 w 194"/>
                <a:gd name="T23" fmla="*/ 44 h 77"/>
                <a:gd name="T24" fmla="*/ 2 w 194"/>
                <a:gd name="T25" fmla="*/ 46 h 77"/>
                <a:gd name="T26" fmla="*/ 3 w 194"/>
                <a:gd name="T27" fmla="*/ 54 h 77"/>
                <a:gd name="T28" fmla="*/ 3 w 194"/>
                <a:gd name="T29" fmla="*/ 55 h 77"/>
                <a:gd name="T30" fmla="*/ 8 w 194"/>
                <a:gd name="T31" fmla="*/ 61 h 77"/>
                <a:gd name="T32" fmla="*/ 9 w 194"/>
                <a:gd name="T33" fmla="*/ 63 h 77"/>
                <a:gd name="T34" fmla="*/ 11 w 194"/>
                <a:gd name="T35" fmla="*/ 65 h 77"/>
                <a:gd name="T36" fmla="*/ 16 w 194"/>
                <a:gd name="T37" fmla="*/ 69 h 77"/>
                <a:gd name="T38" fmla="*/ 19 w 194"/>
                <a:gd name="T39" fmla="*/ 72 h 77"/>
                <a:gd name="T40" fmla="*/ 21 w 194"/>
                <a:gd name="T41" fmla="*/ 74 h 77"/>
                <a:gd name="T42" fmla="*/ 29 w 194"/>
                <a:gd name="T43" fmla="*/ 77 h 77"/>
                <a:gd name="T44" fmla="*/ 33 w 194"/>
                <a:gd name="T45" fmla="*/ 75 h 77"/>
                <a:gd name="T46" fmla="*/ 34 w 194"/>
                <a:gd name="T47" fmla="*/ 71 h 77"/>
                <a:gd name="T48" fmla="*/ 34 w 194"/>
                <a:gd name="T49" fmla="*/ 70 h 77"/>
                <a:gd name="T50" fmla="*/ 35 w 194"/>
                <a:gd name="T51" fmla="*/ 66 h 77"/>
                <a:gd name="T52" fmla="*/ 35 w 194"/>
                <a:gd name="T53" fmla="*/ 63 h 77"/>
                <a:gd name="T54" fmla="*/ 35 w 194"/>
                <a:gd name="T55" fmla="*/ 62 h 77"/>
                <a:gd name="T56" fmla="*/ 53 w 194"/>
                <a:gd name="T57" fmla="*/ 58 h 77"/>
                <a:gd name="T58" fmla="*/ 66 w 194"/>
                <a:gd name="T59" fmla="*/ 49 h 77"/>
                <a:gd name="T60" fmla="*/ 66 w 194"/>
                <a:gd name="T61" fmla="*/ 18 h 77"/>
                <a:gd name="T62" fmla="*/ 78 w 194"/>
                <a:gd name="T63" fmla="*/ 6 h 77"/>
                <a:gd name="T64" fmla="*/ 88 w 194"/>
                <a:gd name="T65" fmla="*/ 10 h 77"/>
                <a:gd name="T66" fmla="*/ 88 w 194"/>
                <a:gd name="T67" fmla="*/ 9 h 77"/>
                <a:gd name="T68" fmla="*/ 97 w 194"/>
                <a:gd name="T69" fmla="*/ 6 h 77"/>
                <a:gd name="T70" fmla="*/ 106 w 194"/>
                <a:gd name="T71" fmla="*/ 10 h 77"/>
                <a:gd name="T72" fmla="*/ 116 w 194"/>
                <a:gd name="T73" fmla="*/ 6 h 77"/>
                <a:gd name="T74" fmla="*/ 128 w 194"/>
                <a:gd name="T75" fmla="*/ 18 h 77"/>
                <a:gd name="T76" fmla="*/ 128 w 194"/>
                <a:gd name="T77" fmla="*/ 50 h 77"/>
                <a:gd name="T78" fmla="*/ 143 w 194"/>
                <a:gd name="T79" fmla="*/ 59 h 77"/>
                <a:gd name="T80" fmla="*/ 160 w 194"/>
                <a:gd name="T81" fmla="*/ 63 h 77"/>
                <a:gd name="T82" fmla="*/ 160 w 194"/>
                <a:gd name="T83" fmla="*/ 63 h 77"/>
                <a:gd name="T84" fmla="*/ 160 w 194"/>
                <a:gd name="T85" fmla="*/ 66 h 77"/>
                <a:gd name="T86" fmla="*/ 160 w 194"/>
                <a:gd name="T87" fmla="*/ 70 h 77"/>
                <a:gd name="T88" fmla="*/ 160 w 194"/>
                <a:gd name="T89" fmla="*/ 71 h 77"/>
                <a:gd name="T90" fmla="*/ 161 w 194"/>
                <a:gd name="T91" fmla="*/ 75 h 77"/>
                <a:gd name="T92" fmla="*/ 165 w 194"/>
                <a:gd name="T93" fmla="*/ 77 h 77"/>
                <a:gd name="T94" fmla="*/ 173 w 194"/>
                <a:gd name="T95" fmla="*/ 74 h 77"/>
                <a:gd name="T96" fmla="*/ 175 w 194"/>
                <a:gd name="T97" fmla="*/ 72 h 77"/>
                <a:gd name="T98" fmla="*/ 179 w 194"/>
                <a:gd name="T99" fmla="*/ 69 h 77"/>
                <a:gd name="T100" fmla="*/ 183 w 194"/>
                <a:gd name="T101" fmla="*/ 65 h 77"/>
                <a:gd name="T102" fmla="*/ 185 w 194"/>
                <a:gd name="T103" fmla="*/ 63 h 77"/>
                <a:gd name="T104" fmla="*/ 186 w 194"/>
                <a:gd name="T105" fmla="*/ 61 h 77"/>
                <a:gd name="T106" fmla="*/ 191 w 194"/>
                <a:gd name="T107" fmla="*/ 55 h 77"/>
                <a:gd name="T108" fmla="*/ 191 w 194"/>
                <a:gd name="T109" fmla="*/ 54 h 77"/>
                <a:gd name="T110" fmla="*/ 192 w 194"/>
                <a:gd name="T111" fmla="*/ 4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4" h="77">
                  <a:moveTo>
                    <a:pt x="192" y="46"/>
                  </a:moveTo>
                  <a:cubicBezTo>
                    <a:pt x="191" y="44"/>
                    <a:pt x="189" y="44"/>
                    <a:pt x="186" y="44"/>
                  </a:cubicBezTo>
                  <a:cubicBezTo>
                    <a:pt x="185" y="44"/>
                    <a:pt x="184" y="44"/>
                    <a:pt x="183" y="44"/>
                  </a:cubicBezTo>
                  <a:cubicBezTo>
                    <a:pt x="182" y="44"/>
                    <a:pt x="180" y="44"/>
                    <a:pt x="179" y="44"/>
                  </a:cubicBezTo>
                  <a:cubicBezTo>
                    <a:pt x="178" y="44"/>
                    <a:pt x="177" y="44"/>
                    <a:pt x="177" y="44"/>
                  </a:cubicBezTo>
                  <a:cubicBezTo>
                    <a:pt x="177" y="36"/>
                    <a:pt x="174" y="29"/>
                    <a:pt x="168" y="24"/>
                  </a:cubicBezTo>
                  <a:cubicBezTo>
                    <a:pt x="145" y="8"/>
                    <a:pt x="121" y="0"/>
                    <a:pt x="96" y="0"/>
                  </a:cubicBezTo>
                  <a:cubicBezTo>
                    <a:pt x="65" y="0"/>
                    <a:pt x="39" y="13"/>
                    <a:pt x="25" y="26"/>
                  </a:cubicBezTo>
                  <a:cubicBezTo>
                    <a:pt x="19" y="30"/>
                    <a:pt x="17" y="37"/>
                    <a:pt x="17" y="44"/>
                  </a:cubicBezTo>
                  <a:cubicBezTo>
                    <a:pt x="17" y="44"/>
                    <a:pt x="16" y="44"/>
                    <a:pt x="15" y="44"/>
                  </a:cubicBezTo>
                  <a:cubicBezTo>
                    <a:pt x="14" y="44"/>
                    <a:pt x="13" y="44"/>
                    <a:pt x="11" y="44"/>
                  </a:cubicBezTo>
                  <a:cubicBezTo>
                    <a:pt x="10" y="44"/>
                    <a:pt x="9" y="44"/>
                    <a:pt x="8" y="44"/>
                  </a:cubicBezTo>
                  <a:cubicBezTo>
                    <a:pt x="6" y="44"/>
                    <a:pt x="3" y="44"/>
                    <a:pt x="2" y="46"/>
                  </a:cubicBezTo>
                  <a:cubicBezTo>
                    <a:pt x="0" y="49"/>
                    <a:pt x="2" y="53"/>
                    <a:pt x="3" y="54"/>
                  </a:cubicBezTo>
                  <a:cubicBezTo>
                    <a:pt x="3" y="55"/>
                    <a:pt x="3" y="55"/>
                    <a:pt x="3" y="55"/>
                  </a:cubicBezTo>
                  <a:cubicBezTo>
                    <a:pt x="5" y="58"/>
                    <a:pt x="6" y="60"/>
                    <a:pt x="8" y="61"/>
                  </a:cubicBezTo>
                  <a:cubicBezTo>
                    <a:pt x="9" y="63"/>
                    <a:pt x="9" y="63"/>
                    <a:pt x="9" y="63"/>
                  </a:cubicBezTo>
                  <a:cubicBezTo>
                    <a:pt x="10" y="63"/>
                    <a:pt x="10" y="64"/>
                    <a:pt x="11" y="65"/>
                  </a:cubicBezTo>
                  <a:cubicBezTo>
                    <a:pt x="12" y="66"/>
                    <a:pt x="14" y="68"/>
                    <a:pt x="16" y="69"/>
                  </a:cubicBezTo>
                  <a:cubicBezTo>
                    <a:pt x="17" y="71"/>
                    <a:pt x="18" y="71"/>
                    <a:pt x="19" y="72"/>
                  </a:cubicBezTo>
                  <a:cubicBezTo>
                    <a:pt x="20" y="73"/>
                    <a:pt x="21" y="73"/>
                    <a:pt x="21" y="74"/>
                  </a:cubicBezTo>
                  <a:cubicBezTo>
                    <a:pt x="22" y="74"/>
                    <a:pt x="25" y="77"/>
                    <a:pt x="29" y="77"/>
                  </a:cubicBezTo>
                  <a:cubicBezTo>
                    <a:pt x="30" y="77"/>
                    <a:pt x="32" y="76"/>
                    <a:pt x="33" y="75"/>
                  </a:cubicBezTo>
                  <a:cubicBezTo>
                    <a:pt x="34" y="73"/>
                    <a:pt x="34" y="72"/>
                    <a:pt x="34" y="71"/>
                  </a:cubicBezTo>
                  <a:cubicBezTo>
                    <a:pt x="34" y="70"/>
                    <a:pt x="34" y="70"/>
                    <a:pt x="34" y="70"/>
                  </a:cubicBezTo>
                  <a:cubicBezTo>
                    <a:pt x="34" y="69"/>
                    <a:pt x="34" y="68"/>
                    <a:pt x="35" y="66"/>
                  </a:cubicBezTo>
                  <a:cubicBezTo>
                    <a:pt x="35" y="65"/>
                    <a:pt x="35" y="64"/>
                    <a:pt x="35" y="63"/>
                  </a:cubicBezTo>
                  <a:cubicBezTo>
                    <a:pt x="35" y="62"/>
                    <a:pt x="35" y="62"/>
                    <a:pt x="35" y="62"/>
                  </a:cubicBezTo>
                  <a:cubicBezTo>
                    <a:pt x="41" y="64"/>
                    <a:pt x="48" y="62"/>
                    <a:pt x="53" y="58"/>
                  </a:cubicBezTo>
                  <a:cubicBezTo>
                    <a:pt x="53" y="58"/>
                    <a:pt x="58" y="53"/>
                    <a:pt x="66" y="49"/>
                  </a:cubicBezTo>
                  <a:cubicBezTo>
                    <a:pt x="66" y="18"/>
                    <a:pt x="66" y="18"/>
                    <a:pt x="66" y="18"/>
                  </a:cubicBezTo>
                  <a:cubicBezTo>
                    <a:pt x="66" y="11"/>
                    <a:pt x="72" y="6"/>
                    <a:pt x="78" y="6"/>
                  </a:cubicBezTo>
                  <a:cubicBezTo>
                    <a:pt x="82" y="6"/>
                    <a:pt x="85" y="8"/>
                    <a:pt x="88" y="10"/>
                  </a:cubicBezTo>
                  <a:cubicBezTo>
                    <a:pt x="88" y="10"/>
                    <a:pt x="88" y="10"/>
                    <a:pt x="88" y="9"/>
                  </a:cubicBezTo>
                  <a:cubicBezTo>
                    <a:pt x="91" y="7"/>
                    <a:pt x="94" y="6"/>
                    <a:pt x="97" y="6"/>
                  </a:cubicBezTo>
                  <a:cubicBezTo>
                    <a:pt x="101" y="6"/>
                    <a:pt x="104" y="8"/>
                    <a:pt x="106" y="10"/>
                  </a:cubicBezTo>
                  <a:cubicBezTo>
                    <a:pt x="109" y="8"/>
                    <a:pt x="112" y="6"/>
                    <a:pt x="116" y="6"/>
                  </a:cubicBezTo>
                  <a:cubicBezTo>
                    <a:pt x="122" y="6"/>
                    <a:pt x="128" y="11"/>
                    <a:pt x="128" y="18"/>
                  </a:cubicBezTo>
                  <a:cubicBezTo>
                    <a:pt x="128" y="50"/>
                    <a:pt x="128" y="50"/>
                    <a:pt x="128" y="50"/>
                  </a:cubicBezTo>
                  <a:cubicBezTo>
                    <a:pt x="133" y="52"/>
                    <a:pt x="138" y="55"/>
                    <a:pt x="143" y="59"/>
                  </a:cubicBezTo>
                  <a:cubicBezTo>
                    <a:pt x="148" y="62"/>
                    <a:pt x="154" y="64"/>
                    <a:pt x="160" y="63"/>
                  </a:cubicBezTo>
                  <a:cubicBezTo>
                    <a:pt x="160" y="63"/>
                    <a:pt x="160" y="63"/>
                    <a:pt x="160" y="63"/>
                  </a:cubicBezTo>
                  <a:cubicBezTo>
                    <a:pt x="160" y="64"/>
                    <a:pt x="160" y="65"/>
                    <a:pt x="160" y="66"/>
                  </a:cubicBezTo>
                  <a:cubicBezTo>
                    <a:pt x="160" y="68"/>
                    <a:pt x="160" y="69"/>
                    <a:pt x="160" y="70"/>
                  </a:cubicBezTo>
                  <a:cubicBezTo>
                    <a:pt x="160" y="71"/>
                    <a:pt x="160" y="71"/>
                    <a:pt x="160" y="71"/>
                  </a:cubicBezTo>
                  <a:cubicBezTo>
                    <a:pt x="160" y="72"/>
                    <a:pt x="160" y="73"/>
                    <a:pt x="161" y="75"/>
                  </a:cubicBezTo>
                  <a:cubicBezTo>
                    <a:pt x="162" y="76"/>
                    <a:pt x="164" y="77"/>
                    <a:pt x="165" y="77"/>
                  </a:cubicBezTo>
                  <a:cubicBezTo>
                    <a:pt x="169" y="77"/>
                    <a:pt x="172" y="74"/>
                    <a:pt x="173" y="74"/>
                  </a:cubicBezTo>
                  <a:cubicBezTo>
                    <a:pt x="173" y="73"/>
                    <a:pt x="174" y="73"/>
                    <a:pt x="175" y="72"/>
                  </a:cubicBezTo>
                  <a:cubicBezTo>
                    <a:pt x="176" y="71"/>
                    <a:pt x="177" y="71"/>
                    <a:pt x="179" y="69"/>
                  </a:cubicBezTo>
                  <a:cubicBezTo>
                    <a:pt x="180" y="68"/>
                    <a:pt x="182" y="66"/>
                    <a:pt x="183" y="65"/>
                  </a:cubicBezTo>
                  <a:cubicBezTo>
                    <a:pt x="184" y="64"/>
                    <a:pt x="184" y="63"/>
                    <a:pt x="185" y="63"/>
                  </a:cubicBezTo>
                  <a:cubicBezTo>
                    <a:pt x="186" y="61"/>
                    <a:pt x="186" y="61"/>
                    <a:pt x="186" y="61"/>
                  </a:cubicBezTo>
                  <a:cubicBezTo>
                    <a:pt x="188" y="60"/>
                    <a:pt x="190" y="58"/>
                    <a:pt x="191" y="55"/>
                  </a:cubicBezTo>
                  <a:cubicBezTo>
                    <a:pt x="191" y="54"/>
                    <a:pt x="191" y="54"/>
                    <a:pt x="191" y="54"/>
                  </a:cubicBezTo>
                  <a:cubicBezTo>
                    <a:pt x="192" y="53"/>
                    <a:pt x="194" y="49"/>
                    <a:pt x="192"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0" name="Freeform 120"/>
            <p:cNvSpPr/>
            <p:nvPr/>
          </p:nvSpPr>
          <p:spPr bwMode="auto">
            <a:xfrm>
              <a:off x="3599" y="2265"/>
              <a:ext cx="198" cy="42"/>
            </a:xfrm>
            <a:custGeom>
              <a:avLst/>
              <a:gdLst>
                <a:gd name="T0" fmla="*/ 54 w 109"/>
                <a:gd name="T1" fmla="*/ 4 h 23"/>
                <a:gd name="T2" fmla="*/ 23 w 109"/>
                <a:gd name="T3" fmla="*/ 0 h 23"/>
                <a:gd name="T4" fmla="*/ 0 w 109"/>
                <a:gd name="T5" fmla="*/ 11 h 23"/>
                <a:gd name="T6" fmla="*/ 2 w 109"/>
                <a:gd name="T7" fmla="*/ 12 h 23"/>
                <a:gd name="T8" fmla="*/ 54 w 109"/>
                <a:gd name="T9" fmla="*/ 23 h 23"/>
                <a:gd name="T10" fmla="*/ 99 w 109"/>
                <a:gd name="T11" fmla="*/ 15 h 23"/>
                <a:gd name="T12" fmla="*/ 109 w 109"/>
                <a:gd name="T13" fmla="*/ 11 h 23"/>
                <a:gd name="T14" fmla="*/ 85 w 109"/>
                <a:gd name="T15" fmla="*/ 0 h 23"/>
                <a:gd name="T16" fmla="*/ 54 w 109"/>
                <a:gd name="T1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23">
                  <a:moveTo>
                    <a:pt x="54" y="4"/>
                  </a:moveTo>
                  <a:cubicBezTo>
                    <a:pt x="43" y="4"/>
                    <a:pt x="33" y="3"/>
                    <a:pt x="23" y="0"/>
                  </a:cubicBezTo>
                  <a:cubicBezTo>
                    <a:pt x="16" y="4"/>
                    <a:pt x="9" y="7"/>
                    <a:pt x="0" y="11"/>
                  </a:cubicBezTo>
                  <a:cubicBezTo>
                    <a:pt x="2" y="12"/>
                    <a:pt x="2" y="12"/>
                    <a:pt x="2" y="12"/>
                  </a:cubicBezTo>
                  <a:cubicBezTo>
                    <a:pt x="17" y="19"/>
                    <a:pt x="36" y="23"/>
                    <a:pt x="54" y="23"/>
                  </a:cubicBezTo>
                  <a:cubicBezTo>
                    <a:pt x="70" y="23"/>
                    <a:pt x="85" y="20"/>
                    <a:pt x="99" y="15"/>
                  </a:cubicBezTo>
                  <a:cubicBezTo>
                    <a:pt x="109" y="11"/>
                    <a:pt x="109" y="11"/>
                    <a:pt x="109" y="11"/>
                  </a:cubicBezTo>
                  <a:cubicBezTo>
                    <a:pt x="100" y="7"/>
                    <a:pt x="92" y="4"/>
                    <a:pt x="85" y="0"/>
                  </a:cubicBezTo>
                  <a:cubicBezTo>
                    <a:pt x="76" y="3"/>
                    <a:pt x="65" y="4"/>
                    <a:pt x="5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1" name="Freeform 121"/>
            <p:cNvSpPr/>
            <p:nvPr/>
          </p:nvSpPr>
          <p:spPr bwMode="auto">
            <a:xfrm>
              <a:off x="3528" y="2024"/>
              <a:ext cx="218" cy="221"/>
            </a:xfrm>
            <a:custGeom>
              <a:avLst/>
              <a:gdLst>
                <a:gd name="T0" fmla="*/ 14 w 120"/>
                <a:gd name="T1" fmla="*/ 122 h 122"/>
                <a:gd name="T2" fmla="*/ 32 w 120"/>
                <a:gd name="T3" fmla="*/ 114 h 122"/>
                <a:gd name="T4" fmla="*/ 30 w 120"/>
                <a:gd name="T5" fmla="*/ 111 h 122"/>
                <a:gd name="T6" fmla="*/ 19 w 120"/>
                <a:gd name="T7" fmla="*/ 74 h 122"/>
                <a:gd name="T8" fmla="*/ 60 w 120"/>
                <a:gd name="T9" fmla="*/ 18 h 122"/>
                <a:gd name="T10" fmla="*/ 99 w 120"/>
                <a:gd name="T11" fmla="*/ 56 h 122"/>
                <a:gd name="T12" fmla="*/ 97 w 120"/>
                <a:gd name="T13" fmla="*/ 71 h 122"/>
                <a:gd name="T14" fmla="*/ 96 w 120"/>
                <a:gd name="T15" fmla="*/ 73 h 122"/>
                <a:gd name="T16" fmla="*/ 107 w 120"/>
                <a:gd name="T17" fmla="*/ 86 h 122"/>
                <a:gd name="T18" fmla="*/ 110 w 120"/>
                <a:gd name="T19" fmla="*/ 88 h 122"/>
                <a:gd name="T20" fmla="*/ 114 w 120"/>
                <a:gd name="T21" fmla="*/ 80 h 122"/>
                <a:gd name="T22" fmla="*/ 117 w 120"/>
                <a:gd name="T23" fmla="*/ 52 h 122"/>
                <a:gd name="T24" fmla="*/ 60 w 120"/>
                <a:gd name="T25" fmla="*/ 0 h 122"/>
                <a:gd name="T26" fmla="*/ 0 w 120"/>
                <a:gd name="T27" fmla="*/ 74 h 122"/>
                <a:gd name="T28" fmla="*/ 14 w 120"/>
                <a:gd name="T29" fmla="*/ 121 h 122"/>
                <a:gd name="T30" fmla="*/ 14 w 120"/>
                <a:gd name="T31"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122">
                  <a:moveTo>
                    <a:pt x="14" y="122"/>
                  </a:moveTo>
                  <a:cubicBezTo>
                    <a:pt x="21" y="119"/>
                    <a:pt x="26" y="117"/>
                    <a:pt x="32" y="114"/>
                  </a:cubicBezTo>
                  <a:cubicBezTo>
                    <a:pt x="30" y="111"/>
                    <a:pt x="30" y="111"/>
                    <a:pt x="30" y="111"/>
                  </a:cubicBezTo>
                  <a:cubicBezTo>
                    <a:pt x="23" y="101"/>
                    <a:pt x="19" y="88"/>
                    <a:pt x="19" y="74"/>
                  </a:cubicBezTo>
                  <a:cubicBezTo>
                    <a:pt x="19" y="43"/>
                    <a:pt x="37" y="18"/>
                    <a:pt x="60" y="18"/>
                  </a:cubicBezTo>
                  <a:cubicBezTo>
                    <a:pt x="78" y="18"/>
                    <a:pt x="93" y="34"/>
                    <a:pt x="99" y="56"/>
                  </a:cubicBezTo>
                  <a:cubicBezTo>
                    <a:pt x="99" y="57"/>
                    <a:pt x="100" y="63"/>
                    <a:pt x="97" y="71"/>
                  </a:cubicBezTo>
                  <a:cubicBezTo>
                    <a:pt x="96" y="73"/>
                    <a:pt x="96" y="73"/>
                    <a:pt x="96" y="73"/>
                  </a:cubicBezTo>
                  <a:cubicBezTo>
                    <a:pt x="99" y="77"/>
                    <a:pt x="102" y="81"/>
                    <a:pt x="107" y="86"/>
                  </a:cubicBezTo>
                  <a:cubicBezTo>
                    <a:pt x="108" y="86"/>
                    <a:pt x="109" y="87"/>
                    <a:pt x="110" y="88"/>
                  </a:cubicBezTo>
                  <a:cubicBezTo>
                    <a:pt x="114" y="80"/>
                    <a:pt x="114" y="80"/>
                    <a:pt x="114" y="80"/>
                  </a:cubicBezTo>
                  <a:cubicBezTo>
                    <a:pt x="120" y="65"/>
                    <a:pt x="118" y="54"/>
                    <a:pt x="117" y="52"/>
                  </a:cubicBezTo>
                  <a:cubicBezTo>
                    <a:pt x="110" y="21"/>
                    <a:pt x="87" y="0"/>
                    <a:pt x="60" y="0"/>
                  </a:cubicBezTo>
                  <a:cubicBezTo>
                    <a:pt x="27" y="0"/>
                    <a:pt x="0" y="33"/>
                    <a:pt x="0" y="74"/>
                  </a:cubicBezTo>
                  <a:cubicBezTo>
                    <a:pt x="0" y="92"/>
                    <a:pt x="5" y="108"/>
                    <a:pt x="14" y="121"/>
                  </a:cubicBezTo>
                  <a:lnTo>
                    <a:pt x="14"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2" name="Freeform 122"/>
            <p:cNvSpPr/>
            <p:nvPr/>
          </p:nvSpPr>
          <p:spPr bwMode="auto">
            <a:xfrm>
              <a:off x="3523" y="2196"/>
              <a:ext cx="165" cy="100"/>
            </a:xfrm>
            <a:custGeom>
              <a:avLst/>
              <a:gdLst>
                <a:gd name="T0" fmla="*/ 91 w 91"/>
                <a:gd name="T1" fmla="*/ 14 h 55"/>
                <a:gd name="T2" fmla="*/ 78 w 91"/>
                <a:gd name="T3" fmla="*/ 0 h 55"/>
                <a:gd name="T4" fmla="*/ 73 w 91"/>
                <a:gd name="T5" fmla="*/ 4 h 55"/>
                <a:gd name="T6" fmla="*/ 6 w 91"/>
                <a:gd name="T7" fmla="*/ 37 h 55"/>
                <a:gd name="T8" fmla="*/ 1 w 91"/>
                <a:gd name="T9" fmla="*/ 42 h 55"/>
                <a:gd name="T10" fmla="*/ 1 w 91"/>
                <a:gd name="T11" fmla="*/ 49 h 55"/>
                <a:gd name="T12" fmla="*/ 10 w 91"/>
                <a:gd name="T13" fmla="*/ 55 h 55"/>
                <a:gd name="T14" fmla="*/ 13 w 91"/>
                <a:gd name="T15" fmla="*/ 55 h 55"/>
                <a:gd name="T16" fmla="*/ 86 w 91"/>
                <a:gd name="T17" fmla="*/ 19 h 55"/>
                <a:gd name="T18" fmla="*/ 91 w 91"/>
                <a:gd name="T19" fmla="*/ 1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55">
                  <a:moveTo>
                    <a:pt x="91" y="14"/>
                  </a:moveTo>
                  <a:cubicBezTo>
                    <a:pt x="86" y="10"/>
                    <a:pt x="81" y="5"/>
                    <a:pt x="78" y="0"/>
                  </a:cubicBezTo>
                  <a:cubicBezTo>
                    <a:pt x="73" y="4"/>
                    <a:pt x="73" y="4"/>
                    <a:pt x="73" y="4"/>
                  </a:cubicBezTo>
                  <a:cubicBezTo>
                    <a:pt x="55" y="17"/>
                    <a:pt x="37" y="26"/>
                    <a:pt x="6" y="37"/>
                  </a:cubicBezTo>
                  <a:cubicBezTo>
                    <a:pt x="4" y="38"/>
                    <a:pt x="2" y="40"/>
                    <a:pt x="1" y="42"/>
                  </a:cubicBezTo>
                  <a:cubicBezTo>
                    <a:pt x="0" y="44"/>
                    <a:pt x="0" y="47"/>
                    <a:pt x="1" y="49"/>
                  </a:cubicBezTo>
                  <a:cubicBezTo>
                    <a:pt x="2" y="53"/>
                    <a:pt x="6" y="55"/>
                    <a:pt x="10" y="55"/>
                  </a:cubicBezTo>
                  <a:cubicBezTo>
                    <a:pt x="11" y="55"/>
                    <a:pt x="12" y="55"/>
                    <a:pt x="13" y="55"/>
                  </a:cubicBezTo>
                  <a:cubicBezTo>
                    <a:pt x="46" y="42"/>
                    <a:pt x="66" y="33"/>
                    <a:pt x="86" y="19"/>
                  </a:cubicBezTo>
                  <a:lnTo>
                    <a:pt x="91"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3" name="Freeform 123"/>
            <p:cNvSpPr/>
            <p:nvPr/>
          </p:nvSpPr>
          <p:spPr bwMode="auto">
            <a:xfrm>
              <a:off x="3706" y="2024"/>
              <a:ext cx="162" cy="221"/>
            </a:xfrm>
            <a:custGeom>
              <a:avLst/>
              <a:gdLst>
                <a:gd name="T0" fmla="*/ 13 w 89"/>
                <a:gd name="T1" fmla="*/ 23 h 122"/>
                <a:gd name="T2" fmla="*/ 15 w 89"/>
                <a:gd name="T3" fmla="*/ 22 h 122"/>
                <a:gd name="T4" fmla="*/ 29 w 89"/>
                <a:gd name="T5" fmla="*/ 19 h 122"/>
                <a:gd name="T6" fmla="*/ 70 w 89"/>
                <a:gd name="T7" fmla="*/ 74 h 122"/>
                <a:gd name="T8" fmla="*/ 60 w 89"/>
                <a:gd name="T9" fmla="*/ 110 h 122"/>
                <a:gd name="T10" fmla="*/ 57 w 89"/>
                <a:gd name="T11" fmla="*/ 115 h 122"/>
                <a:gd name="T12" fmla="*/ 75 w 89"/>
                <a:gd name="T13" fmla="*/ 122 h 122"/>
                <a:gd name="T14" fmla="*/ 76 w 89"/>
                <a:gd name="T15" fmla="*/ 119 h 122"/>
                <a:gd name="T16" fmla="*/ 89 w 89"/>
                <a:gd name="T17" fmla="*/ 74 h 122"/>
                <a:gd name="T18" fmla="*/ 29 w 89"/>
                <a:gd name="T19" fmla="*/ 0 h 122"/>
                <a:gd name="T20" fmla="*/ 6 w 89"/>
                <a:gd name="T21" fmla="*/ 5 h 122"/>
                <a:gd name="T22" fmla="*/ 0 w 89"/>
                <a:gd name="T23" fmla="*/ 9 h 122"/>
                <a:gd name="T24" fmla="*/ 13 w 89"/>
                <a:gd name="T25" fmla="*/ 2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122">
                  <a:moveTo>
                    <a:pt x="13" y="23"/>
                  </a:moveTo>
                  <a:cubicBezTo>
                    <a:pt x="15" y="22"/>
                    <a:pt x="15" y="22"/>
                    <a:pt x="15" y="22"/>
                  </a:cubicBezTo>
                  <a:cubicBezTo>
                    <a:pt x="20" y="20"/>
                    <a:pt x="24" y="19"/>
                    <a:pt x="29" y="19"/>
                  </a:cubicBezTo>
                  <a:cubicBezTo>
                    <a:pt x="51" y="19"/>
                    <a:pt x="70" y="44"/>
                    <a:pt x="70" y="74"/>
                  </a:cubicBezTo>
                  <a:cubicBezTo>
                    <a:pt x="70" y="87"/>
                    <a:pt x="66" y="100"/>
                    <a:pt x="60" y="110"/>
                  </a:cubicBezTo>
                  <a:cubicBezTo>
                    <a:pt x="57" y="115"/>
                    <a:pt x="57" y="115"/>
                    <a:pt x="57" y="115"/>
                  </a:cubicBezTo>
                  <a:cubicBezTo>
                    <a:pt x="62" y="117"/>
                    <a:pt x="68" y="119"/>
                    <a:pt x="75" y="122"/>
                  </a:cubicBezTo>
                  <a:cubicBezTo>
                    <a:pt x="76" y="119"/>
                    <a:pt x="76" y="119"/>
                    <a:pt x="76" y="119"/>
                  </a:cubicBezTo>
                  <a:cubicBezTo>
                    <a:pt x="84" y="106"/>
                    <a:pt x="89" y="90"/>
                    <a:pt x="89" y="74"/>
                  </a:cubicBezTo>
                  <a:cubicBezTo>
                    <a:pt x="89" y="33"/>
                    <a:pt x="62" y="0"/>
                    <a:pt x="29" y="0"/>
                  </a:cubicBezTo>
                  <a:cubicBezTo>
                    <a:pt x="21" y="0"/>
                    <a:pt x="13" y="2"/>
                    <a:pt x="6" y="5"/>
                  </a:cubicBezTo>
                  <a:cubicBezTo>
                    <a:pt x="0" y="9"/>
                    <a:pt x="0" y="9"/>
                    <a:pt x="0" y="9"/>
                  </a:cubicBezTo>
                  <a:cubicBezTo>
                    <a:pt x="5" y="13"/>
                    <a:pt x="9" y="18"/>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sp>
          <p:nvSpPr>
            <p:cNvPr id="124" name="Freeform 124"/>
            <p:cNvSpPr/>
            <p:nvPr/>
          </p:nvSpPr>
          <p:spPr bwMode="auto">
            <a:xfrm>
              <a:off x="3643" y="2080"/>
              <a:ext cx="228" cy="216"/>
            </a:xfrm>
            <a:custGeom>
              <a:avLst/>
              <a:gdLst>
                <a:gd name="T0" fmla="*/ 125 w 126"/>
                <a:gd name="T1" fmla="*/ 106 h 119"/>
                <a:gd name="T2" fmla="*/ 120 w 126"/>
                <a:gd name="T3" fmla="*/ 101 h 119"/>
                <a:gd name="T4" fmla="*/ 50 w 126"/>
                <a:gd name="T5" fmla="*/ 66 h 119"/>
                <a:gd name="T6" fmla="*/ 49 w 126"/>
                <a:gd name="T7" fmla="*/ 66 h 119"/>
                <a:gd name="T8" fmla="*/ 46 w 126"/>
                <a:gd name="T9" fmla="*/ 63 h 119"/>
                <a:gd name="T10" fmla="*/ 43 w 126"/>
                <a:gd name="T11" fmla="*/ 61 h 119"/>
                <a:gd name="T12" fmla="*/ 41 w 126"/>
                <a:gd name="T13" fmla="*/ 59 h 119"/>
                <a:gd name="T14" fmla="*/ 41 w 126"/>
                <a:gd name="T15" fmla="*/ 59 h 119"/>
                <a:gd name="T16" fmla="*/ 37 w 126"/>
                <a:gd name="T17" fmla="*/ 56 h 119"/>
                <a:gd name="T18" fmla="*/ 37 w 126"/>
                <a:gd name="T19" fmla="*/ 55 h 119"/>
                <a:gd name="T20" fmla="*/ 34 w 126"/>
                <a:gd name="T21" fmla="*/ 53 h 119"/>
                <a:gd name="T22" fmla="*/ 33 w 126"/>
                <a:gd name="T23" fmla="*/ 52 h 119"/>
                <a:gd name="T24" fmla="*/ 31 w 126"/>
                <a:gd name="T25" fmla="*/ 49 h 119"/>
                <a:gd name="T26" fmla="*/ 31 w 126"/>
                <a:gd name="T27" fmla="*/ 48 h 119"/>
                <a:gd name="T28" fmla="*/ 28 w 126"/>
                <a:gd name="T29" fmla="*/ 45 h 119"/>
                <a:gd name="T30" fmla="*/ 28 w 126"/>
                <a:gd name="T31" fmla="*/ 45 h 119"/>
                <a:gd name="T32" fmla="*/ 27 w 126"/>
                <a:gd name="T33" fmla="*/ 42 h 119"/>
                <a:gd name="T34" fmla="*/ 27 w 126"/>
                <a:gd name="T35" fmla="*/ 42 h 119"/>
                <a:gd name="T36" fmla="*/ 25 w 126"/>
                <a:gd name="T37" fmla="*/ 26 h 119"/>
                <a:gd name="T38" fmla="*/ 27 w 126"/>
                <a:gd name="T39" fmla="*/ 18 h 119"/>
                <a:gd name="T40" fmla="*/ 27 w 126"/>
                <a:gd name="T41" fmla="*/ 18 h 119"/>
                <a:gd name="T42" fmla="*/ 14 w 126"/>
                <a:gd name="T43" fmla="*/ 0 h 119"/>
                <a:gd name="T44" fmla="*/ 11 w 126"/>
                <a:gd name="T45" fmla="*/ 9 h 119"/>
                <a:gd name="T46" fmla="*/ 6 w 126"/>
                <a:gd name="T47" fmla="*/ 22 h 119"/>
                <a:gd name="T48" fmla="*/ 29 w 126"/>
                <a:gd name="T49" fmla="*/ 74 h 119"/>
                <a:gd name="T50" fmla="*/ 114 w 126"/>
                <a:gd name="T51" fmla="*/ 119 h 119"/>
                <a:gd name="T52" fmla="*/ 117 w 126"/>
                <a:gd name="T53" fmla="*/ 119 h 119"/>
                <a:gd name="T54" fmla="*/ 126 w 126"/>
                <a:gd name="T55" fmla="*/ 113 h 119"/>
                <a:gd name="T56" fmla="*/ 125 w 126"/>
                <a:gd name="T57" fmla="*/ 10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6" h="119">
                  <a:moveTo>
                    <a:pt x="125" y="106"/>
                  </a:moveTo>
                  <a:cubicBezTo>
                    <a:pt x="124" y="104"/>
                    <a:pt x="122" y="102"/>
                    <a:pt x="120" y="101"/>
                  </a:cubicBezTo>
                  <a:cubicBezTo>
                    <a:pt x="88" y="89"/>
                    <a:pt x="69" y="80"/>
                    <a:pt x="50" y="66"/>
                  </a:cubicBezTo>
                  <a:cubicBezTo>
                    <a:pt x="49" y="66"/>
                    <a:pt x="49" y="66"/>
                    <a:pt x="49" y="66"/>
                  </a:cubicBezTo>
                  <a:cubicBezTo>
                    <a:pt x="49" y="66"/>
                    <a:pt x="48" y="64"/>
                    <a:pt x="46" y="63"/>
                  </a:cubicBezTo>
                  <a:cubicBezTo>
                    <a:pt x="45" y="62"/>
                    <a:pt x="44" y="61"/>
                    <a:pt x="43" y="61"/>
                  </a:cubicBezTo>
                  <a:cubicBezTo>
                    <a:pt x="42" y="60"/>
                    <a:pt x="41" y="59"/>
                    <a:pt x="41" y="59"/>
                  </a:cubicBezTo>
                  <a:cubicBezTo>
                    <a:pt x="41" y="59"/>
                    <a:pt x="41" y="59"/>
                    <a:pt x="41" y="59"/>
                  </a:cubicBezTo>
                  <a:cubicBezTo>
                    <a:pt x="40" y="58"/>
                    <a:pt x="38" y="57"/>
                    <a:pt x="37" y="56"/>
                  </a:cubicBezTo>
                  <a:cubicBezTo>
                    <a:pt x="37" y="56"/>
                    <a:pt x="37" y="55"/>
                    <a:pt x="37" y="55"/>
                  </a:cubicBezTo>
                  <a:cubicBezTo>
                    <a:pt x="36" y="54"/>
                    <a:pt x="35" y="53"/>
                    <a:pt x="34" y="53"/>
                  </a:cubicBezTo>
                  <a:cubicBezTo>
                    <a:pt x="34" y="52"/>
                    <a:pt x="34" y="52"/>
                    <a:pt x="33" y="52"/>
                  </a:cubicBezTo>
                  <a:cubicBezTo>
                    <a:pt x="32" y="51"/>
                    <a:pt x="32" y="50"/>
                    <a:pt x="31" y="49"/>
                  </a:cubicBezTo>
                  <a:cubicBezTo>
                    <a:pt x="31" y="49"/>
                    <a:pt x="31" y="48"/>
                    <a:pt x="31" y="48"/>
                  </a:cubicBezTo>
                  <a:cubicBezTo>
                    <a:pt x="30" y="47"/>
                    <a:pt x="29" y="46"/>
                    <a:pt x="28" y="45"/>
                  </a:cubicBezTo>
                  <a:cubicBezTo>
                    <a:pt x="28" y="45"/>
                    <a:pt x="28" y="45"/>
                    <a:pt x="28" y="45"/>
                  </a:cubicBezTo>
                  <a:cubicBezTo>
                    <a:pt x="27" y="42"/>
                    <a:pt x="27" y="42"/>
                    <a:pt x="27" y="42"/>
                  </a:cubicBezTo>
                  <a:cubicBezTo>
                    <a:pt x="27" y="42"/>
                    <a:pt x="27" y="42"/>
                    <a:pt x="27" y="42"/>
                  </a:cubicBezTo>
                  <a:cubicBezTo>
                    <a:pt x="23" y="33"/>
                    <a:pt x="25" y="26"/>
                    <a:pt x="25" y="26"/>
                  </a:cubicBezTo>
                  <a:cubicBezTo>
                    <a:pt x="25" y="24"/>
                    <a:pt x="26" y="21"/>
                    <a:pt x="27" y="18"/>
                  </a:cubicBezTo>
                  <a:cubicBezTo>
                    <a:pt x="27" y="18"/>
                    <a:pt x="27" y="18"/>
                    <a:pt x="27" y="18"/>
                  </a:cubicBezTo>
                  <a:cubicBezTo>
                    <a:pt x="24" y="10"/>
                    <a:pt x="20" y="4"/>
                    <a:pt x="14" y="0"/>
                  </a:cubicBezTo>
                  <a:cubicBezTo>
                    <a:pt x="11" y="9"/>
                    <a:pt x="11" y="9"/>
                    <a:pt x="11" y="9"/>
                  </a:cubicBezTo>
                  <a:cubicBezTo>
                    <a:pt x="9" y="13"/>
                    <a:pt x="7" y="18"/>
                    <a:pt x="6" y="22"/>
                  </a:cubicBezTo>
                  <a:cubicBezTo>
                    <a:pt x="6" y="23"/>
                    <a:pt x="0" y="51"/>
                    <a:pt x="29" y="74"/>
                  </a:cubicBezTo>
                  <a:cubicBezTo>
                    <a:pt x="54" y="93"/>
                    <a:pt x="75" y="104"/>
                    <a:pt x="114" y="119"/>
                  </a:cubicBezTo>
                  <a:cubicBezTo>
                    <a:pt x="115" y="119"/>
                    <a:pt x="116" y="119"/>
                    <a:pt x="117" y="119"/>
                  </a:cubicBezTo>
                  <a:cubicBezTo>
                    <a:pt x="121" y="119"/>
                    <a:pt x="124" y="117"/>
                    <a:pt x="126" y="113"/>
                  </a:cubicBezTo>
                  <a:cubicBezTo>
                    <a:pt x="126" y="111"/>
                    <a:pt x="126" y="108"/>
                    <a:pt x="125"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62526"/>
                </a:solidFill>
                <a:effectLst/>
                <a:uLnTx/>
                <a:uFillTx/>
                <a:latin typeface="Roboto light"/>
                <a:ea typeface="+mn-ea"/>
                <a:cs typeface="+mn-cs"/>
              </a:endParaRPr>
            </a:p>
          </p:txBody>
        </p:sp>
      </p:grpSp>
      <p:sp>
        <p:nvSpPr>
          <p:cNvPr id="126" name="MH_Entry_1"/>
          <p:cNvSpPr>
            <a:spLocks noChangeArrowheads="1"/>
          </p:cNvSpPr>
          <p:nvPr>
            <p:custDataLst>
              <p:tags r:id="rId1"/>
            </p:custDataLst>
          </p:nvPr>
        </p:nvSpPr>
        <p:spPr bwMode="auto">
          <a:xfrm>
            <a:off x="300610" y="157913"/>
            <a:ext cx="5094403"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anchor="ct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smtClean="0">
                <a:ln>
                  <a:noFill/>
                </a:ln>
                <a:solidFill>
                  <a:srgbClr val="262626">
                    <a:lumMod val="75000"/>
                    <a:lumOff val="25000"/>
                  </a:srgbClr>
                </a:solidFill>
                <a:effectLst/>
                <a:uLnTx/>
                <a:uFillTx/>
                <a:latin typeface="Roboto light"/>
                <a:ea typeface="+mn-ea"/>
                <a:cs typeface="+mn-cs"/>
                <a:sym typeface="+mn-lt"/>
              </a:rPr>
              <a:t>赠送图标</a:t>
            </a:r>
            <a:endParaRPr kumimoji="0" lang="zh-CN" altLang="en-US" sz="2400" b="0" i="0" u="none" strike="noStrike" kern="1200" cap="none" spc="0" normalizeH="0" baseline="0" noProof="0" dirty="0">
              <a:ln>
                <a:noFill/>
              </a:ln>
              <a:solidFill>
                <a:srgbClr val="262626">
                  <a:lumMod val="75000"/>
                  <a:lumOff val="25000"/>
                </a:srgbClr>
              </a:solidFill>
              <a:effectLst/>
              <a:uLnTx/>
              <a:uFillTx/>
              <a:latin typeface="Roboto light"/>
              <a:ea typeface="+mn-ea"/>
              <a:cs typeface="+mn-cs"/>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41700" y="2528361"/>
            <a:ext cx="4488729" cy="707886"/>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en-US" altLang="zh-CN" sz="4000" dirty="0" smtClean="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01.</a:t>
            </a:r>
            <a:r>
              <a:rPr kumimoji="0" lang="zh-CN" altLang="en-US" sz="4000" b="0" i="0" u="none" strike="noStrike" kern="1200" cap="none" spc="0" normalizeH="0" baseline="0" noProof="0" dirty="0" smtClean="0">
                <a:ln>
                  <a:noFill/>
                </a:ln>
                <a:solidFill>
                  <a:schemeClr val="tx2"/>
                </a:solidFill>
                <a:uLnTx/>
                <a:uFillTx/>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kumimoji="0" lang="zh-CN" altLang="en-US" sz="4000" b="0" i="0" u="none" strike="noStrike" kern="1200" cap="none" spc="0" normalizeH="0" baseline="0" noProof="0" dirty="0">
              <a:ln>
                <a:noFill/>
              </a:ln>
              <a:solidFill>
                <a:schemeClr val="tx2"/>
              </a:solidFill>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55348" y="3236247"/>
            <a:ext cx="5986084" cy="52322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amet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consectetur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adipiscing</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elit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Ut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efficitur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ipsum vitae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tortor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accumsan</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pulvinar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lorem </a:t>
            </a:r>
            <a:r>
              <a:rPr kumimoji="0" lang="en-US" altLang="zh-CN" sz="1400" b="0" i="0" u="none" strike="noStrike" kern="1200" cap="none" spc="0" normalizeH="0" baseline="0" noProof="0" dirty="0" err="1" smtClean="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lacinia</a:t>
            </a:r>
            <a:endParaRPr kumimoji="0" lang="zh-CN" altLang="en-US"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2" name="圆角矩形 11"/>
          <p:cNvSpPr/>
          <p:nvPr/>
        </p:nvSpPr>
        <p:spPr>
          <a:xfrm>
            <a:off x="775529" y="3948438"/>
            <a:ext cx="1787856" cy="49131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2"/>
                </a:solidFill>
                <a:latin typeface="Calibri" panose="020F0502020204030204" pitchFamily="34" charset="0"/>
                <a:ea typeface="微软雅黑" panose="020B0503020204020204" pitchFamily="34" charset="-122"/>
                <a:sym typeface="Calibri" panose="020F0502020204030204" pitchFamily="34" charset="0"/>
              </a:rPr>
              <a:t>NEXT</a:t>
            </a:r>
            <a:endParaRPr lang="zh-CN" altLang="en-US"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
          <p:cNvSpPr/>
          <p:nvPr/>
        </p:nvSpPr>
        <p:spPr>
          <a:xfrm flipH="1">
            <a:off x="0" y="2514600"/>
            <a:ext cx="12192000" cy="35560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Content Placeholder 2"/>
          <p:cNvSpPr txBox="1"/>
          <p:nvPr/>
        </p:nvSpPr>
        <p:spPr>
          <a:xfrm>
            <a:off x="609600" y="1497368"/>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465" dirty="0"/>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465" dirty="0"/>
          </a:p>
        </p:txBody>
      </p:sp>
      <p:sp>
        <p:nvSpPr>
          <p:cNvPr id="4" name="Rectangle 3"/>
          <p:cNvSpPr/>
          <p:nvPr/>
        </p:nvSpPr>
        <p:spPr>
          <a:xfrm flipH="1">
            <a:off x="0" y="2514600"/>
            <a:ext cx="12192000" cy="3556000"/>
          </a:xfrm>
          <a:prstGeom prst="rect">
            <a:avLst/>
          </a:prstGeom>
          <a:solidFill>
            <a:srgbClr val="1F1F1F">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3" name="Rectangle 22"/>
          <p:cNvSpPr/>
          <p:nvPr/>
        </p:nvSpPr>
        <p:spPr>
          <a:xfrm>
            <a:off x="1016001" y="3032204"/>
            <a:ext cx="1115524" cy="1077218"/>
          </a:xfrm>
          <a:prstGeom prst="rect">
            <a:avLst/>
          </a:prstGeom>
        </p:spPr>
        <p:txBody>
          <a:bodyPr wrap="square">
            <a:spAutoFit/>
          </a:bodyPr>
          <a:lstStyle/>
          <a:p>
            <a:r>
              <a:rPr lang="en-US" sz="6400" dirty="0">
                <a:solidFill>
                  <a:schemeClr val="bg1"/>
                </a:solidFill>
                <a:latin typeface="FontAwesome" pitchFamily="2" charset="0"/>
              </a:rPr>
              <a:t></a:t>
            </a:r>
            <a:endParaRPr lang="en-US" sz="6400" dirty="0">
              <a:solidFill>
                <a:schemeClr val="bg1"/>
              </a:solidFill>
              <a:latin typeface="FontAwesome" pitchFamily="2" charset="0"/>
            </a:endParaRPr>
          </a:p>
        </p:txBody>
      </p:sp>
      <p:sp>
        <p:nvSpPr>
          <p:cNvPr id="24" name="Rectangle 23"/>
          <p:cNvSpPr/>
          <p:nvPr/>
        </p:nvSpPr>
        <p:spPr>
          <a:xfrm>
            <a:off x="1070795" y="4454604"/>
            <a:ext cx="1115524" cy="1077218"/>
          </a:xfrm>
          <a:prstGeom prst="rect">
            <a:avLst/>
          </a:prstGeom>
        </p:spPr>
        <p:txBody>
          <a:bodyPr wrap="square">
            <a:spAutoFit/>
          </a:bodyPr>
          <a:lstStyle/>
          <a:p>
            <a:r>
              <a:rPr lang="en-US" sz="6400" dirty="0">
                <a:solidFill>
                  <a:schemeClr val="bg1"/>
                </a:solidFill>
                <a:latin typeface="FontAwesome" pitchFamily="2" charset="0"/>
              </a:rPr>
              <a:t></a:t>
            </a:r>
            <a:endParaRPr lang="en-US" sz="6400" dirty="0">
              <a:solidFill>
                <a:schemeClr val="bg1"/>
              </a:solidFill>
              <a:latin typeface="FontAwesome" pitchFamily="2" charset="0"/>
            </a:endParaRPr>
          </a:p>
        </p:txBody>
      </p:sp>
      <p:sp>
        <p:nvSpPr>
          <p:cNvPr id="27" name="Rectangle 26"/>
          <p:cNvSpPr/>
          <p:nvPr/>
        </p:nvSpPr>
        <p:spPr>
          <a:xfrm>
            <a:off x="6363857" y="3055707"/>
            <a:ext cx="1115524" cy="1077218"/>
          </a:xfrm>
          <a:prstGeom prst="rect">
            <a:avLst/>
          </a:prstGeom>
        </p:spPr>
        <p:txBody>
          <a:bodyPr wrap="square">
            <a:spAutoFit/>
          </a:bodyPr>
          <a:lstStyle/>
          <a:p>
            <a:r>
              <a:rPr lang="en-US" sz="6400" dirty="0">
                <a:solidFill>
                  <a:schemeClr val="bg1"/>
                </a:solidFill>
                <a:latin typeface="FontAwesome" pitchFamily="2" charset="0"/>
              </a:rPr>
              <a:t></a:t>
            </a:r>
            <a:endParaRPr lang="en-US" sz="6400" dirty="0">
              <a:solidFill>
                <a:schemeClr val="bg1"/>
              </a:solidFill>
              <a:latin typeface="FontAwesome" pitchFamily="2" charset="0"/>
            </a:endParaRPr>
          </a:p>
        </p:txBody>
      </p:sp>
      <p:sp>
        <p:nvSpPr>
          <p:cNvPr id="29" name="Rectangle 28"/>
          <p:cNvSpPr/>
          <p:nvPr/>
        </p:nvSpPr>
        <p:spPr>
          <a:xfrm>
            <a:off x="6504477" y="4431301"/>
            <a:ext cx="1115524" cy="1077218"/>
          </a:xfrm>
          <a:prstGeom prst="rect">
            <a:avLst/>
          </a:prstGeom>
        </p:spPr>
        <p:txBody>
          <a:bodyPr wrap="square">
            <a:spAutoFit/>
          </a:bodyPr>
          <a:lstStyle/>
          <a:p>
            <a:r>
              <a:rPr lang="en-US" sz="6400" dirty="0">
                <a:solidFill>
                  <a:schemeClr val="bg1"/>
                </a:solidFill>
                <a:latin typeface="FontAwesome" pitchFamily="2" charset="0"/>
              </a:rPr>
              <a:t></a:t>
            </a:r>
            <a:endParaRPr lang="en-US" sz="6400" dirty="0">
              <a:solidFill>
                <a:schemeClr val="bg1"/>
              </a:solidFill>
              <a:latin typeface="FontAwesome" pitchFamily="2" charset="0"/>
            </a:endParaRPr>
          </a:p>
        </p:txBody>
      </p:sp>
      <p:sp>
        <p:nvSpPr>
          <p:cNvPr id="32" name="Content Placeholder 2"/>
          <p:cNvSpPr txBox="1"/>
          <p:nvPr/>
        </p:nvSpPr>
        <p:spPr>
          <a:xfrm>
            <a:off x="2063031" y="3020295"/>
            <a:ext cx="3936437" cy="119182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600" b="1" dirty="0">
                <a:solidFill>
                  <a:schemeClr val="tx2">
                    <a:lumMod val="40000"/>
                    <a:lumOff val="60000"/>
                  </a:schemeClr>
                </a:solidFill>
              </a:rPr>
              <a:t>Business  Chart</a:t>
            </a:r>
            <a:br>
              <a:rPr lang="en-US" sz="1600" b="1" dirty="0"/>
            </a:br>
            <a:r>
              <a:rPr lang="en-US" sz="1200" dirty="0"/>
              <a:t>Lorem ipsum dolor sit amet, consectetur adipiscing elit. Curabitur elementum posuere pretium. Quisque nibh dolor, dignissim ac dignissim ut, luctus ac urna. Aliquam aliquet non massa quis tincidunt.</a:t>
            </a:r>
            <a:endParaRPr lang="en-US" sz="1200" dirty="0"/>
          </a:p>
        </p:txBody>
      </p:sp>
      <p:sp>
        <p:nvSpPr>
          <p:cNvPr id="33" name="Content Placeholder 2"/>
          <p:cNvSpPr txBox="1"/>
          <p:nvPr/>
        </p:nvSpPr>
        <p:spPr>
          <a:xfrm>
            <a:off x="2032000" y="4499795"/>
            <a:ext cx="3936437" cy="119182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600" b="1" dirty="0">
                <a:solidFill>
                  <a:schemeClr val="tx2">
                    <a:lumMod val="40000"/>
                    <a:lumOff val="60000"/>
                  </a:schemeClr>
                </a:solidFill>
              </a:rPr>
              <a:t>Protection</a:t>
            </a:r>
            <a:br>
              <a:rPr lang="en-US" sz="1600" b="1" dirty="0"/>
            </a:br>
            <a:r>
              <a:rPr lang="en-US" sz="1200" dirty="0"/>
              <a:t>Lorem ipsum dolor sit amet, consectetur adipiscing elit. Curabitur elementum posuere pretium. Quisque nibh dolor, dignissim ac dignissim ut, luctus ac urna. Aliquam aliquet non massa quis tincidunt.</a:t>
            </a:r>
            <a:endParaRPr lang="en-US" sz="1200" dirty="0"/>
          </a:p>
        </p:txBody>
      </p:sp>
      <p:sp>
        <p:nvSpPr>
          <p:cNvPr id="35" name="Content Placeholder 2"/>
          <p:cNvSpPr txBox="1"/>
          <p:nvPr/>
        </p:nvSpPr>
        <p:spPr>
          <a:xfrm>
            <a:off x="7565206" y="3083105"/>
            <a:ext cx="3936437" cy="119182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600" b="1" dirty="0">
                <a:solidFill>
                  <a:schemeClr val="tx2">
                    <a:lumMod val="40000"/>
                    <a:lumOff val="60000"/>
                  </a:schemeClr>
                </a:solidFill>
              </a:rPr>
              <a:t>Business  Success</a:t>
            </a:r>
            <a:br>
              <a:rPr lang="en-US" sz="1600" b="1" dirty="0"/>
            </a:br>
            <a:r>
              <a:rPr lang="en-US" sz="1200" dirty="0"/>
              <a:t>Lorem ipsum dolor sit amet, consectetur adipiscing elit. Curabitur elementum posuere pretium. Quisque nibh dolor, dignissim ac dignissim ut, luctus ac urna. Aliquam aliquet non massa quis tincidunt.</a:t>
            </a:r>
            <a:endParaRPr lang="en-US" sz="1200" dirty="0"/>
          </a:p>
        </p:txBody>
      </p:sp>
      <p:sp>
        <p:nvSpPr>
          <p:cNvPr id="36" name="Content Placeholder 2"/>
          <p:cNvSpPr txBox="1"/>
          <p:nvPr/>
        </p:nvSpPr>
        <p:spPr>
          <a:xfrm>
            <a:off x="7578904" y="4458699"/>
            <a:ext cx="3936437" cy="119182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id-ID" sz="1600" b="1" dirty="0">
                <a:solidFill>
                  <a:schemeClr val="tx2">
                    <a:lumMod val="40000"/>
                    <a:lumOff val="60000"/>
                  </a:schemeClr>
                </a:solidFill>
              </a:rPr>
              <a:t>Media  Chat</a:t>
            </a:r>
            <a:br>
              <a:rPr lang="en-US" sz="1600" b="1" dirty="0"/>
            </a:br>
            <a:r>
              <a:rPr lang="en-US" sz="1200" dirty="0"/>
              <a:t>Lorem ipsum dolor sit amet, consectetur adipiscing elit. Curabitur elementum posuere pretium. Quisque nibh dolor, dignissim ac dignissim ut, luctus ac urna. Aliquam aliquet non massa quis tincidunt.</a:t>
            </a:r>
            <a:endParaRPr lang="en-US" sz="1200" dirty="0"/>
          </a:p>
        </p:txBody>
      </p:sp>
      <p:cxnSp>
        <p:nvCxnSpPr>
          <p:cNvPr id="38" name="Straight Connector 37"/>
          <p:cNvCxnSpPr/>
          <p:nvPr/>
        </p:nvCxnSpPr>
        <p:spPr>
          <a:xfrm rot="5400000">
            <a:off x="4831861" y="4394200"/>
            <a:ext cx="2540000" cy="2117"/>
          </a:xfrm>
          <a:prstGeom prst="line">
            <a:avLst/>
          </a:prstGeom>
          <a:ln>
            <a:solidFill>
              <a:schemeClr val="bg1">
                <a:lumMod val="95000"/>
              </a:schemeClr>
            </a:solidFill>
            <a:prstDash val="dash"/>
          </a:ln>
        </p:spPr>
        <p:style>
          <a:lnRef idx="1">
            <a:schemeClr val="accent1"/>
          </a:lnRef>
          <a:fillRef idx="0">
            <a:schemeClr val="accent1"/>
          </a:fillRef>
          <a:effectRef idx="0">
            <a:schemeClr val="accent1"/>
          </a:effectRef>
          <a:fontRef idx="minor">
            <a:schemeClr val="tx1"/>
          </a:fontRef>
        </p:style>
      </p:cxnSp>
      <p:sp>
        <p:nvSpPr>
          <p:cNvPr id="26"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28"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30" name="直接连接符 29"/>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2"/>
          <p:cNvSpPr txBox="1"/>
          <p:nvPr/>
        </p:nvSpPr>
        <p:spPr>
          <a:xfrm>
            <a:off x="925216" y="1598968"/>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en-US" sz="1465" dirty="0">
                <a:latin typeface="Calibri" panose="020F0502020204030204"/>
              </a:rPr>
              <a:t>Lorem ipsum dolor sit amet, </a:t>
            </a:r>
            <a:r>
              <a:rPr lang="en-US" sz="1465" b="1" dirty="0">
                <a:latin typeface="Calibri" panose="020F0502020204030204"/>
              </a:rPr>
              <a:t>consectetur adipiscing elit</a:t>
            </a:r>
            <a:r>
              <a:rPr lang="en-US" sz="1465" dirty="0">
                <a:latin typeface="Calibri" panose="020F0502020204030204"/>
              </a:rPr>
              <a:t>. Curabitur elementum posuere pretium. Quisque nibh dolor, dignissim ac dignissim ut, luctus ac urna. Aliquam aliquet non massa quis tincidunt. </a:t>
            </a:r>
            <a:r>
              <a:rPr lang="en-US" sz="1465" b="1" dirty="0">
                <a:latin typeface="Calibri" panose="020F0502020204030204"/>
              </a:rPr>
              <a:t>Mauris ullamcorper</a:t>
            </a:r>
            <a:r>
              <a:rPr lang="en-US" sz="1465" dirty="0">
                <a:latin typeface="Calibri" panose="020F0502020204030204"/>
              </a:rPr>
              <a:t> justo tristique dui posuere tincidunt. In nec lacus laoreet orci varius imperdiet sit amet in augue. </a:t>
            </a:r>
            <a:endParaRPr lang="en-US" sz="1465" dirty="0">
              <a:latin typeface="Calibri" panose="020F0502020204030204"/>
            </a:endParaRPr>
          </a:p>
        </p:txBody>
      </p:sp>
      <p:grpSp>
        <p:nvGrpSpPr>
          <p:cNvPr id="66" name="Group 65"/>
          <p:cNvGrpSpPr/>
          <p:nvPr/>
        </p:nvGrpSpPr>
        <p:grpSpPr>
          <a:xfrm>
            <a:off x="1117600" y="2921001"/>
            <a:ext cx="4978400" cy="1191828"/>
            <a:chOff x="914400" y="1605961"/>
            <a:chExt cx="3733800" cy="893871"/>
          </a:xfrm>
        </p:grpSpPr>
        <p:sp>
          <p:nvSpPr>
            <p:cNvPr id="67" name="Oval 66"/>
            <p:cNvSpPr/>
            <p:nvPr/>
          </p:nvSpPr>
          <p:spPr>
            <a:xfrm>
              <a:off x="914400" y="1733550"/>
              <a:ext cx="582730" cy="582730"/>
            </a:xfrm>
            <a:prstGeom prst="ellipse">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68" name="Rectangle 67"/>
            <p:cNvSpPr/>
            <p:nvPr/>
          </p:nvSpPr>
          <p:spPr>
            <a:xfrm>
              <a:off x="945222" y="1780278"/>
              <a:ext cx="467917" cy="438581"/>
            </a:xfrm>
            <a:prstGeom prst="rect">
              <a:avLst/>
            </a:prstGeom>
          </p:spPr>
          <p:txBody>
            <a:bodyPr wrap="none">
              <a:spAutoFit/>
            </a:bodyPr>
            <a:lstStyle/>
            <a:p>
              <a:pPr defTabSz="1218565"/>
              <a:r>
                <a:rPr lang="en-US" sz="3200" dirty="0">
                  <a:solidFill>
                    <a:prstClr val="white"/>
                  </a:solidFill>
                  <a:latin typeface="FontAwesome" pitchFamily="2" charset="0"/>
                </a:rPr>
                <a:t></a:t>
              </a:r>
              <a:endParaRPr lang="en-US" sz="3200" dirty="0">
                <a:solidFill>
                  <a:prstClr val="white"/>
                </a:solidFill>
                <a:latin typeface="FontAwesome" pitchFamily="2" charset="0"/>
              </a:endParaRPr>
            </a:p>
          </p:txBody>
        </p:sp>
        <p:sp>
          <p:nvSpPr>
            <p:cNvPr id="69" name="Content Placeholder 2"/>
            <p:cNvSpPr txBox="1"/>
            <p:nvPr/>
          </p:nvSpPr>
          <p:spPr>
            <a:xfrm>
              <a:off x="1695872" y="1605961"/>
              <a:ext cx="2952328" cy="89387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Photographic</a:t>
              </a:r>
              <a:br>
                <a:rPr lang="en-US" sz="1600" b="1" dirty="0">
                  <a:solidFill>
                    <a:srgbClr val="1F497D">
                      <a:lumMod val="40000"/>
                      <a:lumOff val="60000"/>
                    </a:srgbClr>
                  </a:solidFill>
                  <a:latin typeface="Calibri" panose="020F0502020204030204"/>
                </a:rPr>
              </a:br>
              <a:r>
                <a:rPr lang="en-US" sz="1200" dirty="0">
                  <a:solidFill>
                    <a:prstClr val="white">
                      <a:lumMod val="65000"/>
                    </a:prstClr>
                  </a:solidFill>
                  <a:latin typeface="Calibri" panose="020F0502020204030204"/>
                </a:rPr>
                <a:t>Lorem ipsum dolor sit amet, consectetur adipiscing elit. Curabitur elementum posuere pretium. Quisque nibh dolor, dignissim ac dignissim ut, luctus ac urna. Aliquam aliquet non massa quis tincidunt.</a:t>
              </a:r>
              <a:endParaRPr lang="en-US" sz="1200" dirty="0">
                <a:solidFill>
                  <a:prstClr val="white">
                    <a:lumMod val="65000"/>
                  </a:prstClr>
                </a:solidFill>
                <a:latin typeface="Calibri" panose="020F0502020204030204"/>
              </a:endParaRPr>
            </a:p>
          </p:txBody>
        </p:sp>
      </p:grpSp>
      <p:grpSp>
        <p:nvGrpSpPr>
          <p:cNvPr id="70" name="Group 69"/>
          <p:cNvGrpSpPr/>
          <p:nvPr/>
        </p:nvGrpSpPr>
        <p:grpSpPr>
          <a:xfrm>
            <a:off x="1101064" y="4546601"/>
            <a:ext cx="4978400" cy="1191828"/>
            <a:chOff x="4876800" y="3409950"/>
            <a:chExt cx="3733800" cy="893871"/>
          </a:xfrm>
        </p:grpSpPr>
        <p:sp>
          <p:nvSpPr>
            <p:cNvPr id="71" name="Oval 70"/>
            <p:cNvSpPr/>
            <p:nvPr/>
          </p:nvSpPr>
          <p:spPr>
            <a:xfrm>
              <a:off x="4876800" y="3537539"/>
              <a:ext cx="582730" cy="582730"/>
            </a:xfrm>
            <a:prstGeom prst="ellipse">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72" name="Rectangle 71"/>
            <p:cNvSpPr/>
            <p:nvPr/>
          </p:nvSpPr>
          <p:spPr>
            <a:xfrm>
              <a:off x="4962932" y="3584267"/>
              <a:ext cx="380153" cy="438581"/>
            </a:xfrm>
            <a:prstGeom prst="rect">
              <a:avLst/>
            </a:prstGeom>
          </p:spPr>
          <p:txBody>
            <a:bodyPr wrap="none">
              <a:spAutoFit/>
            </a:bodyPr>
            <a:lstStyle/>
            <a:p>
              <a:pPr defTabSz="1218565"/>
              <a:r>
                <a:rPr lang="en-US" sz="3200" dirty="0">
                  <a:solidFill>
                    <a:prstClr val="white">
                      <a:lumMod val="95000"/>
                    </a:prstClr>
                  </a:solidFill>
                  <a:latin typeface="FontAwesome" pitchFamily="2" charset="0"/>
                </a:rPr>
                <a:t></a:t>
              </a:r>
              <a:endParaRPr lang="en-US" sz="3200" dirty="0">
                <a:solidFill>
                  <a:prstClr val="white">
                    <a:lumMod val="95000"/>
                  </a:prstClr>
                </a:solidFill>
                <a:latin typeface="FontAwesome" pitchFamily="2" charset="0"/>
              </a:endParaRPr>
            </a:p>
          </p:txBody>
        </p:sp>
        <p:sp>
          <p:nvSpPr>
            <p:cNvPr id="73" name="Content Placeholder 2"/>
            <p:cNvSpPr txBox="1"/>
            <p:nvPr/>
          </p:nvSpPr>
          <p:spPr>
            <a:xfrm>
              <a:off x="5658272" y="3409950"/>
              <a:ext cx="2952328" cy="89387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Enviroment</a:t>
              </a:r>
              <a:br>
                <a:rPr lang="en-US" sz="1600" b="1" dirty="0">
                  <a:solidFill>
                    <a:srgbClr val="F79646">
                      <a:lumMod val="75000"/>
                    </a:srgbClr>
                  </a:solidFill>
                  <a:latin typeface="Calibri" panose="020F0502020204030204"/>
                </a:rPr>
              </a:br>
              <a:r>
                <a:rPr lang="en-US" sz="1200" dirty="0">
                  <a:solidFill>
                    <a:prstClr val="white">
                      <a:lumMod val="65000"/>
                    </a:prstClr>
                  </a:solidFill>
                  <a:latin typeface="Calibri" panose="020F0502020204030204"/>
                </a:rPr>
                <a:t>Lorem ipsum dolor sit amet, consectetur adipiscing elit. Curabitur elementum posuere pretium. Quisque nibh dolor, dignissim ac dignissim ut, luctus ac urna. Aliquam aliquet non massa quis tincidunt.</a:t>
              </a:r>
              <a:endParaRPr lang="en-US" sz="1200" dirty="0">
                <a:solidFill>
                  <a:prstClr val="white">
                    <a:lumMod val="65000"/>
                  </a:prstClr>
                </a:solidFill>
                <a:latin typeface="Calibri" panose="020F0502020204030204"/>
              </a:endParaRPr>
            </a:p>
          </p:txBody>
        </p:sp>
      </p:grpSp>
      <p:grpSp>
        <p:nvGrpSpPr>
          <p:cNvPr id="78" name="Group 77"/>
          <p:cNvGrpSpPr/>
          <p:nvPr/>
        </p:nvGrpSpPr>
        <p:grpSpPr>
          <a:xfrm>
            <a:off x="6604000" y="2921001"/>
            <a:ext cx="4978400" cy="1191828"/>
            <a:chOff x="4876800" y="2499832"/>
            <a:chExt cx="3733800" cy="893871"/>
          </a:xfrm>
        </p:grpSpPr>
        <p:sp>
          <p:nvSpPr>
            <p:cNvPr id="79" name="Oval 78"/>
            <p:cNvSpPr/>
            <p:nvPr/>
          </p:nvSpPr>
          <p:spPr>
            <a:xfrm>
              <a:off x="4876800" y="2627421"/>
              <a:ext cx="582730" cy="582730"/>
            </a:xfrm>
            <a:prstGeom prst="ellipse">
              <a:avLst/>
            </a:prstGeom>
            <a:solidFill>
              <a:schemeClr val="accent1">
                <a:lumMod val="75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80" name="Rectangle 79"/>
            <p:cNvSpPr/>
            <p:nvPr/>
          </p:nvSpPr>
          <p:spPr>
            <a:xfrm>
              <a:off x="4936197" y="2674149"/>
              <a:ext cx="401793" cy="438581"/>
            </a:xfrm>
            <a:prstGeom prst="rect">
              <a:avLst/>
            </a:prstGeom>
          </p:spPr>
          <p:txBody>
            <a:bodyPr wrap="none">
              <a:spAutoFit/>
            </a:bodyPr>
            <a:lstStyle/>
            <a:p>
              <a:pPr defTabSz="1218565"/>
              <a:r>
                <a:rPr lang="en-US" sz="3200" dirty="0">
                  <a:solidFill>
                    <a:prstClr val="white">
                      <a:lumMod val="95000"/>
                    </a:prstClr>
                  </a:solidFill>
                  <a:latin typeface="FontAwesome" pitchFamily="2" charset="0"/>
                </a:rPr>
                <a:t></a:t>
              </a:r>
              <a:endParaRPr lang="en-US" sz="3200" dirty="0">
                <a:solidFill>
                  <a:prstClr val="white">
                    <a:lumMod val="95000"/>
                  </a:prstClr>
                </a:solidFill>
                <a:latin typeface="FontAwesome" pitchFamily="2" charset="0"/>
              </a:endParaRPr>
            </a:p>
          </p:txBody>
        </p:sp>
        <p:sp>
          <p:nvSpPr>
            <p:cNvPr id="81" name="Content Placeholder 2"/>
            <p:cNvSpPr txBox="1"/>
            <p:nvPr/>
          </p:nvSpPr>
          <p:spPr>
            <a:xfrm>
              <a:off x="5658272" y="2499832"/>
              <a:ext cx="2952328" cy="89387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Database</a:t>
              </a:r>
              <a:br>
                <a:rPr lang="en-US" sz="1600" b="1" dirty="0">
                  <a:solidFill>
                    <a:srgbClr val="1F497D">
                      <a:lumMod val="40000"/>
                      <a:lumOff val="60000"/>
                    </a:srgbClr>
                  </a:solidFill>
                  <a:latin typeface="Calibri" panose="020F0502020204030204"/>
                </a:rPr>
              </a:br>
              <a:r>
                <a:rPr lang="en-US" sz="1200" dirty="0">
                  <a:solidFill>
                    <a:prstClr val="white">
                      <a:lumMod val="65000"/>
                    </a:prstClr>
                  </a:solidFill>
                  <a:latin typeface="Calibri" panose="020F0502020204030204"/>
                </a:rPr>
                <a:t>Lorem ipsum dolor sit amet, consectetur adipiscing elit. Curabitur elementum posuere pretium. Quisque nibh dolor, dignissim ac dignissim ut, luctus ac urna. Aliquam aliquet non massa quis tincidunt.</a:t>
              </a:r>
              <a:endParaRPr lang="en-US" sz="1200" dirty="0">
                <a:solidFill>
                  <a:prstClr val="white">
                    <a:lumMod val="65000"/>
                  </a:prstClr>
                </a:solidFill>
                <a:latin typeface="Calibri" panose="020F0502020204030204"/>
              </a:endParaRPr>
            </a:p>
          </p:txBody>
        </p:sp>
      </p:grpSp>
      <p:grpSp>
        <p:nvGrpSpPr>
          <p:cNvPr id="84" name="Group 83"/>
          <p:cNvGrpSpPr/>
          <p:nvPr/>
        </p:nvGrpSpPr>
        <p:grpSpPr>
          <a:xfrm>
            <a:off x="6502400" y="4648201"/>
            <a:ext cx="4978400" cy="1191828"/>
            <a:chOff x="914400" y="2495550"/>
            <a:chExt cx="3733800" cy="893871"/>
          </a:xfrm>
        </p:grpSpPr>
        <p:sp>
          <p:nvSpPr>
            <p:cNvPr id="85" name="Oval 84"/>
            <p:cNvSpPr/>
            <p:nvPr/>
          </p:nvSpPr>
          <p:spPr>
            <a:xfrm>
              <a:off x="914400" y="2623139"/>
              <a:ext cx="582730" cy="582730"/>
            </a:xfrm>
            <a:prstGeom prst="ellipse">
              <a:avLst/>
            </a:pr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86" name="Rectangle 85"/>
            <p:cNvSpPr/>
            <p:nvPr/>
          </p:nvSpPr>
          <p:spPr>
            <a:xfrm>
              <a:off x="945222" y="2669867"/>
              <a:ext cx="424636" cy="438581"/>
            </a:xfrm>
            <a:prstGeom prst="rect">
              <a:avLst/>
            </a:prstGeom>
          </p:spPr>
          <p:txBody>
            <a:bodyPr wrap="none">
              <a:spAutoFit/>
            </a:bodyPr>
            <a:lstStyle/>
            <a:p>
              <a:pPr defTabSz="1218565"/>
              <a:r>
                <a:rPr lang="en-US" sz="3200" dirty="0">
                  <a:solidFill>
                    <a:prstClr val="white">
                      <a:lumMod val="95000"/>
                    </a:prstClr>
                  </a:solidFill>
                  <a:latin typeface="FontAwesome" pitchFamily="2" charset="0"/>
                </a:rPr>
                <a:t></a:t>
              </a:r>
              <a:endParaRPr lang="en-US" sz="3200" dirty="0">
                <a:solidFill>
                  <a:prstClr val="white">
                    <a:lumMod val="95000"/>
                  </a:prstClr>
                </a:solidFill>
                <a:latin typeface="FontAwesome" pitchFamily="2" charset="0"/>
              </a:endParaRPr>
            </a:p>
          </p:txBody>
        </p:sp>
        <p:sp>
          <p:nvSpPr>
            <p:cNvPr id="87" name="Content Placeholder 2"/>
            <p:cNvSpPr txBox="1"/>
            <p:nvPr/>
          </p:nvSpPr>
          <p:spPr>
            <a:xfrm>
              <a:off x="1695872" y="2495550"/>
              <a:ext cx="2952328" cy="89387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Ecommerce</a:t>
              </a:r>
              <a:br>
                <a:rPr lang="en-US" sz="1600" b="1" dirty="0">
                  <a:solidFill>
                    <a:prstClr val="white"/>
                  </a:solidFill>
                  <a:latin typeface="Calibri" panose="020F0502020204030204"/>
                </a:rPr>
              </a:br>
              <a:r>
                <a:rPr lang="en-US" sz="1200" dirty="0">
                  <a:solidFill>
                    <a:prstClr val="white">
                      <a:lumMod val="65000"/>
                    </a:prstClr>
                  </a:solidFill>
                  <a:latin typeface="Calibri" panose="020F0502020204030204"/>
                </a:rPr>
                <a:t>Lorem ipsum dolor sit amet, consectetur adipiscing elit. Curabitur elementum posuere pretium. Quisque nibh dolor, dignissim ac dignissim ut, luctus ac urna. Aliquam aliquet non massa quis tincidunt.</a:t>
              </a:r>
              <a:endParaRPr lang="en-US" sz="1200" dirty="0">
                <a:solidFill>
                  <a:prstClr val="white">
                    <a:lumMod val="65000"/>
                  </a:prstClr>
                </a:solidFill>
                <a:latin typeface="Calibri" panose="020F0502020204030204"/>
              </a:endParaRPr>
            </a:p>
          </p:txBody>
        </p:sp>
      </p:grpSp>
      <p:sp>
        <p:nvSpPr>
          <p:cNvPr id="29"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30"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31" name="直接连接符 30"/>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AutoShape 3"/>
          <p:cNvSpPr>
            <a:spLocks noChangeAspect="1" noChangeArrowheads="1" noTextEdit="1"/>
          </p:cNvSpPr>
          <p:nvPr/>
        </p:nvSpPr>
        <p:spPr bwMode="auto">
          <a:xfrm>
            <a:off x="3860800" y="1701800"/>
            <a:ext cx="4047067" cy="3962400"/>
          </a:xfrm>
          <a:prstGeom prst="rect">
            <a:avLst/>
          </a:prstGeom>
          <a:noFill/>
          <a:ln w="9525">
            <a:noFill/>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077" name="Freeform 5"/>
          <p:cNvSpPr/>
          <p:nvPr/>
        </p:nvSpPr>
        <p:spPr bwMode="auto">
          <a:xfrm>
            <a:off x="3860800" y="1686985"/>
            <a:ext cx="4074584" cy="3977217"/>
          </a:xfrm>
          <a:custGeom>
            <a:avLst/>
            <a:gdLst/>
            <a:ahLst/>
            <a:cxnLst>
              <a:cxn ang="0">
                <a:pos x="277" y="130"/>
              </a:cxn>
              <a:cxn ang="0">
                <a:pos x="278" y="103"/>
              </a:cxn>
              <a:cxn ang="0">
                <a:pos x="261" y="81"/>
              </a:cxn>
              <a:cxn ang="0">
                <a:pos x="256" y="57"/>
              </a:cxn>
              <a:cxn ang="0">
                <a:pos x="239" y="44"/>
              </a:cxn>
              <a:cxn ang="0">
                <a:pos x="231" y="29"/>
              </a:cxn>
              <a:cxn ang="0">
                <a:pos x="209" y="18"/>
              </a:cxn>
              <a:cxn ang="0">
                <a:pos x="171" y="0"/>
              </a:cxn>
              <a:cxn ang="0">
                <a:pos x="152" y="4"/>
              </a:cxn>
              <a:cxn ang="0">
                <a:pos x="139" y="14"/>
              </a:cxn>
              <a:cxn ang="0">
                <a:pos x="133" y="9"/>
              </a:cxn>
              <a:cxn ang="0">
                <a:pos x="112" y="2"/>
              </a:cxn>
              <a:cxn ang="0">
                <a:pos x="79" y="18"/>
              </a:cxn>
              <a:cxn ang="0">
                <a:pos x="56" y="29"/>
              </a:cxn>
              <a:cxn ang="0">
                <a:pos x="47" y="44"/>
              </a:cxn>
              <a:cxn ang="0">
                <a:pos x="30" y="57"/>
              </a:cxn>
              <a:cxn ang="0">
                <a:pos x="25" y="81"/>
              </a:cxn>
              <a:cxn ang="0">
                <a:pos x="8" y="103"/>
              </a:cxn>
              <a:cxn ang="0">
                <a:pos x="9" y="130"/>
              </a:cxn>
              <a:cxn ang="0">
                <a:pos x="1" y="167"/>
              </a:cxn>
              <a:cxn ang="0">
                <a:pos x="22" y="207"/>
              </a:cxn>
              <a:cxn ang="0">
                <a:pos x="29" y="233"/>
              </a:cxn>
              <a:cxn ang="0">
                <a:pos x="50" y="246"/>
              </a:cxn>
              <a:cxn ang="0">
                <a:pos x="58" y="262"/>
              </a:cxn>
              <a:cxn ang="0">
                <a:pos x="84" y="273"/>
              </a:cxn>
              <a:cxn ang="0">
                <a:pos x="90" y="272"/>
              </a:cxn>
              <a:cxn ang="0">
                <a:pos x="114" y="280"/>
              </a:cxn>
              <a:cxn ang="0">
                <a:pos x="146" y="260"/>
              </a:cxn>
              <a:cxn ang="0">
                <a:pos x="159" y="274"/>
              </a:cxn>
              <a:cxn ang="0">
                <a:pos x="175" y="279"/>
              </a:cxn>
              <a:cxn ang="0">
                <a:pos x="196" y="272"/>
              </a:cxn>
              <a:cxn ang="0">
                <a:pos x="203" y="273"/>
              </a:cxn>
              <a:cxn ang="0">
                <a:pos x="225" y="265"/>
              </a:cxn>
              <a:cxn ang="0">
                <a:pos x="237" y="246"/>
              </a:cxn>
              <a:cxn ang="0">
                <a:pos x="257" y="233"/>
              </a:cxn>
              <a:cxn ang="0">
                <a:pos x="265" y="207"/>
              </a:cxn>
              <a:cxn ang="0">
                <a:pos x="286" y="167"/>
              </a:cxn>
              <a:cxn ang="0">
                <a:pos x="277" y="130"/>
              </a:cxn>
            </a:cxnLst>
            <a:rect l="0" t="0" r="r" b="b"/>
            <a:pathLst>
              <a:path w="287" h="280">
                <a:moveTo>
                  <a:pt x="277" y="130"/>
                </a:moveTo>
                <a:cubicBezTo>
                  <a:pt x="281" y="122"/>
                  <a:pt x="281" y="112"/>
                  <a:pt x="278" y="103"/>
                </a:cubicBezTo>
                <a:cubicBezTo>
                  <a:pt x="275" y="93"/>
                  <a:pt x="269" y="85"/>
                  <a:pt x="261" y="81"/>
                </a:cubicBezTo>
                <a:cubicBezTo>
                  <a:pt x="262" y="73"/>
                  <a:pt x="261" y="64"/>
                  <a:pt x="256" y="57"/>
                </a:cubicBezTo>
                <a:cubicBezTo>
                  <a:pt x="252" y="51"/>
                  <a:pt x="246" y="46"/>
                  <a:pt x="239" y="44"/>
                </a:cubicBezTo>
                <a:cubicBezTo>
                  <a:pt x="238" y="38"/>
                  <a:pt x="235" y="33"/>
                  <a:pt x="231" y="29"/>
                </a:cubicBezTo>
                <a:cubicBezTo>
                  <a:pt x="225" y="22"/>
                  <a:pt x="217" y="19"/>
                  <a:pt x="209" y="18"/>
                </a:cubicBezTo>
                <a:cubicBezTo>
                  <a:pt x="201" y="7"/>
                  <a:pt x="187" y="0"/>
                  <a:pt x="171" y="0"/>
                </a:cubicBezTo>
                <a:cubicBezTo>
                  <a:pt x="164" y="0"/>
                  <a:pt x="158" y="1"/>
                  <a:pt x="152" y="4"/>
                </a:cubicBezTo>
                <a:cubicBezTo>
                  <a:pt x="146" y="7"/>
                  <a:pt x="142" y="10"/>
                  <a:pt x="139" y="14"/>
                </a:cubicBezTo>
                <a:cubicBezTo>
                  <a:pt x="137" y="12"/>
                  <a:pt x="135" y="11"/>
                  <a:pt x="133" y="9"/>
                </a:cubicBezTo>
                <a:cubicBezTo>
                  <a:pt x="127" y="4"/>
                  <a:pt x="120" y="2"/>
                  <a:pt x="112" y="2"/>
                </a:cubicBezTo>
                <a:cubicBezTo>
                  <a:pt x="100" y="2"/>
                  <a:pt x="89" y="8"/>
                  <a:pt x="79" y="18"/>
                </a:cubicBezTo>
                <a:cubicBezTo>
                  <a:pt x="71" y="18"/>
                  <a:pt x="62" y="22"/>
                  <a:pt x="56" y="29"/>
                </a:cubicBezTo>
                <a:cubicBezTo>
                  <a:pt x="52" y="33"/>
                  <a:pt x="49" y="38"/>
                  <a:pt x="47" y="44"/>
                </a:cubicBezTo>
                <a:cubicBezTo>
                  <a:pt x="40" y="46"/>
                  <a:pt x="34" y="51"/>
                  <a:pt x="30" y="57"/>
                </a:cubicBezTo>
                <a:cubicBezTo>
                  <a:pt x="26" y="64"/>
                  <a:pt x="24" y="73"/>
                  <a:pt x="25" y="81"/>
                </a:cubicBezTo>
                <a:cubicBezTo>
                  <a:pt x="17" y="85"/>
                  <a:pt x="11" y="93"/>
                  <a:pt x="8" y="103"/>
                </a:cubicBezTo>
                <a:cubicBezTo>
                  <a:pt x="5" y="112"/>
                  <a:pt x="6" y="122"/>
                  <a:pt x="9" y="130"/>
                </a:cubicBezTo>
                <a:cubicBezTo>
                  <a:pt x="0" y="143"/>
                  <a:pt x="0" y="161"/>
                  <a:pt x="1" y="167"/>
                </a:cubicBezTo>
                <a:cubicBezTo>
                  <a:pt x="2" y="185"/>
                  <a:pt x="10" y="199"/>
                  <a:pt x="22" y="207"/>
                </a:cubicBezTo>
                <a:cubicBezTo>
                  <a:pt x="21" y="216"/>
                  <a:pt x="24" y="225"/>
                  <a:pt x="29" y="233"/>
                </a:cubicBezTo>
                <a:cubicBezTo>
                  <a:pt x="35" y="240"/>
                  <a:pt x="42" y="245"/>
                  <a:pt x="50" y="246"/>
                </a:cubicBezTo>
                <a:cubicBezTo>
                  <a:pt x="51" y="252"/>
                  <a:pt x="54" y="258"/>
                  <a:pt x="58" y="262"/>
                </a:cubicBezTo>
                <a:cubicBezTo>
                  <a:pt x="65" y="269"/>
                  <a:pt x="74" y="273"/>
                  <a:pt x="84" y="273"/>
                </a:cubicBezTo>
                <a:cubicBezTo>
                  <a:pt x="86" y="273"/>
                  <a:pt x="88" y="273"/>
                  <a:pt x="90" y="272"/>
                </a:cubicBezTo>
                <a:cubicBezTo>
                  <a:pt x="98" y="278"/>
                  <a:pt x="106" y="280"/>
                  <a:pt x="114" y="280"/>
                </a:cubicBezTo>
                <a:cubicBezTo>
                  <a:pt x="127" y="280"/>
                  <a:pt x="139" y="273"/>
                  <a:pt x="146" y="260"/>
                </a:cubicBezTo>
                <a:cubicBezTo>
                  <a:pt x="149" y="266"/>
                  <a:pt x="153" y="271"/>
                  <a:pt x="159" y="274"/>
                </a:cubicBezTo>
                <a:cubicBezTo>
                  <a:pt x="164" y="277"/>
                  <a:pt x="169" y="279"/>
                  <a:pt x="175" y="279"/>
                </a:cubicBezTo>
                <a:cubicBezTo>
                  <a:pt x="183" y="279"/>
                  <a:pt x="190" y="277"/>
                  <a:pt x="196" y="272"/>
                </a:cubicBezTo>
                <a:cubicBezTo>
                  <a:pt x="198" y="273"/>
                  <a:pt x="201" y="273"/>
                  <a:pt x="203" y="273"/>
                </a:cubicBezTo>
                <a:cubicBezTo>
                  <a:pt x="211" y="273"/>
                  <a:pt x="219" y="270"/>
                  <a:pt x="225" y="265"/>
                </a:cubicBezTo>
                <a:cubicBezTo>
                  <a:pt x="231" y="260"/>
                  <a:pt x="235" y="254"/>
                  <a:pt x="237" y="246"/>
                </a:cubicBezTo>
                <a:cubicBezTo>
                  <a:pt x="245" y="245"/>
                  <a:pt x="252" y="240"/>
                  <a:pt x="257" y="233"/>
                </a:cubicBezTo>
                <a:cubicBezTo>
                  <a:pt x="263" y="225"/>
                  <a:pt x="265" y="216"/>
                  <a:pt x="265" y="207"/>
                </a:cubicBezTo>
                <a:cubicBezTo>
                  <a:pt x="276" y="199"/>
                  <a:pt x="284" y="185"/>
                  <a:pt x="286" y="167"/>
                </a:cubicBezTo>
                <a:cubicBezTo>
                  <a:pt x="287" y="156"/>
                  <a:pt x="285" y="141"/>
                  <a:pt x="277" y="130"/>
                </a:cubicBezTo>
                <a:close/>
              </a:path>
            </a:pathLst>
          </a:custGeom>
          <a:solidFill>
            <a:schemeClr val="tx2">
              <a:lumMod val="40000"/>
              <a:lumOff val="60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3078" name="Freeform 6"/>
          <p:cNvSpPr>
            <a:spLocks noEditPoints="1"/>
          </p:cNvSpPr>
          <p:nvPr/>
        </p:nvSpPr>
        <p:spPr bwMode="auto">
          <a:xfrm>
            <a:off x="3987800" y="1758951"/>
            <a:ext cx="3820584" cy="4034367"/>
          </a:xfrm>
          <a:custGeom>
            <a:avLst/>
            <a:gdLst/>
            <a:ahLst/>
            <a:cxnLst>
              <a:cxn ang="0">
                <a:pos x="124" y="67"/>
              </a:cxn>
              <a:cxn ang="0">
                <a:pos x="124" y="212"/>
              </a:cxn>
              <a:cxn ang="0">
                <a:pos x="23" y="197"/>
              </a:cxn>
              <a:cxn ang="0">
                <a:pos x="27" y="81"/>
              </a:cxn>
              <a:cxn ang="0">
                <a:pos x="150" y="13"/>
              </a:cxn>
              <a:cxn ang="0">
                <a:pos x="151" y="135"/>
              </a:cxn>
              <a:cxn ang="0">
                <a:pos x="187" y="88"/>
              </a:cxn>
              <a:cxn ang="0">
                <a:pos x="160" y="72"/>
              </a:cxn>
              <a:cxn ang="0">
                <a:pos x="178" y="75"/>
              </a:cxn>
              <a:cxn ang="0">
                <a:pos x="150" y="13"/>
              </a:cxn>
              <a:cxn ang="0">
                <a:pos x="158" y="255"/>
              </a:cxn>
              <a:cxn ang="0">
                <a:pos x="211" y="225"/>
              </a:cxn>
              <a:cxn ang="0">
                <a:pos x="252" y="131"/>
              </a:cxn>
              <a:cxn ang="0">
                <a:pos x="220" y="166"/>
              </a:cxn>
              <a:cxn ang="0">
                <a:pos x="214" y="192"/>
              </a:cxn>
              <a:cxn ang="0">
                <a:pos x="211" y="147"/>
              </a:cxn>
              <a:cxn ang="0">
                <a:pos x="171" y="133"/>
              </a:cxn>
              <a:cxn ang="0">
                <a:pos x="188" y="236"/>
              </a:cxn>
              <a:cxn ang="0">
                <a:pos x="160" y="214"/>
              </a:cxn>
              <a:cxn ang="0">
                <a:pos x="154" y="141"/>
              </a:cxn>
              <a:cxn ang="0">
                <a:pos x="237" y="128"/>
              </a:cxn>
              <a:cxn ang="0">
                <a:pos x="211" y="63"/>
              </a:cxn>
              <a:cxn ang="0">
                <a:pos x="195" y="23"/>
              </a:cxn>
              <a:cxn ang="0">
                <a:pos x="144" y="91"/>
              </a:cxn>
              <a:cxn ang="0">
                <a:pos x="143" y="234"/>
              </a:cxn>
              <a:cxn ang="0">
                <a:pos x="210" y="253"/>
              </a:cxn>
              <a:cxn ang="0">
                <a:pos x="267" y="161"/>
              </a:cxn>
              <a:cxn ang="0">
                <a:pos x="222" y="46"/>
              </a:cxn>
              <a:cxn ang="0">
                <a:pos x="90" y="120"/>
              </a:cxn>
              <a:cxn ang="0">
                <a:pos x="96" y="119"/>
              </a:cxn>
              <a:cxn ang="0">
                <a:pos x="92" y="126"/>
              </a:cxn>
              <a:cxn ang="0">
                <a:pos x="52" y="139"/>
              </a:cxn>
              <a:cxn ang="0">
                <a:pos x="118" y="163"/>
              </a:cxn>
              <a:cxn ang="0">
                <a:pos x="115" y="17"/>
              </a:cxn>
              <a:cxn ang="0">
                <a:pos x="97" y="56"/>
              </a:cxn>
              <a:cxn ang="0">
                <a:pos x="111" y="40"/>
              </a:cxn>
              <a:cxn ang="0">
                <a:pos x="79" y="76"/>
              </a:cxn>
              <a:cxn ang="0">
                <a:pos x="98" y="171"/>
              </a:cxn>
              <a:cxn ang="0">
                <a:pos x="97" y="195"/>
              </a:cxn>
              <a:cxn ang="0">
                <a:pos x="94" y="237"/>
              </a:cxn>
              <a:cxn ang="0">
                <a:pos x="77" y="162"/>
              </a:cxn>
              <a:cxn ang="0">
                <a:pos x="8" y="161"/>
              </a:cxn>
              <a:cxn ang="0">
                <a:pos x="85" y="249"/>
              </a:cxn>
              <a:cxn ang="0">
                <a:pos x="98" y="171"/>
              </a:cxn>
              <a:cxn ang="0">
                <a:pos x="62" y="99"/>
              </a:cxn>
              <a:cxn ang="0">
                <a:pos x="38" y="86"/>
              </a:cxn>
            </a:cxnLst>
            <a:rect l="0" t="0" r="r" b="b"/>
            <a:pathLst>
              <a:path w="269" h="284">
                <a:moveTo>
                  <a:pt x="74" y="23"/>
                </a:moveTo>
                <a:cubicBezTo>
                  <a:pt x="85" y="9"/>
                  <a:pt x="103" y="0"/>
                  <a:pt x="119" y="12"/>
                </a:cubicBezTo>
                <a:cubicBezTo>
                  <a:pt x="136" y="25"/>
                  <a:pt x="135" y="50"/>
                  <a:pt x="124" y="67"/>
                </a:cubicBezTo>
                <a:cubicBezTo>
                  <a:pt x="135" y="81"/>
                  <a:pt x="134" y="105"/>
                  <a:pt x="121" y="117"/>
                </a:cubicBezTo>
                <a:cubicBezTo>
                  <a:pt x="132" y="130"/>
                  <a:pt x="133" y="153"/>
                  <a:pt x="123" y="167"/>
                </a:cubicBezTo>
                <a:cubicBezTo>
                  <a:pt x="135" y="179"/>
                  <a:pt x="135" y="200"/>
                  <a:pt x="124" y="212"/>
                </a:cubicBezTo>
                <a:cubicBezTo>
                  <a:pt x="149" y="245"/>
                  <a:pt x="113" y="284"/>
                  <a:pt x="84" y="257"/>
                </a:cubicBezTo>
                <a:cubicBezTo>
                  <a:pt x="67" y="263"/>
                  <a:pt x="49" y="251"/>
                  <a:pt x="49" y="233"/>
                </a:cubicBezTo>
                <a:cubicBezTo>
                  <a:pt x="31" y="233"/>
                  <a:pt x="18" y="215"/>
                  <a:pt x="23" y="197"/>
                </a:cubicBezTo>
                <a:cubicBezTo>
                  <a:pt x="9" y="191"/>
                  <a:pt x="2" y="176"/>
                  <a:pt x="1" y="161"/>
                </a:cubicBezTo>
                <a:cubicBezTo>
                  <a:pt x="0" y="149"/>
                  <a:pt x="3" y="134"/>
                  <a:pt x="12" y="126"/>
                </a:cubicBezTo>
                <a:cubicBezTo>
                  <a:pt x="0" y="111"/>
                  <a:pt x="9" y="86"/>
                  <a:pt x="27" y="81"/>
                </a:cubicBezTo>
                <a:cubicBezTo>
                  <a:pt x="21" y="66"/>
                  <a:pt x="30" y="47"/>
                  <a:pt x="47" y="46"/>
                </a:cubicBezTo>
                <a:cubicBezTo>
                  <a:pt x="46" y="33"/>
                  <a:pt x="61" y="20"/>
                  <a:pt x="74" y="23"/>
                </a:cubicBezTo>
                <a:close/>
                <a:moveTo>
                  <a:pt x="150" y="13"/>
                </a:moveTo>
                <a:cubicBezTo>
                  <a:pt x="132" y="21"/>
                  <a:pt x="147" y="40"/>
                  <a:pt x="155" y="49"/>
                </a:cubicBezTo>
                <a:cubicBezTo>
                  <a:pt x="135" y="59"/>
                  <a:pt x="137" y="80"/>
                  <a:pt x="156" y="91"/>
                </a:cubicBezTo>
                <a:cubicBezTo>
                  <a:pt x="140" y="101"/>
                  <a:pt x="133" y="124"/>
                  <a:pt x="151" y="135"/>
                </a:cubicBezTo>
                <a:cubicBezTo>
                  <a:pt x="155" y="133"/>
                  <a:pt x="160" y="132"/>
                  <a:pt x="164" y="132"/>
                </a:cubicBezTo>
                <a:cubicBezTo>
                  <a:pt x="164" y="120"/>
                  <a:pt x="171" y="111"/>
                  <a:pt x="183" y="108"/>
                </a:cubicBezTo>
                <a:cubicBezTo>
                  <a:pt x="181" y="101"/>
                  <a:pt x="183" y="94"/>
                  <a:pt x="187" y="88"/>
                </a:cubicBezTo>
                <a:cubicBezTo>
                  <a:pt x="182" y="87"/>
                  <a:pt x="177" y="84"/>
                  <a:pt x="173" y="78"/>
                </a:cubicBezTo>
                <a:cubicBezTo>
                  <a:pt x="168" y="81"/>
                  <a:pt x="162" y="81"/>
                  <a:pt x="157" y="78"/>
                </a:cubicBezTo>
                <a:cubicBezTo>
                  <a:pt x="160" y="72"/>
                  <a:pt x="160" y="72"/>
                  <a:pt x="160" y="72"/>
                </a:cubicBezTo>
                <a:cubicBezTo>
                  <a:pt x="167" y="77"/>
                  <a:pt x="180" y="69"/>
                  <a:pt x="179" y="60"/>
                </a:cubicBezTo>
                <a:cubicBezTo>
                  <a:pt x="185" y="59"/>
                  <a:pt x="185" y="59"/>
                  <a:pt x="185" y="59"/>
                </a:cubicBezTo>
                <a:cubicBezTo>
                  <a:pt x="186" y="65"/>
                  <a:pt x="183" y="71"/>
                  <a:pt x="178" y="75"/>
                </a:cubicBezTo>
                <a:cubicBezTo>
                  <a:pt x="188" y="88"/>
                  <a:pt x="211" y="82"/>
                  <a:pt x="204" y="59"/>
                </a:cubicBezTo>
                <a:cubicBezTo>
                  <a:pt x="229" y="47"/>
                  <a:pt x="206" y="22"/>
                  <a:pt x="191" y="32"/>
                </a:cubicBezTo>
                <a:cubicBezTo>
                  <a:pt x="189" y="15"/>
                  <a:pt x="166" y="6"/>
                  <a:pt x="150" y="13"/>
                </a:cubicBezTo>
                <a:close/>
                <a:moveTo>
                  <a:pt x="155" y="192"/>
                </a:moveTo>
                <a:cubicBezTo>
                  <a:pt x="136" y="197"/>
                  <a:pt x="135" y="223"/>
                  <a:pt x="151" y="231"/>
                </a:cubicBezTo>
                <a:cubicBezTo>
                  <a:pt x="148" y="241"/>
                  <a:pt x="149" y="250"/>
                  <a:pt x="158" y="255"/>
                </a:cubicBezTo>
                <a:cubicBezTo>
                  <a:pt x="168" y="261"/>
                  <a:pt x="176" y="256"/>
                  <a:pt x="183" y="249"/>
                </a:cubicBezTo>
                <a:cubicBezTo>
                  <a:pt x="191" y="253"/>
                  <a:pt x="199" y="253"/>
                  <a:pt x="206" y="248"/>
                </a:cubicBezTo>
                <a:cubicBezTo>
                  <a:pt x="214" y="241"/>
                  <a:pt x="213" y="234"/>
                  <a:pt x="211" y="225"/>
                </a:cubicBezTo>
                <a:cubicBezTo>
                  <a:pt x="230" y="232"/>
                  <a:pt x="246" y="212"/>
                  <a:pt x="237" y="194"/>
                </a:cubicBezTo>
                <a:cubicBezTo>
                  <a:pt x="253" y="188"/>
                  <a:pt x="259" y="177"/>
                  <a:pt x="261" y="161"/>
                </a:cubicBezTo>
                <a:cubicBezTo>
                  <a:pt x="262" y="151"/>
                  <a:pt x="260" y="137"/>
                  <a:pt x="252" y="131"/>
                </a:cubicBezTo>
                <a:cubicBezTo>
                  <a:pt x="248" y="133"/>
                  <a:pt x="245" y="134"/>
                  <a:pt x="241" y="135"/>
                </a:cubicBezTo>
                <a:cubicBezTo>
                  <a:pt x="236" y="144"/>
                  <a:pt x="228" y="150"/>
                  <a:pt x="218" y="149"/>
                </a:cubicBezTo>
                <a:cubicBezTo>
                  <a:pt x="216" y="154"/>
                  <a:pt x="217" y="161"/>
                  <a:pt x="220" y="166"/>
                </a:cubicBezTo>
                <a:cubicBezTo>
                  <a:pt x="226" y="163"/>
                  <a:pt x="234" y="165"/>
                  <a:pt x="241" y="169"/>
                </a:cubicBezTo>
                <a:cubicBezTo>
                  <a:pt x="237" y="174"/>
                  <a:pt x="237" y="174"/>
                  <a:pt x="237" y="174"/>
                </a:cubicBezTo>
                <a:cubicBezTo>
                  <a:pt x="224" y="166"/>
                  <a:pt x="212" y="176"/>
                  <a:pt x="214" y="192"/>
                </a:cubicBezTo>
                <a:cubicBezTo>
                  <a:pt x="208" y="192"/>
                  <a:pt x="208" y="192"/>
                  <a:pt x="208" y="192"/>
                </a:cubicBezTo>
                <a:cubicBezTo>
                  <a:pt x="207" y="184"/>
                  <a:pt x="208" y="176"/>
                  <a:pt x="214" y="170"/>
                </a:cubicBezTo>
                <a:cubicBezTo>
                  <a:pt x="210" y="163"/>
                  <a:pt x="210" y="154"/>
                  <a:pt x="211" y="147"/>
                </a:cubicBezTo>
                <a:cubicBezTo>
                  <a:pt x="202" y="143"/>
                  <a:pt x="197" y="134"/>
                  <a:pt x="198" y="124"/>
                </a:cubicBezTo>
                <a:cubicBezTo>
                  <a:pt x="192" y="123"/>
                  <a:pt x="188" y="119"/>
                  <a:pt x="185" y="114"/>
                </a:cubicBezTo>
                <a:cubicBezTo>
                  <a:pt x="175" y="116"/>
                  <a:pt x="170" y="124"/>
                  <a:pt x="171" y="133"/>
                </a:cubicBezTo>
                <a:cubicBezTo>
                  <a:pt x="189" y="140"/>
                  <a:pt x="193" y="161"/>
                  <a:pt x="182" y="176"/>
                </a:cubicBezTo>
                <a:cubicBezTo>
                  <a:pt x="195" y="186"/>
                  <a:pt x="195" y="206"/>
                  <a:pt x="184" y="218"/>
                </a:cubicBezTo>
                <a:cubicBezTo>
                  <a:pt x="189" y="223"/>
                  <a:pt x="190" y="230"/>
                  <a:pt x="188" y="236"/>
                </a:cubicBezTo>
                <a:cubicBezTo>
                  <a:pt x="182" y="234"/>
                  <a:pt x="182" y="234"/>
                  <a:pt x="182" y="234"/>
                </a:cubicBezTo>
                <a:cubicBezTo>
                  <a:pt x="185" y="221"/>
                  <a:pt x="173" y="216"/>
                  <a:pt x="163" y="220"/>
                </a:cubicBezTo>
                <a:cubicBezTo>
                  <a:pt x="160" y="214"/>
                  <a:pt x="160" y="214"/>
                  <a:pt x="160" y="214"/>
                </a:cubicBezTo>
                <a:cubicBezTo>
                  <a:pt x="166" y="212"/>
                  <a:pt x="173" y="211"/>
                  <a:pt x="179" y="214"/>
                </a:cubicBezTo>
                <a:cubicBezTo>
                  <a:pt x="191" y="203"/>
                  <a:pt x="185" y="182"/>
                  <a:pt x="171" y="179"/>
                </a:cubicBezTo>
                <a:cubicBezTo>
                  <a:pt x="195" y="157"/>
                  <a:pt x="173" y="131"/>
                  <a:pt x="154" y="141"/>
                </a:cubicBezTo>
                <a:cubicBezTo>
                  <a:pt x="135" y="152"/>
                  <a:pt x="139" y="182"/>
                  <a:pt x="155" y="192"/>
                </a:cubicBezTo>
                <a:close/>
                <a:moveTo>
                  <a:pt x="231" y="86"/>
                </a:moveTo>
                <a:cubicBezTo>
                  <a:pt x="262" y="88"/>
                  <a:pt x="262" y="128"/>
                  <a:pt x="237" y="128"/>
                </a:cubicBezTo>
                <a:cubicBezTo>
                  <a:pt x="227" y="152"/>
                  <a:pt x="202" y="144"/>
                  <a:pt x="204" y="119"/>
                </a:cubicBezTo>
                <a:cubicBezTo>
                  <a:pt x="187" y="115"/>
                  <a:pt x="183" y="100"/>
                  <a:pt x="196" y="88"/>
                </a:cubicBezTo>
                <a:cubicBezTo>
                  <a:pt x="207" y="85"/>
                  <a:pt x="214" y="74"/>
                  <a:pt x="211" y="63"/>
                </a:cubicBezTo>
                <a:cubicBezTo>
                  <a:pt x="215" y="60"/>
                  <a:pt x="218" y="57"/>
                  <a:pt x="220" y="53"/>
                </a:cubicBezTo>
                <a:cubicBezTo>
                  <a:pt x="238" y="53"/>
                  <a:pt x="241" y="76"/>
                  <a:pt x="231" y="86"/>
                </a:cubicBezTo>
                <a:close/>
                <a:moveTo>
                  <a:pt x="195" y="23"/>
                </a:moveTo>
                <a:cubicBezTo>
                  <a:pt x="188" y="6"/>
                  <a:pt x="163" y="0"/>
                  <a:pt x="147" y="7"/>
                </a:cubicBezTo>
                <a:cubicBezTo>
                  <a:pt x="128" y="16"/>
                  <a:pt x="134" y="34"/>
                  <a:pt x="145" y="47"/>
                </a:cubicBezTo>
                <a:cubicBezTo>
                  <a:pt x="132" y="57"/>
                  <a:pt x="132" y="80"/>
                  <a:pt x="144" y="91"/>
                </a:cubicBezTo>
                <a:cubicBezTo>
                  <a:pt x="131" y="103"/>
                  <a:pt x="131" y="128"/>
                  <a:pt x="145" y="139"/>
                </a:cubicBezTo>
                <a:cubicBezTo>
                  <a:pt x="131" y="152"/>
                  <a:pt x="131" y="177"/>
                  <a:pt x="143" y="190"/>
                </a:cubicBezTo>
                <a:cubicBezTo>
                  <a:pt x="131" y="200"/>
                  <a:pt x="131" y="225"/>
                  <a:pt x="143" y="234"/>
                </a:cubicBezTo>
                <a:cubicBezTo>
                  <a:pt x="141" y="245"/>
                  <a:pt x="145" y="255"/>
                  <a:pt x="154" y="261"/>
                </a:cubicBezTo>
                <a:cubicBezTo>
                  <a:pt x="165" y="267"/>
                  <a:pt x="176" y="265"/>
                  <a:pt x="185" y="257"/>
                </a:cubicBezTo>
                <a:cubicBezTo>
                  <a:pt x="193" y="260"/>
                  <a:pt x="203" y="259"/>
                  <a:pt x="210" y="253"/>
                </a:cubicBezTo>
                <a:cubicBezTo>
                  <a:pt x="216" y="248"/>
                  <a:pt x="219" y="241"/>
                  <a:pt x="219" y="233"/>
                </a:cubicBezTo>
                <a:cubicBezTo>
                  <a:pt x="237" y="233"/>
                  <a:pt x="250" y="215"/>
                  <a:pt x="245" y="197"/>
                </a:cubicBezTo>
                <a:cubicBezTo>
                  <a:pt x="259" y="191"/>
                  <a:pt x="266" y="176"/>
                  <a:pt x="267" y="161"/>
                </a:cubicBezTo>
                <a:cubicBezTo>
                  <a:pt x="268" y="149"/>
                  <a:pt x="266" y="134"/>
                  <a:pt x="256" y="126"/>
                </a:cubicBezTo>
                <a:cubicBezTo>
                  <a:pt x="269" y="111"/>
                  <a:pt x="260" y="86"/>
                  <a:pt x="241" y="81"/>
                </a:cubicBezTo>
                <a:cubicBezTo>
                  <a:pt x="247" y="66"/>
                  <a:pt x="238" y="47"/>
                  <a:pt x="222" y="46"/>
                </a:cubicBezTo>
                <a:cubicBezTo>
                  <a:pt x="222" y="33"/>
                  <a:pt x="208" y="20"/>
                  <a:pt x="195" y="23"/>
                </a:cubicBezTo>
                <a:close/>
                <a:moveTo>
                  <a:pt x="70" y="116"/>
                </a:moveTo>
                <a:cubicBezTo>
                  <a:pt x="75" y="124"/>
                  <a:pt x="83" y="125"/>
                  <a:pt x="90" y="120"/>
                </a:cubicBezTo>
                <a:cubicBezTo>
                  <a:pt x="89" y="111"/>
                  <a:pt x="93" y="103"/>
                  <a:pt x="100" y="98"/>
                </a:cubicBezTo>
                <a:cubicBezTo>
                  <a:pt x="104" y="103"/>
                  <a:pt x="104" y="103"/>
                  <a:pt x="104" y="103"/>
                </a:cubicBezTo>
                <a:cubicBezTo>
                  <a:pt x="99" y="107"/>
                  <a:pt x="96" y="112"/>
                  <a:pt x="96" y="119"/>
                </a:cubicBezTo>
                <a:cubicBezTo>
                  <a:pt x="97" y="124"/>
                  <a:pt x="100" y="130"/>
                  <a:pt x="105" y="132"/>
                </a:cubicBezTo>
                <a:cubicBezTo>
                  <a:pt x="103" y="138"/>
                  <a:pt x="103" y="138"/>
                  <a:pt x="103" y="138"/>
                </a:cubicBezTo>
                <a:cubicBezTo>
                  <a:pt x="98" y="136"/>
                  <a:pt x="94" y="132"/>
                  <a:pt x="92" y="126"/>
                </a:cubicBezTo>
                <a:cubicBezTo>
                  <a:pt x="83" y="132"/>
                  <a:pt x="72" y="130"/>
                  <a:pt x="66" y="122"/>
                </a:cubicBezTo>
                <a:cubicBezTo>
                  <a:pt x="61" y="126"/>
                  <a:pt x="55" y="128"/>
                  <a:pt x="49" y="128"/>
                </a:cubicBezTo>
                <a:cubicBezTo>
                  <a:pt x="51" y="132"/>
                  <a:pt x="52" y="135"/>
                  <a:pt x="52" y="139"/>
                </a:cubicBezTo>
                <a:cubicBezTo>
                  <a:pt x="67" y="136"/>
                  <a:pt x="79" y="143"/>
                  <a:pt x="83" y="159"/>
                </a:cubicBezTo>
                <a:cubicBezTo>
                  <a:pt x="88" y="158"/>
                  <a:pt x="94" y="159"/>
                  <a:pt x="98" y="163"/>
                </a:cubicBezTo>
                <a:cubicBezTo>
                  <a:pt x="104" y="160"/>
                  <a:pt x="112" y="160"/>
                  <a:pt x="118" y="163"/>
                </a:cubicBezTo>
                <a:cubicBezTo>
                  <a:pt x="128" y="148"/>
                  <a:pt x="124" y="129"/>
                  <a:pt x="111" y="117"/>
                </a:cubicBezTo>
                <a:cubicBezTo>
                  <a:pt x="127" y="104"/>
                  <a:pt x="130" y="84"/>
                  <a:pt x="116" y="68"/>
                </a:cubicBezTo>
                <a:cubicBezTo>
                  <a:pt x="127" y="55"/>
                  <a:pt x="132" y="29"/>
                  <a:pt x="115" y="17"/>
                </a:cubicBezTo>
                <a:cubicBezTo>
                  <a:pt x="100" y="6"/>
                  <a:pt x="85" y="19"/>
                  <a:pt x="77" y="31"/>
                </a:cubicBezTo>
                <a:cubicBezTo>
                  <a:pt x="62" y="25"/>
                  <a:pt x="48" y="41"/>
                  <a:pt x="57" y="56"/>
                </a:cubicBezTo>
                <a:cubicBezTo>
                  <a:pt x="67" y="73"/>
                  <a:pt x="95" y="76"/>
                  <a:pt x="97" y="56"/>
                </a:cubicBezTo>
                <a:cubicBezTo>
                  <a:pt x="90" y="55"/>
                  <a:pt x="85" y="52"/>
                  <a:pt x="80" y="47"/>
                </a:cubicBezTo>
                <a:cubicBezTo>
                  <a:pt x="86" y="43"/>
                  <a:pt x="86" y="43"/>
                  <a:pt x="86" y="43"/>
                </a:cubicBezTo>
                <a:cubicBezTo>
                  <a:pt x="93" y="52"/>
                  <a:pt x="107" y="52"/>
                  <a:pt x="111" y="40"/>
                </a:cubicBezTo>
                <a:cubicBezTo>
                  <a:pt x="117" y="42"/>
                  <a:pt x="117" y="42"/>
                  <a:pt x="117" y="42"/>
                </a:cubicBezTo>
                <a:cubicBezTo>
                  <a:pt x="115" y="48"/>
                  <a:pt x="110" y="53"/>
                  <a:pt x="103" y="55"/>
                </a:cubicBezTo>
                <a:cubicBezTo>
                  <a:pt x="103" y="69"/>
                  <a:pt x="92" y="77"/>
                  <a:pt x="79" y="76"/>
                </a:cubicBezTo>
                <a:cubicBezTo>
                  <a:pt x="84" y="86"/>
                  <a:pt x="82" y="98"/>
                  <a:pt x="72" y="103"/>
                </a:cubicBezTo>
                <a:cubicBezTo>
                  <a:pt x="73" y="107"/>
                  <a:pt x="72" y="112"/>
                  <a:pt x="70" y="116"/>
                </a:cubicBezTo>
                <a:close/>
                <a:moveTo>
                  <a:pt x="98" y="171"/>
                </a:moveTo>
                <a:cubicBezTo>
                  <a:pt x="86" y="160"/>
                  <a:pt x="73" y="165"/>
                  <a:pt x="77" y="181"/>
                </a:cubicBezTo>
                <a:cubicBezTo>
                  <a:pt x="59" y="189"/>
                  <a:pt x="61" y="209"/>
                  <a:pt x="79" y="211"/>
                </a:cubicBezTo>
                <a:cubicBezTo>
                  <a:pt x="81" y="202"/>
                  <a:pt x="88" y="197"/>
                  <a:pt x="97" y="195"/>
                </a:cubicBezTo>
                <a:cubicBezTo>
                  <a:pt x="98" y="201"/>
                  <a:pt x="98" y="201"/>
                  <a:pt x="98" y="201"/>
                </a:cubicBezTo>
                <a:cubicBezTo>
                  <a:pt x="81" y="205"/>
                  <a:pt x="82" y="225"/>
                  <a:pt x="96" y="231"/>
                </a:cubicBezTo>
                <a:cubicBezTo>
                  <a:pt x="94" y="237"/>
                  <a:pt x="94" y="237"/>
                  <a:pt x="94" y="237"/>
                </a:cubicBezTo>
                <a:cubicBezTo>
                  <a:pt x="86" y="234"/>
                  <a:pt x="80" y="227"/>
                  <a:pt x="79" y="218"/>
                </a:cubicBezTo>
                <a:cubicBezTo>
                  <a:pt x="56" y="215"/>
                  <a:pt x="51" y="189"/>
                  <a:pt x="69" y="177"/>
                </a:cubicBezTo>
                <a:cubicBezTo>
                  <a:pt x="69" y="171"/>
                  <a:pt x="72" y="165"/>
                  <a:pt x="77" y="162"/>
                </a:cubicBezTo>
                <a:cubicBezTo>
                  <a:pt x="73" y="142"/>
                  <a:pt x="55" y="143"/>
                  <a:pt x="43" y="149"/>
                </a:cubicBezTo>
                <a:cubicBezTo>
                  <a:pt x="48" y="139"/>
                  <a:pt x="47" y="126"/>
                  <a:pt x="31" y="125"/>
                </a:cubicBezTo>
                <a:cubicBezTo>
                  <a:pt x="13" y="125"/>
                  <a:pt x="6" y="145"/>
                  <a:pt x="8" y="161"/>
                </a:cubicBezTo>
                <a:cubicBezTo>
                  <a:pt x="9" y="177"/>
                  <a:pt x="16" y="188"/>
                  <a:pt x="31" y="194"/>
                </a:cubicBezTo>
                <a:cubicBezTo>
                  <a:pt x="25" y="214"/>
                  <a:pt x="37" y="230"/>
                  <a:pt x="57" y="225"/>
                </a:cubicBezTo>
                <a:cubicBezTo>
                  <a:pt x="54" y="245"/>
                  <a:pt x="67" y="256"/>
                  <a:pt x="85" y="249"/>
                </a:cubicBezTo>
                <a:cubicBezTo>
                  <a:pt x="111" y="276"/>
                  <a:pt x="141" y="242"/>
                  <a:pt x="116" y="212"/>
                </a:cubicBezTo>
                <a:cubicBezTo>
                  <a:pt x="127" y="202"/>
                  <a:pt x="130" y="184"/>
                  <a:pt x="119" y="172"/>
                </a:cubicBezTo>
                <a:cubicBezTo>
                  <a:pt x="113" y="166"/>
                  <a:pt x="104" y="166"/>
                  <a:pt x="98" y="171"/>
                </a:cubicBezTo>
                <a:close/>
                <a:moveTo>
                  <a:pt x="18" y="122"/>
                </a:moveTo>
                <a:cubicBezTo>
                  <a:pt x="26" y="118"/>
                  <a:pt x="32" y="118"/>
                  <a:pt x="41" y="121"/>
                </a:cubicBezTo>
                <a:cubicBezTo>
                  <a:pt x="54" y="125"/>
                  <a:pt x="75" y="113"/>
                  <a:pt x="62" y="99"/>
                </a:cubicBezTo>
                <a:cubicBezTo>
                  <a:pt x="75" y="100"/>
                  <a:pt x="80" y="83"/>
                  <a:pt x="70" y="75"/>
                </a:cubicBezTo>
                <a:cubicBezTo>
                  <a:pt x="60" y="72"/>
                  <a:pt x="52" y="63"/>
                  <a:pt x="48" y="53"/>
                </a:cubicBezTo>
                <a:cubicBezTo>
                  <a:pt x="30" y="53"/>
                  <a:pt x="28" y="76"/>
                  <a:pt x="38" y="86"/>
                </a:cubicBezTo>
                <a:cubicBezTo>
                  <a:pt x="19" y="85"/>
                  <a:pt x="6" y="108"/>
                  <a:pt x="18" y="122"/>
                </a:cubicBezTo>
                <a:close/>
              </a:path>
            </a:pathLst>
          </a:custGeom>
          <a:solidFill>
            <a:srgbClr val="FFFFFF"/>
          </a:solidFill>
          <a:ln w="27" cap="flat">
            <a:solidFill>
              <a:srgbClr val="FFFFFF"/>
            </a:solidFill>
            <a:prstDash val="solid"/>
            <a:miter lim="800000"/>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87" name="TextBox 86"/>
          <p:cNvSpPr txBox="1"/>
          <p:nvPr/>
        </p:nvSpPr>
        <p:spPr>
          <a:xfrm>
            <a:off x="508000" y="1701802"/>
            <a:ext cx="1625600" cy="1107996"/>
          </a:xfrm>
          <a:prstGeom prst="rect">
            <a:avLst/>
          </a:prstGeom>
          <a:noFill/>
        </p:spPr>
        <p:txBody>
          <a:bodyPr wrap="square" rtlCol="0">
            <a:spAutoFit/>
          </a:bodyPr>
          <a:lstStyle/>
          <a:p>
            <a:pPr defTabSz="1218565"/>
            <a:r>
              <a:rPr lang="id-ID" sz="6600" spc="-400" dirty="0">
                <a:solidFill>
                  <a:schemeClr val="tx2"/>
                </a:solidFill>
                <a:latin typeface="Bebas Neue" pitchFamily="34" charset="0"/>
              </a:rPr>
              <a:t>01</a:t>
            </a:r>
            <a:endParaRPr lang="en-US" sz="6600" spc="-400" dirty="0">
              <a:solidFill>
                <a:schemeClr val="tx2"/>
              </a:solidFill>
              <a:latin typeface="Bebas Neue" pitchFamily="34" charset="0"/>
            </a:endParaRPr>
          </a:p>
        </p:txBody>
      </p:sp>
      <p:sp>
        <p:nvSpPr>
          <p:cNvPr id="88" name="Content Placeholder 2"/>
          <p:cNvSpPr txBox="1"/>
          <p:nvPr/>
        </p:nvSpPr>
        <p:spPr>
          <a:xfrm>
            <a:off x="1361345" y="1817914"/>
            <a:ext cx="2296255" cy="100148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218565">
              <a:buNone/>
            </a:pPr>
            <a:r>
              <a:rPr lang="id-ID" sz="1600" b="1" dirty="0">
                <a:solidFill>
                  <a:schemeClr val="tx2"/>
                </a:solidFill>
                <a:latin typeface="Calibri" panose="020F0502020204030204"/>
              </a:rPr>
              <a:t>Strategic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90" name="TextBox 89"/>
          <p:cNvSpPr txBox="1"/>
          <p:nvPr/>
        </p:nvSpPr>
        <p:spPr>
          <a:xfrm>
            <a:off x="508000" y="3022601"/>
            <a:ext cx="1625600" cy="1107996"/>
          </a:xfrm>
          <a:prstGeom prst="rect">
            <a:avLst/>
          </a:prstGeom>
          <a:noFill/>
        </p:spPr>
        <p:txBody>
          <a:bodyPr wrap="square" rtlCol="0">
            <a:spAutoFit/>
          </a:bodyPr>
          <a:lstStyle/>
          <a:p>
            <a:pPr defTabSz="1218565"/>
            <a:r>
              <a:rPr lang="id-ID" sz="6600" spc="-400" dirty="0">
                <a:solidFill>
                  <a:schemeClr val="tx2"/>
                </a:solidFill>
                <a:latin typeface="Bebas Neue" pitchFamily="34" charset="0"/>
              </a:rPr>
              <a:t>02</a:t>
            </a:r>
            <a:endParaRPr lang="en-US" sz="6600" spc="-400" dirty="0">
              <a:solidFill>
                <a:schemeClr val="tx2"/>
              </a:solidFill>
              <a:latin typeface="Bebas Neue" pitchFamily="34" charset="0"/>
            </a:endParaRPr>
          </a:p>
        </p:txBody>
      </p:sp>
      <p:sp>
        <p:nvSpPr>
          <p:cNvPr id="91" name="Content Placeholder 2"/>
          <p:cNvSpPr txBox="1"/>
          <p:nvPr/>
        </p:nvSpPr>
        <p:spPr>
          <a:xfrm>
            <a:off x="1361345" y="3138713"/>
            <a:ext cx="2296255" cy="110308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218565">
              <a:buNone/>
            </a:pPr>
            <a:r>
              <a:rPr lang="id-ID" sz="1600" b="1" dirty="0">
                <a:solidFill>
                  <a:schemeClr val="tx2"/>
                </a:solidFill>
                <a:latin typeface="Calibri" panose="020F0502020204030204"/>
              </a:rPr>
              <a:t>Development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93" name="TextBox 92"/>
          <p:cNvSpPr txBox="1"/>
          <p:nvPr/>
        </p:nvSpPr>
        <p:spPr>
          <a:xfrm>
            <a:off x="508000" y="4445001"/>
            <a:ext cx="1625600" cy="1107996"/>
          </a:xfrm>
          <a:prstGeom prst="rect">
            <a:avLst/>
          </a:prstGeom>
          <a:noFill/>
        </p:spPr>
        <p:txBody>
          <a:bodyPr wrap="square" rtlCol="0">
            <a:spAutoFit/>
          </a:bodyPr>
          <a:lstStyle/>
          <a:p>
            <a:pPr defTabSz="1218565"/>
            <a:r>
              <a:rPr lang="id-ID" sz="6600" spc="-400" dirty="0">
                <a:solidFill>
                  <a:schemeClr val="tx2"/>
                </a:solidFill>
                <a:latin typeface="Bebas Neue" pitchFamily="34" charset="0"/>
              </a:rPr>
              <a:t>03</a:t>
            </a:r>
            <a:endParaRPr lang="en-US" sz="6600" spc="-400" dirty="0">
              <a:solidFill>
                <a:schemeClr val="tx2"/>
              </a:solidFill>
              <a:latin typeface="Bebas Neue" pitchFamily="34" charset="0"/>
            </a:endParaRPr>
          </a:p>
        </p:txBody>
      </p:sp>
      <p:sp>
        <p:nvSpPr>
          <p:cNvPr id="94" name="Content Placeholder 2"/>
          <p:cNvSpPr txBox="1"/>
          <p:nvPr/>
        </p:nvSpPr>
        <p:spPr>
          <a:xfrm>
            <a:off x="1361346" y="4561113"/>
            <a:ext cx="2296254" cy="890060"/>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1218565">
              <a:buNone/>
            </a:pPr>
            <a:r>
              <a:rPr lang="id-ID" sz="1600" b="1" dirty="0">
                <a:solidFill>
                  <a:schemeClr val="tx2"/>
                </a:solidFill>
                <a:latin typeface="Calibri" panose="020F0502020204030204"/>
              </a:rPr>
              <a:t>Business Code</a:t>
            </a:r>
            <a:br>
              <a:rPr lang="en-US" sz="1600" b="1" dirty="0">
                <a:solidFill>
                  <a:schemeClr val="tx2"/>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96" name="TextBox 95"/>
          <p:cNvSpPr txBox="1"/>
          <p:nvPr/>
        </p:nvSpPr>
        <p:spPr>
          <a:xfrm>
            <a:off x="10288984" y="1701801"/>
            <a:ext cx="1090216" cy="1107996"/>
          </a:xfrm>
          <a:prstGeom prst="rect">
            <a:avLst/>
          </a:prstGeom>
          <a:noFill/>
        </p:spPr>
        <p:txBody>
          <a:bodyPr wrap="square" rtlCol="0">
            <a:spAutoFit/>
          </a:bodyPr>
          <a:lstStyle/>
          <a:p>
            <a:pPr defTabSz="1218565"/>
            <a:r>
              <a:rPr lang="id-ID" sz="6600" spc="-200" dirty="0">
                <a:solidFill>
                  <a:schemeClr val="tx2"/>
                </a:solidFill>
                <a:latin typeface="Bebas Neue" pitchFamily="34" charset="0"/>
              </a:rPr>
              <a:t>04</a:t>
            </a:r>
            <a:endParaRPr lang="en-US" sz="6600" spc="-200" dirty="0">
              <a:solidFill>
                <a:schemeClr val="tx2"/>
              </a:solidFill>
              <a:latin typeface="Bebas Neue" pitchFamily="34" charset="0"/>
            </a:endParaRPr>
          </a:p>
        </p:txBody>
      </p:sp>
      <p:sp>
        <p:nvSpPr>
          <p:cNvPr id="97" name="Content Placeholder 2"/>
          <p:cNvSpPr txBox="1"/>
          <p:nvPr/>
        </p:nvSpPr>
        <p:spPr>
          <a:xfrm>
            <a:off x="8128000" y="1816466"/>
            <a:ext cx="2246261" cy="99310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Password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99" name="TextBox 98"/>
          <p:cNvSpPr txBox="1"/>
          <p:nvPr/>
        </p:nvSpPr>
        <p:spPr>
          <a:xfrm>
            <a:off x="10288984" y="3034419"/>
            <a:ext cx="1090216" cy="1107996"/>
          </a:xfrm>
          <a:prstGeom prst="rect">
            <a:avLst/>
          </a:prstGeom>
          <a:noFill/>
        </p:spPr>
        <p:txBody>
          <a:bodyPr wrap="square" rtlCol="0">
            <a:spAutoFit/>
          </a:bodyPr>
          <a:lstStyle/>
          <a:p>
            <a:pPr defTabSz="1218565"/>
            <a:r>
              <a:rPr lang="id-ID" sz="6600" spc="-200" dirty="0">
                <a:solidFill>
                  <a:schemeClr val="tx2"/>
                </a:solidFill>
                <a:latin typeface="Bebas Neue" pitchFamily="34" charset="0"/>
              </a:rPr>
              <a:t>05</a:t>
            </a:r>
            <a:endParaRPr lang="en-US" sz="6600" spc="-200" dirty="0">
              <a:solidFill>
                <a:schemeClr val="tx2"/>
              </a:solidFill>
              <a:latin typeface="Bebas Neue" pitchFamily="34" charset="0"/>
            </a:endParaRPr>
          </a:p>
        </p:txBody>
      </p:sp>
      <p:sp>
        <p:nvSpPr>
          <p:cNvPr id="100" name="Content Placeholder 2"/>
          <p:cNvSpPr txBox="1"/>
          <p:nvPr/>
        </p:nvSpPr>
        <p:spPr>
          <a:xfrm>
            <a:off x="8128000" y="3149084"/>
            <a:ext cx="2246261" cy="99310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Distribution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grpSp>
        <p:nvGrpSpPr>
          <p:cNvPr id="103" name="Group 72"/>
          <p:cNvGrpSpPr/>
          <p:nvPr/>
        </p:nvGrpSpPr>
        <p:grpSpPr>
          <a:xfrm>
            <a:off x="8128000" y="4473356"/>
            <a:ext cx="3251200" cy="1107996"/>
            <a:chOff x="1057381" y="1266978"/>
            <a:chExt cx="4535545" cy="1025243"/>
          </a:xfrm>
        </p:grpSpPr>
        <p:sp>
          <p:nvSpPr>
            <p:cNvPr id="104" name="TextBox 103"/>
            <p:cNvSpPr txBox="1"/>
            <p:nvPr/>
          </p:nvSpPr>
          <p:spPr>
            <a:xfrm>
              <a:off x="4072034" y="1266978"/>
              <a:ext cx="1520892" cy="1025243"/>
            </a:xfrm>
            <a:prstGeom prst="rect">
              <a:avLst/>
            </a:prstGeom>
            <a:noFill/>
          </p:spPr>
          <p:txBody>
            <a:bodyPr wrap="square" rtlCol="0">
              <a:spAutoFit/>
            </a:bodyPr>
            <a:lstStyle/>
            <a:p>
              <a:pPr defTabSz="1218565"/>
              <a:r>
                <a:rPr lang="id-ID" sz="6600" spc="-200" dirty="0">
                  <a:solidFill>
                    <a:schemeClr val="tx2"/>
                  </a:solidFill>
                  <a:latin typeface="Bebas Neue" pitchFamily="34" charset="0"/>
                </a:rPr>
                <a:t>06</a:t>
              </a:r>
              <a:endParaRPr lang="en-US" sz="6600" spc="-200" dirty="0">
                <a:solidFill>
                  <a:schemeClr val="tx2"/>
                </a:solidFill>
                <a:latin typeface="Bebas Neue" pitchFamily="34" charset="0"/>
              </a:endParaRPr>
            </a:p>
          </p:txBody>
        </p:sp>
        <p:sp>
          <p:nvSpPr>
            <p:cNvPr id="105" name="Content Placeholder 2"/>
            <p:cNvSpPr txBox="1"/>
            <p:nvPr/>
          </p:nvSpPr>
          <p:spPr>
            <a:xfrm>
              <a:off x="1057381" y="1373079"/>
              <a:ext cx="3133618" cy="91893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Brain Storming Code</a:t>
              </a:r>
              <a:br>
                <a:rPr lang="en-US" sz="1600" b="1" dirty="0">
                  <a:solidFill>
                    <a:schemeClr val="tx2"/>
                  </a:solidFill>
                  <a:latin typeface="Calibri" panose="020F0502020204030204"/>
                </a:rPr>
              </a:br>
              <a:r>
                <a:rPr lang="en-US" sz="1200" dirty="0">
                  <a:solidFill>
                    <a:schemeClr val="tx2"/>
                  </a:solidFill>
                  <a:latin typeface="Calibri" panose="020F0502020204030204"/>
                </a:rPr>
                <a:t>Lorem ipsum dolor sit amet, consectetur adipiscing elit. Curabitur elementum posuere pretium. </a:t>
              </a:r>
              <a:endParaRPr lang="en-US" sz="1200" dirty="0">
                <a:solidFill>
                  <a:schemeClr val="tx2"/>
                </a:solidFill>
                <a:latin typeface="Calibri" panose="020F0502020204030204"/>
              </a:endParaRPr>
            </a:p>
          </p:txBody>
        </p:sp>
      </p:grpSp>
      <p:sp>
        <p:nvSpPr>
          <p:cNvPr id="31"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35"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36" name="直接连接符 35"/>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8" name="Content Placeholder 2"/>
          <p:cNvSpPr txBox="1"/>
          <p:nvPr/>
        </p:nvSpPr>
        <p:spPr>
          <a:xfrm>
            <a:off x="914400" y="5765801"/>
            <a:ext cx="10363200"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en-US" sz="1465" dirty="0">
                <a:solidFill>
                  <a:prstClr val="white">
                    <a:lumMod val="65000"/>
                  </a:prstClr>
                </a:solidFill>
                <a:latin typeface="Calibri" panose="020F0502020204030204"/>
              </a:rPr>
              <a:t>Lorem ipsum dolor sit amet, </a:t>
            </a:r>
            <a:r>
              <a:rPr lang="en-US" sz="1465" b="1" dirty="0">
                <a:solidFill>
                  <a:prstClr val="white">
                    <a:lumMod val="65000"/>
                  </a:prstClr>
                </a:solidFill>
                <a:latin typeface="Calibri" panose="020F0502020204030204"/>
              </a:rPr>
              <a:t>consectetur adipiscing elit</a:t>
            </a:r>
            <a:r>
              <a:rPr lang="en-US" sz="1465" dirty="0">
                <a:solidFill>
                  <a:prstClr val="white">
                    <a:lumMod val="65000"/>
                  </a:prstClr>
                </a:solidFill>
                <a:latin typeface="Calibri" panose="020F0502020204030204"/>
              </a:rPr>
              <a:t>. Curabitur elementum posuere pretium. Quisque nibh dolor, dignissim ac dignissim ut, luctus ac urna. Aliquam aliquet non massa quis tincidunt. </a:t>
            </a:r>
            <a:r>
              <a:rPr lang="en-US" sz="1465" b="1" dirty="0">
                <a:solidFill>
                  <a:srgbClr val="1F497D">
                    <a:lumMod val="40000"/>
                    <a:lumOff val="60000"/>
                  </a:srgbClr>
                </a:solidFill>
                <a:latin typeface="Calibri" panose="020F0502020204030204"/>
              </a:rPr>
              <a:t>Mauris ullamcorper</a:t>
            </a:r>
            <a:r>
              <a:rPr lang="en-US" sz="1465" dirty="0">
                <a:solidFill>
                  <a:prstClr val="white">
                    <a:lumMod val="65000"/>
                  </a:prstClr>
                </a:solidFill>
                <a:latin typeface="Calibri" panose="020F0502020204030204"/>
              </a:rPr>
              <a:t> justo tristique dui posuere tincidunt. In nec lacus laoreet orci varius imperdiet sit amet in augue. </a:t>
            </a:r>
            <a:endParaRPr lang="en-US" sz="1465" dirty="0">
              <a:solidFill>
                <a:prstClr val="white">
                  <a:lumMod val="65000"/>
                </a:prstClr>
              </a:solidFill>
              <a:latin typeface="Calibri" panose="020F0502020204030204"/>
            </a:endParaRPr>
          </a:p>
        </p:txBody>
      </p:sp>
      <p:graphicFrame>
        <p:nvGraphicFramePr>
          <p:cNvPr id="2380" name="Diagram 2379"/>
          <p:cNvGraphicFramePr/>
          <p:nvPr/>
        </p:nvGraphicFramePr>
        <p:xfrm>
          <a:off x="1275909" y="1915230"/>
          <a:ext cx="9347200" cy="4538133"/>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0" name="Group 19"/>
          <p:cNvGrpSpPr/>
          <p:nvPr/>
        </p:nvGrpSpPr>
        <p:grpSpPr>
          <a:xfrm>
            <a:off x="909338" y="1716312"/>
            <a:ext cx="10221772" cy="1103088"/>
            <a:chOff x="682003" y="1287234"/>
            <a:chExt cx="7666329" cy="827316"/>
          </a:xfrm>
        </p:grpSpPr>
        <p:sp>
          <p:nvSpPr>
            <p:cNvPr id="2381" name="Content Placeholder 2"/>
            <p:cNvSpPr txBox="1"/>
            <p:nvPr/>
          </p:nvSpPr>
          <p:spPr>
            <a:xfrm>
              <a:off x="1118475" y="1299636"/>
              <a:ext cx="1722191" cy="75111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rgbClr val="1F497D">
                      <a:lumMod val="75000"/>
                    </a:srgbClr>
                  </a:solidFill>
                  <a:latin typeface="Calibri" panose="020F0502020204030204"/>
                </a:rPr>
                <a:t>Strategic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2382" name="Oval 2381"/>
            <p:cNvSpPr/>
            <p:nvPr/>
          </p:nvSpPr>
          <p:spPr>
            <a:xfrm>
              <a:off x="682003" y="1354820"/>
              <a:ext cx="384601" cy="384602"/>
            </a:xfrm>
            <a:prstGeom prst="ellipse">
              <a:avLst/>
            </a:prstGeom>
            <a:noFill/>
            <a:ln w="285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2383" name="Rectangle 2382"/>
            <p:cNvSpPr/>
            <p:nvPr/>
          </p:nvSpPr>
          <p:spPr>
            <a:xfrm>
              <a:off x="733528" y="1386721"/>
              <a:ext cx="267141" cy="346249"/>
            </a:xfrm>
            <a:prstGeom prst="rect">
              <a:avLst/>
            </a:prstGeom>
          </p:spPr>
          <p:txBody>
            <a:bodyPr wrap="none">
              <a:spAutoFit/>
            </a:bodyPr>
            <a:lstStyle/>
            <a:p>
              <a:pPr algn="ctr" defTabSz="1218565"/>
              <a:r>
                <a:rPr lang="id-ID" sz="2400" dirty="0">
                  <a:solidFill>
                    <a:srgbClr val="1F497D">
                      <a:lumMod val="40000"/>
                      <a:lumOff val="60000"/>
                    </a:srgbClr>
                  </a:solidFill>
                  <a:latin typeface="Bebas Neue" pitchFamily="34" charset="0"/>
                </a:rPr>
                <a:t>1</a:t>
              </a:r>
              <a:endParaRPr lang="en-US" sz="2400" dirty="0">
                <a:solidFill>
                  <a:srgbClr val="1F497D">
                    <a:lumMod val="40000"/>
                    <a:lumOff val="60000"/>
                  </a:srgbClr>
                </a:solidFill>
                <a:latin typeface="Bebas Neue" pitchFamily="34" charset="0"/>
              </a:endParaRPr>
            </a:p>
          </p:txBody>
        </p:sp>
        <p:sp>
          <p:nvSpPr>
            <p:cNvPr id="2387" name="Content Placeholder 2"/>
            <p:cNvSpPr txBox="1"/>
            <p:nvPr/>
          </p:nvSpPr>
          <p:spPr>
            <a:xfrm>
              <a:off x="4005274" y="1287234"/>
              <a:ext cx="1722191" cy="827316"/>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rgbClr val="1F497D">
                      <a:lumMod val="75000"/>
                    </a:srgbClr>
                  </a:solidFill>
                  <a:latin typeface="Calibri" panose="020F0502020204030204"/>
                </a:rPr>
                <a:t>Development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2388" name="Oval 2387"/>
            <p:cNvSpPr/>
            <p:nvPr/>
          </p:nvSpPr>
          <p:spPr>
            <a:xfrm>
              <a:off x="3581400" y="1344970"/>
              <a:ext cx="384601" cy="384602"/>
            </a:xfrm>
            <a:prstGeom prst="ellipse">
              <a:avLst/>
            </a:prstGeom>
            <a:noFill/>
            <a:ln w="285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2389" name="Rectangle 2388"/>
            <p:cNvSpPr/>
            <p:nvPr/>
          </p:nvSpPr>
          <p:spPr>
            <a:xfrm>
              <a:off x="3632925" y="1376871"/>
              <a:ext cx="267141" cy="346249"/>
            </a:xfrm>
            <a:prstGeom prst="rect">
              <a:avLst/>
            </a:prstGeom>
          </p:spPr>
          <p:txBody>
            <a:bodyPr wrap="none">
              <a:spAutoFit/>
            </a:bodyPr>
            <a:lstStyle/>
            <a:p>
              <a:pPr algn="ctr" defTabSz="1218565"/>
              <a:r>
                <a:rPr lang="id-ID" sz="2400" dirty="0">
                  <a:solidFill>
                    <a:srgbClr val="1F497D">
                      <a:lumMod val="40000"/>
                      <a:lumOff val="60000"/>
                    </a:srgbClr>
                  </a:solidFill>
                  <a:latin typeface="Bebas Neue" pitchFamily="34" charset="0"/>
                </a:rPr>
                <a:t>2</a:t>
              </a:r>
              <a:endParaRPr lang="en-US" sz="2400" dirty="0">
                <a:solidFill>
                  <a:srgbClr val="1F497D">
                    <a:lumMod val="40000"/>
                    <a:lumOff val="60000"/>
                  </a:srgbClr>
                </a:solidFill>
                <a:latin typeface="Bebas Neue" pitchFamily="34" charset="0"/>
              </a:endParaRPr>
            </a:p>
          </p:txBody>
        </p:sp>
        <p:sp>
          <p:nvSpPr>
            <p:cNvPr id="2390" name="Content Placeholder 2"/>
            <p:cNvSpPr txBox="1"/>
            <p:nvPr/>
          </p:nvSpPr>
          <p:spPr>
            <a:xfrm>
              <a:off x="6663636" y="1304403"/>
              <a:ext cx="1684696" cy="74483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rgbClr val="1F497D">
                      <a:lumMod val="75000"/>
                    </a:srgbClr>
                  </a:solidFill>
                  <a:latin typeface="Calibri" panose="020F0502020204030204"/>
                </a:rPr>
                <a:t>Distribution Code</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2391" name="Oval 2390"/>
            <p:cNvSpPr/>
            <p:nvPr/>
          </p:nvSpPr>
          <p:spPr>
            <a:xfrm>
              <a:off x="6248400" y="1340399"/>
              <a:ext cx="384601" cy="384602"/>
            </a:xfrm>
            <a:prstGeom prst="ellipse">
              <a:avLst/>
            </a:prstGeom>
            <a:noFill/>
            <a:ln w="28575">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2392" name="Rectangle 2391"/>
            <p:cNvSpPr/>
            <p:nvPr/>
          </p:nvSpPr>
          <p:spPr>
            <a:xfrm>
              <a:off x="6321191" y="1372300"/>
              <a:ext cx="267141" cy="346249"/>
            </a:xfrm>
            <a:prstGeom prst="rect">
              <a:avLst/>
            </a:prstGeom>
          </p:spPr>
          <p:txBody>
            <a:bodyPr wrap="none">
              <a:spAutoFit/>
            </a:bodyPr>
            <a:lstStyle/>
            <a:p>
              <a:pPr algn="ctr" defTabSz="1218565"/>
              <a:r>
                <a:rPr lang="id-ID" sz="2400" dirty="0">
                  <a:solidFill>
                    <a:srgbClr val="1F497D">
                      <a:lumMod val="40000"/>
                      <a:lumOff val="60000"/>
                    </a:srgbClr>
                  </a:solidFill>
                  <a:latin typeface="Bebas Neue" pitchFamily="34" charset="0"/>
                </a:rPr>
                <a:t>3</a:t>
              </a:r>
              <a:endParaRPr lang="en-US" sz="2400" dirty="0">
                <a:solidFill>
                  <a:srgbClr val="1F497D">
                    <a:lumMod val="40000"/>
                    <a:lumOff val="60000"/>
                  </a:srgbClr>
                </a:solidFill>
                <a:latin typeface="Bebas Neue" pitchFamily="34" charset="0"/>
              </a:endParaRPr>
            </a:p>
          </p:txBody>
        </p:sp>
      </p:grpSp>
      <p:sp>
        <p:nvSpPr>
          <p:cNvPr id="27"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28"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29" name="直接连接符 28"/>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41700" y="2528361"/>
            <a:ext cx="4424609" cy="707886"/>
          </a:xfrm>
          <a:prstGeom prst="rect">
            <a:avLst/>
          </a:prstGeom>
          <a:noFill/>
        </p:spPr>
        <p:txBody>
          <a:bodyPr wrap="non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en-US" altLang="zh-CN" sz="4000" dirty="0" smtClean="0">
                <a:solidFill>
                  <a:schemeClr val="tx2"/>
                </a:solidFill>
                <a:latin typeface="Calibri" panose="020F0502020204030204" pitchFamily="34" charset="0"/>
                <a:ea typeface="微软雅黑" panose="020B0503020204020204" pitchFamily="34" charset="-122"/>
                <a:cs typeface="+mn-ea"/>
                <a:sym typeface="Calibri" panose="020F0502020204030204" pitchFamily="34" charset="0"/>
              </a:rPr>
              <a:t>02.</a:t>
            </a:r>
            <a:r>
              <a:rPr kumimoji="0" lang="zh-CN" altLang="en-US" sz="4000" b="0" i="0" u="none" strike="noStrike" kern="1200" cap="none" spc="0" normalizeH="0" baseline="0" noProof="0" dirty="0" smtClean="0">
                <a:ln>
                  <a:noFill/>
                </a:ln>
                <a:solidFill>
                  <a:schemeClr val="tx2"/>
                </a:solidFill>
                <a:uLnTx/>
                <a:uFillTx/>
                <a:latin typeface="Calibri" panose="020F0502020204030204" pitchFamily="34" charset="0"/>
                <a:ea typeface="微软雅黑" panose="020B0503020204020204" pitchFamily="34" charset="-122"/>
                <a:cs typeface="+mn-ea"/>
                <a:sym typeface="Calibri" panose="020F0502020204030204" pitchFamily="34" charset="0"/>
              </a:rPr>
              <a:t>请输入你的标题</a:t>
            </a:r>
            <a:endParaRPr kumimoji="0" lang="zh-CN" altLang="en-US" sz="4000" b="0" i="0" u="none" strike="noStrike" kern="1200" cap="none" spc="0" normalizeH="0" baseline="0" noProof="0" dirty="0">
              <a:ln>
                <a:noFill/>
              </a:ln>
              <a:solidFill>
                <a:schemeClr val="tx2"/>
              </a:solidFill>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55348" y="3236247"/>
            <a:ext cx="5986084" cy="523220"/>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amet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consectetur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adipiscing</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elit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Ut</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efficitur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ipsum vitae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tortor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accumsan</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 </a:t>
            </a:r>
            <a:r>
              <a:rPr kumimoji="0" lang="en-US" altLang="zh-CN" sz="1400" b="0" i="0" u="none" strike="noStrike" kern="1200" cap="none" spc="0" normalizeH="0" baseline="0" noProof="0" dirty="0" err="1">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pulvinar</a:t>
            </a:r>
            <a:r>
              <a:rPr kumimoji="0" lang="en-US" altLang="zh-CN"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lorem </a:t>
            </a:r>
            <a:r>
              <a:rPr kumimoji="0" lang="en-US" altLang="zh-CN" sz="1400" b="0" i="0" u="none" strike="noStrike" kern="1200" cap="none" spc="0" normalizeH="0" baseline="0" noProof="0" dirty="0" err="1" smtClean="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lacinia</a:t>
            </a:r>
            <a:endParaRPr kumimoji="0" lang="zh-CN" altLang="en-US" sz="1400" b="0" i="0" u="none" strike="noStrike" kern="1200" cap="none" spc="0" normalizeH="0" baseline="0" noProof="0" dirty="0">
              <a:ln>
                <a:noFill/>
              </a:ln>
              <a:solidFill>
                <a:srgbClr val="4B5050"/>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12" name="圆角矩形 11"/>
          <p:cNvSpPr/>
          <p:nvPr/>
        </p:nvSpPr>
        <p:spPr>
          <a:xfrm>
            <a:off x="775529" y="3948438"/>
            <a:ext cx="1787856" cy="49131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2"/>
                </a:solidFill>
                <a:latin typeface="Calibri" panose="020F0502020204030204" pitchFamily="34" charset="0"/>
                <a:ea typeface="微软雅黑" panose="020B0503020204020204" pitchFamily="34" charset="-122"/>
                <a:sym typeface="Calibri" panose="020F0502020204030204" pitchFamily="34" charset="0"/>
              </a:rPr>
              <a:t>NEXT</a:t>
            </a:r>
            <a:endParaRPr lang="zh-CN" altLang="en-US" dirty="0">
              <a:solidFill>
                <a:schemeClr val="tx2"/>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Straight Connector 31"/>
          <p:cNvCxnSpPr/>
          <p:nvPr/>
        </p:nvCxnSpPr>
        <p:spPr>
          <a:xfrm rot="5400000">
            <a:off x="3912659" y="3582700"/>
            <a:ext cx="3962400" cy="211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56" name="Group 255"/>
          <p:cNvGrpSpPr/>
          <p:nvPr/>
        </p:nvGrpSpPr>
        <p:grpSpPr>
          <a:xfrm>
            <a:off x="6400800" y="1668728"/>
            <a:ext cx="4816360" cy="3487472"/>
            <a:chOff x="4800600" y="1251546"/>
            <a:chExt cx="3612270" cy="2615604"/>
          </a:xfrm>
        </p:grpSpPr>
        <p:sp>
          <p:nvSpPr>
            <p:cNvPr id="35" name="Oval 34"/>
            <p:cNvSpPr/>
            <p:nvPr/>
          </p:nvSpPr>
          <p:spPr>
            <a:xfrm>
              <a:off x="4839796" y="1340146"/>
              <a:ext cx="384601" cy="384602"/>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36" name="Oval 35"/>
            <p:cNvSpPr/>
            <p:nvPr/>
          </p:nvSpPr>
          <p:spPr>
            <a:xfrm>
              <a:off x="4817299" y="2045381"/>
              <a:ext cx="384601" cy="384602"/>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37" name="Oval 36"/>
            <p:cNvSpPr/>
            <p:nvPr/>
          </p:nvSpPr>
          <p:spPr>
            <a:xfrm>
              <a:off x="4820837" y="2741814"/>
              <a:ext cx="384601" cy="384602"/>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38" name="Oval 37"/>
            <p:cNvSpPr/>
            <p:nvPr/>
          </p:nvSpPr>
          <p:spPr>
            <a:xfrm>
              <a:off x="4817299" y="3397548"/>
              <a:ext cx="384601" cy="384602"/>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endParaRPr lang="en-US" sz="2400" dirty="0">
                <a:solidFill>
                  <a:prstClr val="white"/>
                </a:solidFill>
                <a:latin typeface="Calibri" panose="020F0502020204030204"/>
              </a:endParaRPr>
            </a:p>
          </p:txBody>
        </p:sp>
        <p:sp>
          <p:nvSpPr>
            <p:cNvPr id="39" name="Rectangle 38"/>
            <p:cNvSpPr/>
            <p:nvPr/>
          </p:nvSpPr>
          <p:spPr>
            <a:xfrm>
              <a:off x="4840334" y="1340148"/>
              <a:ext cx="303209" cy="346249"/>
            </a:xfrm>
            <a:prstGeom prst="rect">
              <a:avLst/>
            </a:prstGeom>
          </p:spPr>
          <p:txBody>
            <a:bodyPr wrap="none">
              <a:spAutoFit/>
            </a:bodyPr>
            <a:lstStyle/>
            <a:p>
              <a:pPr defTabSz="1218565"/>
              <a:r>
                <a:rPr lang="en-US" sz="2400" dirty="0">
                  <a:solidFill>
                    <a:prstClr val="white">
                      <a:lumMod val="95000"/>
                    </a:prstClr>
                  </a:solidFill>
                  <a:latin typeface="FontAwesome" pitchFamily="2" charset="0"/>
                </a:rPr>
                <a:t></a:t>
              </a:r>
              <a:endParaRPr lang="en-US" sz="2400" dirty="0">
                <a:solidFill>
                  <a:prstClr val="white">
                    <a:lumMod val="95000"/>
                  </a:prstClr>
                </a:solidFill>
                <a:latin typeface="FontAwesome" pitchFamily="2" charset="0"/>
              </a:endParaRPr>
            </a:p>
          </p:txBody>
        </p:sp>
        <p:sp>
          <p:nvSpPr>
            <p:cNvPr id="40" name="Rectangle 39"/>
            <p:cNvSpPr/>
            <p:nvPr/>
          </p:nvSpPr>
          <p:spPr>
            <a:xfrm>
              <a:off x="4800600" y="2045445"/>
              <a:ext cx="369332" cy="346249"/>
            </a:xfrm>
            <a:prstGeom prst="rect">
              <a:avLst/>
            </a:prstGeom>
          </p:spPr>
          <p:txBody>
            <a:bodyPr wrap="none">
              <a:spAutoFit/>
            </a:bodyPr>
            <a:lstStyle/>
            <a:p>
              <a:pPr defTabSz="1218565"/>
              <a:r>
                <a:rPr lang="en-US" sz="2400" dirty="0">
                  <a:solidFill>
                    <a:prstClr val="white">
                      <a:lumMod val="95000"/>
                    </a:prstClr>
                  </a:solidFill>
                  <a:latin typeface="FontAwesome" pitchFamily="2" charset="0"/>
                </a:rPr>
                <a:t></a:t>
              </a:r>
              <a:endParaRPr lang="en-US" sz="2400" dirty="0">
                <a:solidFill>
                  <a:prstClr val="white">
                    <a:lumMod val="95000"/>
                  </a:prstClr>
                </a:solidFill>
                <a:latin typeface="FontAwesome" pitchFamily="2" charset="0"/>
              </a:endParaRPr>
            </a:p>
          </p:txBody>
        </p:sp>
        <p:sp>
          <p:nvSpPr>
            <p:cNvPr id="41" name="Rectangle 40"/>
            <p:cNvSpPr/>
            <p:nvPr/>
          </p:nvSpPr>
          <p:spPr>
            <a:xfrm>
              <a:off x="4806666" y="2734049"/>
              <a:ext cx="369332" cy="346249"/>
            </a:xfrm>
            <a:prstGeom prst="rect">
              <a:avLst/>
            </a:prstGeom>
          </p:spPr>
          <p:txBody>
            <a:bodyPr wrap="none">
              <a:spAutoFit/>
            </a:bodyPr>
            <a:lstStyle/>
            <a:p>
              <a:pPr defTabSz="1218565"/>
              <a:r>
                <a:rPr lang="en-US" sz="2400" dirty="0">
                  <a:solidFill>
                    <a:prstClr val="white">
                      <a:lumMod val="95000"/>
                    </a:prstClr>
                  </a:solidFill>
                  <a:latin typeface="FontAwesome" pitchFamily="2" charset="0"/>
                </a:rPr>
                <a:t></a:t>
              </a:r>
              <a:endParaRPr lang="en-US" sz="2400" dirty="0">
                <a:solidFill>
                  <a:prstClr val="white">
                    <a:lumMod val="95000"/>
                  </a:prstClr>
                </a:solidFill>
                <a:latin typeface="FontAwesome" pitchFamily="2" charset="0"/>
              </a:endParaRPr>
            </a:p>
          </p:txBody>
        </p:sp>
        <p:sp>
          <p:nvSpPr>
            <p:cNvPr id="42" name="Rectangle 41"/>
            <p:cNvSpPr/>
            <p:nvPr/>
          </p:nvSpPr>
          <p:spPr>
            <a:xfrm>
              <a:off x="4800600" y="3397548"/>
              <a:ext cx="369332" cy="346249"/>
            </a:xfrm>
            <a:prstGeom prst="rect">
              <a:avLst/>
            </a:prstGeom>
          </p:spPr>
          <p:txBody>
            <a:bodyPr wrap="none">
              <a:spAutoFit/>
            </a:bodyPr>
            <a:lstStyle/>
            <a:p>
              <a:pPr defTabSz="1218565"/>
              <a:r>
                <a:rPr lang="en-US" sz="2400" dirty="0">
                  <a:solidFill>
                    <a:prstClr val="white">
                      <a:lumMod val="95000"/>
                    </a:prstClr>
                  </a:solidFill>
                  <a:latin typeface="FontAwesome" pitchFamily="2" charset="0"/>
                </a:rPr>
                <a:t></a:t>
              </a:r>
              <a:endParaRPr lang="en-US" sz="2400" dirty="0">
                <a:solidFill>
                  <a:prstClr val="white">
                    <a:lumMod val="95000"/>
                  </a:prstClr>
                </a:solidFill>
                <a:latin typeface="FontAwesome" pitchFamily="2" charset="0"/>
              </a:endParaRPr>
            </a:p>
          </p:txBody>
        </p:sp>
        <p:sp>
          <p:nvSpPr>
            <p:cNvPr id="43" name="Content Placeholder 2"/>
            <p:cNvSpPr txBox="1"/>
            <p:nvPr/>
          </p:nvSpPr>
          <p:spPr>
            <a:xfrm>
              <a:off x="5285132" y="1251546"/>
              <a:ext cx="3124200" cy="56529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Business Country</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44" name="Content Placeholder 2"/>
            <p:cNvSpPr txBox="1"/>
            <p:nvPr/>
          </p:nvSpPr>
          <p:spPr>
            <a:xfrm>
              <a:off x="5286901" y="1949748"/>
              <a:ext cx="3124200" cy="56529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Business Country</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45" name="Content Placeholder 2"/>
            <p:cNvSpPr txBox="1"/>
            <p:nvPr/>
          </p:nvSpPr>
          <p:spPr>
            <a:xfrm>
              <a:off x="5286901" y="2658583"/>
              <a:ext cx="3124200" cy="56529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Business Country</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sp>
          <p:nvSpPr>
            <p:cNvPr id="46" name="Content Placeholder 2"/>
            <p:cNvSpPr txBox="1"/>
            <p:nvPr/>
          </p:nvSpPr>
          <p:spPr>
            <a:xfrm>
              <a:off x="5288670" y="3301851"/>
              <a:ext cx="3124200" cy="56529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id-ID" sz="1600" b="1" dirty="0">
                  <a:solidFill>
                    <a:schemeClr val="tx2"/>
                  </a:solidFill>
                  <a:latin typeface="Calibri" panose="020F0502020204030204"/>
                </a:rPr>
                <a:t>Business Country</a:t>
              </a:r>
              <a:br>
                <a:rPr lang="en-US" sz="1600" b="1" dirty="0">
                  <a:solidFill>
                    <a:prstClr val="white">
                      <a:lumMod val="50000"/>
                    </a:prstClr>
                  </a:solidFill>
                  <a:latin typeface="Calibri" panose="020F0502020204030204"/>
                </a:rPr>
              </a:br>
              <a:r>
                <a:rPr lang="en-US" sz="1200" dirty="0">
                  <a:solidFill>
                    <a:prstClr val="white">
                      <a:lumMod val="50000"/>
                    </a:prstClr>
                  </a:solidFill>
                  <a:latin typeface="Calibri" panose="020F0502020204030204"/>
                </a:rPr>
                <a:t>Lorem ipsum dolor sit amet, consectetur adipiscing elit. Curabitur elementum posuere pretium. </a:t>
              </a:r>
              <a:endParaRPr lang="en-US" sz="1200" dirty="0">
                <a:solidFill>
                  <a:prstClr val="white">
                    <a:lumMod val="50000"/>
                  </a:prstClr>
                </a:solidFill>
                <a:latin typeface="Calibri" panose="020F0502020204030204"/>
              </a:endParaRPr>
            </a:p>
          </p:txBody>
        </p:sp>
      </p:grpSp>
      <p:sp>
        <p:nvSpPr>
          <p:cNvPr id="47" name="Content Placeholder 2"/>
          <p:cNvSpPr txBox="1"/>
          <p:nvPr/>
        </p:nvSpPr>
        <p:spPr>
          <a:xfrm>
            <a:off x="914400" y="5765801"/>
            <a:ext cx="10363200"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8565">
              <a:buNone/>
            </a:pPr>
            <a:r>
              <a:rPr lang="en-US" sz="1465" dirty="0">
                <a:solidFill>
                  <a:prstClr val="white">
                    <a:lumMod val="65000"/>
                  </a:prstClr>
                </a:solidFill>
                <a:latin typeface="Calibri" panose="020F0502020204030204"/>
              </a:rPr>
              <a:t>Lorem ipsum dolor sit amet, </a:t>
            </a:r>
            <a:r>
              <a:rPr lang="en-US" sz="1465" b="1" dirty="0">
                <a:solidFill>
                  <a:prstClr val="white">
                    <a:lumMod val="65000"/>
                  </a:prstClr>
                </a:solidFill>
                <a:latin typeface="Calibri" panose="020F0502020204030204"/>
              </a:rPr>
              <a:t>consectetur adipiscing elit</a:t>
            </a:r>
            <a:r>
              <a:rPr lang="en-US" sz="1465" dirty="0">
                <a:solidFill>
                  <a:prstClr val="white">
                    <a:lumMod val="65000"/>
                  </a:prstClr>
                </a:solidFill>
                <a:latin typeface="Calibri" panose="020F0502020204030204"/>
              </a:rPr>
              <a:t>. </a:t>
            </a:r>
            <a:r>
              <a:rPr lang="en-US" sz="1465" dirty="0">
                <a:latin typeface="Calibri" panose="020F0502020204030204"/>
              </a:rPr>
              <a:t>Curabitur elementum posuere pretium. Quisque nibh dolor, dignissim ac dignissim ut, luctus ac urna. Aliquam aliquet non massa quis tincidunt. </a:t>
            </a:r>
            <a:r>
              <a:rPr lang="en-US" sz="1465" b="1" dirty="0">
                <a:latin typeface="Calibri" panose="020F0502020204030204"/>
              </a:rPr>
              <a:t>Mauris ullamcorper</a:t>
            </a:r>
            <a:r>
              <a:rPr lang="en-US" sz="1465" dirty="0">
                <a:latin typeface="Calibri" panose="020F0502020204030204"/>
              </a:rPr>
              <a:t> justo tristique dui posuere tincidunt. In nec lacus laoreet orci varius imperdiet sit amet in augue. </a:t>
            </a:r>
            <a:endParaRPr lang="en-US" sz="1465" dirty="0">
              <a:latin typeface="Calibri" panose="020F0502020204030204"/>
            </a:endParaRPr>
          </a:p>
        </p:txBody>
      </p:sp>
      <p:grpSp>
        <p:nvGrpSpPr>
          <p:cNvPr id="257" name="Group 256"/>
          <p:cNvGrpSpPr/>
          <p:nvPr/>
        </p:nvGrpSpPr>
        <p:grpSpPr>
          <a:xfrm>
            <a:off x="1016000" y="1701800"/>
            <a:ext cx="3026485" cy="3048000"/>
            <a:chOff x="762000" y="1276350"/>
            <a:chExt cx="2269864" cy="2286000"/>
          </a:xfrm>
          <a:solidFill>
            <a:schemeClr val="accent1">
              <a:lumMod val="60000"/>
              <a:lumOff val="40000"/>
            </a:schemeClr>
          </a:solidFill>
        </p:grpSpPr>
        <p:sp>
          <p:nvSpPr>
            <p:cNvPr id="146" name="Freeform 287"/>
            <p:cNvSpPr/>
            <p:nvPr/>
          </p:nvSpPr>
          <p:spPr bwMode="auto">
            <a:xfrm>
              <a:off x="1719431" y="1279967"/>
              <a:ext cx="154193" cy="188089"/>
            </a:xfrm>
            <a:custGeom>
              <a:avLst/>
              <a:gdLst/>
              <a:ahLst/>
              <a:cxnLst>
                <a:cxn ang="0">
                  <a:pos x="43" y="50"/>
                </a:cxn>
                <a:cxn ang="0">
                  <a:pos x="4" y="52"/>
                </a:cxn>
                <a:cxn ang="0">
                  <a:pos x="0" y="3"/>
                </a:cxn>
                <a:cxn ang="0">
                  <a:pos x="40" y="0"/>
                </a:cxn>
                <a:cxn ang="0">
                  <a:pos x="43" y="50"/>
                </a:cxn>
              </a:cxnLst>
              <a:rect l="0" t="0" r="r" b="b"/>
              <a:pathLst>
                <a:path w="43" h="52">
                  <a:moveTo>
                    <a:pt x="43" y="50"/>
                  </a:moveTo>
                  <a:lnTo>
                    <a:pt x="4" y="52"/>
                  </a:lnTo>
                  <a:lnTo>
                    <a:pt x="0" y="3"/>
                  </a:lnTo>
                  <a:lnTo>
                    <a:pt x="40" y="0"/>
                  </a:lnTo>
                  <a:lnTo>
                    <a:pt x="43" y="5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47" name="Freeform 288"/>
            <p:cNvSpPr/>
            <p:nvPr/>
          </p:nvSpPr>
          <p:spPr bwMode="auto">
            <a:xfrm>
              <a:off x="1529379" y="1305287"/>
              <a:ext cx="179294" cy="202557"/>
            </a:xfrm>
            <a:custGeom>
              <a:avLst/>
              <a:gdLst/>
              <a:ahLst/>
              <a:cxnLst>
                <a:cxn ang="0">
                  <a:pos x="50" y="47"/>
                </a:cxn>
                <a:cxn ang="0">
                  <a:pos x="12" y="56"/>
                </a:cxn>
                <a:cxn ang="0">
                  <a:pos x="0" y="9"/>
                </a:cxn>
                <a:cxn ang="0">
                  <a:pos x="39" y="0"/>
                </a:cxn>
                <a:cxn ang="0">
                  <a:pos x="50" y="47"/>
                </a:cxn>
              </a:cxnLst>
              <a:rect l="0" t="0" r="r" b="b"/>
              <a:pathLst>
                <a:path w="50" h="56">
                  <a:moveTo>
                    <a:pt x="50" y="47"/>
                  </a:moveTo>
                  <a:lnTo>
                    <a:pt x="12" y="56"/>
                  </a:lnTo>
                  <a:lnTo>
                    <a:pt x="0" y="9"/>
                  </a:lnTo>
                  <a:lnTo>
                    <a:pt x="39" y="0"/>
                  </a:lnTo>
                  <a:lnTo>
                    <a:pt x="50" y="4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68" name="Freeform 309"/>
            <p:cNvSpPr/>
            <p:nvPr/>
          </p:nvSpPr>
          <p:spPr bwMode="auto">
            <a:xfrm>
              <a:off x="2063675" y="1301670"/>
              <a:ext cx="186466" cy="206174"/>
            </a:xfrm>
            <a:custGeom>
              <a:avLst/>
              <a:gdLst/>
              <a:ahLst/>
              <a:cxnLst>
                <a:cxn ang="0">
                  <a:pos x="39" y="57"/>
                </a:cxn>
                <a:cxn ang="0">
                  <a:pos x="0" y="46"/>
                </a:cxn>
                <a:cxn ang="0">
                  <a:pos x="14" y="0"/>
                </a:cxn>
                <a:cxn ang="0">
                  <a:pos x="52" y="10"/>
                </a:cxn>
                <a:cxn ang="0">
                  <a:pos x="39" y="57"/>
                </a:cxn>
              </a:cxnLst>
              <a:rect l="0" t="0" r="r" b="b"/>
              <a:pathLst>
                <a:path w="52" h="57">
                  <a:moveTo>
                    <a:pt x="39" y="57"/>
                  </a:moveTo>
                  <a:lnTo>
                    <a:pt x="0" y="46"/>
                  </a:lnTo>
                  <a:lnTo>
                    <a:pt x="14" y="0"/>
                  </a:lnTo>
                  <a:lnTo>
                    <a:pt x="52" y="10"/>
                  </a:lnTo>
                  <a:lnTo>
                    <a:pt x="39" y="5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69" name="Freeform 310"/>
            <p:cNvSpPr/>
            <p:nvPr/>
          </p:nvSpPr>
          <p:spPr bwMode="auto">
            <a:xfrm>
              <a:off x="1898725" y="1276350"/>
              <a:ext cx="161365" cy="191706"/>
            </a:xfrm>
            <a:custGeom>
              <a:avLst/>
              <a:gdLst/>
              <a:ahLst/>
              <a:cxnLst>
                <a:cxn ang="0">
                  <a:pos x="39" y="53"/>
                </a:cxn>
                <a:cxn ang="0">
                  <a:pos x="0" y="50"/>
                </a:cxn>
                <a:cxn ang="0">
                  <a:pos x="6" y="0"/>
                </a:cxn>
                <a:cxn ang="0">
                  <a:pos x="45" y="4"/>
                </a:cxn>
                <a:cxn ang="0">
                  <a:pos x="39" y="53"/>
                </a:cxn>
              </a:cxnLst>
              <a:rect l="0" t="0" r="r" b="b"/>
              <a:pathLst>
                <a:path w="45" h="53">
                  <a:moveTo>
                    <a:pt x="39" y="53"/>
                  </a:moveTo>
                  <a:lnTo>
                    <a:pt x="0" y="50"/>
                  </a:lnTo>
                  <a:lnTo>
                    <a:pt x="6" y="0"/>
                  </a:lnTo>
                  <a:lnTo>
                    <a:pt x="45" y="4"/>
                  </a:lnTo>
                  <a:lnTo>
                    <a:pt x="39" y="5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70" name="Freeform 311"/>
            <p:cNvSpPr/>
            <p:nvPr/>
          </p:nvSpPr>
          <p:spPr bwMode="auto">
            <a:xfrm>
              <a:off x="1719431" y="1279967"/>
              <a:ext cx="154193" cy="188089"/>
            </a:xfrm>
            <a:custGeom>
              <a:avLst/>
              <a:gdLst/>
              <a:ahLst/>
              <a:cxnLst>
                <a:cxn ang="0">
                  <a:pos x="43" y="50"/>
                </a:cxn>
                <a:cxn ang="0">
                  <a:pos x="4" y="52"/>
                </a:cxn>
                <a:cxn ang="0">
                  <a:pos x="0" y="3"/>
                </a:cxn>
                <a:cxn ang="0">
                  <a:pos x="40" y="0"/>
                </a:cxn>
                <a:cxn ang="0">
                  <a:pos x="43" y="50"/>
                </a:cxn>
              </a:cxnLst>
              <a:rect l="0" t="0" r="r" b="b"/>
              <a:pathLst>
                <a:path w="43" h="52">
                  <a:moveTo>
                    <a:pt x="43" y="50"/>
                  </a:moveTo>
                  <a:lnTo>
                    <a:pt x="4" y="52"/>
                  </a:lnTo>
                  <a:lnTo>
                    <a:pt x="0" y="3"/>
                  </a:lnTo>
                  <a:lnTo>
                    <a:pt x="40" y="0"/>
                  </a:lnTo>
                  <a:lnTo>
                    <a:pt x="43" y="5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nvGrpSpPr>
            <p:cNvPr id="253" name="Group 252"/>
            <p:cNvGrpSpPr/>
            <p:nvPr/>
          </p:nvGrpSpPr>
          <p:grpSpPr>
            <a:xfrm>
              <a:off x="762000" y="1352309"/>
              <a:ext cx="2269864" cy="2210041"/>
              <a:chOff x="762000" y="1352309"/>
              <a:chExt cx="2269864" cy="2210041"/>
            </a:xfrm>
            <a:grpFill/>
          </p:grpSpPr>
          <p:sp>
            <p:nvSpPr>
              <p:cNvPr id="142" name="Freeform 283"/>
              <p:cNvSpPr/>
              <p:nvPr/>
            </p:nvSpPr>
            <p:spPr bwMode="auto">
              <a:xfrm>
                <a:off x="1357256" y="3265749"/>
                <a:ext cx="204395" cy="220642"/>
              </a:xfrm>
              <a:custGeom>
                <a:avLst/>
                <a:gdLst/>
                <a:ahLst/>
                <a:cxnLst>
                  <a:cxn ang="0">
                    <a:pos x="21" y="0"/>
                  </a:cxn>
                  <a:cxn ang="0">
                    <a:pos x="57" y="17"/>
                  </a:cxn>
                  <a:cxn ang="0">
                    <a:pos x="36" y="61"/>
                  </a:cxn>
                  <a:cxn ang="0">
                    <a:pos x="0" y="44"/>
                  </a:cxn>
                  <a:cxn ang="0">
                    <a:pos x="21" y="0"/>
                  </a:cxn>
                </a:cxnLst>
                <a:rect l="0" t="0" r="r" b="b"/>
                <a:pathLst>
                  <a:path w="57" h="61">
                    <a:moveTo>
                      <a:pt x="21" y="0"/>
                    </a:moveTo>
                    <a:lnTo>
                      <a:pt x="57" y="17"/>
                    </a:lnTo>
                    <a:lnTo>
                      <a:pt x="36" y="61"/>
                    </a:lnTo>
                    <a:lnTo>
                      <a:pt x="0" y="44"/>
                    </a:lnTo>
                    <a:lnTo>
                      <a:pt x="21"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43" name="Freeform 284"/>
              <p:cNvSpPr/>
              <p:nvPr/>
            </p:nvSpPr>
            <p:spPr bwMode="auto">
              <a:xfrm>
                <a:off x="1540136" y="3330856"/>
                <a:ext cx="186466" cy="213408"/>
              </a:xfrm>
              <a:custGeom>
                <a:avLst/>
                <a:gdLst/>
                <a:ahLst/>
                <a:cxnLst>
                  <a:cxn ang="0">
                    <a:pos x="13" y="0"/>
                  </a:cxn>
                  <a:cxn ang="0">
                    <a:pos x="52" y="11"/>
                  </a:cxn>
                  <a:cxn ang="0">
                    <a:pos x="38" y="59"/>
                  </a:cxn>
                  <a:cxn ang="0">
                    <a:pos x="0" y="47"/>
                  </a:cxn>
                  <a:cxn ang="0">
                    <a:pos x="13" y="0"/>
                  </a:cxn>
                </a:cxnLst>
                <a:rect l="0" t="0" r="r" b="b"/>
                <a:pathLst>
                  <a:path w="52" h="59">
                    <a:moveTo>
                      <a:pt x="13" y="0"/>
                    </a:moveTo>
                    <a:lnTo>
                      <a:pt x="52" y="11"/>
                    </a:lnTo>
                    <a:lnTo>
                      <a:pt x="38" y="59"/>
                    </a:lnTo>
                    <a:lnTo>
                      <a:pt x="0" y="47"/>
                    </a:lnTo>
                    <a:lnTo>
                      <a:pt x="13"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44" name="Freeform 285"/>
              <p:cNvSpPr/>
              <p:nvPr/>
            </p:nvSpPr>
            <p:spPr bwMode="auto">
              <a:xfrm>
                <a:off x="1733774" y="3370644"/>
                <a:ext cx="157779" cy="191706"/>
              </a:xfrm>
              <a:custGeom>
                <a:avLst/>
                <a:gdLst/>
                <a:ahLst/>
                <a:cxnLst>
                  <a:cxn ang="0">
                    <a:pos x="4" y="0"/>
                  </a:cxn>
                  <a:cxn ang="0">
                    <a:pos x="44" y="5"/>
                  </a:cxn>
                  <a:cxn ang="0">
                    <a:pos x="39" y="53"/>
                  </a:cxn>
                  <a:cxn ang="0">
                    <a:pos x="0" y="49"/>
                  </a:cxn>
                  <a:cxn ang="0">
                    <a:pos x="4" y="0"/>
                  </a:cxn>
                </a:cxnLst>
                <a:rect l="0" t="0" r="r" b="b"/>
                <a:pathLst>
                  <a:path w="44" h="53">
                    <a:moveTo>
                      <a:pt x="4" y="0"/>
                    </a:moveTo>
                    <a:lnTo>
                      <a:pt x="44" y="5"/>
                    </a:lnTo>
                    <a:lnTo>
                      <a:pt x="39" y="53"/>
                    </a:lnTo>
                    <a:lnTo>
                      <a:pt x="0" y="49"/>
                    </a:lnTo>
                    <a:lnTo>
                      <a:pt x="4"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45" name="Freeform 286"/>
              <p:cNvSpPr/>
              <p:nvPr/>
            </p:nvSpPr>
            <p:spPr bwMode="auto">
              <a:xfrm>
                <a:off x="1913068" y="3370644"/>
                <a:ext cx="154193" cy="188089"/>
              </a:xfrm>
              <a:custGeom>
                <a:avLst/>
                <a:gdLst/>
                <a:ahLst/>
                <a:cxnLst>
                  <a:cxn ang="0">
                    <a:pos x="0" y="4"/>
                  </a:cxn>
                  <a:cxn ang="0">
                    <a:pos x="40" y="0"/>
                  </a:cxn>
                  <a:cxn ang="0">
                    <a:pos x="43" y="50"/>
                  </a:cxn>
                  <a:cxn ang="0">
                    <a:pos x="4" y="52"/>
                  </a:cxn>
                  <a:cxn ang="0">
                    <a:pos x="0" y="4"/>
                  </a:cxn>
                </a:cxnLst>
                <a:rect l="0" t="0" r="r" b="b"/>
                <a:pathLst>
                  <a:path w="43" h="52">
                    <a:moveTo>
                      <a:pt x="0" y="4"/>
                    </a:moveTo>
                    <a:lnTo>
                      <a:pt x="40" y="0"/>
                    </a:lnTo>
                    <a:lnTo>
                      <a:pt x="43" y="50"/>
                    </a:lnTo>
                    <a:lnTo>
                      <a:pt x="4" y="52"/>
                    </a:lnTo>
                    <a:lnTo>
                      <a:pt x="0" y="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48" name="Freeform 289"/>
              <p:cNvSpPr/>
              <p:nvPr/>
            </p:nvSpPr>
            <p:spPr bwMode="auto">
              <a:xfrm>
                <a:off x="1350085" y="1363160"/>
                <a:ext cx="200809" cy="217025"/>
              </a:xfrm>
              <a:custGeom>
                <a:avLst/>
                <a:gdLst/>
                <a:ahLst/>
                <a:cxnLst>
                  <a:cxn ang="0">
                    <a:pos x="56" y="45"/>
                  </a:cxn>
                  <a:cxn ang="0">
                    <a:pos x="19" y="60"/>
                  </a:cxn>
                  <a:cxn ang="0">
                    <a:pos x="0" y="15"/>
                  </a:cxn>
                  <a:cxn ang="0">
                    <a:pos x="36" y="0"/>
                  </a:cxn>
                  <a:cxn ang="0">
                    <a:pos x="56" y="45"/>
                  </a:cxn>
                </a:cxnLst>
                <a:rect l="0" t="0" r="r" b="b"/>
                <a:pathLst>
                  <a:path w="56" h="60">
                    <a:moveTo>
                      <a:pt x="56" y="45"/>
                    </a:moveTo>
                    <a:lnTo>
                      <a:pt x="19" y="60"/>
                    </a:lnTo>
                    <a:lnTo>
                      <a:pt x="0" y="15"/>
                    </a:lnTo>
                    <a:lnTo>
                      <a:pt x="36" y="0"/>
                    </a:lnTo>
                    <a:lnTo>
                      <a:pt x="56" y="4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49" name="Freeform 290"/>
              <p:cNvSpPr/>
              <p:nvPr/>
            </p:nvSpPr>
            <p:spPr bwMode="auto">
              <a:xfrm>
                <a:off x="1181548" y="1449970"/>
                <a:ext cx="218739" cy="224259"/>
              </a:xfrm>
              <a:custGeom>
                <a:avLst/>
                <a:gdLst/>
                <a:ahLst/>
                <a:cxnLst>
                  <a:cxn ang="0">
                    <a:pos x="61" y="41"/>
                  </a:cxn>
                  <a:cxn ang="0">
                    <a:pos x="29" y="62"/>
                  </a:cxn>
                  <a:cxn ang="0">
                    <a:pos x="0" y="22"/>
                  </a:cxn>
                  <a:cxn ang="0">
                    <a:pos x="34" y="0"/>
                  </a:cxn>
                  <a:cxn ang="0">
                    <a:pos x="61" y="41"/>
                  </a:cxn>
                </a:cxnLst>
                <a:rect l="0" t="0" r="r" b="b"/>
                <a:pathLst>
                  <a:path w="61" h="62">
                    <a:moveTo>
                      <a:pt x="61" y="41"/>
                    </a:moveTo>
                    <a:lnTo>
                      <a:pt x="29" y="62"/>
                    </a:lnTo>
                    <a:lnTo>
                      <a:pt x="0" y="22"/>
                    </a:lnTo>
                    <a:lnTo>
                      <a:pt x="34" y="0"/>
                    </a:lnTo>
                    <a:lnTo>
                      <a:pt x="61" y="4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0" name="Freeform 291"/>
              <p:cNvSpPr/>
              <p:nvPr/>
            </p:nvSpPr>
            <p:spPr bwMode="auto">
              <a:xfrm>
                <a:off x="1041699" y="1569334"/>
                <a:ext cx="225911" cy="224259"/>
              </a:xfrm>
              <a:custGeom>
                <a:avLst/>
                <a:gdLst/>
                <a:ahLst/>
                <a:cxnLst>
                  <a:cxn ang="0">
                    <a:pos x="63" y="35"/>
                  </a:cxn>
                  <a:cxn ang="0">
                    <a:pos x="34" y="62"/>
                  </a:cxn>
                  <a:cxn ang="0">
                    <a:pos x="0" y="27"/>
                  </a:cxn>
                  <a:cxn ang="0">
                    <a:pos x="28" y="0"/>
                  </a:cxn>
                  <a:cxn ang="0">
                    <a:pos x="63" y="35"/>
                  </a:cxn>
                </a:cxnLst>
                <a:rect l="0" t="0" r="r" b="b"/>
                <a:pathLst>
                  <a:path w="63" h="62">
                    <a:moveTo>
                      <a:pt x="63" y="35"/>
                    </a:moveTo>
                    <a:lnTo>
                      <a:pt x="34" y="62"/>
                    </a:lnTo>
                    <a:lnTo>
                      <a:pt x="0" y="27"/>
                    </a:lnTo>
                    <a:lnTo>
                      <a:pt x="28" y="0"/>
                    </a:lnTo>
                    <a:lnTo>
                      <a:pt x="63" y="3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1" name="Freeform 292"/>
              <p:cNvSpPr/>
              <p:nvPr/>
            </p:nvSpPr>
            <p:spPr bwMode="auto">
              <a:xfrm>
                <a:off x="923365" y="1714018"/>
                <a:ext cx="225911" cy="217025"/>
              </a:xfrm>
              <a:custGeom>
                <a:avLst/>
                <a:gdLst/>
                <a:ahLst/>
                <a:cxnLst>
                  <a:cxn ang="0">
                    <a:pos x="63" y="29"/>
                  </a:cxn>
                  <a:cxn ang="0">
                    <a:pos x="40" y="60"/>
                  </a:cxn>
                  <a:cxn ang="0">
                    <a:pos x="0" y="32"/>
                  </a:cxn>
                  <a:cxn ang="0">
                    <a:pos x="24" y="0"/>
                  </a:cxn>
                  <a:cxn ang="0">
                    <a:pos x="63" y="29"/>
                  </a:cxn>
                </a:cxnLst>
                <a:rect l="0" t="0" r="r" b="b"/>
                <a:pathLst>
                  <a:path w="63" h="60">
                    <a:moveTo>
                      <a:pt x="63" y="29"/>
                    </a:moveTo>
                    <a:lnTo>
                      <a:pt x="40" y="60"/>
                    </a:lnTo>
                    <a:lnTo>
                      <a:pt x="0" y="32"/>
                    </a:lnTo>
                    <a:lnTo>
                      <a:pt x="24" y="0"/>
                    </a:lnTo>
                    <a:lnTo>
                      <a:pt x="63" y="29"/>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2" name="Freeform 293"/>
              <p:cNvSpPr/>
              <p:nvPr/>
            </p:nvSpPr>
            <p:spPr bwMode="auto">
              <a:xfrm>
                <a:off x="840889" y="1880404"/>
                <a:ext cx="218739" cy="206174"/>
              </a:xfrm>
              <a:custGeom>
                <a:avLst/>
                <a:gdLst/>
                <a:ahLst/>
                <a:cxnLst>
                  <a:cxn ang="0">
                    <a:pos x="61" y="21"/>
                  </a:cxn>
                  <a:cxn ang="0">
                    <a:pos x="44" y="57"/>
                  </a:cxn>
                  <a:cxn ang="0">
                    <a:pos x="0" y="36"/>
                  </a:cxn>
                  <a:cxn ang="0">
                    <a:pos x="17" y="0"/>
                  </a:cxn>
                  <a:cxn ang="0">
                    <a:pos x="61" y="21"/>
                  </a:cxn>
                </a:cxnLst>
                <a:rect l="0" t="0" r="r" b="b"/>
                <a:pathLst>
                  <a:path w="61" h="57">
                    <a:moveTo>
                      <a:pt x="61" y="21"/>
                    </a:moveTo>
                    <a:lnTo>
                      <a:pt x="44" y="57"/>
                    </a:lnTo>
                    <a:lnTo>
                      <a:pt x="0" y="36"/>
                    </a:lnTo>
                    <a:lnTo>
                      <a:pt x="17" y="0"/>
                    </a:lnTo>
                    <a:lnTo>
                      <a:pt x="61" y="2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3" name="Freeform 294"/>
              <p:cNvSpPr/>
              <p:nvPr/>
            </p:nvSpPr>
            <p:spPr bwMode="auto">
              <a:xfrm>
                <a:off x="783515" y="2061258"/>
                <a:ext cx="207981" cy="188089"/>
              </a:xfrm>
              <a:custGeom>
                <a:avLst/>
                <a:gdLst/>
                <a:ahLst/>
                <a:cxnLst>
                  <a:cxn ang="0">
                    <a:pos x="58" y="14"/>
                  </a:cxn>
                  <a:cxn ang="0">
                    <a:pos x="47" y="52"/>
                  </a:cxn>
                  <a:cxn ang="0">
                    <a:pos x="0" y="38"/>
                  </a:cxn>
                  <a:cxn ang="0">
                    <a:pos x="11" y="0"/>
                  </a:cxn>
                  <a:cxn ang="0">
                    <a:pos x="58" y="14"/>
                  </a:cxn>
                </a:cxnLst>
                <a:rect l="0" t="0" r="r" b="b"/>
                <a:pathLst>
                  <a:path w="58" h="52">
                    <a:moveTo>
                      <a:pt x="58" y="14"/>
                    </a:moveTo>
                    <a:lnTo>
                      <a:pt x="47" y="52"/>
                    </a:lnTo>
                    <a:lnTo>
                      <a:pt x="0" y="38"/>
                    </a:lnTo>
                    <a:lnTo>
                      <a:pt x="11" y="0"/>
                    </a:lnTo>
                    <a:lnTo>
                      <a:pt x="58" y="1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4" name="Freeform 295"/>
              <p:cNvSpPr/>
              <p:nvPr/>
            </p:nvSpPr>
            <p:spPr bwMode="auto">
              <a:xfrm>
                <a:off x="762000" y="2252964"/>
                <a:ext cx="190052" cy="166386"/>
              </a:xfrm>
              <a:custGeom>
                <a:avLst/>
                <a:gdLst/>
                <a:ahLst/>
                <a:cxnLst>
                  <a:cxn ang="0">
                    <a:pos x="53" y="6"/>
                  </a:cxn>
                  <a:cxn ang="0">
                    <a:pos x="49" y="46"/>
                  </a:cxn>
                  <a:cxn ang="0">
                    <a:pos x="0" y="40"/>
                  </a:cxn>
                  <a:cxn ang="0">
                    <a:pos x="5" y="0"/>
                  </a:cxn>
                  <a:cxn ang="0">
                    <a:pos x="53" y="6"/>
                  </a:cxn>
                </a:cxnLst>
                <a:rect l="0" t="0" r="r" b="b"/>
                <a:pathLst>
                  <a:path w="53" h="46">
                    <a:moveTo>
                      <a:pt x="53" y="6"/>
                    </a:moveTo>
                    <a:lnTo>
                      <a:pt x="49" y="46"/>
                    </a:lnTo>
                    <a:lnTo>
                      <a:pt x="0" y="40"/>
                    </a:lnTo>
                    <a:lnTo>
                      <a:pt x="5" y="0"/>
                    </a:lnTo>
                    <a:lnTo>
                      <a:pt x="53" y="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5" name="Freeform 296"/>
              <p:cNvSpPr/>
              <p:nvPr/>
            </p:nvSpPr>
            <p:spPr bwMode="auto">
              <a:xfrm>
                <a:off x="765586" y="2441053"/>
                <a:ext cx="182880" cy="155535"/>
              </a:xfrm>
              <a:custGeom>
                <a:avLst/>
                <a:gdLst/>
                <a:ahLst/>
                <a:cxnLst>
                  <a:cxn ang="0">
                    <a:pos x="49" y="0"/>
                  </a:cxn>
                  <a:cxn ang="0">
                    <a:pos x="51" y="40"/>
                  </a:cxn>
                  <a:cxn ang="0">
                    <a:pos x="3" y="43"/>
                  </a:cxn>
                  <a:cxn ang="0">
                    <a:pos x="0" y="4"/>
                  </a:cxn>
                  <a:cxn ang="0">
                    <a:pos x="49" y="0"/>
                  </a:cxn>
                </a:cxnLst>
                <a:rect l="0" t="0" r="r" b="b"/>
                <a:pathLst>
                  <a:path w="51" h="43">
                    <a:moveTo>
                      <a:pt x="49" y="0"/>
                    </a:moveTo>
                    <a:lnTo>
                      <a:pt x="51" y="40"/>
                    </a:lnTo>
                    <a:lnTo>
                      <a:pt x="3" y="43"/>
                    </a:lnTo>
                    <a:lnTo>
                      <a:pt x="0" y="4"/>
                    </a:lnTo>
                    <a:lnTo>
                      <a:pt x="49"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6" name="Freeform 297"/>
              <p:cNvSpPr/>
              <p:nvPr/>
            </p:nvSpPr>
            <p:spPr bwMode="auto">
              <a:xfrm>
                <a:off x="787101" y="2611056"/>
                <a:ext cx="204395" cy="177237"/>
              </a:xfrm>
              <a:custGeom>
                <a:avLst/>
                <a:gdLst/>
                <a:ahLst/>
                <a:cxnLst>
                  <a:cxn ang="0">
                    <a:pos x="48" y="0"/>
                  </a:cxn>
                  <a:cxn ang="0">
                    <a:pos x="57" y="38"/>
                  </a:cxn>
                  <a:cxn ang="0">
                    <a:pos x="10" y="49"/>
                  </a:cxn>
                  <a:cxn ang="0">
                    <a:pos x="0" y="11"/>
                  </a:cxn>
                  <a:cxn ang="0">
                    <a:pos x="48" y="0"/>
                  </a:cxn>
                </a:cxnLst>
                <a:rect l="0" t="0" r="r" b="b"/>
                <a:pathLst>
                  <a:path w="57" h="49">
                    <a:moveTo>
                      <a:pt x="48" y="0"/>
                    </a:moveTo>
                    <a:lnTo>
                      <a:pt x="57" y="38"/>
                    </a:lnTo>
                    <a:lnTo>
                      <a:pt x="10" y="49"/>
                    </a:lnTo>
                    <a:lnTo>
                      <a:pt x="0" y="11"/>
                    </a:lnTo>
                    <a:lnTo>
                      <a:pt x="48"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7" name="Freeform 298"/>
              <p:cNvSpPr/>
              <p:nvPr/>
            </p:nvSpPr>
            <p:spPr bwMode="auto">
              <a:xfrm>
                <a:off x="844475" y="2770208"/>
                <a:ext cx="218739" cy="202557"/>
              </a:xfrm>
              <a:custGeom>
                <a:avLst/>
                <a:gdLst/>
                <a:ahLst/>
                <a:cxnLst>
                  <a:cxn ang="0">
                    <a:pos x="45" y="0"/>
                  </a:cxn>
                  <a:cxn ang="0">
                    <a:pos x="61" y="36"/>
                  </a:cxn>
                  <a:cxn ang="0">
                    <a:pos x="17" y="56"/>
                  </a:cxn>
                  <a:cxn ang="0">
                    <a:pos x="0" y="20"/>
                  </a:cxn>
                  <a:cxn ang="0">
                    <a:pos x="45" y="0"/>
                  </a:cxn>
                </a:cxnLst>
                <a:rect l="0" t="0" r="r" b="b"/>
                <a:pathLst>
                  <a:path w="61" h="56">
                    <a:moveTo>
                      <a:pt x="45" y="0"/>
                    </a:moveTo>
                    <a:lnTo>
                      <a:pt x="61" y="36"/>
                    </a:lnTo>
                    <a:lnTo>
                      <a:pt x="17" y="56"/>
                    </a:lnTo>
                    <a:lnTo>
                      <a:pt x="0" y="20"/>
                    </a:lnTo>
                    <a:lnTo>
                      <a:pt x="45"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8" name="Freeform 299"/>
              <p:cNvSpPr/>
              <p:nvPr/>
            </p:nvSpPr>
            <p:spPr bwMode="auto">
              <a:xfrm>
                <a:off x="934122" y="2918508"/>
                <a:ext cx="225911" cy="220642"/>
              </a:xfrm>
              <a:custGeom>
                <a:avLst/>
                <a:gdLst/>
                <a:ahLst/>
                <a:cxnLst>
                  <a:cxn ang="0">
                    <a:pos x="40" y="0"/>
                  </a:cxn>
                  <a:cxn ang="0">
                    <a:pos x="63" y="33"/>
                  </a:cxn>
                  <a:cxn ang="0">
                    <a:pos x="22" y="61"/>
                  </a:cxn>
                  <a:cxn ang="0">
                    <a:pos x="0" y="27"/>
                  </a:cxn>
                  <a:cxn ang="0">
                    <a:pos x="40" y="0"/>
                  </a:cxn>
                </a:cxnLst>
                <a:rect l="0" t="0" r="r" b="b"/>
                <a:pathLst>
                  <a:path w="63" h="61">
                    <a:moveTo>
                      <a:pt x="40" y="0"/>
                    </a:moveTo>
                    <a:lnTo>
                      <a:pt x="63" y="33"/>
                    </a:lnTo>
                    <a:lnTo>
                      <a:pt x="22" y="61"/>
                    </a:lnTo>
                    <a:lnTo>
                      <a:pt x="0" y="27"/>
                    </a:lnTo>
                    <a:lnTo>
                      <a:pt x="4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59" name="Freeform 300"/>
              <p:cNvSpPr/>
              <p:nvPr/>
            </p:nvSpPr>
            <p:spPr bwMode="auto">
              <a:xfrm>
                <a:off x="1048871" y="3052341"/>
                <a:ext cx="225911" cy="231494"/>
              </a:xfrm>
              <a:custGeom>
                <a:avLst/>
                <a:gdLst/>
                <a:ahLst/>
                <a:cxnLst>
                  <a:cxn ang="0">
                    <a:pos x="36" y="0"/>
                  </a:cxn>
                  <a:cxn ang="0">
                    <a:pos x="63" y="30"/>
                  </a:cxn>
                  <a:cxn ang="0">
                    <a:pos x="28" y="64"/>
                  </a:cxn>
                  <a:cxn ang="0">
                    <a:pos x="0" y="34"/>
                  </a:cxn>
                  <a:cxn ang="0">
                    <a:pos x="36" y="0"/>
                  </a:cxn>
                </a:cxnLst>
                <a:rect l="0" t="0" r="r" b="b"/>
                <a:pathLst>
                  <a:path w="63" h="64">
                    <a:moveTo>
                      <a:pt x="36" y="0"/>
                    </a:moveTo>
                    <a:lnTo>
                      <a:pt x="63" y="30"/>
                    </a:lnTo>
                    <a:lnTo>
                      <a:pt x="28" y="64"/>
                    </a:lnTo>
                    <a:lnTo>
                      <a:pt x="0" y="34"/>
                    </a:lnTo>
                    <a:lnTo>
                      <a:pt x="36"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60" name="Freeform 301"/>
              <p:cNvSpPr/>
              <p:nvPr/>
            </p:nvSpPr>
            <p:spPr bwMode="auto">
              <a:xfrm>
                <a:off x="1195892" y="3171704"/>
                <a:ext cx="218739" cy="227877"/>
              </a:xfrm>
              <a:custGeom>
                <a:avLst/>
                <a:gdLst/>
                <a:ahLst/>
                <a:cxnLst>
                  <a:cxn ang="0">
                    <a:pos x="28" y="0"/>
                  </a:cxn>
                  <a:cxn ang="0">
                    <a:pos x="61" y="24"/>
                  </a:cxn>
                  <a:cxn ang="0">
                    <a:pos x="31" y="63"/>
                  </a:cxn>
                  <a:cxn ang="0">
                    <a:pos x="0" y="40"/>
                  </a:cxn>
                  <a:cxn ang="0">
                    <a:pos x="28" y="0"/>
                  </a:cxn>
                </a:cxnLst>
                <a:rect l="0" t="0" r="r" b="b"/>
                <a:pathLst>
                  <a:path w="61" h="63">
                    <a:moveTo>
                      <a:pt x="28" y="0"/>
                    </a:moveTo>
                    <a:lnTo>
                      <a:pt x="61" y="24"/>
                    </a:lnTo>
                    <a:lnTo>
                      <a:pt x="31" y="63"/>
                    </a:lnTo>
                    <a:lnTo>
                      <a:pt x="0" y="40"/>
                    </a:lnTo>
                    <a:lnTo>
                      <a:pt x="28"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61" name="Freeform 302"/>
              <p:cNvSpPr/>
              <p:nvPr/>
            </p:nvSpPr>
            <p:spPr bwMode="auto">
              <a:xfrm>
                <a:off x="2841812" y="2245730"/>
                <a:ext cx="182880" cy="155535"/>
              </a:xfrm>
              <a:custGeom>
                <a:avLst/>
                <a:gdLst/>
                <a:ahLst/>
                <a:cxnLst>
                  <a:cxn ang="0">
                    <a:pos x="2" y="43"/>
                  </a:cxn>
                  <a:cxn ang="0">
                    <a:pos x="0" y="4"/>
                  </a:cxn>
                  <a:cxn ang="0">
                    <a:pos x="48" y="0"/>
                  </a:cxn>
                  <a:cxn ang="0">
                    <a:pos x="51" y="40"/>
                  </a:cxn>
                  <a:cxn ang="0">
                    <a:pos x="2" y="43"/>
                  </a:cxn>
                </a:cxnLst>
                <a:rect l="0" t="0" r="r" b="b"/>
                <a:pathLst>
                  <a:path w="51" h="43">
                    <a:moveTo>
                      <a:pt x="2" y="43"/>
                    </a:moveTo>
                    <a:lnTo>
                      <a:pt x="0" y="4"/>
                    </a:lnTo>
                    <a:lnTo>
                      <a:pt x="48" y="0"/>
                    </a:lnTo>
                    <a:lnTo>
                      <a:pt x="51" y="40"/>
                    </a:lnTo>
                    <a:lnTo>
                      <a:pt x="2" y="43"/>
                    </a:ln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62" name="Freeform 303"/>
              <p:cNvSpPr/>
              <p:nvPr/>
            </p:nvSpPr>
            <p:spPr bwMode="auto">
              <a:xfrm>
                <a:off x="2795195" y="2050407"/>
                <a:ext cx="207981" cy="184472"/>
              </a:xfrm>
              <a:custGeom>
                <a:avLst/>
                <a:gdLst/>
                <a:ahLst/>
                <a:cxnLst>
                  <a:cxn ang="0">
                    <a:pos x="10" y="51"/>
                  </a:cxn>
                  <a:cxn ang="0">
                    <a:pos x="0" y="12"/>
                  </a:cxn>
                  <a:cxn ang="0">
                    <a:pos x="49" y="0"/>
                  </a:cxn>
                  <a:cxn ang="0">
                    <a:pos x="58" y="38"/>
                  </a:cxn>
                  <a:cxn ang="0">
                    <a:pos x="10" y="51"/>
                  </a:cxn>
                </a:cxnLst>
                <a:rect l="0" t="0" r="r" b="b"/>
                <a:pathLst>
                  <a:path w="58" h="51">
                    <a:moveTo>
                      <a:pt x="10" y="51"/>
                    </a:moveTo>
                    <a:lnTo>
                      <a:pt x="0" y="12"/>
                    </a:lnTo>
                    <a:lnTo>
                      <a:pt x="49" y="0"/>
                    </a:lnTo>
                    <a:lnTo>
                      <a:pt x="58" y="38"/>
                    </a:lnTo>
                    <a:lnTo>
                      <a:pt x="10" y="5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63" name="Freeform 304"/>
              <p:cNvSpPr/>
              <p:nvPr/>
            </p:nvSpPr>
            <p:spPr bwMode="auto">
              <a:xfrm>
                <a:off x="2727064" y="1865935"/>
                <a:ext cx="218739" cy="206174"/>
              </a:xfrm>
              <a:custGeom>
                <a:avLst/>
                <a:gdLst/>
                <a:ahLst/>
                <a:cxnLst>
                  <a:cxn ang="0">
                    <a:pos x="16" y="57"/>
                  </a:cxn>
                  <a:cxn ang="0">
                    <a:pos x="0" y="21"/>
                  </a:cxn>
                  <a:cxn ang="0">
                    <a:pos x="45" y="0"/>
                  </a:cxn>
                  <a:cxn ang="0">
                    <a:pos x="61" y="38"/>
                  </a:cxn>
                  <a:cxn ang="0">
                    <a:pos x="16" y="57"/>
                  </a:cxn>
                </a:cxnLst>
                <a:rect l="0" t="0" r="r" b="b"/>
                <a:pathLst>
                  <a:path w="61" h="57">
                    <a:moveTo>
                      <a:pt x="16" y="57"/>
                    </a:moveTo>
                    <a:lnTo>
                      <a:pt x="0" y="21"/>
                    </a:lnTo>
                    <a:lnTo>
                      <a:pt x="45" y="0"/>
                    </a:lnTo>
                    <a:lnTo>
                      <a:pt x="61" y="38"/>
                    </a:lnTo>
                    <a:lnTo>
                      <a:pt x="16" y="5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64" name="Freeform 305"/>
              <p:cNvSpPr/>
              <p:nvPr/>
            </p:nvSpPr>
            <p:spPr bwMode="auto">
              <a:xfrm>
                <a:off x="2633831" y="1703166"/>
                <a:ext cx="222325" cy="217025"/>
              </a:xfrm>
              <a:custGeom>
                <a:avLst/>
                <a:gdLst/>
                <a:ahLst/>
                <a:cxnLst>
                  <a:cxn ang="0">
                    <a:pos x="22" y="60"/>
                  </a:cxn>
                  <a:cxn ang="0">
                    <a:pos x="0" y="27"/>
                  </a:cxn>
                  <a:cxn ang="0">
                    <a:pos x="41" y="0"/>
                  </a:cxn>
                  <a:cxn ang="0">
                    <a:pos x="62" y="33"/>
                  </a:cxn>
                  <a:cxn ang="0">
                    <a:pos x="22" y="60"/>
                  </a:cxn>
                </a:cxnLst>
                <a:rect l="0" t="0" r="r" b="b"/>
                <a:pathLst>
                  <a:path w="62" h="60">
                    <a:moveTo>
                      <a:pt x="22" y="60"/>
                    </a:moveTo>
                    <a:lnTo>
                      <a:pt x="0" y="27"/>
                    </a:lnTo>
                    <a:lnTo>
                      <a:pt x="41" y="0"/>
                    </a:lnTo>
                    <a:lnTo>
                      <a:pt x="62" y="33"/>
                    </a:lnTo>
                    <a:lnTo>
                      <a:pt x="22" y="6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65" name="Freeform 306"/>
              <p:cNvSpPr/>
              <p:nvPr/>
            </p:nvSpPr>
            <p:spPr bwMode="auto">
              <a:xfrm>
                <a:off x="2511911" y="1562100"/>
                <a:ext cx="225911" cy="224259"/>
              </a:xfrm>
              <a:custGeom>
                <a:avLst/>
                <a:gdLst/>
                <a:ahLst/>
                <a:cxnLst>
                  <a:cxn ang="0">
                    <a:pos x="28" y="62"/>
                  </a:cxn>
                  <a:cxn ang="0">
                    <a:pos x="0" y="34"/>
                  </a:cxn>
                  <a:cxn ang="0">
                    <a:pos x="36" y="0"/>
                  </a:cxn>
                  <a:cxn ang="0">
                    <a:pos x="63" y="28"/>
                  </a:cxn>
                  <a:cxn ang="0">
                    <a:pos x="28" y="62"/>
                  </a:cxn>
                </a:cxnLst>
                <a:rect l="0" t="0" r="r" b="b"/>
                <a:pathLst>
                  <a:path w="63" h="62">
                    <a:moveTo>
                      <a:pt x="28" y="62"/>
                    </a:moveTo>
                    <a:lnTo>
                      <a:pt x="0" y="34"/>
                    </a:lnTo>
                    <a:lnTo>
                      <a:pt x="36" y="0"/>
                    </a:lnTo>
                    <a:lnTo>
                      <a:pt x="63" y="28"/>
                    </a:lnTo>
                    <a:lnTo>
                      <a:pt x="28" y="6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66" name="Freeform 307"/>
              <p:cNvSpPr/>
              <p:nvPr/>
            </p:nvSpPr>
            <p:spPr bwMode="auto">
              <a:xfrm>
                <a:off x="2379233" y="1442736"/>
                <a:ext cx="218739" cy="227877"/>
              </a:xfrm>
              <a:custGeom>
                <a:avLst/>
                <a:gdLst/>
                <a:ahLst/>
                <a:cxnLst>
                  <a:cxn ang="0">
                    <a:pos x="32" y="63"/>
                  </a:cxn>
                  <a:cxn ang="0">
                    <a:pos x="0" y="40"/>
                  </a:cxn>
                  <a:cxn ang="0">
                    <a:pos x="28" y="0"/>
                  </a:cxn>
                  <a:cxn ang="0">
                    <a:pos x="61" y="23"/>
                  </a:cxn>
                  <a:cxn ang="0">
                    <a:pos x="32" y="63"/>
                  </a:cxn>
                </a:cxnLst>
                <a:rect l="0" t="0" r="r" b="b"/>
                <a:pathLst>
                  <a:path w="61" h="63">
                    <a:moveTo>
                      <a:pt x="32" y="63"/>
                    </a:moveTo>
                    <a:lnTo>
                      <a:pt x="0" y="40"/>
                    </a:lnTo>
                    <a:lnTo>
                      <a:pt x="28" y="0"/>
                    </a:lnTo>
                    <a:lnTo>
                      <a:pt x="61" y="23"/>
                    </a:lnTo>
                    <a:lnTo>
                      <a:pt x="32" y="6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67" name="Freeform 308"/>
              <p:cNvSpPr/>
              <p:nvPr/>
            </p:nvSpPr>
            <p:spPr bwMode="auto">
              <a:xfrm>
                <a:off x="2225040" y="1352309"/>
                <a:ext cx="207981" cy="224259"/>
              </a:xfrm>
              <a:custGeom>
                <a:avLst/>
                <a:gdLst/>
                <a:ahLst/>
                <a:cxnLst>
                  <a:cxn ang="0">
                    <a:pos x="36" y="62"/>
                  </a:cxn>
                  <a:cxn ang="0">
                    <a:pos x="0" y="44"/>
                  </a:cxn>
                  <a:cxn ang="0">
                    <a:pos x="22" y="0"/>
                  </a:cxn>
                  <a:cxn ang="0">
                    <a:pos x="58" y="18"/>
                  </a:cxn>
                  <a:cxn ang="0">
                    <a:pos x="36" y="62"/>
                  </a:cxn>
                </a:cxnLst>
                <a:rect l="0" t="0" r="r" b="b"/>
                <a:pathLst>
                  <a:path w="58" h="62">
                    <a:moveTo>
                      <a:pt x="36" y="62"/>
                    </a:moveTo>
                    <a:lnTo>
                      <a:pt x="0" y="44"/>
                    </a:lnTo>
                    <a:lnTo>
                      <a:pt x="22" y="0"/>
                    </a:lnTo>
                    <a:lnTo>
                      <a:pt x="58" y="18"/>
                    </a:lnTo>
                    <a:lnTo>
                      <a:pt x="36" y="6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71" name="Freeform 312"/>
              <p:cNvSpPr/>
              <p:nvPr/>
            </p:nvSpPr>
            <p:spPr bwMode="auto">
              <a:xfrm>
                <a:off x="1020184" y="2437435"/>
                <a:ext cx="147021" cy="119364"/>
              </a:xfrm>
              <a:custGeom>
                <a:avLst/>
                <a:gdLst/>
                <a:ahLst/>
                <a:cxnLst>
                  <a:cxn ang="0">
                    <a:pos x="39" y="0"/>
                  </a:cxn>
                  <a:cxn ang="0">
                    <a:pos x="41" y="31"/>
                  </a:cxn>
                  <a:cxn ang="0">
                    <a:pos x="3" y="33"/>
                  </a:cxn>
                  <a:cxn ang="0">
                    <a:pos x="0" y="2"/>
                  </a:cxn>
                  <a:cxn ang="0">
                    <a:pos x="39" y="0"/>
                  </a:cxn>
                </a:cxnLst>
                <a:rect l="0" t="0" r="r" b="b"/>
                <a:pathLst>
                  <a:path w="41" h="33">
                    <a:moveTo>
                      <a:pt x="39" y="0"/>
                    </a:moveTo>
                    <a:lnTo>
                      <a:pt x="41" y="31"/>
                    </a:lnTo>
                    <a:lnTo>
                      <a:pt x="3" y="33"/>
                    </a:lnTo>
                    <a:lnTo>
                      <a:pt x="0" y="2"/>
                    </a:lnTo>
                    <a:lnTo>
                      <a:pt x="39"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72" name="Freeform 313"/>
              <p:cNvSpPr/>
              <p:nvPr/>
            </p:nvSpPr>
            <p:spPr bwMode="auto">
              <a:xfrm>
                <a:off x="1041699" y="2564034"/>
                <a:ext cx="157779" cy="144684"/>
              </a:xfrm>
              <a:custGeom>
                <a:avLst/>
                <a:gdLst/>
                <a:ahLst/>
                <a:cxnLst>
                  <a:cxn ang="0">
                    <a:pos x="36" y="0"/>
                  </a:cxn>
                  <a:cxn ang="0">
                    <a:pos x="44" y="31"/>
                  </a:cxn>
                  <a:cxn ang="0">
                    <a:pos x="7" y="40"/>
                  </a:cxn>
                  <a:cxn ang="0">
                    <a:pos x="0" y="9"/>
                  </a:cxn>
                  <a:cxn ang="0">
                    <a:pos x="36" y="0"/>
                  </a:cxn>
                </a:cxnLst>
                <a:rect l="0" t="0" r="r" b="b"/>
                <a:pathLst>
                  <a:path w="44" h="40">
                    <a:moveTo>
                      <a:pt x="36" y="0"/>
                    </a:moveTo>
                    <a:lnTo>
                      <a:pt x="44" y="31"/>
                    </a:lnTo>
                    <a:lnTo>
                      <a:pt x="7" y="40"/>
                    </a:lnTo>
                    <a:lnTo>
                      <a:pt x="0" y="9"/>
                    </a:lnTo>
                    <a:lnTo>
                      <a:pt x="36"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73" name="Freeform 314"/>
              <p:cNvSpPr/>
              <p:nvPr/>
            </p:nvSpPr>
            <p:spPr bwMode="auto">
              <a:xfrm>
                <a:off x="1084729" y="2690632"/>
                <a:ext cx="168536" cy="155535"/>
              </a:xfrm>
              <a:custGeom>
                <a:avLst/>
                <a:gdLst/>
                <a:ahLst/>
                <a:cxnLst>
                  <a:cxn ang="0">
                    <a:pos x="34" y="0"/>
                  </a:cxn>
                  <a:cxn ang="0">
                    <a:pos x="47" y="28"/>
                  </a:cxn>
                  <a:cxn ang="0">
                    <a:pos x="13" y="43"/>
                  </a:cxn>
                  <a:cxn ang="0">
                    <a:pos x="0" y="15"/>
                  </a:cxn>
                  <a:cxn ang="0">
                    <a:pos x="34" y="0"/>
                  </a:cxn>
                </a:cxnLst>
                <a:rect l="0" t="0" r="r" b="b"/>
                <a:pathLst>
                  <a:path w="47" h="43">
                    <a:moveTo>
                      <a:pt x="34" y="0"/>
                    </a:moveTo>
                    <a:lnTo>
                      <a:pt x="47" y="28"/>
                    </a:lnTo>
                    <a:lnTo>
                      <a:pt x="13" y="43"/>
                    </a:lnTo>
                    <a:lnTo>
                      <a:pt x="0" y="15"/>
                    </a:lnTo>
                    <a:lnTo>
                      <a:pt x="34"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74" name="Freeform 315"/>
              <p:cNvSpPr/>
              <p:nvPr/>
            </p:nvSpPr>
            <p:spPr bwMode="auto">
              <a:xfrm>
                <a:off x="1149275" y="2806378"/>
                <a:ext cx="175708" cy="166386"/>
              </a:xfrm>
              <a:custGeom>
                <a:avLst/>
                <a:gdLst/>
                <a:ahLst/>
                <a:cxnLst>
                  <a:cxn ang="0">
                    <a:pos x="32" y="0"/>
                  </a:cxn>
                  <a:cxn ang="0">
                    <a:pos x="49" y="26"/>
                  </a:cxn>
                  <a:cxn ang="0">
                    <a:pos x="18" y="46"/>
                  </a:cxn>
                  <a:cxn ang="0">
                    <a:pos x="0" y="21"/>
                  </a:cxn>
                  <a:cxn ang="0">
                    <a:pos x="32" y="0"/>
                  </a:cxn>
                </a:cxnLst>
                <a:rect l="0" t="0" r="r" b="b"/>
                <a:pathLst>
                  <a:path w="49" h="46">
                    <a:moveTo>
                      <a:pt x="32" y="0"/>
                    </a:moveTo>
                    <a:lnTo>
                      <a:pt x="49" y="26"/>
                    </a:lnTo>
                    <a:lnTo>
                      <a:pt x="18" y="46"/>
                    </a:lnTo>
                    <a:lnTo>
                      <a:pt x="0" y="21"/>
                    </a:lnTo>
                    <a:lnTo>
                      <a:pt x="32"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75" name="Freeform 316"/>
              <p:cNvSpPr/>
              <p:nvPr/>
            </p:nvSpPr>
            <p:spPr bwMode="auto">
              <a:xfrm>
                <a:off x="1242508" y="2911274"/>
                <a:ext cx="175708" cy="173620"/>
              </a:xfrm>
              <a:custGeom>
                <a:avLst/>
                <a:gdLst/>
                <a:ahLst/>
                <a:cxnLst>
                  <a:cxn ang="0">
                    <a:pos x="27" y="0"/>
                  </a:cxn>
                  <a:cxn ang="0">
                    <a:pos x="49" y="21"/>
                  </a:cxn>
                  <a:cxn ang="0">
                    <a:pos x="22" y="48"/>
                  </a:cxn>
                  <a:cxn ang="0">
                    <a:pos x="0" y="26"/>
                  </a:cxn>
                  <a:cxn ang="0">
                    <a:pos x="27" y="0"/>
                  </a:cxn>
                </a:cxnLst>
                <a:rect l="0" t="0" r="r" b="b"/>
                <a:pathLst>
                  <a:path w="49" h="48">
                    <a:moveTo>
                      <a:pt x="27" y="0"/>
                    </a:moveTo>
                    <a:lnTo>
                      <a:pt x="49" y="21"/>
                    </a:lnTo>
                    <a:lnTo>
                      <a:pt x="22" y="48"/>
                    </a:lnTo>
                    <a:lnTo>
                      <a:pt x="0" y="26"/>
                    </a:lnTo>
                    <a:lnTo>
                      <a:pt x="27"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76" name="Freeform 317"/>
              <p:cNvSpPr/>
              <p:nvPr/>
            </p:nvSpPr>
            <p:spPr bwMode="auto">
              <a:xfrm>
                <a:off x="1762461" y="1540397"/>
                <a:ext cx="114748" cy="144684"/>
              </a:xfrm>
              <a:custGeom>
                <a:avLst/>
                <a:gdLst/>
                <a:ahLst/>
                <a:cxnLst>
                  <a:cxn ang="0">
                    <a:pos x="32" y="37"/>
                  </a:cxn>
                  <a:cxn ang="0">
                    <a:pos x="2" y="40"/>
                  </a:cxn>
                  <a:cxn ang="0">
                    <a:pos x="0" y="2"/>
                  </a:cxn>
                  <a:cxn ang="0">
                    <a:pos x="30" y="0"/>
                  </a:cxn>
                  <a:cxn ang="0">
                    <a:pos x="32" y="37"/>
                  </a:cxn>
                </a:cxnLst>
                <a:rect l="0" t="0" r="r" b="b"/>
                <a:pathLst>
                  <a:path w="32" h="40">
                    <a:moveTo>
                      <a:pt x="32" y="37"/>
                    </a:moveTo>
                    <a:lnTo>
                      <a:pt x="2" y="40"/>
                    </a:lnTo>
                    <a:lnTo>
                      <a:pt x="0" y="2"/>
                    </a:lnTo>
                    <a:lnTo>
                      <a:pt x="30" y="0"/>
                    </a:lnTo>
                    <a:lnTo>
                      <a:pt x="32" y="3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77" name="Freeform 318"/>
              <p:cNvSpPr/>
              <p:nvPr/>
            </p:nvSpPr>
            <p:spPr bwMode="auto">
              <a:xfrm>
                <a:off x="1611854" y="1558483"/>
                <a:ext cx="139849" cy="159152"/>
              </a:xfrm>
              <a:custGeom>
                <a:avLst/>
                <a:gdLst/>
                <a:ahLst/>
                <a:cxnLst>
                  <a:cxn ang="0">
                    <a:pos x="39" y="37"/>
                  </a:cxn>
                  <a:cxn ang="0">
                    <a:pos x="9" y="44"/>
                  </a:cxn>
                  <a:cxn ang="0">
                    <a:pos x="0" y="8"/>
                  </a:cxn>
                  <a:cxn ang="0">
                    <a:pos x="30" y="0"/>
                  </a:cxn>
                  <a:cxn ang="0">
                    <a:pos x="39" y="37"/>
                  </a:cxn>
                </a:cxnLst>
                <a:rect l="0" t="0" r="r" b="b"/>
                <a:pathLst>
                  <a:path w="39" h="44">
                    <a:moveTo>
                      <a:pt x="39" y="37"/>
                    </a:moveTo>
                    <a:lnTo>
                      <a:pt x="9" y="44"/>
                    </a:lnTo>
                    <a:lnTo>
                      <a:pt x="0" y="8"/>
                    </a:lnTo>
                    <a:lnTo>
                      <a:pt x="30" y="0"/>
                    </a:lnTo>
                    <a:lnTo>
                      <a:pt x="39" y="3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78" name="Freeform 319"/>
              <p:cNvSpPr/>
              <p:nvPr/>
            </p:nvSpPr>
            <p:spPr bwMode="auto">
              <a:xfrm>
                <a:off x="1475591" y="1601888"/>
                <a:ext cx="150607" cy="170003"/>
              </a:xfrm>
              <a:custGeom>
                <a:avLst/>
                <a:gdLst/>
                <a:ahLst/>
                <a:cxnLst>
                  <a:cxn ang="0">
                    <a:pos x="42" y="35"/>
                  </a:cxn>
                  <a:cxn ang="0">
                    <a:pos x="14" y="47"/>
                  </a:cxn>
                  <a:cxn ang="0">
                    <a:pos x="0" y="12"/>
                  </a:cxn>
                  <a:cxn ang="0">
                    <a:pos x="28" y="0"/>
                  </a:cxn>
                  <a:cxn ang="0">
                    <a:pos x="42" y="35"/>
                  </a:cxn>
                </a:cxnLst>
                <a:rect l="0" t="0" r="r" b="b"/>
                <a:pathLst>
                  <a:path w="42" h="47">
                    <a:moveTo>
                      <a:pt x="42" y="35"/>
                    </a:moveTo>
                    <a:lnTo>
                      <a:pt x="14" y="47"/>
                    </a:lnTo>
                    <a:lnTo>
                      <a:pt x="0" y="12"/>
                    </a:lnTo>
                    <a:lnTo>
                      <a:pt x="28" y="0"/>
                    </a:lnTo>
                    <a:lnTo>
                      <a:pt x="42" y="3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79" name="Freeform 320"/>
              <p:cNvSpPr/>
              <p:nvPr/>
            </p:nvSpPr>
            <p:spPr bwMode="auto">
              <a:xfrm>
                <a:off x="1346499" y="1670613"/>
                <a:ext cx="168536" cy="177237"/>
              </a:xfrm>
              <a:custGeom>
                <a:avLst/>
                <a:gdLst/>
                <a:ahLst/>
                <a:cxnLst>
                  <a:cxn ang="0">
                    <a:pos x="47" y="32"/>
                  </a:cxn>
                  <a:cxn ang="0">
                    <a:pos x="21" y="49"/>
                  </a:cxn>
                  <a:cxn ang="0">
                    <a:pos x="0" y="17"/>
                  </a:cxn>
                  <a:cxn ang="0">
                    <a:pos x="25" y="0"/>
                  </a:cxn>
                  <a:cxn ang="0">
                    <a:pos x="47" y="32"/>
                  </a:cxn>
                </a:cxnLst>
                <a:rect l="0" t="0" r="r" b="b"/>
                <a:pathLst>
                  <a:path w="47" h="49">
                    <a:moveTo>
                      <a:pt x="47" y="32"/>
                    </a:moveTo>
                    <a:lnTo>
                      <a:pt x="21" y="49"/>
                    </a:lnTo>
                    <a:lnTo>
                      <a:pt x="0" y="17"/>
                    </a:lnTo>
                    <a:lnTo>
                      <a:pt x="25" y="0"/>
                    </a:lnTo>
                    <a:lnTo>
                      <a:pt x="47" y="3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80" name="Freeform 321"/>
              <p:cNvSpPr/>
              <p:nvPr/>
            </p:nvSpPr>
            <p:spPr bwMode="auto">
              <a:xfrm>
                <a:off x="1235336" y="1761040"/>
                <a:ext cx="175708" cy="177237"/>
              </a:xfrm>
              <a:custGeom>
                <a:avLst/>
                <a:gdLst/>
                <a:ahLst/>
                <a:cxnLst>
                  <a:cxn ang="0">
                    <a:pos x="49" y="28"/>
                  </a:cxn>
                  <a:cxn ang="0">
                    <a:pos x="26" y="49"/>
                  </a:cxn>
                  <a:cxn ang="0">
                    <a:pos x="0" y="21"/>
                  </a:cxn>
                  <a:cxn ang="0">
                    <a:pos x="23" y="0"/>
                  </a:cxn>
                  <a:cxn ang="0">
                    <a:pos x="49" y="28"/>
                  </a:cxn>
                </a:cxnLst>
                <a:rect l="0" t="0" r="r" b="b"/>
                <a:pathLst>
                  <a:path w="49" h="49">
                    <a:moveTo>
                      <a:pt x="49" y="28"/>
                    </a:moveTo>
                    <a:lnTo>
                      <a:pt x="26" y="49"/>
                    </a:lnTo>
                    <a:lnTo>
                      <a:pt x="0" y="21"/>
                    </a:lnTo>
                    <a:lnTo>
                      <a:pt x="23" y="0"/>
                    </a:lnTo>
                    <a:lnTo>
                      <a:pt x="49" y="2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81" name="Freeform 322"/>
              <p:cNvSpPr/>
              <p:nvPr/>
            </p:nvSpPr>
            <p:spPr bwMode="auto">
              <a:xfrm>
                <a:off x="1145689" y="1876787"/>
                <a:ext cx="175708" cy="170003"/>
              </a:xfrm>
              <a:custGeom>
                <a:avLst/>
                <a:gdLst/>
                <a:ahLst/>
                <a:cxnLst>
                  <a:cxn ang="0">
                    <a:pos x="49" y="22"/>
                  </a:cxn>
                  <a:cxn ang="0">
                    <a:pos x="31" y="47"/>
                  </a:cxn>
                  <a:cxn ang="0">
                    <a:pos x="0" y="24"/>
                  </a:cxn>
                  <a:cxn ang="0">
                    <a:pos x="18" y="0"/>
                  </a:cxn>
                  <a:cxn ang="0">
                    <a:pos x="49" y="22"/>
                  </a:cxn>
                </a:cxnLst>
                <a:rect l="0" t="0" r="r" b="b"/>
                <a:pathLst>
                  <a:path w="49" h="47">
                    <a:moveTo>
                      <a:pt x="49" y="22"/>
                    </a:moveTo>
                    <a:lnTo>
                      <a:pt x="31" y="47"/>
                    </a:lnTo>
                    <a:lnTo>
                      <a:pt x="0" y="24"/>
                    </a:lnTo>
                    <a:lnTo>
                      <a:pt x="18" y="0"/>
                    </a:lnTo>
                    <a:lnTo>
                      <a:pt x="49" y="2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82" name="Freeform 323"/>
              <p:cNvSpPr/>
              <p:nvPr/>
            </p:nvSpPr>
            <p:spPr bwMode="auto">
              <a:xfrm>
                <a:off x="1077558" y="2003385"/>
                <a:ext cx="168536" cy="159152"/>
              </a:xfrm>
              <a:custGeom>
                <a:avLst/>
                <a:gdLst/>
                <a:ahLst/>
                <a:cxnLst>
                  <a:cxn ang="0">
                    <a:pos x="47" y="16"/>
                  </a:cxn>
                  <a:cxn ang="0">
                    <a:pos x="34" y="44"/>
                  </a:cxn>
                  <a:cxn ang="0">
                    <a:pos x="0" y="28"/>
                  </a:cxn>
                  <a:cxn ang="0">
                    <a:pos x="14" y="0"/>
                  </a:cxn>
                  <a:cxn ang="0">
                    <a:pos x="47" y="16"/>
                  </a:cxn>
                </a:cxnLst>
                <a:rect l="0" t="0" r="r" b="b"/>
                <a:pathLst>
                  <a:path w="47" h="44">
                    <a:moveTo>
                      <a:pt x="47" y="16"/>
                    </a:moveTo>
                    <a:lnTo>
                      <a:pt x="34" y="44"/>
                    </a:lnTo>
                    <a:lnTo>
                      <a:pt x="0" y="28"/>
                    </a:lnTo>
                    <a:lnTo>
                      <a:pt x="14" y="0"/>
                    </a:lnTo>
                    <a:lnTo>
                      <a:pt x="47" y="1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83" name="Freeform 324"/>
              <p:cNvSpPr/>
              <p:nvPr/>
            </p:nvSpPr>
            <p:spPr bwMode="auto">
              <a:xfrm>
                <a:off x="1038113" y="2144451"/>
                <a:ext cx="161365" cy="141066"/>
              </a:xfrm>
              <a:custGeom>
                <a:avLst/>
                <a:gdLst/>
                <a:ahLst/>
                <a:cxnLst>
                  <a:cxn ang="0">
                    <a:pos x="45" y="10"/>
                  </a:cxn>
                  <a:cxn ang="0">
                    <a:pos x="36" y="39"/>
                  </a:cxn>
                  <a:cxn ang="0">
                    <a:pos x="0" y="29"/>
                  </a:cxn>
                  <a:cxn ang="0">
                    <a:pos x="8" y="0"/>
                  </a:cxn>
                  <a:cxn ang="0">
                    <a:pos x="45" y="10"/>
                  </a:cxn>
                </a:cxnLst>
                <a:rect l="0" t="0" r="r" b="b"/>
                <a:pathLst>
                  <a:path w="45" h="39">
                    <a:moveTo>
                      <a:pt x="45" y="10"/>
                    </a:moveTo>
                    <a:lnTo>
                      <a:pt x="36" y="39"/>
                    </a:lnTo>
                    <a:lnTo>
                      <a:pt x="0" y="29"/>
                    </a:lnTo>
                    <a:lnTo>
                      <a:pt x="8" y="0"/>
                    </a:lnTo>
                    <a:lnTo>
                      <a:pt x="45" y="1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84" name="Freeform 325"/>
              <p:cNvSpPr/>
              <p:nvPr/>
            </p:nvSpPr>
            <p:spPr bwMode="auto">
              <a:xfrm>
                <a:off x="1020184" y="2292752"/>
                <a:ext cx="147021" cy="126598"/>
              </a:xfrm>
              <a:custGeom>
                <a:avLst/>
                <a:gdLst/>
                <a:ahLst/>
                <a:cxnLst>
                  <a:cxn ang="0">
                    <a:pos x="41" y="4"/>
                  </a:cxn>
                  <a:cxn ang="0">
                    <a:pos x="38" y="35"/>
                  </a:cxn>
                  <a:cxn ang="0">
                    <a:pos x="0" y="30"/>
                  </a:cxn>
                  <a:cxn ang="0">
                    <a:pos x="4" y="0"/>
                  </a:cxn>
                  <a:cxn ang="0">
                    <a:pos x="41" y="4"/>
                  </a:cxn>
                </a:cxnLst>
                <a:rect l="0" t="0" r="r" b="b"/>
                <a:pathLst>
                  <a:path w="41" h="35">
                    <a:moveTo>
                      <a:pt x="41" y="4"/>
                    </a:moveTo>
                    <a:lnTo>
                      <a:pt x="38" y="35"/>
                    </a:lnTo>
                    <a:lnTo>
                      <a:pt x="0" y="30"/>
                    </a:lnTo>
                    <a:lnTo>
                      <a:pt x="4" y="0"/>
                    </a:lnTo>
                    <a:lnTo>
                      <a:pt x="41" y="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85" name="Freeform 326"/>
              <p:cNvSpPr/>
              <p:nvPr/>
            </p:nvSpPr>
            <p:spPr bwMode="auto">
              <a:xfrm>
                <a:off x="2626659" y="2281901"/>
                <a:ext cx="139849" cy="122981"/>
              </a:xfrm>
              <a:custGeom>
                <a:avLst/>
                <a:gdLst/>
                <a:ahLst/>
                <a:cxnLst>
                  <a:cxn ang="0">
                    <a:pos x="2" y="34"/>
                  </a:cxn>
                  <a:cxn ang="0">
                    <a:pos x="0" y="4"/>
                  </a:cxn>
                  <a:cxn ang="0">
                    <a:pos x="37" y="0"/>
                  </a:cxn>
                  <a:cxn ang="0">
                    <a:pos x="39" y="32"/>
                  </a:cxn>
                  <a:cxn ang="0">
                    <a:pos x="2" y="34"/>
                  </a:cxn>
                </a:cxnLst>
                <a:rect l="0" t="0" r="r" b="b"/>
                <a:pathLst>
                  <a:path w="39" h="34">
                    <a:moveTo>
                      <a:pt x="2" y="34"/>
                    </a:moveTo>
                    <a:lnTo>
                      <a:pt x="0" y="4"/>
                    </a:lnTo>
                    <a:lnTo>
                      <a:pt x="37" y="0"/>
                    </a:lnTo>
                    <a:lnTo>
                      <a:pt x="39" y="32"/>
                    </a:lnTo>
                    <a:lnTo>
                      <a:pt x="2" y="3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86" name="Freeform 327"/>
              <p:cNvSpPr/>
              <p:nvPr/>
            </p:nvSpPr>
            <p:spPr bwMode="auto">
              <a:xfrm>
                <a:off x="2594386" y="2137217"/>
                <a:ext cx="157779" cy="137449"/>
              </a:xfrm>
              <a:custGeom>
                <a:avLst/>
                <a:gdLst/>
                <a:ahLst/>
                <a:cxnLst>
                  <a:cxn ang="0">
                    <a:pos x="7" y="38"/>
                  </a:cxn>
                  <a:cxn ang="0">
                    <a:pos x="0" y="9"/>
                  </a:cxn>
                  <a:cxn ang="0">
                    <a:pos x="36" y="0"/>
                  </a:cxn>
                  <a:cxn ang="0">
                    <a:pos x="44" y="29"/>
                  </a:cxn>
                  <a:cxn ang="0">
                    <a:pos x="7" y="38"/>
                  </a:cxn>
                </a:cxnLst>
                <a:rect l="0" t="0" r="r" b="b"/>
                <a:pathLst>
                  <a:path w="44" h="38">
                    <a:moveTo>
                      <a:pt x="7" y="38"/>
                    </a:moveTo>
                    <a:lnTo>
                      <a:pt x="0" y="9"/>
                    </a:lnTo>
                    <a:lnTo>
                      <a:pt x="36" y="0"/>
                    </a:lnTo>
                    <a:lnTo>
                      <a:pt x="44" y="29"/>
                    </a:lnTo>
                    <a:lnTo>
                      <a:pt x="7" y="3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87" name="Freeform 328"/>
              <p:cNvSpPr/>
              <p:nvPr/>
            </p:nvSpPr>
            <p:spPr bwMode="auto">
              <a:xfrm>
                <a:off x="2537012" y="1992534"/>
                <a:ext cx="168536" cy="159152"/>
              </a:xfrm>
              <a:custGeom>
                <a:avLst/>
                <a:gdLst/>
                <a:ahLst/>
                <a:cxnLst>
                  <a:cxn ang="0">
                    <a:pos x="12" y="44"/>
                  </a:cxn>
                  <a:cxn ang="0">
                    <a:pos x="0" y="16"/>
                  </a:cxn>
                  <a:cxn ang="0">
                    <a:pos x="35" y="0"/>
                  </a:cxn>
                  <a:cxn ang="0">
                    <a:pos x="47" y="28"/>
                  </a:cxn>
                  <a:cxn ang="0">
                    <a:pos x="12" y="44"/>
                  </a:cxn>
                </a:cxnLst>
                <a:rect l="0" t="0" r="r" b="b"/>
                <a:pathLst>
                  <a:path w="47" h="44">
                    <a:moveTo>
                      <a:pt x="12" y="44"/>
                    </a:moveTo>
                    <a:lnTo>
                      <a:pt x="0" y="16"/>
                    </a:lnTo>
                    <a:lnTo>
                      <a:pt x="35" y="0"/>
                    </a:lnTo>
                    <a:lnTo>
                      <a:pt x="47" y="28"/>
                    </a:lnTo>
                    <a:lnTo>
                      <a:pt x="12" y="4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88" name="Freeform 329"/>
              <p:cNvSpPr/>
              <p:nvPr/>
            </p:nvSpPr>
            <p:spPr bwMode="auto">
              <a:xfrm>
                <a:off x="2465294" y="1865935"/>
                <a:ext cx="172122" cy="170003"/>
              </a:xfrm>
              <a:custGeom>
                <a:avLst/>
                <a:gdLst/>
                <a:ahLst/>
                <a:cxnLst>
                  <a:cxn ang="0">
                    <a:pos x="17" y="47"/>
                  </a:cxn>
                  <a:cxn ang="0">
                    <a:pos x="0" y="22"/>
                  </a:cxn>
                  <a:cxn ang="0">
                    <a:pos x="31" y="0"/>
                  </a:cxn>
                  <a:cxn ang="0">
                    <a:pos x="48" y="26"/>
                  </a:cxn>
                  <a:cxn ang="0">
                    <a:pos x="17" y="47"/>
                  </a:cxn>
                </a:cxnLst>
                <a:rect l="0" t="0" r="r" b="b"/>
                <a:pathLst>
                  <a:path w="48" h="47">
                    <a:moveTo>
                      <a:pt x="17" y="47"/>
                    </a:moveTo>
                    <a:lnTo>
                      <a:pt x="0" y="22"/>
                    </a:lnTo>
                    <a:lnTo>
                      <a:pt x="31" y="0"/>
                    </a:lnTo>
                    <a:lnTo>
                      <a:pt x="48" y="26"/>
                    </a:lnTo>
                    <a:lnTo>
                      <a:pt x="17" y="4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89" name="Freeform 330"/>
              <p:cNvSpPr/>
              <p:nvPr/>
            </p:nvSpPr>
            <p:spPr bwMode="auto">
              <a:xfrm>
                <a:off x="2375647" y="1757423"/>
                <a:ext cx="172122" cy="173620"/>
              </a:xfrm>
              <a:custGeom>
                <a:avLst/>
                <a:gdLst/>
                <a:ahLst/>
                <a:cxnLst>
                  <a:cxn ang="0">
                    <a:pos x="20" y="48"/>
                  </a:cxn>
                  <a:cxn ang="0">
                    <a:pos x="0" y="26"/>
                  </a:cxn>
                  <a:cxn ang="0">
                    <a:pos x="27" y="0"/>
                  </a:cxn>
                  <a:cxn ang="0">
                    <a:pos x="48" y="21"/>
                  </a:cxn>
                  <a:cxn ang="0">
                    <a:pos x="20" y="48"/>
                  </a:cxn>
                </a:cxnLst>
                <a:rect l="0" t="0" r="r" b="b"/>
                <a:pathLst>
                  <a:path w="48" h="48">
                    <a:moveTo>
                      <a:pt x="20" y="48"/>
                    </a:moveTo>
                    <a:lnTo>
                      <a:pt x="0" y="26"/>
                    </a:lnTo>
                    <a:lnTo>
                      <a:pt x="27" y="0"/>
                    </a:lnTo>
                    <a:lnTo>
                      <a:pt x="48" y="21"/>
                    </a:lnTo>
                    <a:lnTo>
                      <a:pt x="20" y="4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90" name="Freeform 331"/>
              <p:cNvSpPr/>
              <p:nvPr/>
            </p:nvSpPr>
            <p:spPr bwMode="auto">
              <a:xfrm>
                <a:off x="2268071" y="1663378"/>
                <a:ext cx="168536" cy="180854"/>
              </a:xfrm>
              <a:custGeom>
                <a:avLst/>
                <a:gdLst/>
                <a:ahLst/>
                <a:cxnLst>
                  <a:cxn ang="0">
                    <a:pos x="24" y="50"/>
                  </a:cxn>
                  <a:cxn ang="0">
                    <a:pos x="0" y="32"/>
                  </a:cxn>
                  <a:cxn ang="0">
                    <a:pos x="22" y="0"/>
                  </a:cxn>
                  <a:cxn ang="0">
                    <a:pos x="47" y="18"/>
                  </a:cxn>
                  <a:cxn ang="0">
                    <a:pos x="24" y="50"/>
                  </a:cxn>
                </a:cxnLst>
                <a:rect l="0" t="0" r="r" b="b"/>
                <a:pathLst>
                  <a:path w="47" h="50">
                    <a:moveTo>
                      <a:pt x="24" y="50"/>
                    </a:moveTo>
                    <a:lnTo>
                      <a:pt x="0" y="32"/>
                    </a:lnTo>
                    <a:lnTo>
                      <a:pt x="22" y="0"/>
                    </a:lnTo>
                    <a:lnTo>
                      <a:pt x="47" y="18"/>
                    </a:lnTo>
                    <a:lnTo>
                      <a:pt x="24" y="5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91" name="Freeform 332"/>
              <p:cNvSpPr/>
              <p:nvPr/>
            </p:nvSpPr>
            <p:spPr bwMode="auto">
              <a:xfrm>
                <a:off x="2153322" y="1598271"/>
                <a:ext cx="157779" cy="170003"/>
              </a:xfrm>
              <a:custGeom>
                <a:avLst/>
                <a:gdLst/>
                <a:ahLst/>
                <a:cxnLst>
                  <a:cxn ang="0">
                    <a:pos x="27" y="47"/>
                  </a:cxn>
                  <a:cxn ang="0">
                    <a:pos x="0" y="34"/>
                  </a:cxn>
                  <a:cxn ang="0">
                    <a:pos x="16" y="0"/>
                  </a:cxn>
                  <a:cxn ang="0">
                    <a:pos x="44" y="13"/>
                  </a:cxn>
                  <a:cxn ang="0">
                    <a:pos x="27" y="47"/>
                  </a:cxn>
                </a:cxnLst>
                <a:rect l="0" t="0" r="r" b="b"/>
                <a:pathLst>
                  <a:path w="44" h="47">
                    <a:moveTo>
                      <a:pt x="27" y="47"/>
                    </a:moveTo>
                    <a:lnTo>
                      <a:pt x="0" y="34"/>
                    </a:lnTo>
                    <a:lnTo>
                      <a:pt x="16" y="0"/>
                    </a:lnTo>
                    <a:lnTo>
                      <a:pt x="44" y="13"/>
                    </a:lnTo>
                    <a:lnTo>
                      <a:pt x="27" y="4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92" name="Freeform 333"/>
              <p:cNvSpPr/>
              <p:nvPr/>
            </p:nvSpPr>
            <p:spPr bwMode="auto">
              <a:xfrm>
                <a:off x="2027816" y="1554866"/>
                <a:ext cx="139849" cy="162769"/>
              </a:xfrm>
              <a:custGeom>
                <a:avLst/>
                <a:gdLst/>
                <a:ahLst/>
                <a:cxnLst>
                  <a:cxn ang="0">
                    <a:pos x="29" y="45"/>
                  </a:cxn>
                  <a:cxn ang="0">
                    <a:pos x="0" y="37"/>
                  </a:cxn>
                  <a:cxn ang="0">
                    <a:pos x="10" y="0"/>
                  </a:cxn>
                  <a:cxn ang="0">
                    <a:pos x="39" y="9"/>
                  </a:cxn>
                  <a:cxn ang="0">
                    <a:pos x="29" y="45"/>
                  </a:cxn>
                </a:cxnLst>
                <a:rect l="0" t="0" r="r" b="b"/>
                <a:pathLst>
                  <a:path w="39" h="45">
                    <a:moveTo>
                      <a:pt x="29" y="45"/>
                    </a:moveTo>
                    <a:lnTo>
                      <a:pt x="0" y="37"/>
                    </a:lnTo>
                    <a:lnTo>
                      <a:pt x="10" y="0"/>
                    </a:lnTo>
                    <a:lnTo>
                      <a:pt x="39" y="9"/>
                    </a:lnTo>
                    <a:lnTo>
                      <a:pt x="29" y="4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93" name="Freeform 334"/>
              <p:cNvSpPr/>
              <p:nvPr/>
            </p:nvSpPr>
            <p:spPr bwMode="auto">
              <a:xfrm>
                <a:off x="1898725" y="1536780"/>
                <a:ext cx="125506" cy="151918"/>
              </a:xfrm>
              <a:custGeom>
                <a:avLst/>
                <a:gdLst/>
                <a:ahLst/>
                <a:cxnLst>
                  <a:cxn ang="0">
                    <a:pos x="30" y="42"/>
                  </a:cxn>
                  <a:cxn ang="0">
                    <a:pos x="0" y="38"/>
                  </a:cxn>
                  <a:cxn ang="0">
                    <a:pos x="4" y="0"/>
                  </a:cxn>
                  <a:cxn ang="0">
                    <a:pos x="35" y="3"/>
                  </a:cxn>
                  <a:cxn ang="0">
                    <a:pos x="30" y="42"/>
                  </a:cxn>
                </a:cxnLst>
                <a:rect l="0" t="0" r="r" b="b"/>
                <a:pathLst>
                  <a:path w="35" h="42">
                    <a:moveTo>
                      <a:pt x="30" y="42"/>
                    </a:moveTo>
                    <a:lnTo>
                      <a:pt x="0" y="38"/>
                    </a:lnTo>
                    <a:lnTo>
                      <a:pt x="4" y="0"/>
                    </a:lnTo>
                    <a:lnTo>
                      <a:pt x="35" y="3"/>
                    </a:lnTo>
                    <a:lnTo>
                      <a:pt x="30" y="4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94" name="Freeform 335"/>
              <p:cNvSpPr/>
              <p:nvPr/>
            </p:nvSpPr>
            <p:spPr bwMode="auto">
              <a:xfrm>
                <a:off x="1762461" y="1540397"/>
                <a:ext cx="114748" cy="144684"/>
              </a:xfrm>
              <a:custGeom>
                <a:avLst/>
                <a:gdLst/>
                <a:ahLst/>
                <a:cxnLst>
                  <a:cxn ang="0">
                    <a:pos x="32" y="37"/>
                  </a:cxn>
                  <a:cxn ang="0">
                    <a:pos x="2" y="40"/>
                  </a:cxn>
                  <a:cxn ang="0">
                    <a:pos x="0" y="2"/>
                  </a:cxn>
                  <a:cxn ang="0">
                    <a:pos x="30" y="0"/>
                  </a:cxn>
                  <a:cxn ang="0">
                    <a:pos x="32" y="37"/>
                  </a:cxn>
                </a:cxnLst>
                <a:rect l="0" t="0" r="r" b="b"/>
                <a:pathLst>
                  <a:path w="32" h="40">
                    <a:moveTo>
                      <a:pt x="32" y="37"/>
                    </a:moveTo>
                    <a:lnTo>
                      <a:pt x="2" y="40"/>
                    </a:lnTo>
                    <a:lnTo>
                      <a:pt x="0" y="2"/>
                    </a:lnTo>
                    <a:lnTo>
                      <a:pt x="30" y="0"/>
                    </a:lnTo>
                    <a:lnTo>
                      <a:pt x="32" y="3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95" name="Freeform 336"/>
              <p:cNvSpPr/>
              <p:nvPr/>
            </p:nvSpPr>
            <p:spPr bwMode="auto">
              <a:xfrm>
                <a:off x="1798320" y="1768274"/>
                <a:ext cx="82475" cy="108513"/>
              </a:xfrm>
              <a:custGeom>
                <a:avLst/>
                <a:gdLst/>
                <a:ahLst/>
                <a:cxnLst>
                  <a:cxn ang="0">
                    <a:pos x="23" y="27"/>
                  </a:cxn>
                  <a:cxn ang="0">
                    <a:pos x="1" y="30"/>
                  </a:cxn>
                  <a:cxn ang="0">
                    <a:pos x="0" y="1"/>
                  </a:cxn>
                  <a:cxn ang="0">
                    <a:pos x="22" y="0"/>
                  </a:cxn>
                  <a:cxn ang="0">
                    <a:pos x="23" y="27"/>
                  </a:cxn>
                </a:cxnLst>
                <a:rect l="0" t="0" r="r" b="b"/>
                <a:pathLst>
                  <a:path w="23" h="30">
                    <a:moveTo>
                      <a:pt x="23" y="27"/>
                    </a:moveTo>
                    <a:lnTo>
                      <a:pt x="1" y="30"/>
                    </a:lnTo>
                    <a:lnTo>
                      <a:pt x="0" y="1"/>
                    </a:lnTo>
                    <a:lnTo>
                      <a:pt x="22" y="0"/>
                    </a:lnTo>
                    <a:lnTo>
                      <a:pt x="23" y="2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96" name="Freeform 337"/>
              <p:cNvSpPr/>
              <p:nvPr/>
            </p:nvSpPr>
            <p:spPr bwMode="auto">
              <a:xfrm>
                <a:off x="1683572" y="1782742"/>
                <a:ext cx="107576" cy="115747"/>
              </a:xfrm>
              <a:custGeom>
                <a:avLst/>
                <a:gdLst/>
                <a:ahLst/>
                <a:cxnLst>
                  <a:cxn ang="0">
                    <a:pos x="30" y="27"/>
                  </a:cxn>
                  <a:cxn ang="0">
                    <a:pos x="7" y="32"/>
                  </a:cxn>
                  <a:cxn ang="0">
                    <a:pos x="0" y="5"/>
                  </a:cxn>
                  <a:cxn ang="0">
                    <a:pos x="23" y="0"/>
                  </a:cxn>
                  <a:cxn ang="0">
                    <a:pos x="30" y="27"/>
                  </a:cxn>
                </a:cxnLst>
                <a:rect l="0" t="0" r="r" b="b"/>
                <a:pathLst>
                  <a:path w="30" h="32">
                    <a:moveTo>
                      <a:pt x="30" y="27"/>
                    </a:moveTo>
                    <a:lnTo>
                      <a:pt x="7" y="32"/>
                    </a:lnTo>
                    <a:lnTo>
                      <a:pt x="0" y="5"/>
                    </a:lnTo>
                    <a:lnTo>
                      <a:pt x="23" y="0"/>
                    </a:lnTo>
                    <a:lnTo>
                      <a:pt x="30" y="2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97" name="Freeform 338"/>
              <p:cNvSpPr/>
              <p:nvPr/>
            </p:nvSpPr>
            <p:spPr bwMode="auto">
              <a:xfrm>
                <a:off x="1583167" y="1815296"/>
                <a:ext cx="114748" cy="126598"/>
              </a:xfrm>
              <a:custGeom>
                <a:avLst/>
                <a:gdLst/>
                <a:ahLst/>
                <a:cxnLst>
                  <a:cxn ang="0">
                    <a:pos x="32" y="26"/>
                  </a:cxn>
                  <a:cxn ang="0">
                    <a:pos x="11" y="35"/>
                  </a:cxn>
                  <a:cxn ang="0">
                    <a:pos x="0" y="9"/>
                  </a:cxn>
                  <a:cxn ang="0">
                    <a:pos x="20" y="0"/>
                  </a:cxn>
                  <a:cxn ang="0">
                    <a:pos x="32" y="26"/>
                  </a:cxn>
                </a:cxnLst>
                <a:rect l="0" t="0" r="r" b="b"/>
                <a:pathLst>
                  <a:path w="32" h="35">
                    <a:moveTo>
                      <a:pt x="32" y="26"/>
                    </a:moveTo>
                    <a:lnTo>
                      <a:pt x="11" y="35"/>
                    </a:lnTo>
                    <a:lnTo>
                      <a:pt x="0" y="9"/>
                    </a:lnTo>
                    <a:lnTo>
                      <a:pt x="20" y="0"/>
                    </a:lnTo>
                    <a:lnTo>
                      <a:pt x="32" y="2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98" name="Freeform 339"/>
              <p:cNvSpPr/>
              <p:nvPr/>
            </p:nvSpPr>
            <p:spPr bwMode="auto">
              <a:xfrm>
                <a:off x="1486348" y="1862318"/>
                <a:ext cx="125506" cy="130215"/>
              </a:xfrm>
              <a:custGeom>
                <a:avLst/>
                <a:gdLst/>
                <a:ahLst/>
                <a:cxnLst>
                  <a:cxn ang="0">
                    <a:pos x="35" y="24"/>
                  </a:cxn>
                  <a:cxn ang="0">
                    <a:pos x="16" y="36"/>
                  </a:cxn>
                  <a:cxn ang="0">
                    <a:pos x="0" y="14"/>
                  </a:cxn>
                  <a:cxn ang="0">
                    <a:pos x="19" y="0"/>
                  </a:cxn>
                  <a:cxn ang="0">
                    <a:pos x="35" y="24"/>
                  </a:cxn>
                </a:cxnLst>
                <a:rect l="0" t="0" r="r" b="b"/>
                <a:pathLst>
                  <a:path w="35" h="36">
                    <a:moveTo>
                      <a:pt x="35" y="24"/>
                    </a:moveTo>
                    <a:lnTo>
                      <a:pt x="16" y="36"/>
                    </a:lnTo>
                    <a:lnTo>
                      <a:pt x="0" y="14"/>
                    </a:lnTo>
                    <a:lnTo>
                      <a:pt x="19" y="0"/>
                    </a:lnTo>
                    <a:lnTo>
                      <a:pt x="35" y="2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199" name="Freeform 340"/>
              <p:cNvSpPr/>
              <p:nvPr/>
            </p:nvSpPr>
            <p:spPr bwMode="auto">
              <a:xfrm>
                <a:off x="1403873" y="1931043"/>
                <a:ext cx="132678" cy="130215"/>
              </a:xfrm>
              <a:custGeom>
                <a:avLst/>
                <a:gdLst/>
                <a:ahLst/>
                <a:cxnLst>
                  <a:cxn ang="0">
                    <a:pos x="37" y="21"/>
                  </a:cxn>
                  <a:cxn ang="0">
                    <a:pos x="20" y="36"/>
                  </a:cxn>
                  <a:cxn ang="0">
                    <a:pos x="0" y="16"/>
                  </a:cxn>
                  <a:cxn ang="0">
                    <a:pos x="17" y="0"/>
                  </a:cxn>
                  <a:cxn ang="0">
                    <a:pos x="37" y="21"/>
                  </a:cxn>
                </a:cxnLst>
                <a:rect l="0" t="0" r="r" b="b"/>
                <a:pathLst>
                  <a:path w="37" h="36">
                    <a:moveTo>
                      <a:pt x="37" y="21"/>
                    </a:moveTo>
                    <a:lnTo>
                      <a:pt x="20" y="36"/>
                    </a:lnTo>
                    <a:lnTo>
                      <a:pt x="0" y="16"/>
                    </a:lnTo>
                    <a:lnTo>
                      <a:pt x="17" y="0"/>
                    </a:lnTo>
                    <a:lnTo>
                      <a:pt x="37" y="2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00" name="Freeform 341"/>
              <p:cNvSpPr/>
              <p:nvPr/>
            </p:nvSpPr>
            <p:spPr bwMode="auto">
              <a:xfrm>
                <a:off x="1339327" y="2014236"/>
                <a:ext cx="129092" cy="126598"/>
              </a:xfrm>
              <a:custGeom>
                <a:avLst/>
                <a:gdLst/>
                <a:ahLst/>
                <a:cxnLst>
                  <a:cxn ang="0">
                    <a:pos x="36" y="17"/>
                  </a:cxn>
                  <a:cxn ang="0">
                    <a:pos x="23" y="35"/>
                  </a:cxn>
                  <a:cxn ang="0">
                    <a:pos x="0" y="19"/>
                  </a:cxn>
                  <a:cxn ang="0">
                    <a:pos x="14" y="0"/>
                  </a:cxn>
                  <a:cxn ang="0">
                    <a:pos x="36" y="17"/>
                  </a:cxn>
                </a:cxnLst>
                <a:rect l="0" t="0" r="r" b="b"/>
                <a:pathLst>
                  <a:path w="36" h="35">
                    <a:moveTo>
                      <a:pt x="36" y="17"/>
                    </a:moveTo>
                    <a:lnTo>
                      <a:pt x="23" y="35"/>
                    </a:lnTo>
                    <a:lnTo>
                      <a:pt x="0" y="19"/>
                    </a:lnTo>
                    <a:lnTo>
                      <a:pt x="14" y="0"/>
                    </a:lnTo>
                    <a:lnTo>
                      <a:pt x="36" y="1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01" name="Freeform 342"/>
              <p:cNvSpPr/>
              <p:nvPr/>
            </p:nvSpPr>
            <p:spPr bwMode="auto">
              <a:xfrm>
                <a:off x="1289125" y="2111897"/>
                <a:ext cx="129092" cy="119364"/>
              </a:xfrm>
              <a:custGeom>
                <a:avLst/>
                <a:gdLst/>
                <a:ahLst/>
                <a:cxnLst>
                  <a:cxn ang="0">
                    <a:pos x="36" y="12"/>
                  </a:cxn>
                  <a:cxn ang="0">
                    <a:pos x="26" y="33"/>
                  </a:cxn>
                  <a:cxn ang="0">
                    <a:pos x="0" y="20"/>
                  </a:cxn>
                  <a:cxn ang="0">
                    <a:pos x="10" y="0"/>
                  </a:cxn>
                  <a:cxn ang="0">
                    <a:pos x="36" y="12"/>
                  </a:cxn>
                </a:cxnLst>
                <a:rect l="0" t="0" r="r" b="b"/>
                <a:pathLst>
                  <a:path w="36" h="33">
                    <a:moveTo>
                      <a:pt x="36" y="12"/>
                    </a:moveTo>
                    <a:lnTo>
                      <a:pt x="26" y="33"/>
                    </a:lnTo>
                    <a:lnTo>
                      <a:pt x="0" y="20"/>
                    </a:lnTo>
                    <a:lnTo>
                      <a:pt x="10" y="0"/>
                    </a:lnTo>
                    <a:lnTo>
                      <a:pt x="36" y="1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02" name="Freeform 343"/>
              <p:cNvSpPr/>
              <p:nvPr/>
            </p:nvSpPr>
            <p:spPr bwMode="auto">
              <a:xfrm>
                <a:off x="1260438" y="2213176"/>
                <a:ext cx="118334" cy="112130"/>
              </a:xfrm>
              <a:custGeom>
                <a:avLst/>
                <a:gdLst/>
                <a:ahLst/>
                <a:cxnLst>
                  <a:cxn ang="0">
                    <a:pos x="33" y="8"/>
                  </a:cxn>
                  <a:cxn ang="0">
                    <a:pos x="26" y="31"/>
                  </a:cxn>
                  <a:cxn ang="0">
                    <a:pos x="0" y="23"/>
                  </a:cxn>
                  <a:cxn ang="0">
                    <a:pos x="6" y="0"/>
                  </a:cxn>
                  <a:cxn ang="0">
                    <a:pos x="33" y="8"/>
                  </a:cxn>
                </a:cxnLst>
                <a:rect l="0" t="0" r="r" b="b"/>
                <a:pathLst>
                  <a:path w="33" h="31">
                    <a:moveTo>
                      <a:pt x="33" y="8"/>
                    </a:moveTo>
                    <a:lnTo>
                      <a:pt x="26" y="31"/>
                    </a:lnTo>
                    <a:lnTo>
                      <a:pt x="0" y="23"/>
                    </a:lnTo>
                    <a:lnTo>
                      <a:pt x="6" y="0"/>
                    </a:lnTo>
                    <a:lnTo>
                      <a:pt x="33" y="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03" name="Freeform 344"/>
              <p:cNvSpPr/>
              <p:nvPr/>
            </p:nvSpPr>
            <p:spPr bwMode="auto">
              <a:xfrm>
                <a:off x="1246094" y="2325306"/>
                <a:ext cx="107576" cy="94044"/>
              </a:xfrm>
              <a:custGeom>
                <a:avLst/>
                <a:gdLst/>
                <a:ahLst/>
                <a:cxnLst>
                  <a:cxn ang="0">
                    <a:pos x="30" y="3"/>
                  </a:cxn>
                  <a:cxn ang="0">
                    <a:pos x="28" y="26"/>
                  </a:cxn>
                  <a:cxn ang="0">
                    <a:pos x="0" y="22"/>
                  </a:cxn>
                  <a:cxn ang="0">
                    <a:pos x="3" y="0"/>
                  </a:cxn>
                  <a:cxn ang="0">
                    <a:pos x="30" y="3"/>
                  </a:cxn>
                </a:cxnLst>
                <a:rect l="0" t="0" r="r" b="b"/>
                <a:pathLst>
                  <a:path w="30" h="26">
                    <a:moveTo>
                      <a:pt x="30" y="3"/>
                    </a:moveTo>
                    <a:lnTo>
                      <a:pt x="28" y="26"/>
                    </a:lnTo>
                    <a:lnTo>
                      <a:pt x="0" y="22"/>
                    </a:lnTo>
                    <a:lnTo>
                      <a:pt x="3" y="0"/>
                    </a:lnTo>
                    <a:lnTo>
                      <a:pt x="30" y="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04" name="Freeform 345"/>
              <p:cNvSpPr/>
              <p:nvPr/>
            </p:nvSpPr>
            <p:spPr bwMode="auto">
              <a:xfrm>
                <a:off x="1246094" y="2433818"/>
                <a:ext cx="107576" cy="86810"/>
              </a:xfrm>
              <a:custGeom>
                <a:avLst/>
                <a:gdLst/>
                <a:ahLst/>
                <a:cxnLst>
                  <a:cxn ang="0">
                    <a:pos x="29" y="0"/>
                  </a:cxn>
                  <a:cxn ang="0">
                    <a:pos x="30" y="23"/>
                  </a:cxn>
                  <a:cxn ang="0">
                    <a:pos x="2" y="24"/>
                  </a:cxn>
                  <a:cxn ang="0">
                    <a:pos x="0" y="1"/>
                  </a:cxn>
                  <a:cxn ang="0">
                    <a:pos x="29" y="0"/>
                  </a:cxn>
                </a:cxnLst>
                <a:rect l="0" t="0" r="r" b="b"/>
                <a:pathLst>
                  <a:path w="30" h="24">
                    <a:moveTo>
                      <a:pt x="29" y="0"/>
                    </a:moveTo>
                    <a:lnTo>
                      <a:pt x="30" y="23"/>
                    </a:lnTo>
                    <a:lnTo>
                      <a:pt x="2" y="24"/>
                    </a:lnTo>
                    <a:lnTo>
                      <a:pt x="0" y="1"/>
                    </a:lnTo>
                    <a:lnTo>
                      <a:pt x="29"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05" name="Freeform 346"/>
              <p:cNvSpPr/>
              <p:nvPr/>
            </p:nvSpPr>
            <p:spPr bwMode="auto">
              <a:xfrm>
                <a:off x="1260438" y="2527863"/>
                <a:ext cx="118334" cy="104896"/>
              </a:xfrm>
              <a:custGeom>
                <a:avLst/>
                <a:gdLst/>
                <a:ahLst/>
                <a:cxnLst>
                  <a:cxn ang="0">
                    <a:pos x="27" y="0"/>
                  </a:cxn>
                  <a:cxn ang="0">
                    <a:pos x="33" y="23"/>
                  </a:cxn>
                  <a:cxn ang="0">
                    <a:pos x="6" y="29"/>
                  </a:cxn>
                  <a:cxn ang="0">
                    <a:pos x="0" y="7"/>
                  </a:cxn>
                  <a:cxn ang="0">
                    <a:pos x="27" y="0"/>
                  </a:cxn>
                </a:cxnLst>
                <a:rect l="0" t="0" r="r" b="b"/>
                <a:pathLst>
                  <a:path w="33" h="29">
                    <a:moveTo>
                      <a:pt x="27" y="0"/>
                    </a:moveTo>
                    <a:lnTo>
                      <a:pt x="33" y="23"/>
                    </a:lnTo>
                    <a:lnTo>
                      <a:pt x="6" y="29"/>
                    </a:lnTo>
                    <a:lnTo>
                      <a:pt x="0" y="7"/>
                    </a:lnTo>
                    <a:lnTo>
                      <a:pt x="27"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06" name="Freeform 347"/>
              <p:cNvSpPr/>
              <p:nvPr/>
            </p:nvSpPr>
            <p:spPr bwMode="auto">
              <a:xfrm>
                <a:off x="1292711" y="2621907"/>
                <a:ext cx="125506" cy="112130"/>
              </a:xfrm>
              <a:custGeom>
                <a:avLst/>
                <a:gdLst/>
                <a:ahLst/>
                <a:cxnLst>
                  <a:cxn ang="0">
                    <a:pos x="26" y="0"/>
                  </a:cxn>
                  <a:cxn ang="0">
                    <a:pos x="35" y="20"/>
                  </a:cxn>
                  <a:cxn ang="0">
                    <a:pos x="9" y="31"/>
                  </a:cxn>
                  <a:cxn ang="0">
                    <a:pos x="0" y="11"/>
                  </a:cxn>
                  <a:cxn ang="0">
                    <a:pos x="26" y="0"/>
                  </a:cxn>
                </a:cxnLst>
                <a:rect l="0" t="0" r="r" b="b"/>
                <a:pathLst>
                  <a:path w="35" h="31">
                    <a:moveTo>
                      <a:pt x="26" y="0"/>
                    </a:moveTo>
                    <a:lnTo>
                      <a:pt x="35" y="20"/>
                    </a:lnTo>
                    <a:lnTo>
                      <a:pt x="9" y="31"/>
                    </a:lnTo>
                    <a:lnTo>
                      <a:pt x="0" y="11"/>
                    </a:lnTo>
                    <a:lnTo>
                      <a:pt x="26"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07" name="Freeform 348"/>
              <p:cNvSpPr/>
              <p:nvPr/>
            </p:nvSpPr>
            <p:spPr bwMode="auto">
              <a:xfrm>
                <a:off x="1346499" y="2708717"/>
                <a:ext cx="129092" cy="119364"/>
              </a:xfrm>
              <a:custGeom>
                <a:avLst/>
                <a:gdLst/>
                <a:ahLst/>
                <a:cxnLst>
                  <a:cxn ang="0">
                    <a:pos x="22" y="0"/>
                  </a:cxn>
                  <a:cxn ang="0">
                    <a:pos x="36" y="19"/>
                  </a:cxn>
                  <a:cxn ang="0">
                    <a:pos x="12" y="33"/>
                  </a:cxn>
                  <a:cxn ang="0">
                    <a:pos x="0" y="15"/>
                  </a:cxn>
                  <a:cxn ang="0">
                    <a:pos x="22" y="0"/>
                  </a:cxn>
                </a:cxnLst>
                <a:rect l="0" t="0" r="r" b="b"/>
                <a:pathLst>
                  <a:path w="36" h="33">
                    <a:moveTo>
                      <a:pt x="22" y="0"/>
                    </a:moveTo>
                    <a:lnTo>
                      <a:pt x="36" y="19"/>
                    </a:lnTo>
                    <a:lnTo>
                      <a:pt x="12" y="33"/>
                    </a:lnTo>
                    <a:lnTo>
                      <a:pt x="0" y="15"/>
                    </a:lnTo>
                    <a:lnTo>
                      <a:pt x="22"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08" name="Freeform 349"/>
              <p:cNvSpPr/>
              <p:nvPr/>
            </p:nvSpPr>
            <p:spPr bwMode="auto">
              <a:xfrm>
                <a:off x="1411045" y="2784676"/>
                <a:ext cx="129092" cy="130215"/>
              </a:xfrm>
              <a:custGeom>
                <a:avLst/>
                <a:gdLst/>
                <a:ahLst/>
                <a:cxnLst>
                  <a:cxn ang="0">
                    <a:pos x="20" y="0"/>
                  </a:cxn>
                  <a:cxn ang="0">
                    <a:pos x="36" y="16"/>
                  </a:cxn>
                  <a:cxn ang="0">
                    <a:pos x="15" y="36"/>
                  </a:cxn>
                  <a:cxn ang="0">
                    <a:pos x="0" y="19"/>
                  </a:cxn>
                  <a:cxn ang="0">
                    <a:pos x="20" y="0"/>
                  </a:cxn>
                </a:cxnLst>
                <a:rect l="0" t="0" r="r" b="b"/>
                <a:pathLst>
                  <a:path w="36" h="36">
                    <a:moveTo>
                      <a:pt x="20" y="0"/>
                    </a:moveTo>
                    <a:lnTo>
                      <a:pt x="36" y="16"/>
                    </a:lnTo>
                    <a:lnTo>
                      <a:pt x="15" y="36"/>
                    </a:lnTo>
                    <a:lnTo>
                      <a:pt x="0" y="19"/>
                    </a:lnTo>
                    <a:lnTo>
                      <a:pt x="20"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09" name="Freeform 350"/>
              <p:cNvSpPr/>
              <p:nvPr/>
            </p:nvSpPr>
            <p:spPr bwMode="auto">
              <a:xfrm>
                <a:off x="1493520" y="2849784"/>
                <a:ext cx="125506" cy="130215"/>
              </a:xfrm>
              <a:custGeom>
                <a:avLst/>
                <a:gdLst/>
                <a:ahLst/>
                <a:cxnLst>
                  <a:cxn ang="0">
                    <a:pos x="16" y="0"/>
                  </a:cxn>
                  <a:cxn ang="0">
                    <a:pos x="35" y="14"/>
                  </a:cxn>
                  <a:cxn ang="0">
                    <a:pos x="18" y="36"/>
                  </a:cxn>
                  <a:cxn ang="0">
                    <a:pos x="0" y="23"/>
                  </a:cxn>
                  <a:cxn ang="0">
                    <a:pos x="16" y="0"/>
                  </a:cxn>
                </a:cxnLst>
                <a:rect l="0" t="0" r="r" b="b"/>
                <a:pathLst>
                  <a:path w="35" h="36">
                    <a:moveTo>
                      <a:pt x="16" y="0"/>
                    </a:moveTo>
                    <a:lnTo>
                      <a:pt x="35" y="14"/>
                    </a:lnTo>
                    <a:lnTo>
                      <a:pt x="18" y="36"/>
                    </a:lnTo>
                    <a:lnTo>
                      <a:pt x="0" y="23"/>
                    </a:lnTo>
                    <a:lnTo>
                      <a:pt x="16"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10" name="Freeform 351"/>
              <p:cNvSpPr/>
              <p:nvPr/>
            </p:nvSpPr>
            <p:spPr bwMode="auto">
              <a:xfrm>
                <a:off x="1586753" y="2904040"/>
                <a:ext cx="118334" cy="130215"/>
              </a:xfrm>
              <a:custGeom>
                <a:avLst/>
                <a:gdLst/>
                <a:ahLst/>
                <a:cxnLst>
                  <a:cxn ang="0">
                    <a:pos x="13" y="0"/>
                  </a:cxn>
                  <a:cxn ang="0">
                    <a:pos x="33" y="10"/>
                  </a:cxn>
                  <a:cxn ang="0">
                    <a:pos x="20" y="36"/>
                  </a:cxn>
                  <a:cxn ang="0">
                    <a:pos x="0" y="26"/>
                  </a:cxn>
                  <a:cxn ang="0">
                    <a:pos x="13" y="0"/>
                  </a:cxn>
                </a:cxnLst>
                <a:rect l="0" t="0" r="r" b="b"/>
                <a:pathLst>
                  <a:path w="33" h="36">
                    <a:moveTo>
                      <a:pt x="13" y="0"/>
                    </a:moveTo>
                    <a:lnTo>
                      <a:pt x="33" y="10"/>
                    </a:lnTo>
                    <a:lnTo>
                      <a:pt x="20" y="36"/>
                    </a:lnTo>
                    <a:lnTo>
                      <a:pt x="0" y="26"/>
                    </a:lnTo>
                    <a:lnTo>
                      <a:pt x="13"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11" name="Freeform 352"/>
              <p:cNvSpPr/>
              <p:nvPr/>
            </p:nvSpPr>
            <p:spPr bwMode="auto">
              <a:xfrm>
                <a:off x="2436607" y="2321689"/>
                <a:ext cx="103991" cy="86810"/>
              </a:xfrm>
              <a:custGeom>
                <a:avLst/>
                <a:gdLst/>
                <a:ahLst/>
                <a:cxnLst>
                  <a:cxn ang="0">
                    <a:pos x="2" y="24"/>
                  </a:cxn>
                  <a:cxn ang="0">
                    <a:pos x="0" y="2"/>
                  </a:cxn>
                  <a:cxn ang="0">
                    <a:pos x="28" y="0"/>
                  </a:cxn>
                  <a:cxn ang="0">
                    <a:pos x="29" y="22"/>
                  </a:cxn>
                  <a:cxn ang="0">
                    <a:pos x="2" y="24"/>
                  </a:cxn>
                </a:cxnLst>
                <a:rect l="0" t="0" r="r" b="b"/>
                <a:pathLst>
                  <a:path w="29" h="24">
                    <a:moveTo>
                      <a:pt x="2" y="24"/>
                    </a:moveTo>
                    <a:lnTo>
                      <a:pt x="0" y="2"/>
                    </a:lnTo>
                    <a:lnTo>
                      <a:pt x="28" y="0"/>
                    </a:lnTo>
                    <a:lnTo>
                      <a:pt x="29" y="22"/>
                    </a:lnTo>
                    <a:lnTo>
                      <a:pt x="2" y="2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12" name="Freeform 353"/>
              <p:cNvSpPr/>
              <p:nvPr/>
            </p:nvSpPr>
            <p:spPr bwMode="auto">
              <a:xfrm>
                <a:off x="2411506" y="2209559"/>
                <a:ext cx="118334" cy="101278"/>
              </a:xfrm>
              <a:custGeom>
                <a:avLst/>
                <a:gdLst/>
                <a:ahLst/>
                <a:cxnLst>
                  <a:cxn ang="0">
                    <a:pos x="6" y="28"/>
                  </a:cxn>
                  <a:cxn ang="0">
                    <a:pos x="0" y="7"/>
                  </a:cxn>
                  <a:cxn ang="0">
                    <a:pos x="27" y="0"/>
                  </a:cxn>
                  <a:cxn ang="0">
                    <a:pos x="33" y="21"/>
                  </a:cxn>
                  <a:cxn ang="0">
                    <a:pos x="6" y="28"/>
                  </a:cxn>
                </a:cxnLst>
                <a:rect l="0" t="0" r="r" b="b"/>
                <a:pathLst>
                  <a:path w="33" h="28">
                    <a:moveTo>
                      <a:pt x="6" y="28"/>
                    </a:moveTo>
                    <a:lnTo>
                      <a:pt x="0" y="7"/>
                    </a:lnTo>
                    <a:lnTo>
                      <a:pt x="27" y="0"/>
                    </a:lnTo>
                    <a:lnTo>
                      <a:pt x="33" y="21"/>
                    </a:lnTo>
                    <a:lnTo>
                      <a:pt x="6" y="2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13" name="Freeform 354"/>
              <p:cNvSpPr/>
              <p:nvPr/>
            </p:nvSpPr>
            <p:spPr bwMode="auto">
              <a:xfrm>
                <a:off x="2372061" y="2104663"/>
                <a:ext cx="125506" cy="115747"/>
              </a:xfrm>
              <a:custGeom>
                <a:avLst/>
                <a:gdLst/>
                <a:ahLst/>
                <a:cxnLst>
                  <a:cxn ang="0">
                    <a:pos x="9" y="32"/>
                  </a:cxn>
                  <a:cxn ang="0">
                    <a:pos x="0" y="11"/>
                  </a:cxn>
                  <a:cxn ang="0">
                    <a:pos x="26" y="0"/>
                  </a:cxn>
                  <a:cxn ang="0">
                    <a:pos x="35" y="21"/>
                  </a:cxn>
                  <a:cxn ang="0">
                    <a:pos x="9" y="32"/>
                  </a:cxn>
                </a:cxnLst>
                <a:rect l="0" t="0" r="r" b="b"/>
                <a:pathLst>
                  <a:path w="35" h="32">
                    <a:moveTo>
                      <a:pt x="9" y="32"/>
                    </a:moveTo>
                    <a:lnTo>
                      <a:pt x="0" y="11"/>
                    </a:lnTo>
                    <a:lnTo>
                      <a:pt x="26" y="0"/>
                    </a:lnTo>
                    <a:lnTo>
                      <a:pt x="35" y="21"/>
                    </a:lnTo>
                    <a:lnTo>
                      <a:pt x="9" y="3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14" name="Freeform 355"/>
              <p:cNvSpPr/>
              <p:nvPr/>
            </p:nvSpPr>
            <p:spPr bwMode="auto">
              <a:xfrm>
                <a:off x="2318273" y="2010619"/>
                <a:ext cx="129092" cy="126598"/>
              </a:xfrm>
              <a:custGeom>
                <a:avLst/>
                <a:gdLst/>
                <a:ahLst/>
                <a:cxnLst>
                  <a:cxn ang="0">
                    <a:pos x="13" y="35"/>
                  </a:cxn>
                  <a:cxn ang="0">
                    <a:pos x="0" y="16"/>
                  </a:cxn>
                  <a:cxn ang="0">
                    <a:pos x="23" y="0"/>
                  </a:cxn>
                  <a:cxn ang="0">
                    <a:pos x="36" y="19"/>
                  </a:cxn>
                  <a:cxn ang="0">
                    <a:pos x="13" y="35"/>
                  </a:cxn>
                </a:cxnLst>
                <a:rect l="0" t="0" r="r" b="b"/>
                <a:pathLst>
                  <a:path w="36" h="35">
                    <a:moveTo>
                      <a:pt x="13" y="35"/>
                    </a:moveTo>
                    <a:lnTo>
                      <a:pt x="0" y="16"/>
                    </a:lnTo>
                    <a:lnTo>
                      <a:pt x="23" y="0"/>
                    </a:lnTo>
                    <a:lnTo>
                      <a:pt x="36" y="19"/>
                    </a:lnTo>
                    <a:lnTo>
                      <a:pt x="13" y="3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15" name="Freeform 356"/>
              <p:cNvSpPr/>
              <p:nvPr/>
            </p:nvSpPr>
            <p:spPr bwMode="auto">
              <a:xfrm>
                <a:off x="2250141" y="1927426"/>
                <a:ext cx="129092" cy="130215"/>
              </a:xfrm>
              <a:custGeom>
                <a:avLst/>
                <a:gdLst/>
                <a:ahLst/>
                <a:cxnLst>
                  <a:cxn ang="0">
                    <a:pos x="16" y="36"/>
                  </a:cxn>
                  <a:cxn ang="0">
                    <a:pos x="0" y="19"/>
                  </a:cxn>
                  <a:cxn ang="0">
                    <a:pos x="20" y="0"/>
                  </a:cxn>
                  <a:cxn ang="0">
                    <a:pos x="36" y="16"/>
                  </a:cxn>
                  <a:cxn ang="0">
                    <a:pos x="16" y="36"/>
                  </a:cxn>
                </a:cxnLst>
                <a:rect l="0" t="0" r="r" b="b"/>
                <a:pathLst>
                  <a:path w="36" h="36">
                    <a:moveTo>
                      <a:pt x="16" y="36"/>
                    </a:moveTo>
                    <a:lnTo>
                      <a:pt x="0" y="19"/>
                    </a:lnTo>
                    <a:lnTo>
                      <a:pt x="20" y="0"/>
                    </a:lnTo>
                    <a:lnTo>
                      <a:pt x="36" y="16"/>
                    </a:lnTo>
                    <a:lnTo>
                      <a:pt x="16" y="3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16" name="Freeform 357"/>
              <p:cNvSpPr/>
              <p:nvPr/>
            </p:nvSpPr>
            <p:spPr bwMode="auto">
              <a:xfrm>
                <a:off x="2174838" y="1858701"/>
                <a:ext cx="125506" cy="130215"/>
              </a:xfrm>
              <a:custGeom>
                <a:avLst/>
                <a:gdLst/>
                <a:ahLst/>
                <a:cxnLst>
                  <a:cxn ang="0">
                    <a:pos x="18" y="36"/>
                  </a:cxn>
                  <a:cxn ang="0">
                    <a:pos x="0" y="23"/>
                  </a:cxn>
                  <a:cxn ang="0">
                    <a:pos x="15" y="0"/>
                  </a:cxn>
                  <a:cxn ang="0">
                    <a:pos x="35" y="14"/>
                  </a:cxn>
                  <a:cxn ang="0">
                    <a:pos x="18" y="36"/>
                  </a:cxn>
                </a:cxnLst>
                <a:rect l="0" t="0" r="r" b="b"/>
                <a:pathLst>
                  <a:path w="35" h="36">
                    <a:moveTo>
                      <a:pt x="18" y="36"/>
                    </a:moveTo>
                    <a:lnTo>
                      <a:pt x="0" y="23"/>
                    </a:lnTo>
                    <a:lnTo>
                      <a:pt x="15" y="0"/>
                    </a:lnTo>
                    <a:lnTo>
                      <a:pt x="35" y="14"/>
                    </a:lnTo>
                    <a:lnTo>
                      <a:pt x="18" y="3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17" name="Freeform 358"/>
              <p:cNvSpPr/>
              <p:nvPr/>
            </p:nvSpPr>
            <p:spPr bwMode="auto">
              <a:xfrm>
                <a:off x="2085191" y="1811679"/>
                <a:ext cx="118334" cy="126598"/>
              </a:xfrm>
              <a:custGeom>
                <a:avLst/>
                <a:gdLst/>
                <a:ahLst/>
                <a:cxnLst>
                  <a:cxn ang="0">
                    <a:pos x="20" y="35"/>
                  </a:cxn>
                  <a:cxn ang="0">
                    <a:pos x="0" y="24"/>
                  </a:cxn>
                  <a:cxn ang="0">
                    <a:pos x="12" y="0"/>
                  </a:cxn>
                  <a:cxn ang="0">
                    <a:pos x="33" y="10"/>
                  </a:cxn>
                  <a:cxn ang="0">
                    <a:pos x="20" y="35"/>
                  </a:cxn>
                </a:cxnLst>
                <a:rect l="0" t="0" r="r" b="b"/>
                <a:pathLst>
                  <a:path w="33" h="35">
                    <a:moveTo>
                      <a:pt x="20" y="35"/>
                    </a:moveTo>
                    <a:lnTo>
                      <a:pt x="0" y="24"/>
                    </a:lnTo>
                    <a:lnTo>
                      <a:pt x="12" y="0"/>
                    </a:lnTo>
                    <a:lnTo>
                      <a:pt x="33" y="10"/>
                    </a:lnTo>
                    <a:lnTo>
                      <a:pt x="20" y="3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18" name="Freeform 359"/>
              <p:cNvSpPr/>
              <p:nvPr/>
            </p:nvSpPr>
            <p:spPr bwMode="auto">
              <a:xfrm>
                <a:off x="1991958" y="1779125"/>
                <a:ext cx="107576" cy="119364"/>
              </a:xfrm>
              <a:custGeom>
                <a:avLst/>
                <a:gdLst/>
                <a:ahLst/>
                <a:cxnLst>
                  <a:cxn ang="0">
                    <a:pos x="22" y="33"/>
                  </a:cxn>
                  <a:cxn ang="0">
                    <a:pos x="0" y="27"/>
                  </a:cxn>
                  <a:cxn ang="0">
                    <a:pos x="8" y="0"/>
                  </a:cxn>
                  <a:cxn ang="0">
                    <a:pos x="30" y="6"/>
                  </a:cxn>
                  <a:cxn ang="0">
                    <a:pos x="22" y="33"/>
                  </a:cxn>
                </a:cxnLst>
                <a:rect l="0" t="0" r="r" b="b"/>
                <a:pathLst>
                  <a:path w="30" h="33">
                    <a:moveTo>
                      <a:pt x="22" y="33"/>
                    </a:moveTo>
                    <a:lnTo>
                      <a:pt x="0" y="27"/>
                    </a:lnTo>
                    <a:lnTo>
                      <a:pt x="8" y="0"/>
                    </a:lnTo>
                    <a:lnTo>
                      <a:pt x="30" y="6"/>
                    </a:lnTo>
                    <a:lnTo>
                      <a:pt x="22" y="3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19" name="Freeform 360"/>
              <p:cNvSpPr/>
              <p:nvPr/>
            </p:nvSpPr>
            <p:spPr bwMode="auto">
              <a:xfrm>
                <a:off x="1898725" y="1764657"/>
                <a:ext cx="93233" cy="112130"/>
              </a:xfrm>
              <a:custGeom>
                <a:avLst/>
                <a:gdLst/>
                <a:ahLst/>
                <a:cxnLst>
                  <a:cxn ang="0">
                    <a:pos x="23" y="31"/>
                  </a:cxn>
                  <a:cxn ang="0">
                    <a:pos x="0" y="28"/>
                  </a:cxn>
                  <a:cxn ang="0">
                    <a:pos x="2" y="0"/>
                  </a:cxn>
                  <a:cxn ang="0">
                    <a:pos x="26" y="2"/>
                  </a:cxn>
                  <a:cxn ang="0">
                    <a:pos x="23" y="31"/>
                  </a:cxn>
                </a:cxnLst>
                <a:rect l="0" t="0" r="r" b="b"/>
                <a:pathLst>
                  <a:path w="26" h="31">
                    <a:moveTo>
                      <a:pt x="23" y="31"/>
                    </a:moveTo>
                    <a:lnTo>
                      <a:pt x="0" y="28"/>
                    </a:lnTo>
                    <a:lnTo>
                      <a:pt x="2" y="0"/>
                    </a:lnTo>
                    <a:lnTo>
                      <a:pt x="26" y="2"/>
                    </a:lnTo>
                    <a:lnTo>
                      <a:pt x="23" y="3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20" name="Freeform 361"/>
              <p:cNvSpPr/>
              <p:nvPr/>
            </p:nvSpPr>
            <p:spPr bwMode="auto">
              <a:xfrm>
                <a:off x="1794734" y="1768274"/>
                <a:ext cx="86061" cy="108513"/>
              </a:xfrm>
              <a:custGeom>
                <a:avLst/>
                <a:gdLst/>
                <a:ahLst/>
                <a:cxnLst>
                  <a:cxn ang="0">
                    <a:pos x="24" y="27"/>
                  </a:cxn>
                  <a:cxn ang="0">
                    <a:pos x="2" y="30"/>
                  </a:cxn>
                  <a:cxn ang="0">
                    <a:pos x="0" y="1"/>
                  </a:cxn>
                  <a:cxn ang="0">
                    <a:pos x="23" y="0"/>
                  </a:cxn>
                  <a:cxn ang="0">
                    <a:pos x="24" y="27"/>
                  </a:cxn>
                </a:cxnLst>
                <a:rect l="0" t="0" r="r" b="b"/>
                <a:pathLst>
                  <a:path w="24" h="30">
                    <a:moveTo>
                      <a:pt x="24" y="27"/>
                    </a:moveTo>
                    <a:lnTo>
                      <a:pt x="2" y="30"/>
                    </a:lnTo>
                    <a:lnTo>
                      <a:pt x="0" y="1"/>
                    </a:lnTo>
                    <a:lnTo>
                      <a:pt x="23" y="0"/>
                    </a:lnTo>
                    <a:lnTo>
                      <a:pt x="24" y="2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21" name="Freeform 362"/>
              <p:cNvSpPr/>
              <p:nvPr/>
            </p:nvSpPr>
            <p:spPr bwMode="auto">
              <a:xfrm>
                <a:off x="2081605" y="3330856"/>
                <a:ext cx="179294" cy="209791"/>
              </a:xfrm>
              <a:custGeom>
                <a:avLst/>
                <a:gdLst/>
                <a:ahLst/>
                <a:cxnLst>
                  <a:cxn ang="0">
                    <a:pos x="0" y="9"/>
                  </a:cxn>
                  <a:cxn ang="0">
                    <a:pos x="38" y="0"/>
                  </a:cxn>
                  <a:cxn ang="0">
                    <a:pos x="50" y="47"/>
                  </a:cxn>
                  <a:cxn ang="0">
                    <a:pos x="12" y="58"/>
                  </a:cxn>
                  <a:cxn ang="0">
                    <a:pos x="0" y="9"/>
                  </a:cxn>
                </a:cxnLst>
                <a:rect l="0" t="0" r="r" b="b"/>
                <a:pathLst>
                  <a:path w="50" h="58">
                    <a:moveTo>
                      <a:pt x="0" y="9"/>
                    </a:moveTo>
                    <a:lnTo>
                      <a:pt x="38" y="0"/>
                    </a:lnTo>
                    <a:lnTo>
                      <a:pt x="50" y="47"/>
                    </a:lnTo>
                    <a:lnTo>
                      <a:pt x="12" y="58"/>
                    </a:lnTo>
                    <a:lnTo>
                      <a:pt x="0" y="9"/>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22" name="Freeform 363"/>
              <p:cNvSpPr/>
              <p:nvPr/>
            </p:nvSpPr>
            <p:spPr bwMode="auto">
              <a:xfrm>
                <a:off x="2242969" y="3262132"/>
                <a:ext cx="197224" cy="220642"/>
              </a:xfrm>
              <a:custGeom>
                <a:avLst/>
                <a:gdLst/>
                <a:ahLst/>
                <a:cxnLst>
                  <a:cxn ang="0">
                    <a:pos x="0" y="16"/>
                  </a:cxn>
                  <a:cxn ang="0">
                    <a:pos x="36" y="0"/>
                  </a:cxn>
                  <a:cxn ang="0">
                    <a:pos x="55" y="44"/>
                  </a:cxn>
                  <a:cxn ang="0">
                    <a:pos x="19" y="61"/>
                  </a:cxn>
                  <a:cxn ang="0">
                    <a:pos x="0" y="16"/>
                  </a:cxn>
                </a:cxnLst>
                <a:rect l="0" t="0" r="r" b="b"/>
                <a:pathLst>
                  <a:path w="55" h="61">
                    <a:moveTo>
                      <a:pt x="0" y="16"/>
                    </a:moveTo>
                    <a:lnTo>
                      <a:pt x="36" y="0"/>
                    </a:lnTo>
                    <a:lnTo>
                      <a:pt x="55" y="44"/>
                    </a:lnTo>
                    <a:lnTo>
                      <a:pt x="19" y="61"/>
                    </a:lnTo>
                    <a:lnTo>
                      <a:pt x="0" y="1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23" name="Freeform 364"/>
              <p:cNvSpPr/>
              <p:nvPr/>
            </p:nvSpPr>
            <p:spPr bwMode="auto">
              <a:xfrm>
                <a:off x="2389991" y="3164470"/>
                <a:ext cx="215153" cy="227877"/>
              </a:xfrm>
              <a:custGeom>
                <a:avLst/>
                <a:gdLst/>
                <a:ahLst/>
                <a:cxnLst>
                  <a:cxn ang="0">
                    <a:pos x="0" y="22"/>
                  </a:cxn>
                  <a:cxn ang="0">
                    <a:pos x="33" y="0"/>
                  </a:cxn>
                  <a:cxn ang="0">
                    <a:pos x="60" y="40"/>
                  </a:cxn>
                  <a:cxn ang="0">
                    <a:pos x="28" y="63"/>
                  </a:cxn>
                  <a:cxn ang="0">
                    <a:pos x="0" y="22"/>
                  </a:cxn>
                </a:cxnLst>
                <a:rect l="0" t="0" r="r" b="b"/>
                <a:pathLst>
                  <a:path w="60" h="63">
                    <a:moveTo>
                      <a:pt x="0" y="22"/>
                    </a:moveTo>
                    <a:lnTo>
                      <a:pt x="33" y="0"/>
                    </a:lnTo>
                    <a:lnTo>
                      <a:pt x="60" y="40"/>
                    </a:lnTo>
                    <a:lnTo>
                      <a:pt x="28" y="63"/>
                    </a:lnTo>
                    <a:lnTo>
                      <a:pt x="0" y="2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24" name="Freeform 365"/>
              <p:cNvSpPr/>
              <p:nvPr/>
            </p:nvSpPr>
            <p:spPr bwMode="auto">
              <a:xfrm>
                <a:off x="2526254" y="3045106"/>
                <a:ext cx="222325" cy="227877"/>
              </a:xfrm>
              <a:custGeom>
                <a:avLst/>
                <a:gdLst/>
                <a:ahLst/>
                <a:cxnLst>
                  <a:cxn ang="0">
                    <a:pos x="0" y="27"/>
                  </a:cxn>
                  <a:cxn ang="0">
                    <a:pos x="28" y="0"/>
                  </a:cxn>
                  <a:cxn ang="0">
                    <a:pos x="62" y="35"/>
                  </a:cxn>
                  <a:cxn ang="0">
                    <a:pos x="34" y="63"/>
                  </a:cxn>
                  <a:cxn ang="0">
                    <a:pos x="0" y="27"/>
                  </a:cxn>
                </a:cxnLst>
                <a:rect l="0" t="0" r="r" b="b"/>
                <a:pathLst>
                  <a:path w="62" h="63">
                    <a:moveTo>
                      <a:pt x="0" y="27"/>
                    </a:moveTo>
                    <a:lnTo>
                      <a:pt x="28" y="0"/>
                    </a:lnTo>
                    <a:lnTo>
                      <a:pt x="62" y="35"/>
                    </a:lnTo>
                    <a:lnTo>
                      <a:pt x="34" y="63"/>
                    </a:lnTo>
                    <a:lnTo>
                      <a:pt x="0" y="2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25" name="Freeform 366"/>
              <p:cNvSpPr/>
              <p:nvPr/>
            </p:nvSpPr>
            <p:spPr bwMode="auto">
              <a:xfrm>
                <a:off x="2651760" y="2893189"/>
                <a:ext cx="218739" cy="217025"/>
              </a:xfrm>
              <a:custGeom>
                <a:avLst/>
                <a:gdLst/>
                <a:ahLst/>
                <a:cxnLst>
                  <a:cxn ang="0">
                    <a:pos x="0" y="32"/>
                  </a:cxn>
                  <a:cxn ang="0">
                    <a:pos x="22" y="0"/>
                  </a:cxn>
                  <a:cxn ang="0">
                    <a:pos x="61" y="29"/>
                  </a:cxn>
                  <a:cxn ang="0">
                    <a:pos x="38" y="60"/>
                  </a:cxn>
                  <a:cxn ang="0">
                    <a:pos x="0" y="32"/>
                  </a:cxn>
                </a:cxnLst>
                <a:rect l="0" t="0" r="r" b="b"/>
                <a:pathLst>
                  <a:path w="61" h="60">
                    <a:moveTo>
                      <a:pt x="0" y="32"/>
                    </a:moveTo>
                    <a:lnTo>
                      <a:pt x="22" y="0"/>
                    </a:lnTo>
                    <a:lnTo>
                      <a:pt x="61" y="29"/>
                    </a:lnTo>
                    <a:lnTo>
                      <a:pt x="38" y="60"/>
                    </a:lnTo>
                    <a:lnTo>
                      <a:pt x="0" y="32"/>
                    </a:ln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26" name="Freeform 367"/>
              <p:cNvSpPr/>
              <p:nvPr/>
            </p:nvSpPr>
            <p:spPr bwMode="auto">
              <a:xfrm>
                <a:off x="2737821" y="2748505"/>
                <a:ext cx="215153" cy="198940"/>
              </a:xfrm>
              <a:custGeom>
                <a:avLst/>
                <a:gdLst/>
                <a:ahLst/>
                <a:cxnLst>
                  <a:cxn ang="0">
                    <a:pos x="0" y="35"/>
                  </a:cxn>
                  <a:cxn ang="0">
                    <a:pos x="17" y="0"/>
                  </a:cxn>
                  <a:cxn ang="0">
                    <a:pos x="60" y="20"/>
                  </a:cxn>
                  <a:cxn ang="0">
                    <a:pos x="43" y="55"/>
                  </a:cxn>
                  <a:cxn ang="0">
                    <a:pos x="0" y="35"/>
                  </a:cxn>
                </a:cxnLst>
                <a:rect l="0" t="0" r="r" b="b"/>
                <a:pathLst>
                  <a:path w="60" h="55">
                    <a:moveTo>
                      <a:pt x="0" y="35"/>
                    </a:moveTo>
                    <a:lnTo>
                      <a:pt x="17" y="0"/>
                    </a:lnTo>
                    <a:lnTo>
                      <a:pt x="60" y="20"/>
                    </a:lnTo>
                    <a:lnTo>
                      <a:pt x="43" y="55"/>
                    </a:lnTo>
                    <a:lnTo>
                      <a:pt x="0" y="35"/>
                    </a:ln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27" name="Freeform 368"/>
              <p:cNvSpPr/>
              <p:nvPr/>
            </p:nvSpPr>
            <p:spPr bwMode="auto">
              <a:xfrm>
                <a:off x="2802367" y="2589353"/>
                <a:ext cx="204395" cy="184472"/>
              </a:xfrm>
              <a:custGeom>
                <a:avLst/>
                <a:gdLst/>
                <a:ahLst/>
                <a:cxnLst>
                  <a:cxn ang="0">
                    <a:pos x="0" y="37"/>
                  </a:cxn>
                  <a:cxn ang="0">
                    <a:pos x="12" y="0"/>
                  </a:cxn>
                  <a:cxn ang="0">
                    <a:pos x="57" y="13"/>
                  </a:cxn>
                  <a:cxn ang="0">
                    <a:pos x="47" y="51"/>
                  </a:cxn>
                  <a:cxn ang="0">
                    <a:pos x="0" y="37"/>
                  </a:cxn>
                </a:cxnLst>
                <a:rect l="0" t="0" r="r" b="b"/>
                <a:pathLst>
                  <a:path w="57" h="51">
                    <a:moveTo>
                      <a:pt x="0" y="37"/>
                    </a:moveTo>
                    <a:lnTo>
                      <a:pt x="12" y="0"/>
                    </a:lnTo>
                    <a:lnTo>
                      <a:pt x="57" y="13"/>
                    </a:lnTo>
                    <a:lnTo>
                      <a:pt x="47" y="51"/>
                    </a:lnTo>
                    <a:lnTo>
                      <a:pt x="0" y="37"/>
                    </a:ln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28" name="Freeform 369"/>
              <p:cNvSpPr/>
              <p:nvPr/>
            </p:nvSpPr>
            <p:spPr bwMode="auto">
              <a:xfrm>
                <a:off x="2845398" y="2426584"/>
                <a:ext cx="186466" cy="155535"/>
              </a:xfrm>
              <a:custGeom>
                <a:avLst/>
                <a:gdLst/>
                <a:ahLst/>
                <a:cxnLst>
                  <a:cxn ang="0">
                    <a:pos x="0" y="38"/>
                  </a:cxn>
                  <a:cxn ang="0">
                    <a:pos x="3" y="0"/>
                  </a:cxn>
                  <a:cxn ang="0">
                    <a:pos x="52" y="4"/>
                  </a:cxn>
                  <a:cxn ang="0">
                    <a:pos x="47" y="43"/>
                  </a:cxn>
                  <a:cxn ang="0">
                    <a:pos x="0" y="38"/>
                  </a:cxn>
                </a:cxnLst>
                <a:rect l="0" t="0" r="r" b="b"/>
                <a:pathLst>
                  <a:path w="52" h="43">
                    <a:moveTo>
                      <a:pt x="0" y="38"/>
                    </a:moveTo>
                    <a:lnTo>
                      <a:pt x="3" y="0"/>
                    </a:lnTo>
                    <a:lnTo>
                      <a:pt x="52" y="4"/>
                    </a:lnTo>
                    <a:lnTo>
                      <a:pt x="47" y="43"/>
                    </a:lnTo>
                    <a:lnTo>
                      <a:pt x="0" y="38"/>
                    </a:ln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29" name="Freeform 370"/>
              <p:cNvSpPr/>
              <p:nvPr/>
            </p:nvSpPr>
            <p:spPr bwMode="auto">
              <a:xfrm>
                <a:off x="1353671" y="3001701"/>
                <a:ext cx="168536" cy="173620"/>
              </a:xfrm>
              <a:custGeom>
                <a:avLst/>
                <a:gdLst/>
                <a:ahLst/>
                <a:cxnLst>
                  <a:cxn ang="0">
                    <a:pos x="22" y="0"/>
                  </a:cxn>
                  <a:cxn ang="0">
                    <a:pos x="47" y="18"/>
                  </a:cxn>
                  <a:cxn ang="0">
                    <a:pos x="25" y="48"/>
                  </a:cxn>
                  <a:cxn ang="0">
                    <a:pos x="0" y="30"/>
                  </a:cxn>
                  <a:cxn ang="0">
                    <a:pos x="22" y="0"/>
                  </a:cxn>
                </a:cxnLst>
                <a:rect l="0" t="0" r="r" b="b"/>
                <a:pathLst>
                  <a:path w="47" h="48">
                    <a:moveTo>
                      <a:pt x="22" y="0"/>
                    </a:moveTo>
                    <a:lnTo>
                      <a:pt x="47" y="18"/>
                    </a:lnTo>
                    <a:lnTo>
                      <a:pt x="25" y="48"/>
                    </a:lnTo>
                    <a:lnTo>
                      <a:pt x="0" y="30"/>
                    </a:lnTo>
                    <a:lnTo>
                      <a:pt x="22"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0" name="Freeform 371"/>
              <p:cNvSpPr/>
              <p:nvPr/>
            </p:nvSpPr>
            <p:spPr bwMode="auto">
              <a:xfrm>
                <a:off x="1482762" y="3074043"/>
                <a:ext cx="157779" cy="170003"/>
              </a:xfrm>
              <a:custGeom>
                <a:avLst/>
                <a:gdLst/>
                <a:ahLst/>
                <a:cxnLst>
                  <a:cxn ang="0">
                    <a:pos x="16" y="0"/>
                  </a:cxn>
                  <a:cxn ang="0">
                    <a:pos x="44" y="14"/>
                  </a:cxn>
                  <a:cxn ang="0">
                    <a:pos x="27" y="47"/>
                  </a:cxn>
                  <a:cxn ang="0">
                    <a:pos x="0" y="34"/>
                  </a:cxn>
                  <a:cxn ang="0">
                    <a:pos x="16" y="0"/>
                  </a:cxn>
                </a:cxnLst>
                <a:rect l="0" t="0" r="r" b="b"/>
                <a:pathLst>
                  <a:path w="44" h="47">
                    <a:moveTo>
                      <a:pt x="16" y="0"/>
                    </a:moveTo>
                    <a:lnTo>
                      <a:pt x="44" y="14"/>
                    </a:lnTo>
                    <a:lnTo>
                      <a:pt x="27" y="47"/>
                    </a:lnTo>
                    <a:lnTo>
                      <a:pt x="0" y="34"/>
                    </a:lnTo>
                    <a:lnTo>
                      <a:pt x="16"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1" name="Freeform 372"/>
              <p:cNvSpPr/>
              <p:nvPr/>
            </p:nvSpPr>
            <p:spPr bwMode="auto">
              <a:xfrm>
                <a:off x="1619026" y="3124682"/>
                <a:ext cx="147021" cy="162769"/>
              </a:xfrm>
              <a:custGeom>
                <a:avLst/>
                <a:gdLst/>
                <a:ahLst/>
                <a:cxnLst>
                  <a:cxn ang="0">
                    <a:pos x="11" y="0"/>
                  </a:cxn>
                  <a:cxn ang="0">
                    <a:pos x="41" y="9"/>
                  </a:cxn>
                  <a:cxn ang="0">
                    <a:pos x="30" y="45"/>
                  </a:cxn>
                  <a:cxn ang="0">
                    <a:pos x="0" y="37"/>
                  </a:cxn>
                  <a:cxn ang="0">
                    <a:pos x="11" y="0"/>
                  </a:cxn>
                </a:cxnLst>
                <a:rect l="0" t="0" r="r" b="b"/>
                <a:pathLst>
                  <a:path w="41" h="45">
                    <a:moveTo>
                      <a:pt x="11" y="0"/>
                    </a:moveTo>
                    <a:lnTo>
                      <a:pt x="41" y="9"/>
                    </a:lnTo>
                    <a:lnTo>
                      <a:pt x="30" y="45"/>
                    </a:lnTo>
                    <a:lnTo>
                      <a:pt x="0" y="37"/>
                    </a:lnTo>
                    <a:lnTo>
                      <a:pt x="11"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2" name="Freeform 373"/>
              <p:cNvSpPr/>
              <p:nvPr/>
            </p:nvSpPr>
            <p:spPr bwMode="auto">
              <a:xfrm>
                <a:off x="1769633" y="3157236"/>
                <a:ext cx="121920" cy="144684"/>
              </a:xfrm>
              <a:custGeom>
                <a:avLst/>
                <a:gdLst/>
                <a:ahLst/>
                <a:cxnLst>
                  <a:cxn ang="0">
                    <a:pos x="3" y="0"/>
                  </a:cxn>
                  <a:cxn ang="0">
                    <a:pos x="34" y="3"/>
                  </a:cxn>
                  <a:cxn ang="0">
                    <a:pos x="30" y="40"/>
                  </a:cxn>
                  <a:cxn ang="0">
                    <a:pos x="0" y="37"/>
                  </a:cxn>
                  <a:cxn ang="0">
                    <a:pos x="3" y="0"/>
                  </a:cxn>
                </a:cxnLst>
                <a:rect l="0" t="0" r="r" b="b"/>
                <a:pathLst>
                  <a:path w="34" h="40">
                    <a:moveTo>
                      <a:pt x="3" y="0"/>
                    </a:moveTo>
                    <a:lnTo>
                      <a:pt x="34" y="3"/>
                    </a:lnTo>
                    <a:lnTo>
                      <a:pt x="30" y="40"/>
                    </a:lnTo>
                    <a:lnTo>
                      <a:pt x="0" y="37"/>
                    </a:lnTo>
                    <a:lnTo>
                      <a:pt x="3"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3" name="Freeform 374"/>
              <p:cNvSpPr/>
              <p:nvPr/>
            </p:nvSpPr>
            <p:spPr bwMode="auto">
              <a:xfrm>
                <a:off x="1909482" y="3157236"/>
                <a:ext cx="121920" cy="141066"/>
              </a:xfrm>
              <a:custGeom>
                <a:avLst/>
                <a:gdLst/>
                <a:ahLst/>
                <a:cxnLst>
                  <a:cxn ang="0">
                    <a:pos x="0" y="2"/>
                  </a:cxn>
                  <a:cxn ang="0">
                    <a:pos x="31" y="0"/>
                  </a:cxn>
                  <a:cxn ang="0">
                    <a:pos x="34" y="38"/>
                  </a:cxn>
                  <a:cxn ang="0">
                    <a:pos x="3" y="39"/>
                  </a:cxn>
                  <a:cxn ang="0">
                    <a:pos x="0" y="2"/>
                  </a:cxn>
                </a:cxnLst>
                <a:rect l="0" t="0" r="r" b="b"/>
                <a:pathLst>
                  <a:path w="34" h="39">
                    <a:moveTo>
                      <a:pt x="0" y="2"/>
                    </a:moveTo>
                    <a:lnTo>
                      <a:pt x="31" y="0"/>
                    </a:lnTo>
                    <a:lnTo>
                      <a:pt x="34" y="38"/>
                    </a:lnTo>
                    <a:lnTo>
                      <a:pt x="3" y="39"/>
                    </a:lnTo>
                    <a:lnTo>
                      <a:pt x="0" y="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4" name="Freeform 375"/>
              <p:cNvSpPr/>
              <p:nvPr/>
            </p:nvSpPr>
            <p:spPr bwMode="auto">
              <a:xfrm>
                <a:off x="2038574" y="3124682"/>
                <a:ext cx="139849" cy="159152"/>
              </a:xfrm>
              <a:custGeom>
                <a:avLst/>
                <a:gdLst/>
                <a:ahLst/>
                <a:cxnLst>
                  <a:cxn ang="0">
                    <a:pos x="0" y="7"/>
                  </a:cxn>
                  <a:cxn ang="0">
                    <a:pos x="30" y="0"/>
                  </a:cxn>
                  <a:cxn ang="0">
                    <a:pos x="39" y="37"/>
                  </a:cxn>
                  <a:cxn ang="0">
                    <a:pos x="9" y="44"/>
                  </a:cxn>
                  <a:cxn ang="0">
                    <a:pos x="0" y="7"/>
                  </a:cxn>
                </a:cxnLst>
                <a:rect l="0" t="0" r="r" b="b"/>
                <a:pathLst>
                  <a:path w="39" h="44">
                    <a:moveTo>
                      <a:pt x="0" y="7"/>
                    </a:moveTo>
                    <a:lnTo>
                      <a:pt x="30" y="0"/>
                    </a:lnTo>
                    <a:lnTo>
                      <a:pt x="39" y="37"/>
                    </a:lnTo>
                    <a:lnTo>
                      <a:pt x="9" y="44"/>
                    </a:lnTo>
                    <a:lnTo>
                      <a:pt x="0" y="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5" name="Freeform 376"/>
              <p:cNvSpPr/>
              <p:nvPr/>
            </p:nvSpPr>
            <p:spPr bwMode="auto">
              <a:xfrm>
                <a:off x="2160494" y="3070426"/>
                <a:ext cx="157779" cy="166386"/>
              </a:xfrm>
              <a:custGeom>
                <a:avLst/>
                <a:gdLst/>
                <a:ahLst/>
                <a:cxnLst>
                  <a:cxn ang="0">
                    <a:pos x="0" y="12"/>
                  </a:cxn>
                  <a:cxn ang="0">
                    <a:pos x="28" y="0"/>
                  </a:cxn>
                  <a:cxn ang="0">
                    <a:pos x="44" y="34"/>
                  </a:cxn>
                  <a:cxn ang="0">
                    <a:pos x="16" y="46"/>
                  </a:cxn>
                  <a:cxn ang="0">
                    <a:pos x="0" y="12"/>
                  </a:cxn>
                </a:cxnLst>
                <a:rect l="0" t="0" r="r" b="b"/>
                <a:pathLst>
                  <a:path w="44" h="46">
                    <a:moveTo>
                      <a:pt x="0" y="12"/>
                    </a:moveTo>
                    <a:lnTo>
                      <a:pt x="28" y="0"/>
                    </a:lnTo>
                    <a:lnTo>
                      <a:pt x="44" y="34"/>
                    </a:lnTo>
                    <a:lnTo>
                      <a:pt x="16" y="46"/>
                    </a:lnTo>
                    <a:lnTo>
                      <a:pt x="0" y="1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6" name="Freeform 377"/>
              <p:cNvSpPr/>
              <p:nvPr/>
            </p:nvSpPr>
            <p:spPr bwMode="auto">
              <a:xfrm>
                <a:off x="2278828" y="2994467"/>
                <a:ext cx="164951" cy="177237"/>
              </a:xfrm>
              <a:custGeom>
                <a:avLst/>
                <a:gdLst/>
                <a:ahLst/>
                <a:cxnLst>
                  <a:cxn ang="0">
                    <a:pos x="0" y="18"/>
                  </a:cxn>
                  <a:cxn ang="0">
                    <a:pos x="25" y="0"/>
                  </a:cxn>
                  <a:cxn ang="0">
                    <a:pos x="46" y="31"/>
                  </a:cxn>
                  <a:cxn ang="0">
                    <a:pos x="20" y="49"/>
                  </a:cxn>
                  <a:cxn ang="0">
                    <a:pos x="0" y="18"/>
                  </a:cxn>
                </a:cxnLst>
                <a:rect l="0" t="0" r="r" b="b"/>
                <a:pathLst>
                  <a:path w="46" h="49">
                    <a:moveTo>
                      <a:pt x="0" y="18"/>
                    </a:moveTo>
                    <a:lnTo>
                      <a:pt x="25" y="0"/>
                    </a:lnTo>
                    <a:lnTo>
                      <a:pt x="46" y="31"/>
                    </a:lnTo>
                    <a:lnTo>
                      <a:pt x="20" y="49"/>
                    </a:lnTo>
                    <a:lnTo>
                      <a:pt x="0" y="18"/>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7" name="Freeform 378"/>
              <p:cNvSpPr/>
              <p:nvPr/>
            </p:nvSpPr>
            <p:spPr bwMode="auto">
              <a:xfrm>
                <a:off x="2379233" y="2904040"/>
                <a:ext cx="175708" cy="173620"/>
              </a:xfrm>
              <a:custGeom>
                <a:avLst/>
                <a:gdLst/>
                <a:ahLst/>
                <a:cxnLst>
                  <a:cxn ang="0">
                    <a:pos x="0" y="21"/>
                  </a:cxn>
                  <a:cxn ang="0">
                    <a:pos x="23" y="0"/>
                  </a:cxn>
                  <a:cxn ang="0">
                    <a:pos x="49" y="27"/>
                  </a:cxn>
                  <a:cxn ang="0">
                    <a:pos x="27" y="48"/>
                  </a:cxn>
                  <a:cxn ang="0">
                    <a:pos x="0" y="21"/>
                  </a:cxn>
                </a:cxnLst>
                <a:rect l="0" t="0" r="r" b="b"/>
                <a:pathLst>
                  <a:path w="49" h="48">
                    <a:moveTo>
                      <a:pt x="0" y="21"/>
                    </a:moveTo>
                    <a:lnTo>
                      <a:pt x="23" y="0"/>
                    </a:lnTo>
                    <a:lnTo>
                      <a:pt x="49" y="27"/>
                    </a:lnTo>
                    <a:lnTo>
                      <a:pt x="27" y="48"/>
                    </a:lnTo>
                    <a:lnTo>
                      <a:pt x="0" y="2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8" name="Freeform 379"/>
              <p:cNvSpPr/>
              <p:nvPr/>
            </p:nvSpPr>
            <p:spPr bwMode="auto">
              <a:xfrm>
                <a:off x="2468880" y="2795527"/>
                <a:ext cx="172122" cy="173620"/>
              </a:xfrm>
              <a:custGeom>
                <a:avLst/>
                <a:gdLst/>
                <a:ahLst/>
                <a:cxnLst>
                  <a:cxn ang="0">
                    <a:pos x="0" y="25"/>
                  </a:cxn>
                  <a:cxn ang="0">
                    <a:pos x="18" y="0"/>
                  </a:cxn>
                  <a:cxn ang="0">
                    <a:pos x="48" y="23"/>
                  </a:cxn>
                  <a:cxn ang="0">
                    <a:pos x="30" y="48"/>
                  </a:cxn>
                  <a:cxn ang="0">
                    <a:pos x="0" y="25"/>
                  </a:cxn>
                </a:cxnLst>
                <a:rect l="0" t="0" r="r" b="b"/>
                <a:pathLst>
                  <a:path w="48" h="48">
                    <a:moveTo>
                      <a:pt x="0" y="25"/>
                    </a:moveTo>
                    <a:lnTo>
                      <a:pt x="18" y="0"/>
                    </a:lnTo>
                    <a:lnTo>
                      <a:pt x="48" y="23"/>
                    </a:lnTo>
                    <a:lnTo>
                      <a:pt x="30" y="48"/>
                    </a:lnTo>
                    <a:lnTo>
                      <a:pt x="0" y="25"/>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39" name="Freeform 380"/>
              <p:cNvSpPr/>
              <p:nvPr/>
            </p:nvSpPr>
            <p:spPr bwMode="auto">
              <a:xfrm>
                <a:off x="2540598" y="2679780"/>
                <a:ext cx="172122" cy="159152"/>
              </a:xfrm>
              <a:custGeom>
                <a:avLst/>
                <a:gdLst/>
                <a:ahLst/>
                <a:cxnLst>
                  <a:cxn ang="0">
                    <a:pos x="0" y="28"/>
                  </a:cxn>
                  <a:cxn ang="0">
                    <a:pos x="14" y="0"/>
                  </a:cxn>
                  <a:cxn ang="0">
                    <a:pos x="48" y="17"/>
                  </a:cxn>
                  <a:cxn ang="0">
                    <a:pos x="34" y="44"/>
                  </a:cxn>
                  <a:cxn ang="0">
                    <a:pos x="0" y="28"/>
                  </a:cxn>
                </a:cxnLst>
                <a:rect l="0" t="0" r="r" b="b"/>
                <a:pathLst>
                  <a:path w="48" h="44">
                    <a:moveTo>
                      <a:pt x="0" y="28"/>
                    </a:moveTo>
                    <a:lnTo>
                      <a:pt x="14" y="0"/>
                    </a:lnTo>
                    <a:lnTo>
                      <a:pt x="48" y="17"/>
                    </a:lnTo>
                    <a:lnTo>
                      <a:pt x="34" y="44"/>
                    </a:lnTo>
                    <a:lnTo>
                      <a:pt x="0" y="28"/>
                    </a:ln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0" name="Freeform 381"/>
              <p:cNvSpPr/>
              <p:nvPr/>
            </p:nvSpPr>
            <p:spPr bwMode="auto">
              <a:xfrm>
                <a:off x="2594386" y="2553182"/>
                <a:ext cx="161365" cy="144684"/>
              </a:xfrm>
              <a:custGeom>
                <a:avLst/>
                <a:gdLst/>
                <a:ahLst/>
                <a:cxnLst>
                  <a:cxn ang="0">
                    <a:pos x="0" y="29"/>
                  </a:cxn>
                  <a:cxn ang="0">
                    <a:pos x="8" y="0"/>
                  </a:cxn>
                  <a:cxn ang="0">
                    <a:pos x="45" y="11"/>
                  </a:cxn>
                  <a:cxn ang="0">
                    <a:pos x="36" y="40"/>
                  </a:cxn>
                  <a:cxn ang="0">
                    <a:pos x="0" y="29"/>
                  </a:cxn>
                </a:cxnLst>
                <a:rect l="0" t="0" r="r" b="b"/>
                <a:pathLst>
                  <a:path w="45" h="40">
                    <a:moveTo>
                      <a:pt x="0" y="29"/>
                    </a:moveTo>
                    <a:lnTo>
                      <a:pt x="8" y="0"/>
                    </a:lnTo>
                    <a:lnTo>
                      <a:pt x="45" y="11"/>
                    </a:lnTo>
                    <a:lnTo>
                      <a:pt x="36" y="40"/>
                    </a:lnTo>
                    <a:lnTo>
                      <a:pt x="0" y="29"/>
                    </a:ln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1" name="Freeform 382"/>
              <p:cNvSpPr/>
              <p:nvPr/>
            </p:nvSpPr>
            <p:spPr bwMode="auto">
              <a:xfrm>
                <a:off x="2623073" y="2426584"/>
                <a:ext cx="147021" cy="122981"/>
              </a:xfrm>
              <a:custGeom>
                <a:avLst/>
                <a:gdLst/>
                <a:ahLst/>
                <a:cxnLst>
                  <a:cxn ang="0">
                    <a:pos x="0" y="30"/>
                  </a:cxn>
                  <a:cxn ang="0">
                    <a:pos x="3" y="0"/>
                  </a:cxn>
                  <a:cxn ang="0">
                    <a:pos x="41" y="3"/>
                  </a:cxn>
                  <a:cxn ang="0">
                    <a:pos x="38" y="34"/>
                  </a:cxn>
                  <a:cxn ang="0">
                    <a:pos x="0" y="30"/>
                  </a:cxn>
                </a:cxnLst>
                <a:rect l="0" t="0" r="r" b="b"/>
                <a:pathLst>
                  <a:path w="41" h="34">
                    <a:moveTo>
                      <a:pt x="0" y="30"/>
                    </a:moveTo>
                    <a:lnTo>
                      <a:pt x="3" y="0"/>
                    </a:lnTo>
                    <a:lnTo>
                      <a:pt x="41" y="3"/>
                    </a:lnTo>
                    <a:lnTo>
                      <a:pt x="38" y="34"/>
                    </a:lnTo>
                    <a:lnTo>
                      <a:pt x="0" y="30"/>
                    </a:ln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2" name="Freeform 383"/>
              <p:cNvSpPr/>
              <p:nvPr/>
            </p:nvSpPr>
            <p:spPr bwMode="auto">
              <a:xfrm>
                <a:off x="1690744" y="2943828"/>
                <a:ext cx="107576" cy="119364"/>
              </a:xfrm>
              <a:custGeom>
                <a:avLst/>
                <a:gdLst/>
                <a:ahLst/>
                <a:cxnLst>
                  <a:cxn ang="0">
                    <a:pos x="8" y="0"/>
                  </a:cxn>
                  <a:cxn ang="0">
                    <a:pos x="30" y="6"/>
                  </a:cxn>
                  <a:cxn ang="0">
                    <a:pos x="22" y="33"/>
                  </a:cxn>
                  <a:cxn ang="0">
                    <a:pos x="0" y="27"/>
                  </a:cxn>
                  <a:cxn ang="0">
                    <a:pos x="8" y="0"/>
                  </a:cxn>
                </a:cxnLst>
                <a:rect l="0" t="0" r="r" b="b"/>
                <a:pathLst>
                  <a:path w="30" h="33">
                    <a:moveTo>
                      <a:pt x="8" y="0"/>
                    </a:moveTo>
                    <a:lnTo>
                      <a:pt x="30" y="6"/>
                    </a:lnTo>
                    <a:lnTo>
                      <a:pt x="22" y="33"/>
                    </a:lnTo>
                    <a:lnTo>
                      <a:pt x="0" y="27"/>
                    </a:lnTo>
                    <a:lnTo>
                      <a:pt x="8"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3" name="Freeform 384"/>
              <p:cNvSpPr/>
              <p:nvPr/>
            </p:nvSpPr>
            <p:spPr bwMode="auto">
              <a:xfrm>
                <a:off x="1801906" y="2965530"/>
                <a:ext cx="93233" cy="108513"/>
              </a:xfrm>
              <a:custGeom>
                <a:avLst/>
                <a:gdLst/>
                <a:ahLst/>
                <a:cxnLst>
                  <a:cxn ang="0">
                    <a:pos x="3" y="0"/>
                  </a:cxn>
                  <a:cxn ang="0">
                    <a:pos x="26" y="3"/>
                  </a:cxn>
                  <a:cxn ang="0">
                    <a:pos x="22" y="30"/>
                  </a:cxn>
                  <a:cxn ang="0">
                    <a:pos x="0" y="28"/>
                  </a:cxn>
                  <a:cxn ang="0">
                    <a:pos x="3" y="0"/>
                  </a:cxn>
                </a:cxnLst>
                <a:rect l="0" t="0" r="r" b="b"/>
                <a:pathLst>
                  <a:path w="26" h="30">
                    <a:moveTo>
                      <a:pt x="3" y="0"/>
                    </a:moveTo>
                    <a:lnTo>
                      <a:pt x="26" y="3"/>
                    </a:lnTo>
                    <a:lnTo>
                      <a:pt x="22" y="30"/>
                    </a:lnTo>
                    <a:lnTo>
                      <a:pt x="0" y="28"/>
                    </a:lnTo>
                    <a:lnTo>
                      <a:pt x="3" y="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4" name="Freeform 385"/>
              <p:cNvSpPr/>
              <p:nvPr/>
            </p:nvSpPr>
            <p:spPr bwMode="auto">
              <a:xfrm>
                <a:off x="1905896" y="2969147"/>
                <a:ext cx="89647" cy="104896"/>
              </a:xfrm>
              <a:custGeom>
                <a:avLst/>
                <a:gdLst/>
                <a:ahLst/>
                <a:cxnLst>
                  <a:cxn ang="0">
                    <a:pos x="0" y="1"/>
                  </a:cxn>
                  <a:cxn ang="0">
                    <a:pos x="23" y="0"/>
                  </a:cxn>
                  <a:cxn ang="0">
                    <a:pos x="25" y="27"/>
                  </a:cxn>
                  <a:cxn ang="0">
                    <a:pos x="2" y="29"/>
                  </a:cxn>
                  <a:cxn ang="0">
                    <a:pos x="0" y="1"/>
                  </a:cxn>
                </a:cxnLst>
                <a:rect l="0" t="0" r="r" b="b"/>
                <a:pathLst>
                  <a:path w="25" h="29">
                    <a:moveTo>
                      <a:pt x="0" y="1"/>
                    </a:moveTo>
                    <a:lnTo>
                      <a:pt x="23" y="0"/>
                    </a:lnTo>
                    <a:lnTo>
                      <a:pt x="25" y="27"/>
                    </a:lnTo>
                    <a:lnTo>
                      <a:pt x="2" y="29"/>
                    </a:lnTo>
                    <a:lnTo>
                      <a:pt x="0" y="1"/>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5" name="Freeform 386"/>
              <p:cNvSpPr/>
              <p:nvPr/>
            </p:nvSpPr>
            <p:spPr bwMode="auto">
              <a:xfrm>
                <a:off x="2002715" y="2943828"/>
                <a:ext cx="100405" cy="119364"/>
              </a:xfrm>
              <a:custGeom>
                <a:avLst/>
                <a:gdLst/>
                <a:ahLst/>
                <a:cxnLst>
                  <a:cxn ang="0">
                    <a:pos x="0" y="4"/>
                  </a:cxn>
                  <a:cxn ang="0">
                    <a:pos x="22" y="0"/>
                  </a:cxn>
                  <a:cxn ang="0">
                    <a:pos x="28" y="27"/>
                  </a:cxn>
                  <a:cxn ang="0">
                    <a:pos x="7" y="33"/>
                  </a:cxn>
                  <a:cxn ang="0">
                    <a:pos x="0" y="4"/>
                  </a:cxn>
                </a:cxnLst>
                <a:rect l="0" t="0" r="r" b="b"/>
                <a:pathLst>
                  <a:path w="28" h="33">
                    <a:moveTo>
                      <a:pt x="0" y="4"/>
                    </a:moveTo>
                    <a:lnTo>
                      <a:pt x="22" y="0"/>
                    </a:lnTo>
                    <a:lnTo>
                      <a:pt x="28" y="27"/>
                    </a:lnTo>
                    <a:lnTo>
                      <a:pt x="7" y="33"/>
                    </a:lnTo>
                    <a:lnTo>
                      <a:pt x="0" y="4"/>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6" name="Freeform 387"/>
              <p:cNvSpPr/>
              <p:nvPr/>
            </p:nvSpPr>
            <p:spPr bwMode="auto">
              <a:xfrm>
                <a:off x="2092362" y="2904040"/>
                <a:ext cx="118334" cy="126598"/>
              </a:xfrm>
              <a:custGeom>
                <a:avLst/>
                <a:gdLst/>
                <a:ahLst/>
                <a:cxnLst>
                  <a:cxn ang="0">
                    <a:pos x="0" y="9"/>
                  </a:cxn>
                  <a:cxn ang="0">
                    <a:pos x="21" y="0"/>
                  </a:cxn>
                  <a:cxn ang="0">
                    <a:pos x="33" y="25"/>
                  </a:cxn>
                  <a:cxn ang="0">
                    <a:pos x="11" y="35"/>
                  </a:cxn>
                  <a:cxn ang="0">
                    <a:pos x="0" y="9"/>
                  </a:cxn>
                </a:cxnLst>
                <a:rect l="0" t="0" r="r" b="b"/>
                <a:pathLst>
                  <a:path w="33" h="35">
                    <a:moveTo>
                      <a:pt x="0" y="9"/>
                    </a:moveTo>
                    <a:lnTo>
                      <a:pt x="21" y="0"/>
                    </a:lnTo>
                    <a:lnTo>
                      <a:pt x="33" y="25"/>
                    </a:lnTo>
                    <a:lnTo>
                      <a:pt x="11" y="35"/>
                    </a:lnTo>
                    <a:lnTo>
                      <a:pt x="0" y="9"/>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7" name="Freeform 388"/>
              <p:cNvSpPr/>
              <p:nvPr/>
            </p:nvSpPr>
            <p:spPr bwMode="auto">
              <a:xfrm>
                <a:off x="2178424" y="2846166"/>
                <a:ext cx="125506" cy="130215"/>
              </a:xfrm>
              <a:custGeom>
                <a:avLst/>
                <a:gdLst/>
                <a:ahLst/>
                <a:cxnLst>
                  <a:cxn ang="0">
                    <a:pos x="0" y="12"/>
                  </a:cxn>
                  <a:cxn ang="0">
                    <a:pos x="19" y="0"/>
                  </a:cxn>
                  <a:cxn ang="0">
                    <a:pos x="35" y="24"/>
                  </a:cxn>
                  <a:cxn ang="0">
                    <a:pos x="16" y="36"/>
                  </a:cxn>
                  <a:cxn ang="0">
                    <a:pos x="0" y="12"/>
                  </a:cxn>
                </a:cxnLst>
                <a:rect l="0" t="0" r="r" b="b"/>
                <a:pathLst>
                  <a:path w="35" h="36">
                    <a:moveTo>
                      <a:pt x="0" y="12"/>
                    </a:moveTo>
                    <a:lnTo>
                      <a:pt x="19" y="0"/>
                    </a:lnTo>
                    <a:lnTo>
                      <a:pt x="35" y="24"/>
                    </a:lnTo>
                    <a:lnTo>
                      <a:pt x="16" y="36"/>
                    </a:lnTo>
                    <a:lnTo>
                      <a:pt x="0" y="1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8" name="Freeform 389"/>
              <p:cNvSpPr/>
              <p:nvPr/>
            </p:nvSpPr>
            <p:spPr bwMode="auto">
              <a:xfrm>
                <a:off x="2253727" y="2781059"/>
                <a:ext cx="129092" cy="126598"/>
              </a:xfrm>
              <a:custGeom>
                <a:avLst/>
                <a:gdLst/>
                <a:ahLst/>
                <a:cxnLst>
                  <a:cxn ang="0">
                    <a:pos x="0" y="16"/>
                  </a:cxn>
                  <a:cxn ang="0">
                    <a:pos x="17" y="0"/>
                  </a:cxn>
                  <a:cxn ang="0">
                    <a:pos x="36" y="19"/>
                  </a:cxn>
                  <a:cxn ang="0">
                    <a:pos x="20" y="35"/>
                  </a:cxn>
                  <a:cxn ang="0">
                    <a:pos x="0" y="16"/>
                  </a:cxn>
                </a:cxnLst>
                <a:rect l="0" t="0" r="r" b="b"/>
                <a:pathLst>
                  <a:path w="36" h="35">
                    <a:moveTo>
                      <a:pt x="0" y="16"/>
                    </a:moveTo>
                    <a:lnTo>
                      <a:pt x="17" y="0"/>
                    </a:lnTo>
                    <a:lnTo>
                      <a:pt x="36" y="19"/>
                    </a:lnTo>
                    <a:lnTo>
                      <a:pt x="20" y="35"/>
                    </a:lnTo>
                    <a:lnTo>
                      <a:pt x="0" y="16"/>
                    </a:ln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49" name="Freeform 390"/>
              <p:cNvSpPr/>
              <p:nvPr/>
            </p:nvSpPr>
            <p:spPr bwMode="auto">
              <a:xfrm>
                <a:off x="2321859" y="2697866"/>
                <a:ext cx="129092" cy="126598"/>
              </a:xfrm>
              <a:custGeom>
                <a:avLst/>
                <a:gdLst/>
                <a:ahLst/>
                <a:cxnLst>
                  <a:cxn ang="0">
                    <a:pos x="0" y="18"/>
                  </a:cxn>
                  <a:cxn ang="0">
                    <a:pos x="14" y="0"/>
                  </a:cxn>
                  <a:cxn ang="0">
                    <a:pos x="36" y="17"/>
                  </a:cxn>
                  <a:cxn ang="0">
                    <a:pos x="23" y="35"/>
                  </a:cxn>
                  <a:cxn ang="0">
                    <a:pos x="0" y="18"/>
                  </a:cxn>
                </a:cxnLst>
                <a:rect l="0" t="0" r="r" b="b"/>
                <a:pathLst>
                  <a:path w="36" h="35">
                    <a:moveTo>
                      <a:pt x="0" y="18"/>
                    </a:moveTo>
                    <a:lnTo>
                      <a:pt x="14" y="0"/>
                    </a:lnTo>
                    <a:lnTo>
                      <a:pt x="36" y="17"/>
                    </a:lnTo>
                    <a:lnTo>
                      <a:pt x="23" y="35"/>
                    </a:lnTo>
                    <a:lnTo>
                      <a:pt x="0" y="18"/>
                    </a:ln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50" name="Freeform 391"/>
              <p:cNvSpPr/>
              <p:nvPr/>
            </p:nvSpPr>
            <p:spPr bwMode="auto">
              <a:xfrm>
                <a:off x="2375647" y="2614673"/>
                <a:ext cx="125506" cy="115747"/>
              </a:xfrm>
              <a:custGeom>
                <a:avLst/>
                <a:gdLst/>
                <a:ahLst/>
                <a:cxnLst>
                  <a:cxn ang="0">
                    <a:pos x="0" y="20"/>
                  </a:cxn>
                  <a:cxn ang="0">
                    <a:pos x="10" y="0"/>
                  </a:cxn>
                  <a:cxn ang="0">
                    <a:pos x="35" y="12"/>
                  </a:cxn>
                  <a:cxn ang="0">
                    <a:pos x="25" y="32"/>
                  </a:cxn>
                  <a:cxn ang="0">
                    <a:pos x="0" y="20"/>
                  </a:cxn>
                </a:cxnLst>
                <a:rect l="0" t="0" r="r" b="b"/>
                <a:pathLst>
                  <a:path w="35" h="32">
                    <a:moveTo>
                      <a:pt x="0" y="20"/>
                    </a:moveTo>
                    <a:lnTo>
                      <a:pt x="10" y="0"/>
                    </a:lnTo>
                    <a:lnTo>
                      <a:pt x="35" y="12"/>
                    </a:lnTo>
                    <a:lnTo>
                      <a:pt x="25" y="32"/>
                    </a:lnTo>
                    <a:lnTo>
                      <a:pt x="0" y="20"/>
                    </a:ln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51" name="Freeform 392"/>
              <p:cNvSpPr/>
              <p:nvPr/>
            </p:nvSpPr>
            <p:spPr bwMode="auto">
              <a:xfrm>
                <a:off x="2411506" y="2520628"/>
                <a:ext cx="121920" cy="104896"/>
              </a:xfrm>
              <a:custGeom>
                <a:avLst/>
                <a:gdLst/>
                <a:ahLst/>
                <a:cxnLst>
                  <a:cxn ang="0">
                    <a:pos x="0" y="21"/>
                  </a:cxn>
                  <a:cxn ang="0">
                    <a:pos x="7" y="0"/>
                  </a:cxn>
                  <a:cxn ang="0">
                    <a:pos x="34" y="8"/>
                  </a:cxn>
                  <a:cxn ang="0">
                    <a:pos x="27" y="29"/>
                  </a:cxn>
                  <a:cxn ang="0">
                    <a:pos x="0" y="21"/>
                  </a:cxn>
                </a:cxnLst>
                <a:rect l="0" t="0" r="r" b="b"/>
                <a:pathLst>
                  <a:path w="34" h="29">
                    <a:moveTo>
                      <a:pt x="0" y="21"/>
                    </a:moveTo>
                    <a:lnTo>
                      <a:pt x="7" y="0"/>
                    </a:lnTo>
                    <a:lnTo>
                      <a:pt x="34" y="8"/>
                    </a:lnTo>
                    <a:lnTo>
                      <a:pt x="27" y="29"/>
                    </a:lnTo>
                    <a:lnTo>
                      <a:pt x="0" y="21"/>
                    </a:lnTo>
                    <a:close/>
                  </a:path>
                </a:pathLst>
              </a:custGeom>
              <a:solidFill>
                <a:schemeClr val="bg1">
                  <a:lumMod val="85000"/>
                </a:schemeClr>
              </a:solid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52" name="Freeform 393"/>
              <p:cNvSpPr/>
              <p:nvPr/>
            </p:nvSpPr>
            <p:spPr bwMode="auto">
              <a:xfrm>
                <a:off x="2436607" y="2422967"/>
                <a:ext cx="107576" cy="94044"/>
              </a:xfrm>
              <a:custGeom>
                <a:avLst/>
                <a:gdLst/>
                <a:ahLst/>
                <a:cxnLst>
                  <a:cxn ang="0">
                    <a:pos x="0" y="22"/>
                  </a:cxn>
                  <a:cxn ang="0">
                    <a:pos x="2" y="0"/>
                  </a:cxn>
                  <a:cxn ang="0">
                    <a:pos x="30" y="3"/>
                  </a:cxn>
                  <a:cxn ang="0">
                    <a:pos x="28" y="26"/>
                  </a:cxn>
                  <a:cxn ang="0">
                    <a:pos x="0" y="22"/>
                  </a:cxn>
                </a:cxnLst>
                <a:rect l="0" t="0" r="r" b="b"/>
                <a:pathLst>
                  <a:path w="30" h="26">
                    <a:moveTo>
                      <a:pt x="0" y="22"/>
                    </a:moveTo>
                    <a:lnTo>
                      <a:pt x="2" y="0"/>
                    </a:lnTo>
                    <a:lnTo>
                      <a:pt x="30" y="3"/>
                    </a:lnTo>
                    <a:lnTo>
                      <a:pt x="28" y="26"/>
                    </a:lnTo>
                    <a:lnTo>
                      <a:pt x="0" y="22"/>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58" name="Freeform 399"/>
              <p:cNvSpPr/>
              <p:nvPr/>
            </p:nvSpPr>
            <p:spPr bwMode="auto">
              <a:xfrm>
                <a:off x="1823421" y="1945511"/>
                <a:ext cx="64546" cy="75959"/>
              </a:xfrm>
              <a:custGeom>
                <a:avLst/>
                <a:gdLst/>
                <a:ahLst/>
                <a:cxnLst>
                  <a:cxn ang="0">
                    <a:pos x="18" y="20"/>
                  </a:cxn>
                  <a:cxn ang="0">
                    <a:pos x="1" y="21"/>
                  </a:cxn>
                  <a:cxn ang="0">
                    <a:pos x="0" y="1"/>
                  </a:cxn>
                  <a:cxn ang="0">
                    <a:pos x="16" y="0"/>
                  </a:cxn>
                  <a:cxn ang="0">
                    <a:pos x="18" y="20"/>
                  </a:cxn>
                </a:cxnLst>
                <a:rect l="0" t="0" r="r" b="b"/>
                <a:pathLst>
                  <a:path w="18" h="21">
                    <a:moveTo>
                      <a:pt x="18" y="20"/>
                    </a:moveTo>
                    <a:lnTo>
                      <a:pt x="1" y="21"/>
                    </a:lnTo>
                    <a:lnTo>
                      <a:pt x="0" y="1"/>
                    </a:lnTo>
                    <a:lnTo>
                      <a:pt x="16" y="0"/>
                    </a:lnTo>
                    <a:lnTo>
                      <a:pt x="18" y="2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59" name="Freeform 400"/>
              <p:cNvSpPr/>
              <p:nvPr/>
            </p:nvSpPr>
            <p:spPr bwMode="auto">
              <a:xfrm>
                <a:off x="1740946" y="1952746"/>
                <a:ext cx="75304" cy="86810"/>
              </a:xfrm>
              <a:custGeom>
                <a:avLst/>
                <a:gdLst/>
                <a:ahLst/>
                <a:cxnLst>
                  <a:cxn ang="0">
                    <a:pos x="21" y="20"/>
                  </a:cxn>
                  <a:cxn ang="0">
                    <a:pos x="6" y="24"/>
                  </a:cxn>
                  <a:cxn ang="0">
                    <a:pos x="0" y="5"/>
                  </a:cxn>
                  <a:cxn ang="0">
                    <a:pos x="17" y="0"/>
                  </a:cxn>
                  <a:cxn ang="0">
                    <a:pos x="21" y="20"/>
                  </a:cxn>
                </a:cxnLst>
                <a:rect l="0" t="0" r="r" b="b"/>
                <a:pathLst>
                  <a:path w="21" h="24">
                    <a:moveTo>
                      <a:pt x="21" y="20"/>
                    </a:moveTo>
                    <a:lnTo>
                      <a:pt x="6" y="24"/>
                    </a:lnTo>
                    <a:lnTo>
                      <a:pt x="0" y="5"/>
                    </a:lnTo>
                    <a:lnTo>
                      <a:pt x="17" y="0"/>
                    </a:lnTo>
                    <a:lnTo>
                      <a:pt x="21" y="20"/>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60" name="Freeform 401"/>
              <p:cNvSpPr/>
              <p:nvPr/>
            </p:nvSpPr>
            <p:spPr bwMode="auto">
              <a:xfrm>
                <a:off x="1669228" y="1978065"/>
                <a:ext cx="78889" cy="94044"/>
              </a:xfrm>
              <a:custGeom>
                <a:avLst/>
                <a:gdLst/>
                <a:ahLst/>
                <a:cxnLst>
                  <a:cxn ang="0">
                    <a:pos x="22" y="19"/>
                  </a:cxn>
                  <a:cxn ang="0">
                    <a:pos x="8" y="26"/>
                  </a:cxn>
                  <a:cxn ang="0">
                    <a:pos x="0" y="7"/>
                  </a:cxn>
                  <a:cxn ang="0">
                    <a:pos x="14" y="0"/>
                  </a:cxn>
                  <a:cxn ang="0">
                    <a:pos x="22" y="19"/>
                  </a:cxn>
                </a:cxnLst>
                <a:rect l="0" t="0" r="r" b="b"/>
                <a:pathLst>
                  <a:path w="22" h="26">
                    <a:moveTo>
                      <a:pt x="22" y="19"/>
                    </a:moveTo>
                    <a:lnTo>
                      <a:pt x="8" y="26"/>
                    </a:lnTo>
                    <a:lnTo>
                      <a:pt x="0" y="7"/>
                    </a:lnTo>
                    <a:lnTo>
                      <a:pt x="14" y="0"/>
                    </a:lnTo>
                    <a:lnTo>
                      <a:pt x="22" y="19"/>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61" name="Freeform 402"/>
              <p:cNvSpPr/>
              <p:nvPr/>
            </p:nvSpPr>
            <p:spPr bwMode="auto">
              <a:xfrm>
                <a:off x="1601096" y="2014236"/>
                <a:ext cx="86061" cy="97661"/>
              </a:xfrm>
              <a:custGeom>
                <a:avLst/>
                <a:gdLst/>
                <a:ahLst/>
                <a:cxnLst>
                  <a:cxn ang="0">
                    <a:pos x="24" y="17"/>
                  </a:cxn>
                  <a:cxn ang="0">
                    <a:pos x="11" y="27"/>
                  </a:cxn>
                  <a:cxn ang="0">
                    <a:pos x="0" y="10"/>
                  </a:cxn>
                  <a:cxn ang="0">
                    <a:pos x="13" y="0"/>
                  </a:cxn>
                  <a:cxn ang="0">
                    <a:pos x="24" y="17"/>
                  </a:cxn>
                </a:cxnLst>
                <a:rect l="0" t="0" r="r" b="b"/>
                <a:pathLst>
                  <a:path w="24" h="27">
                    <a:moveTo>
                      <a:pt x="24" y="17"/>
                    </a:moveTo>
                    <a:lnTo>
                      <a:pt x="11" y="27"/>
                    </a:lnTo>
                    <a:lnTo>
                      <a:pt x="0" y="10"/>
                    </a:lnTo>
                    <a:lnTo>
                      <a:pt x="13" y="0"/>
                    </a:lnTo>
                    <a:lnTo>
                      <a:pt x="24" y="17"/>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62" name="Freeform 403"/>
              <p:cNvSpPr/>
              <p:nvPr/>
            </p:nvSpPr>
            <p:spPr bwMode="auto">
              <a:xfrm>
                <a:off x="1540136" y="2061258"/>
                <a:ext cx="93233" cy="101278"/>
              </a:xfrm>
              <a:custGeom>
                <a:avLst/>
                <a:gdLst/>
                <a:ahLst/>
                <a:cxnLst>
                  <a:cxn ang="0">
                    <a:pos x="26" y="16"/>
                  </a:cxn>
                  <a:cxn ang="0">
                    <a:pos x="14" y="28"/>
                  </a:cxn>
                  <a:cxn ang="0">
                    <a:pos x="0" y="13"/>
                  </a:cxn>
                  <a:cxn ang="0">
                    <a:pos x="12" y="0"/>
                  </a:cxn>
                  <a:cxn ang="0">
                    <a:pos x="26" y="16"/>
                  </a:cxn>
                </a:cxnLst>
                <a:rect l="0" t="0" r="r" b="b"/>
                <a:pathLst>
                  <a:path w="26" h="28">
                    <a:moveTo>
                      <a:pt x="26" y="16"/>
                    </a:moveTo>
                    <a:lnTo>
                      <a:pt x="14" y="28"/>
                    </a:lnTo>
                    <a:lnTo>
                      <a:pt x="0" y="13"/>
                    </a:lnTo>
                    <a:lnTo>
                      <a:pt x="12" y="0"/>
                    </a:lnTo>
                    <a:lnTo>
                      <a:pt x="26" y="1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63" name="Freeform 404"/>
              <p:cNvSpPr/>
              <p:nvPr/>
            </p:nvSpPr>
            <p:spPr bwMode="auto">
              <a:xfrm>
                <a:off x="1489934" y="2122749"/>
                <a:ext cx="93233" cy="94044"/>
              </a:xfrm>
              <a:custGeom>
                <a:avLst/>
                <a:gdLst/>
                <a:ahLst/>
                <a:cxnLst>
                  <a:cxn ang="0">
                    <a:pos x="26" y="13"/>
                  </a:cxn>
                  <a:cxn ang="0">
                    <a:pos x="17" y="26"/>
                  </a:cxn>
                  <a:cxn ang="0">
                    <a:pos x="0" y="14"/>
                  </a:cxn>
                  <a:cxn ang="0">
                    <a:pos x="10" y="0"/>
                  </a:cxn>
                  <a:cxn ang="0">
                    <a:pos x="26" y="13"/>
                  </a:cxn>
                </a:cxnLst>
                <a:rect l="0" t="0" r="r" b="b"/>
                <a:pathLst>
                  <a:path w="26" h="26">
                    <a:moveTo>
                      <a:pt x="26" y="13"/>
                    </a:moveTo>
                    <a:lnTo>
                      <a:pt x="17" y="26"/>
                    </a:lnTo>
                    <a:lnTo>
                      <a:pt x="0" y="14"/>
                    </a:lnTo>
                    <a:lnTo>
                      <a:pt x="10" y="0"/>
                    </a:lnTo>
                    <a:lnTo>
                      <a:pt x="26" y="13"/>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64" name="Freeform 405"/>
              <p:cNvSpPr/>
              <p:nvPr/>
            </p:nvSpPr>
            <p:spPr bwMode="auto">
              <a:xfrm>
                <a:off x="1454075" y="2195091"/>
                <a:ext cx="93233" cy="83193"/>
              </a:xfrm>
              <a:custGeom>
                <a:avLst/>
                <a:gdLst/>
                <a:ahLst/>
                <a:cxnLst>
                  <a:cxn ang="0">
                    <a:pos x="26" y="9"/>
                  </a:cxn>
                  <a:cxn ang="0">
                    <a:pos x="18" y="23"/>
                  </a:cxn>
                  <a:cxn ang="0">
                    <a:pos x="0" y="14"/>
                  </a:cxn>
                  <a:cxn ang="0">
                    <a:pos x="7" y="0"/>
                  </a:cxn>
                  <a:cxn ang="0">
                    <a:pos x="26" y="9"/>
                  </a:cxn>
                </a:cxnLst>
                <a:rect l="0" t="0" r="r" b="b"/>
                <a:pathLst>
                  <a:path w="26" h="23">
                    <a:moveTo>
                      <a:pt x="26" y="9"/>
                    </a:moveTo>
                    <a:lnTo>
                      <a:pt x="18" y="23"/>
                    </a:lnTo>
                    <a:lnTo>
                      <a:pt x="0" y="14"/>
                    </a:lnTo>
                    <a:lnTo>
                      <a:pt x="7" y="0"/>
                    </a:lnTo>
                    <a:lnTo>
                      <a:pt x="26" y="9"/>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sp>
            <p:nvSpPr>
              <p:cNvPr id="265" name="Freeform 406"/>
              <p:cNvSpPr/>
              <p:nvPr/>
            </p:nvSpPr>
            <p:spPr bwMode="auto">
              <a:xfrm>
                <a:off x="1428974" y="2271049"/>
                <a:ext cx="89647" cy="75959"/>
              </a:xfrm>
              <a:custGeom>
                <a:avLst/>
                <a:gdLst/>
                <a:ahLst/>
                <a:cxnLst>
                  <a:cxn ang="0">
                    <a:pos x="25" y="6"/>
                  </a:cxn>
                  <a:cxn ang="0">
                    <a:pos x="21" y="21"/>
                  </a:cxn>
                  <a:cxn ang="0">
                    <a:pos x="0" y="16"/>
                  </a:cxn>
                  <a:cxn ang="0">
                    <a:pos x="5" y="0"/>
                  </a:cxn>
                  <a:cxn ang="0">
                    <a:pos x="25" y="6"/>
                  </a:cxn>
                </a:cxnLst>
                <a:rect l="0" t="0" r="r" b="b"/>
                <a:pathLst>
                  <a:path w="25" h="21">
                    <a:moveTo>
                      <a:pt x="25" y="6"/>
                    </a:moveTo>
                    <a:lnTo>
                      <a:pt x="21" y="21"/>
                    </a:lnTo>
                    <a:lnTo>
                      <a:pt x="0" y="16"/>
                    </a:lnTo>
                    <a:lnTo>
                      <a:pt x="5" y="0"/>
                    </a:lnTo>
                    <a:lnTo>
                      <a:pt x="25" y="6"/>
                    </a:lnTo>
                    <a:close/>
                  </a:path>
                </a:pathLst>
              </a:custGeom>
              <a:grpFill/>
              <a:ln w="9525">
                <a:noFill/>
                <a:round/>
              </a:ln>
            </p:spPr>
            <p:txBody>
              <a:bodyPr vert="horz" wrap="square" lIns="121920" tIns="60960" rIns="121920" bIns="60960" numCol="1" anchor="t" anchorCtr="0" compatLnSpc="1"/>
              <a:lstStyle/>
              <a:p>
                <a:pPr defTabSz="1218565"/>
                <a:endParaRPr lang="en-US" sz="2400">
                  <a:solidFill>
                    <a:prstClr val="black"/>
                  </a:solidFill>
                  <a:latin typeface="Calibri" panose="020F0502020204030204"/>
                </a:endParaRPr>
              </a:p>
            </p:txBody>
          </p:sp>
        </p:grpSp>
      </p:grpSp>
      <p:grpSp>
        <p:nvGrpSpPr>
          <p:cNvPr id="255" name="Group 254"/>
          <p:cNvGrpSpPr/>
          <p:nvPr/>
        </p:nvGrpSpPr>
        <p:grpSpPr>
          <a:xfrm>
            <a:off x="4572000" y="2935177"/>
            <a:ext cx="1117600" cy="1279878"/>
            <a:chOff x="3429000" y="2201383"/>
            <a:chExt cx="838200" cy="959909"/>
          </a:xfrm>
        </p:grpSpPr>
        <p:sp>
          <p:nvSpPr>
            <p:cNvPr id="138" name="Freeform 279"/>
            <p:cNvSpPr/>
            <p:nvPr/>
          </p:nvSpPr>
          <p:spPr bwMode="auto">
            <a:xfrm>
              <a:off x="3429000" y="2502543"/>
              <a:ext cx="150607" cy="148301"/>
            </a:xfrm>
            <a:custGeom>
              <a:avLst/>
              <a:gdLst/>
              <a:ahLst/>
              <a:cxnLst>
                <a:cxn ang="0">
                  <a:pos x="37" y="29"/>
                </a:cxn>
                <a:cxn ang="0">
                  <a:pos x="30" y="36"/>
                </a:cxn>
                <a:cxn ang="0">
                  <a:pos x="7" y="36"/>
                </a:cxn>
                <a:cxn ang="0">
                  <a:pos x="0" y="29"/>
                </a:cxn>
                <a:cxn ang="0">
                  <a:pos x="0" y="7"/>
                </a:cxn>
                <a:cxn ang="0">
                  <a:pos x="7" y="0"/>
                </a:cxn>
                <a:cxn ang="0">
                  <a:pos x="30" y="0"/>
                </a:cxn>
                <a:cxn ang="0">
                  <a:pos x="37" y="7"/>
                </a:cxn>
                <a:cxn ang="0">
                  <a:pos x="37" y="29"/>
                </a:cxn>
              </a:cxnLst>
              <a:rect l="0" t="0" r="r" b="b"/>
              <a:pathLst>
                <a:path w="37" h="36">
                  <a:moveTo>
                    <a:pt x="37" y="29"/>
                  </a:moveTo>
                  <a:cubicBezTo>
                    <a:pt x="37" y="33"/>
                    <a:pt x="34" y="36"/>
                    <a:pt x="30" y="36"/>
                  </a:cubicBezTo>
                  <a:cubicBezTo>
                    <a:pt x="7" y="36"/>
                    <a:pt x="7" y="36"/>
                    <a:pt x="7" y="36"/>
                  </a:cubicBezTo>
                  <a:cubicBezTo>
                    <a:pt x="4" y="36"/>
                    <a:pt x="0" y="33"/>
                    <a:pt x="0" y="29"/>
                  </a:cubicBezTo>
                  <a:cubicBezTo>
                    <a:pt x="0" y="7"/>
                    <a:pt x="0" y="7"/>
                    <a:pt x="0" y="7"/>
                  </a:cubicBezTo>
                  <a:cubicBezTo>
                    <a:pt x="0" y="3"/>
                    <a:pt x="4" y="0"/>
                    <a:pt x="7" y="0"/>
                  </a:cubicBezTo>
                  <a:cubicBezTo>
                    <a:pt x="30" y="0"/>
                    <a:pt x="30" y="0"/>
                    <a:pt x="30" y="0"/>
                  </a:cubicBezTo>
                  <a:cubicBezTo>
                    <a:pt x="34" y="0"/>
                    <a:pt x="37" y="3"/>
                    <a:pt x="37" y="7"/>
                  </a:cubicBezTo>
                  <a:lnTo>
                    <a:pt x="37" y="29"/>
                  </a:lnTo>
                  <a:close/>
                </a:path>
              </a:pathLst>
            </a:cu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schemeClr val="tx2"/>
                </a:solidFill>
                <a:latin typeface="Calibri" panose="020F0502020204030204"/>
              </a:endParaRPr>
            </a:p>
          </p:txBody>
        </p:sp>
        <p:sp>
          <p:nvSpPr>
            <p:cNvPr id="139" name="Freeform 280"/>
            <p:cNvSpPr/>
            <p:nvPr/>
          </p:nvSpPr>
          <p:spPr bwMode="auto">
            <a:xfrm>
              <a:off x="3429000" y="2726803"/>
              <a:ext cx="150607" cy="148301"/>
            </a:xfrm>
            <a:custGeom>
              <a:avLst/>
              <a:gdLst/>
              <a:ahLst/>
              <a:cxnLst>
                <a:cxn ang="0">
                  <a:pos x="37" y="29"/>
                </a:cxn>
                <a:cxn ang="0">
                  <a:pos x="30" y="36"/>
                </a:cxn>
                <a:cxn ang="0">
                  <a:pos x="7" y="36"/>
                </a:cxn>
                <a:cxn ang="0">
                  <a:pos x="0" y="29"/>
                </a:cxn>
                <a:cxn ang="0">
                  <a:pos x="0" y="7"/>
                </a:cxn>
                <a:cxn ang="0">
                  <a:pos x="7" y="0"/>
                </a:cxn>
                <a:cxn ang="0">
                  <a:pos x="30" y="0"/>
                </a:cxn>
                <a:cxn ang="0">
                  <a:pos x="37" y="7"/>
                </a:cxn>
                <a:cxn ang="0">
                  <a:pos x="37" y="29"/>
                </a:cxn>
              </a:cxnLst>
              <a:rect l="0" t="0" r="r" b="b"/>
              <a:pathLst>
                <a:path w="37" h="36">
                  <a:moveTo>
                    <a:pt x="37" y="29"/>
                  </a:moveTo>
                  <a:cubicBezTo>
                    <a:pt x="37" y="33"/>
                    <a:pt x="34" y="36"/>
                    <a:pt x="30" y="36"/>
                  </a:cubicBezTo>
                  <a:cubicBezTo>
                    <a:pt x="7" y="36"/>
                    <a:pt x="7" y="36"/>
                    <a:pt x="7" y="36"/>
                  </a:cubicBezTo>
                  <a:cubicBezTo>
                    <a:pt x="4" y="36"/>
                    <a:pt x="0" y="33"/>
                    <a:pt x="0" y="29"/>
                  </a:cubicBezTo>
                  <a:cubicBezTo>
                    <a:pt x="0" y="7"/>
                    <a:pt x="0" y="7"/>
                    <a:pt x="0" y="7"/>
                  </a:cubicBezTo>
                  <a:cubicBezTo>
                    <a:pt x="0" y="3"/>
                    <a:pt x="4" y="0"/>
                    <a:pt x="7" y="0"/>
                  </a:cubicBezTo>
                  <a:cubicBezTo>
                    <a:pt x="30" y="0"/>
                    <a:pt x="30" y="0"/>
                    <a:pt x="30" y="0"/>
                  </a:cubicBezTo>
                  <a:cubicBezTo>
                    <a:pt x="34" y="0"/>
                    <a:pt x="37" y="3"/>
                    <a:pt x="37" y="7"/>
                  </a:cubicBezTo>
                  <a:lnTo>
                    <a:pt x="37" y="29"/>
                  </a:lnTo>
                  <a:close/>
                </a:path>
              </a:pathLst>
            </a:cu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schemeClr val="tx2"/>
                </a:solidFill>
                <a:latin typeface="Calibri" panose="020F0502020204030204"/>
              </a:endParaRPr>
            </a:p>
          </p:txBody>
        </p:sp>
        <p:sp>
          <p:nvSpPr>
            <p:cNvPr id="140" name="Freeform 281"/>
            <p:cNvSpPr/>
            <p:nvPr/>
          </p:nvSpPr>
          <p:spPr bwMode="auto">
            <a:xfrm>
              <a:off x="3429000" y="2954679"/>
              <a:ext cx="150607" cy="151918"/>
            </a:xfrm>
            <a:custGeom>
              <a:avLst/>
              <a:gdLst/>
              <a:ahLst/>
              <a:cxnLst>
                <a:cxn ang="0">
                  <a:pos x="37" y="30"/>
                </a:cxn>
                <a:cxn ang="0">
                  <a:pos x="30" y="37"/>
                </a:cxn>
                <a:cxn ang="0">
                  <a:pos x="7" y="37"/>
                </a:cxn>
                <a:cxn ang="0">
                  <a:pos x="0" y="30"/>
                </a:cxn>
                <a:cxn ang="0">
                  <a:pos x="0" y="7"/>
                </a:cxn>
                <a:cxn ang="0">
                  <a:pos x="7" y="0"/>
                </a:cxn>
                <a:cxn ang="0">
                  <a:pos x="30" y="0"/>
                </a:cxn>
                <a:cxn ang="0">
                  <a:pos x="37" y="7"/>
                </a:cxn>
                <a:cxn ang="0">
                  <a:pos x="37" y="30"/>
                </a:cxn>
              </a:cxnLst>
              <a:rect l="0" t="0" r="r" b="b"/>
              <a:pathLst>
                <a:path w="37" h="37">
                  <a:moveTo>
                    <a:pt x="37" y="30"/>
                  </a:moveTo>
                  <a:cubicBezTo>
                    <a:pt x="37" y="34"/>
                    <a:pt x="34" y="37"/>
                    <a:pt x="30" y="37"/>
                  </a:cubicBezTo>
                  <a:cubicBezTo>
                    <a:pt x="7" y="37"/>
                    <a:pt x="7" y="37"/>
                    <a:pt x="7" y="37"/>
                  </a:cubicBezTo>
                  <a:cubicBezTo>
                    <a:pt x="4" y="37"/>
                    <a:pt x="0" y="34"/>
                    <a:pt x="0" y="30"/>
                  </a:cubicBezTo>
                  <a:cubicBezTo>
                    <a:pt x="0" y="7"/>
                    <a:pt x="0" y="7"/>
                    <a:pt x="0" y="7"/>
                  </a:cubicBezTo>
                  <a:cubicBezTo>
                    <a:pt x="0" y="3"/>
                    <a:pt x="4" y="0"/>
                    <a:pt x="7" y="0"/>
                  </a:cubicBezTo>
                  <a:cubicBezTo>
                    <a:pt x="30" y="0"/>
                    <a:pt x="30" y="0"/>
                    <a:pt x="30" y="0"/>
                  </a:cubicBezTo>
                  <a:cubicBezTo>
                    <a:pt x="34" y="0"/>
                    <a:pt x="37" y="3"/>
                    <a:pt x="37" y="7"/>
                  </a:cubicBezTo>
                  <a:lnTo>
                    <a:pt x="37" y="30"/>
                  </a:lnTo>
                  <a:close/>
                </a:path>
              </a:pathLst>
            </a:cu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schemeClr val="tx2"/>
                </a:solidFill>
                <a:latin typeface="Calibri" panose="020F0502020204030204"/>
              </a:endParaRPr>
            </a:p>
          </p:txBody>
        </p:sp>
        <p:grpSp>
          <p:nvGrpSpPr>
            <p:cNvPr id="254" name="Group 253"/>
            <p:cNvGrpSpPr/>
            <p:nvPr/>
          </p:nvGrpSpPr>
          <p:grpSpPr>
            <a:xfrm>
              <a:off x="3429000" y="2201383"/>
              <a:ext cx="629096" cy="500233"/>
              <a:chOff x="3429000" y="2201383"/>
              <a:chExt cx="629096" cy="500233"/>
            </a:xfrm>
          </p:grpSpPr>
          <p:sp>
            <p:nvSpPr>
              <p:cNvPr id="141" name="Freeform 282"/>
              <p:cNvSpPr/>
              <p:nvPr/>
            </p:nvSpPr>
            <p:spPr bwMode="auto">
              <a:xfrm>
                <a:off x="3429000" y="2278284"/>
                <a:ext cx="150607" cy="148301"/>
              </a:xfrm>
              <a:custGeom>
                <a:avLst/>
                <a:gdLst/>
                <a:ahLst/>
                <a:cxnLst>
                  <a:cxn ang="0">
                    <a:pos x="37" y="29"/>
                  </a:cxn>
                  <a:cxn ang="0">
                    <a:pos x="30" y="36"/>
                  </a:cxn>
                  <a:cxn ang="0">
                    <a:pos x="7" y="36"/>
                  </a:cxn>
                  <a:cxn ang="0">
                    <a:pos x="0" y="29"/>
                  </a:cxn>
                  <a:cxn ang="0">
                    <a:pos x="0" y="7"/>
                  </a:cxn>
                  <a:cxn ang="0">
                    <a:pos x="7" y="0"/>
                  </a:cxn>
                  <a:cxn ang="0">
                    <a:pos x="30" y="0"/>
                  </a:cxn>
                  <a:cxn ang="0">
                    <a:pos x="37" y="7"/>
                  </a:cxn>
                  <a:cxn ang="0">
                    <a:pos x="37" y="29"/>
                  </a:cxn>
                </a:cxnLst>
                <a:rect l="0" t="0" r="r" b="b"/>
                <a:pathLst>
                  <a:path w="37" h="36">
                    <a:moveTo>
                      <a:pt x="37" y="29"/>
                    </a:moveTo>
                    <a:cubicBezTo>
                      <a:pt x="37" y="33"/>
                      <a:pt x="34" y="36"/>
                      <a:pt x="30" y="36"/>
                    </a:cubicBezTo>
                    <a:cubicBezTo>
                      <a:pt x="7" y="36"/>
                      <a:pt x="7" y="36"/>
                      <a:pt x="7" y="36"/>
                    </a:cubicBezTo>
                    <a:cubicBezTo>
                      <a:pt x="4" y="36"/>
                      <a:pt x="0" y="33"/>
                      <a:pt x="0" y="29"/>
                    </a:cubicBezTo>
                    <a:cubicBezTo>
                      <a:pt x="0" y="7"/>
                      <a:pt x="0" y="7"/>
                      <a:pt x="0" y="7"/>
                    </a:cubicBezTo>
                    <a:cubicBezTo>
                      <a:pt x="0" y="3"/>
                      <a:pt x="4" y="0"/>
                      <a:pt x="7" y="0"/>
                    </a:cubicBezTo>
                    <a:cubicBezTo>
                      <a:pt x="30" y="0"/>
                      <a:pt x="30" y="0"/>
                      <a:pt x="30" y="0"/>
                    </a:cubicBezTo>
                    <a:cubicBezTo>
                      <a:pt x="34" y="0"/>
                      <a:pt x="37" y="3"/>
                      <a:pt x="37" y="7"/>
                    </a:cubicBezTo>
                    <a:lnTo>
                      <a:pt x="37" y="29"/>
                    </a:lnTo>
                    <a:close/>
                  </a:path>
                </a:pathLst>
              </a:custGeom>
              <a:solidFill>
                <a:schemeClr val="tx2">
                  <a:lumMod val="60000"/>
                  <a:lumOff val="40000"/>
                </a:schemeClr>
              </a:solidFill>
              <a:ln w="9525">
                <a:noFill/>
                <a:round/>
              </a:ln>
            </p:spPr>
            <p:txBody>
              <a:bodyPr vert="horz" wrap="square" lIns="121920" tIns="60960" rIns="121920" bIns="60960" numCol="1" anchor="t" anchorCtr="0" compatLnSpc="1"/>
              <a:lstStyle/>
              <a:p>
                <a:pPr defTabSz="1218565"/>
                <a:endParaRPr lang="en-US" sz="2400">
                  <a:solidFill>
                    <a:schemeClr val="tx2"/>
                  </a:solidFill>
                  <a:latin typeface="Calibri" panose="020F0502020204030204"/>
                </a:endParaRPr>
              </a:p>
            </p:txBody>
          </p:sp>
          <p:sp>
            <p:nvSpPr>
              <p:cNvPr id="266" name="TextBox 265"/>
              <p:cNvSpPr txBox="1"/>
              <p:nvPr/>
            </p:nvSpPr>
            <p:spPr>
              <a:xfrm>
                <a:off x="3581399" y="2201383"/>
                <a:ext cx="476697" cy="500233"/>
              </a:xfrm>
              <a:prstGeom prst="rect">
                <a:avLst/>
              </a:prstGeom>
              <a:noFill/>
            </p:spPr>
            <p:txBody>
              <a:bodyPr wrap="square" rtlCol="0">
                <a:spAutoFit/>
              </a:bodyPr>
              <a:lstStyle/>
              <a:p>
                <a:pPr defTabSz="1218565"/>
                <a:r>
                  <a:rPr lang="id-ID" sz="1865" dirty="0">
                    <a:solidFill>
                      <a:schemeClr val="tx2"/>
                    </a:solidFill>
                    <a:latin typeface="Bebas Neue" pitchFamily="34" charset="0"/>
                  </a:rPr>
                  <a:t>PHP</a:t>
                </a:r>
                <a:endParaRPr lang="en-US" sz="1865" dirty="0">
                  <a:solidFill>
                    <a:schemeClr val="tx2"/>
                  </a:solidFill>
                  <a:latin typeface="Bebas Neue" pitchFamily="34" charset="0"/>
                </a:endParaRPr>
              </a:p>
            </p:txBody>
          </p:sp>
        </p:grpSp>
        <p:sp>
          <p:nvSpPr>
            <p:cNvPr id="267" name="TextBox 266"/>
            <p:cNvSpPr txBox="1"/>
            <p:nvPr/>
          </p:nvSpPr>
          <p:spPr>
            <a:xfrm>
              <a:off x="3577862" y="2429983"/>
              <a:ext cx="476697" cy="500233"/>
            </a:xfrm>
            <a:prstGeom prst="rect">
              <a:avLst/>
            </a:prstGeom>
            <a:noFill/>
          </p:spPr>
          <p:txBody>
            <a:bodyPr wrap="square" rtlCol="0">
              <a:spAutoFit/>
            </a:bodyPr>
            <a:lstStyle/>
            <a:p>
              <a:pPr defTabSz="1218565"/>
              <a:r>
                <a:rPr lang="id-ID" sz="1865" dirty="0">
                  <a:solidFill>
                    <a:schemeClr val="tx2"/>
                  </a:solidFill>
                  <a:latin typeface="Bebas Neue" pitchFamily="34" charset="0"/>
                </a:rPr>
                <a:t>CSS3</a:t>
              </a:r>
              <a:endParaRPr lang="en-US" sz="1865" dirty="0">
                <a:solidFill>
                  <a:schemeClr val="tx2"/>
                </a:solidFill>
                <a:latin typeface="Bebas Neue" pitchFamily="34" charset="0"/>
              </a:endParaRPr>
            </a:p>
          </p:txBody>
        </p:sp>
        <p:sp>
          <p:nvSpPr>
            <p:cNvPr id="268" name="TextBox 267"/>
            <p:cNvSpPr txBox="1"/>
            <p:nvPr/>
          </p:nvSpPr>
          <p:spPr>
            <a:xfrm>
              <a:off x="3581400" y="2658583"/>
              <a:ext cx="685800" cy="284742"/>
            </a:xfrm>
            <a:prstGeom prst="rect">
              <a:avLst/>
            </a:prstGeom>
            <a:noFill/>
          </p:spPr>
          <p:txBody>
            <a:bodyPr wrap="square" rtlCol="0">
              <a:spAutoFit/>
            </a:bodyPr>
            <a:lstStyle/>
            <a:p>
              <a:pPr defTabSz="1218565"/>
              <a:r>
                <a:rPr lang="id-ID" sz="1865" dirty="0">
                  <a:solidFill>
                    <a:schemeClr val="tx2"/>
                  </a:solidFill>
                  <a:latin typeface="Bebas Neue" pitchFamily="34" charset="0"/>
                </a:rPr>
                <a:t>HTML</a:t>
              </a:r>
              <a:endParaRPr lang="en-US" sz="1865" dirty="0">
                <a:solidFill>
                  <a:schemeClr val="tx2"/>
                </a:solidFill>
                <a:latin typeface="Bebas Neue" pitchFamily="34" charset="0"/>
              </a:endParaRPr>
            </a:p>
          </p:txBody>
        </p:sp>
        <p:sp>
          <p:nvSpPr>
            <p:cNvPr id="269" name="TextBox 268"/>
            <p:cNvSpPr txBox="1"/>
            <p:nvPr/>
          </p:nvSpPr>
          <p:spPr>
            <a:xfrm>
              <a:off x="3583169" y="2876550"/>
              <a:ext cx="684031" cy="284742"/>
            </a:xfrm>
            <a:prstGeom prst="rect">
              <a:avLst/>
            </a:prstGeom>
            <a:noFill/>
          </p:spPr>
          <p:txBody>
            <a:bodyPr wrap="square" rtlCol="0">
              <a:spAutoFit/>
            </a:bodyPr>
            <a:lstStyle/>
            <a:p>
              <a:pPr defTabSz="1218565"/>
              <a:r>
                <a:rPr lang="id-ID" sz="1865" dirty="0">
                  <a:solidFill>
                    <a:schemeClr val="tx2"/>
                  </a:solidFill>
                  <a:latin typeface="Bebas Neue" pitchFamily="34" charset="0"/>
                </a:rPr>
                <a:t>LINUX</a:t>
              </a:r>
              <a:endParaRPr lang="en-US" sz="1865" dirty="0">
                <a:solidFill>
                  <a:schemeClr val="tx2"/>
                </a:solidFill>
                <a:latin typeface="Bebas Neue" pitchFamily="34" charset="0"/>
              </a:endParaRPr>
            </a:p>
          </p:txBody>
        </p:sp>
      </p:grpSp>
      <p:sp>
        <p:nvSpPr>
          <p:cNvPr id="270" name="Title 13"/>
          <p:cNvSpPr txBox="1"/>
          <p:nvPr/>
        </p:nvSpPr>
        <p:spPr>
          <a:xfrm>
            <a:off x="4189863" y="300812"/>
            <a:ext cx="3812274" cy="634475"/>
          </a:xfrm>
          <a:prstGeom prst="rect">
            <a:avLst/>
          </a:prstGeom>
        </p:spPr>
        <p:txBody>
          <a:bodyPr vert="horz" lIns="121920" tIns="60960" rIns="121920" bIns="60960" rtlCol="0" anchor="ctr">
            <a:noAutofit/>
          </a:bodyPr>
          <a:lstStyle/>
          <a:p>
            <a:pPr algn="ctr" defTabSz="1218565">
              <a:spcBef>
                <a:spcPct val="0"/>
              </a:spcBef>
              <a:defRPr/>
            </a:pPr>
            <a:r>
              <a:rPr lang="zh-CN" alt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rPr>
              <a:t>请</a:t>
            </a:r>
            <a:r>
              <a:rPr lang="zh-CN" altLang="en-US" sz="3735" dirty="0" smtClean="0">
                <a:solidFill>
                  <a:schemeClr val="tx2">
                    <a:lumMod val="60000"/>
                    <a:lumOff val="40000"/>
                  </a:schemeClr>
                </a:solidFill>
                <a:latin typeface="微软雅黑" panose="020B0503020204020204" pitchFamily="34" charset="-122"/>
                <a:ea typeface="微软雅黑" panose="020B0503020204020204" pitchFamily="34" charset="-122"/>
                <a:cs typeface="+mj-cs"/>
              </a:rPr>
              <a:t>输入标题内容</a:t>
            </a:r>
            <a:endParaRPr lang="en-US" sz="3735" dirty="0">
              <a:solidFill>
                <a:schemeClr val="tx2">
                  <a:lumMod val="60000"/>
                  <a:lumOff val="40000"/>
                </a:schemeClr>
              </a:solidFill>
              <a:latin typeface="微软雅黑" panose="020B0503020204020204" pitchFamily="34" charset="-122"/>
              <a:ea typeface="微软雅黑" panose="020B0503020204020204" pitchFamily="34" charset="-122"/>
              <a:cs typeface="+mj-cs"/>
            </a:endParaRPr>
          </a:p>
        </p:txBody>
      </p:sp>
      <p:sp>
        <p:nvSpPr>
          <p:cNvPr id="271" name="Subtitle 2"/>
          <p:cNvSpPr txBox="1"/>
          <p:nvPr/>
        </p:nvSpPr>
        <p:spPr>
          <a:xfrm>
            <a:off x="4053386" y="1012251"/>
            <a:ext cx="4085228" cy="338554"/>
          </a:xfrm>
          <a:prstGeom prst="rect">
            <a:avLst/>
          </a:prstGeom>
        </p:spPr>
        <p:txBody>
          <a:bodyPr wrap="square">
            <a:spAutoFit/>
          </a:bodyPr>
          <a:lst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a:lstStyle>
          <a:p>
            <a:pPr marL="0" indent="0" algn="ctr">
              <a:buNone/>
            </a:pPr>
            <a:r>
              <a:rPr lang="id-ID" sz="1600" smtClean="0">
                <a:solidFill>
                  <a:schemeClr val="tx1">
                    <a:lumMod val="50000"/>
                    <a:lumOff val="50000"/>
                  </a:schemeClr>
                </a:solidFill>
              </a:rPr>
              <a:t>We promise to make your life success</a:t>
            </a:r>
            <a:endParaRPr lang="en-US" sz="1600" dirty="0">
              <a:solidFill>
                <a:schemeClr val="tx1">
                  <a:lumMod val="50000"/>
                  <a:lumOff val="50000"/>
                </a:schemeClr>
              </a:solidFill>
            </a:endParaRPr>
          </a:p>
        </p:txBody>
      </p:sp>
      <p:cxnSp>
        <p:nvCxnSpPr>
          <p:cNvPr id="272" name="直接连接符 271"/>
          <p:cNvCxnSpPr/>
          <p:nvPr/>
        </p:nvCxnSpPr>
        <p:spPr>
          <a:xfrm>
            <a:off x="5636525" y="962583"/>
            <a:ext cx="867952"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TAG_VERSION" val="1.0"/>
  <p:tag name="KSO_WM_BEAUTIFY_FLAG" val="#wm#"/>
  <p:tag name="KSO_WM_TEMPLATE_CATEGORY" val="custom"/>
  <p:tag name="KSO_WM_TEMPLATE_INDEX" val="160117"/>
  <p:tag name="MH" val="20151013144530"/>
  <p:tag name="MH_LIBRARY" val="CONTENTS"/>
  <p:tag name="MH_TYPE" val="ENTRY"/>
  <p:tag name="ID" val="547136"/>
  <p:tag name="MH_ORDER" val="1"/>
  <p:tag name="KSO_WM_UNIT_TYPE" val="l_h_f"/>
  <p:tag name="KSO_WM_UNIT_INDEX" val="1_1_1"/>
  <p:tag name="KSO_WM_UNIT_ID" val="custom160117_9*l_h_f*1_1_1"/>
  <p:tag name="KSO_WM_UNIT_CLEAR" val="1"/>
  <p:tag name="KSO_WM_UNIT_LAYERLEVEL" val="1_1_1"/>
  <p:tag name="KSO_WM_UNIT_VALUE" val="18"/>
  <p:tag name="KSO_WM_UNIT_HIGHLIGHT" val="0"/>
  <p:tag name="KSO_WM_UNIT_COMPATIBLE" val="0"/>
  <p:tag name="KSO_WM_UNIT_PRESET_TEXT_INDEX" val="3"/>
  <p:tag name="KSO_WM_UNIT_PRESET_TEXT_LEN" val="24"/>
  <p:tag name="KSO_WM_DIAGRAM_GROUP_CODE" val="l1-1"/>
</p:tagLst>
</file>

<file path=ppt/tags/tag2.xml><?xml version="1.0" encoding="utf-8"?>
<p:tagLst xmlns:p="http://schemas.openxmlformats.org/presentationml/2006/main">
  <p:tag name="KSO_WM_TAG_VERSION" val="1.0"/>
  <p:tag name="KSO_WM_BEAUTIFY_FLAG" val="#wm#"/>
  <p:tag name="KSO_WM_TEMPLATE_CATEGORY" val="custom"/>
  <p:tag name="KSO_WM_TEMPLATE_INDEX" val="160117"/>
  <p:tag name="MH" val="20151013144530"/>
  <p:tag name="MH_LIBRARY" val="CONTENTS"/>
  <p:tag name="MH_TYPE" val="ENTRY"/>
  <p:tag name="ID" val="547136"/>
  <p:tag name="MH_ORDER" val="1"/>
  <p:tag name="KSO_WM_UNIT_TYPE" val="l_h_f"/>
  <p:tag name="KSO_WM_UNIT_INDEX" val="1_1_1"/>
  <p:tag name="KSO_WM_UNIT_ID" val="custom160117_9*l_h_f*1_1_1"/>
  <p:tag name="KSO_WM_UNIT_CLEAR" val="1"/>
  <p:tag name="KSO_WM_UNIT_LAYERLEVEL" val="1_1_1"/>
  <p:tag name="KSO_WM_UNIT_VALUE" val="18"/>
  <p:tag name="KSO_WM_UNIT_HIGHLIGHT" val="0"/>
  <p:tag name="KSO_WM_UNIT_COMPATIBLE" val="0"/>
  <p:tag name="KSO_WM_UNIT_PRESET_TEXT_INDEX" val="3"/>
  <p:tag name="KSO_WM_UNIT_PRESET_TEXT_LEN" val="24"/>
  <p:tag name="KSO_WM_DIAGRAM_GROUP_CODE" val="l1-1"/>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117"/>
  <p:tag name="MH" val="20151013144530"/>
  <p:tag name="MH_LIBRARY" val="CONTENTS"/>
  <p:tag name="MH_TYPE" val="ENTRY"/>
  <p:tag name="ID" val="547136"/>
  <p:tag name="MH_ORDER" val="1"/>
  <p:tag name="KSO_WM_UNIT_TYPE" val="l_h_f"/>
  <p:tag name="KSO_WM_UNIT_INDEX" val="1_1_1"/>
  <p:tag name="KSO_WM_UNIT_ID" val="custom160117_9*l_h_f*1_1_1"/>
  <p:tag name="KSO_WM_UNIT_CLEAR" val="1"/>
  <p:tag name="KSO_WM_UNIT_LAYERLEVEL" val="1_1_1"/>
  <p:tag name="KSO_WM_UNIT_VALUE" val="18"/>
  <p:tag name="KSO_WM_UNIT_HIGHLIGHT" val="0"/>
  <p:tag name="KSO_WM_UNIT_COMPATIBLE" val="0"/>
  <p:tag name="KSO_WM_UNIT_PRESET_TEXT_INDEX" val="3"/>
  <p:tag name="KSO_WM_UNIT_PRESET_TEXT_LEN" val="24"/>
  <p:tag name="KSO_WM_DIAGRAM_GROUP_CODE" val="l1-1"/>
</p:tagLst>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自定义 758">
      <a:dk1>
        <a:sysClr val="windowText" lastClr="000000"/>
      </a:dk1>
      <a:lt1>
        <a:sysClr val="window" lastClr="FFFFFF"/>
      </a:lt1>
      <a:dk2>
        <a:srgbClr val="000000"/>
      </a:dk2>
      <a:lt2>
        <a:srgbClr val="FFFFFF"/>
      </a:lt2>
      <a:accent1>
        <a:srgbClr val="000000"/>
      </a:accent1>
      <a:accent2>
        <a:srgbClr val="000000"/>
      </a:accent2>
      <a:accent3>
        <a:srgbClr val="000000"/>
      </a:accent3>
      <a:accent4>
        <a:srgbClr val="000000"/>
      </a:accent4>
      <a:accent5>
        <a:srgbClr val="000000"/>
      </a:accent5>
      <a:accent6>
        <a:srgbClr val="00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Work Sans"/>
        <a:ea typeface="Work Sans"/>
        <a:cs typeface="Work Sans"/>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cstate="email"/>
          <a:srcRect/>
          <a:tile tx="0" ty="0" sx="100000" sy="100000" flip="none" algn="tl"/>
        </a:blip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Light"/>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12279</Words>
  <Application>WPS 演示</Application>
  <PresentationFormat>宽屏</PresentationFormat>
  <Paragraphs>463</Paragraphs>
  <Slides>27</Slides>
  <Notes>8</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27</vt:i4>
      </vt:variant>
    </vt:vector>
  </HeadingPairs>
  <TitlesOfParts>
    <vt:vector size="51" baseType="lpstr">
      <vt:lpstr>Arial</vt:lpstr>
      <vt:lpstr>宋体</vt:lpstr>
      <vt:lpstr>Wingdings</vt:lpstr>
      <vt:lpstr>Helvetica Light</vt:lpstr>
      <vt:lpstr>Work Sans</vt:lpstr>
      <vt:lpstr>Open Sans Semibold</vt:lpstr>
      <vt:lpstr>Open Sans Bold</vt:lpstr>
      <vt:lpstr>Calibri</vt:lpstr>
      <vt:lpstr>微软雅黑</vt:lpstr>
      <vt:lpstr>FontAwesome</vt:lpstr>
      <vt:lpstr>Calibri</vt:lpstr>
      <vt:lpstr>Bebas Neue</vt:lpstr>
      <vt:lpstr>Arial Unicode MS</vt:lpstr>
      <vt:lpstr>等线</vt:lpstr>
      <vt:lpstr>Source Sans Pro Light</vt:lpstr>
      <vt:lpstr>Arial</vt:lpstr>
      <vt:lpstr>Symbol</vt:lpstr>
      <vt:lpstr>微软雅黑 Light</vt:lpstr>
      <vt:lpstr>Times New Roman</vt:lpstr>
      <vt:lpstr>Roboto light</vt:lpstr>
      <vt:lpstr>Segoe Print</vt:lpstr>
      <vt:lpstr>黑体</vt:lpstr>
      <vt:lpstr>Office Theme</vt:lpstr>
      <vt:lpstr>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Eric羊</dc:creator>
  <cp:lastModifiedBy>Moment123</cp:lastModifiedBy>
  <cp:revision>13</cp:revision>
  <dcterms:created xsi:type="dcterms:W3CDTF">2016-12-13T08:41:00Z</dcterms:created>
  <dcterms:modified xsi:type="dcterms:W3CDTF">2017-12-20T02:52:41Z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