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6" r:id="rId2"/>
    <p:sldId id="258" r:id="rId3"/>
    <p:sldId id="282" r:id="rId4"/>
    <p:sldId id="263" r:id="rId5"/>
    <p:sldId id="262" r:id="rId6"/>
    <p:sldId id="261" r:id="rId7"/>
    <p:sldId id="257" r:id="rId8"/>
    <p:sldId id="283" r:id="rId9"/>
    <p:sldId id="265" r:id="rId10"/>
    <p:sldId id="266" r:id="rId11"/>
    <p:sldId id="267" r:id="rId12"/>
    <p:sldId id="268" r:id="rId13"/>
    <p:sldId id="284" r:id="rId14"/>
    <p:sldId id="271" r:id="rId15"/>
    <p:sldId id="272" r:id="rId16"/>
    <p:sldId id="273" r:id="rId17"/>
    <p:sldId id="274" r:id="rId18"/>
    <p:sldId id="285" r:id="rId19"/>
    <p:sldId id="275" r:id="rId20"/>
    <p:sldId id="276" r:id="rId21"/>
    <p:sldId id="277" r:id="rId22"/>
    <p:sldId id="278" r:id="rId23"/>
    <p:sldId id="279" r:id="rId24"/>
    <p:sldId id="281" r:id="rId25"/>
    <p:sldId id="26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83B2"/>
    <a:srgbClr val="2652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660"/>
  </p:normalViewPr>
  <p:slideViewPr>
    <p:cSldViewPr snapToGrid="0" showGuides="1">
      <p:cViewPr varScale="1">
        <p:scale>
          <a:sx n="66" d="100"/>
          <a:sy n="66" d="100"/>
        </p:scale>
        <p:origin x="-88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424106-079D-4ECF-919F-47E95288B2C5}"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598762-771D-4307-9DB0-9BB9724FF498}" type="slidenum">
              <a:rPr lang="zh-CN" altLang="en-US" smtClean="0"/>
              <a:t>‹#›</a:t>
            </a:fld>
            <a:endParaRPr lang="zh-CN" altLang="en-US"/>
          </a:p>
        </p:txBody>
      </p:sp>
    </p:spTree>
    <p:extLst>
      <p:ext uri="{BB962C8B-B14F-4D97-AF65-F5344CB8AC3E}">
        <p14:creationId xmlns:p14="http://schemas.microsoft.com/office/powerpoint/2010/main" val="2595159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98762-771D-4307-9DB0-9BB9724FF49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05034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10</a:t>
            </a:fld>
            <a:endParaRPr lang="zh-CN" altLang="en-US"/>
          </a:p>
        </p:txBody>
      </p:sp>
    </p:spTree>
    <p:extLst>
      <p:ext uri="{BB962C8B-B14F-4D97-AF65-F5344CB8AC3E}">
        <p14:creationId xmlns:p14="http://schemas.microsoft.com/office/powerpoint/2010/main" val="711913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11</a:t>
            </a:fld>
            <a:endParaRPr lang="zh-CN" altLang="en-US"/>
          </a:p>
        </p:txBody>
      </p:sp>
    </p:spTree>
    <p:extLst>
      <p:ext uri="{BB962C8B-B14F-4D97-AF65-F5344CB8AC3E}">
        <p14:creationId xmlns:p14="http://schemas.microsoft.com/office/powerpoint/2010/main" val="3750771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12</a:t>
            </a:fld>
            <a:endParaRPr lang="zh-CN" altLang="en-US"/>
          </a:p>
        </p:txBody>
      </p:sp>
    </p:spTree>
    <p:extLst>
      <p:ext uri="{BB962C8B-B14F-4D97-AF65-F5344CB8AC3E}">
        <p14:creationId xmlns:p14="http://schemas.microsoft.com/office/powerpoint/2010/main" val="1545368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13</a:t>
            </a:fld>
            <a:endParaRPr lang="zh-CN" altLang="en-US"/>
          </a:p>
        </p:txBody>
      </p:sp>
    </p:spTree>
    <p:extLst>
      <p:ext uri="{BB962C8B-B14F-4D97-AF65-F5344CB8AC3E}">
        <p14:creationId xmlns:p14="http://schemas.microsoft.com/office/powerpoint/2010/main" val="1566367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14</a:t>
            </a:fld>
            <a:endParaRPr lang="zh-CN" altLang="en-US"/>
          </a:p>
        </p:txBody>
      </p:sp>
    </p:spTree>
    <p:extLst>
      <p:ext uri="{BB962C8B-B14F-4D97-AF65-F5344CB8AC3E}">
        <p14:creationId xmlns:p14="http://schemas.microsoft.com/office/powerpoint/2010/main" val="2298753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15</a:t>
            </a:fld>
            <a:endParaRPr lang="zh-CN" altLang="en-US"/>
          </a:p>
        </p:txBody>
      </p:sp>
    </p:spTree>
    <p:extLst>
      <p:ext uri="{BB962C8B-B14F-4D97-AF65-F5344CB8AC3E}">
        <p14:creationId xmlns:p14="http://schemas.microsoft.com/office/powerpoint/2010/main" val="2248637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16</a:t>
            </a:fld>
            <a:endParaRPr lang="zh-CN" altLang="en-US"/>
          </a:p>
        </p:txBody>
      </p:sp>
    </p:spTree>
    <p:extLst>
      <p:ext uri="{BB962C8B-B14F-4D97-AF65-F5344CB8AC3E}">
        <p14:creationId xmlns:p14="http://schemas.microsoft.com/office/powerpoint/2010/main" val="129593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17</a:t>
            </a:fld>
            <a:endParaRPr lang="zh-CN" altLang="en-US"/>
          </a:p>
        </p:txBody>
      </p:sp>
    </p:spTree>
    <p:extLst>
      <p:ext uri="{BB962C8B-B14F-4D97-AF65-F5344CB8AC3E}">
        <p14:creationId xmlns:p14="http://schemas.microsoft.com/office/powerpoint/2010/main" val="3482761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18</a:t>
            </a:fld>
            <a:endParaRPr lang="zh-CN" altLang="en-US"/>
          </a:p>
        </p:txBody>
      </p:sp>
    </p:spTree>
    <p:extLst>
      <p:ext uri="{BB962C8B-B14F-4D97-AF65-F5344CB8AC3E}">
        <p14:creationId xmlns:p14="http://schemas.microsoft.com/office/powerpoint/2010/main" val="3989094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19</a:t>
            </a:fld>
            <a:endParaRPr lang="zh-CN" altLang="en-US"/>
          </a:p>
        </p:txBody>
      </p:sp>
    </p:spTree>
    <p:extLst>
      <p:ext uri="{BB962C8B-B14F-4D97-AF65-F5344CB8AC3E}">
        <p14:creationId xmlns:p14="http://schemas.microsoft.com/office/powerpoint/2010/main" val="1828708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a:t>
            </a:fld>
            <a:endParaRPr lang="zh-CN" altLang="en-US"/>
          </a:p>
        </p:txBody>
      </p:sp>
    </p:spTree>
    <p:extLst>
      <p:ext uri="{BB962C8B-B14F-4D97-AF65-F5344CB8AC3E}">
        <p14:creationId xmlns:p14="http://schemas.microsoft.com/office/powerpoint/2010/main" val="1362567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20</a:t>
            </a:fld>
            <a:endParaRPr lang="zh-CN" altLang="en-US"/>
          </a:p>
        </p:txBody>
      </p:sp>
    </p:spTree>
    <p:extLst>
      <p:ext uri="{BB962C8B-B14F-4D97-AF65-F5344CB8AC3E}">
        <p14:creationId xmlns:p14="http://schemas.microsoft.com/office/powerpoint/2010/main" val="154943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21</a:t>
            </a:fld>
            <a:endParaRPr lang="zh-CN" altLang="en-US"/>
          </a:p>
        </p:txBody>
      </p:sp>
    </p:spTree>
    <p:extLst>
      <p:ext uri="{BB962C8B-B14F-4D97-AF65-F5344CB8AC3E}">
        <p14:creationId xmlns:p14="http://schemas.microsoft.com/office/powerpoint/2010/main" val="2162355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22</a:t>
            </a:fld>
            <a:endParaRPr lang="zh-CN" altLang="en-US"/>
          </a:p>
        </p:txBody>
      </p:sp>
    </p:spTree>
    <p:extLst>
      <p:ext uri="{BB962C8B-B14F-4D97-AF65-F5344CB8AC3E}">
        <p14:creationId xmlns:p14="http://schemas.microsoft.com/office/powerpoint/2010/main" val="3886334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23</a:t>
            </a:fld>
            <a:endParaRPr lang="zh-CN" altLang="en-US"/>
          </a:p>
        </p:txBody>
      </p:sp>
    </p:spTree>
    <p:extLst>
      <p:ext uri="{BB962C8B-B14F-4D97-AF65-F5344CB8AC3E}">
        <p14:creationId xmlns:p14="http://schemas.microsoft.com/office/powerpoint/2010/main" val="2006857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24</a:t>
            </a:fld>
            <a:endParaRPr lang="zh-CN" altLang="en-US"/>
          </a:p>
        </p:txBody>
      </p:sp>
    </p:spTree>
    <p:extLst>
      <p:ext uri="{BB962C8B-B14F-4D97-AF65-F5344CB8AC3E}">
        <p14:creationId xmlns:p14="http://schemas.microsoft.com/office/powerpoint/2010/main" val="31805454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25</a:t>
            </a:fld>
            <a:endParaRPr lang="zh-CN" altLang="en-US"/>
          </a:p>
        </p:txBody>
      </p:sp>
    </p:spTree>
    <p:extLst>
      <p:ext uri="{BB962C8B-B14F-4D97-AF65-F5344CB8AC3E}">
        <p14:creationId xmlns:p14="http://schemas.microsoft.com/office/powerpoint/2010/main" val="1250290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3</a:t>
            </a:fld>
            <a:endParaRPr lang="zh-CN" altLang="en-US"/>
          </a:p>
        </p:txBody>
      </p:sp>
    </p:spTree>
    <p:extLst>
      <p:ext uri="{BB962C8B-B14F-4D97-AF65-F5344CB8AC3E}">
        <p14:creationId xmlns:p14="http://schemas.microsoft.com/office/powerpoint/2010/main" val="1592662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4</a:t>
            </a:fld>
            <a:endParaRPr lang="zh-CN" altLang="en-US"/>
          </a:p>
        </p:txBody>
      </p:sp>
    </p:spTree>
    <p:extLst>
      <p:ext uri="{BB962C8B-B14F-4D97-AF65-F5344CB8AC3E}">
        <p14:creationId xmlns:p14="http://schemas.microsoft.com/office/powerpoint/2010/main" val="2575377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5</a:t>
            </a:fld>
            <a:endParaRPr lang="zh-CN" altLang="en-US"/>
          </a:p>
        </p:txBody>
      </p:sp>
    </p:spTree>
    <p:extLst>
      <p:ext uri="{BB962C8B-B14F-4D97-AF65-F5344CB8AC3E}">
        <p14:creationId xmlns:p14="http://schemas.microsoft.com/office/powerpoint/2010/main" val="1145793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6</a:t>
            </a:fld>
            <a:endParaRPr lang="zh-CN" altLang="en-US"/>
          </a:p>
        </p:txBody>
      </p:sp>
    </p:spTree>
    <p:extLst>
      <p:ext uri="{BB962C8B-B14F-4D97-AF65-F5344CB8AC3E}">
        <p14:creationId xmlns:p14="http://schemas.microsoft.com/office/powerpoint/2010/main" val="410836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7</a:t>
            </a:fld>
            <a:endParaRPr lang="zh-CN" altLang="en-US"/>
          </a:p>
        </p:txBody>
      </p:sp>
    </p:spTree>
    <p:extLst>
      <p:ext uri="{BB962C8B-B14F-4D97-AF65-F5344CB8AC3E}">
        <p14:creationId xmlns:p14="http://schemas.microsoft.com/office/powerpoint/2010/main" val="1917762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8</a:t>
            </a:fld>
            <a:endParaRPr lang="zh-CN" altLang="en-US"/>
          </a:p>
        </p:txBody>
      </p:sp>
    </p:spTree>
    <p:extLst>
      <p:ext uri="{BB962C8B-B14F-4D97-AF65-F5344CB8AC3E}">
        <p14:creationId xmlns:p14="http://schemas.microsoft.com/office/powerpoint/2010/main" val="3094383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9</a:t>
            </a:fld>
            <a:endParaRPr lang="zh-CN" altLang="en-US"/>
          </a:p>
        </p:txBody>
      </p:sp>
    </p:spTree>
    <p:extLst>
      <p:ext uri="{BB962C8B-B14F-4D97-AF65-F5344CB8AC3E}">
        <p14:creationId xmlns:p14="http://schemas.microsoft.com/office/powerpoint/2010/main" val="34257278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1519"/>
          <a:stretch/>
        </p:blipFill>
        <p:spPr>
          <a:xfrm>
            <a:off x="0" y="0"/>
            <a:ext cx="12192000" cy="6858000"/>
          </a:xfrm>
          <a:prstGeom prst="rect">
            <a:avLst/>
          </a:prstGeom>
        </p:spPr>
      </p:pic>
    </p:spTree>
    <p:extLst>
      <p:ext uri="{BB962C8B-B14F-4D97-AF65-F5344CB8AC3E}">
        <p14:creationId xmlns:p14="http://schemas.microsoft.com/office/powerpoint/2010/main" val="27495785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9560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248717" y="2241856"/>
            <a:ext cx="2483590" cy="2707263"/>
          </a:xfrm>
          <a:custGeom>
            <a:avLst/>
            <a:gdLst>
              <a:gd name="connsiteX0" fmla="*/ 0 w 2483590"/>
              <a:gd name="connsiteY0" fmla="*/ 0 h 2707263"/>
              <a:gd name="connsiteX1" fmla="*/ 2483590 w 2483590"/>
              <a:gd name="connsiteY1" fmla="*/ 0 h 2707263"/>
              <a:gd name="connsiteX2" fmla="*/ 2483590 w 2483590"/>
              <a:gd name="connsiteY2" fmla="*/ 2707263 h 2707263"/>
              <a:gd name="connsiteX3" fmla="*/ 0 w 2483590"/>
              <a:gd name="connsiteY3" fmla="*/ 2707263 h 2707263"/>
            </a:gdLst>
            <a:ahLst/>
            <a:cxnLst>
              <a:cxn ang="0">
                <a:pos x="connsiteX0" y="connsiteY0"/>
              </a:cxn>
              <a:cxn ang="0">
                <a:pos x="connsiteX1" y="connsiteY1"/>
              </a:cxn>
              <a:cxn ang="0">
                <a:pos x="connsiteX2" y="connsiteY2"/>
              </a:cxn>
              <a:cxn ang="0">
                <a:pos x="connsiteX3" y="connsiteY3"/>
              </a:cxn>
            </a:cxnLst>
            <a:rect l="l" t="t" r="r" b="b"/>
            <a:pathLst>
              <a:path w="2483590" h="2707263">
                <a:moveTo>
                  <a:pt x="0" y="0"/>
                </a:moveTo>
                <a:lnTo>
                  <a:pt x="2483590" y="0"/>
                </a:lnTo>
                <a:lnTo>
                  <a:pt x="2483590" y="2707263"/>
                </a:lnTo>
                <a:lnTo>
                  <a:pt x="0" y="2707263"/>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59029" y="2241856"/>
            <a:ext cx="2483590" cy="2707263"/>
          </a:xfrm>
          <a:custGeom>
            <a:avLst/>
            <a:gdLst>
              <a:gd name="connsiteX0" fmla="*/ 0 w 2483590"/>
              <a:gd name="connsiteY0" fmla="*/ 0 h 2707263"/>
              <a:gd name="connsiteX1" fmla="*/ 2483590 w 2483590"/>
              <a:gd name="connsiteY1" fmla="*/ 0 h 2707263"/>
              <a:gd name="connsiteX2" fmla="*/ 2483590 w 2483590"/>
              <a:gd name="connsiteY2" fmla="*/ 2707263 h 2707263"/>
              <a:gd name="connsiteX3" fmla="*/ 0 w 2483590"/>
              <a:gd name="connsiteY3" fmla="*/ 2707263 h 2707263"/>
            </a:gdLst>
            <a:ahLst/>
            <a:cxnLst>
              <a:cxn ang="0">
                <a:pos x="connsiteX0" y="connsiteY0"/>
              </a:cxn>
              <a:cxn ang="0">
                <a:pos x="connsiteX1" y="connsiteY1"/>
              </a:cxn>
              <a:cxn ang="0">
                <a:pos x="connsiteX2" y="connsiteY2"/>
              </a:cxn>
              <a:cxn ang="0">
                <a:pos x="connsiteX3" y="connsiteY3"/>
              </a:cxn>
            </a:cxnLst>
            <a:rect l="l" t="t" r="r" b="b"/>
            <a:pathLst>
              <a:path w="2483590" h="2707263">
                <a:moveTo>
                  <a:pt x="0" y="0"/>
                </a:moveTo>
                <a:lnTo>
                  <a:pt x="2483590" y="0"/>
                </a:lnTo>
                <a:lnTo>
                  <a:pt x="2483590" y="2707263"/>
                </a:lnTo>
                <a:lnTo>
                  <a:pt x="0" y="2707263"/>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469342" y="2241856"/>
            <a:ext cx="2483590" cy="2707263"/>
          </a:xfrm>
          <a:custGeom>
            <a:avLst/>
            <a:gdLst>
              <a:gd name="connsiteX0" fmla="*/ 0 w 2483590"/>
              <a:gd name="connsiteY0" fmla="*/ 0 h 2707263"/>
              <a:gd name="connsiteX1" fmla="*/ 2483590 w 2483590"/>
              <a:gd name="connsiteY1" fmla="*/ 0 h 2707263"/>
              <a:gd name="connsiteX2" fmla="*/ 2483590 w 2483590"/>
              <a:gd name="connsiteY2" fmla="*/ 2707263 h 2707263"/>
              <a:gd name="connsiteX3" fmla="*/ 0 w 2483590"/>
              <a:gd name="connsiteY3" fmla="*/ 2707263 h 2707263"/>
            </a:gdLst>
            <a:ahLst/>
            <a:cxnLst>
              <a:cxn ang="0">
                <a:pos x="connsiteX0" y="connsiteY0"/>
              </a:cxn>
              <a:cxn ang="0">
                <a:pos x="connsiteX1" y="connsiteY1"/>
              </a:cxn>
              <a:cxn ang="0">
                <a:pos x="connsiteX2" y="connsiteY2"/>
              </a:cxn>
              <a:cxn ang="0">
                <a:pos x="connsiteX3" y="connsiteY3"/>
              </a:cxn>
            </a:cxnLst>
            <a:rect l="l" t="t" r="r" b="b"/>
            <a:pathLst>
              <a:path w="2483590" h="2707263">
                <a:moveTo>
                  <a:pt x="0" y="0"/>
                </a:moveTo>
                <a:lnTo>
                  <a:pt x="2483590" y="0"/>
                </a:lnTo>
                <a:lnTo>
                  <a:pt x="2483590" y="2707263"/>
                </a:lnTo>
                <a:lnTo>
                  <a:pt x="0" y="270726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0881735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269647" y="1633063"/>
            <a:ext cx="2821967" cy="1764458"/>
          </a:xfrm>
          <a:custGeom>
            <a:avLst/>
            <a:gdLst>
              <a:gd name="connsiteX0" fmla="*/ 0 w 2821967"/>
              <a:gd name="connsiteY0" fmla="*/ 0 h 1764458"/>
              <a:gd name="connsiteX1" fmla="*/ 2821967 w 2821967"/>
              <a:gd name="connsiteY1" fmla="*/ 0 h 1764458"/>
              <a:gd name="connsiteX2" fmla="*/ 2821967 w 2821967"/>
              <a:gd name="connsiteY2" fmla="*/ 1764458 h 1764458"/>
              <a:gd name="connsiteX3" fmla="*/ 0 w 2821967"/>
              <a:gd name="connsiteY3" fmla="*/ 1764458 h 1764458"/>
            </a:gdLst>
            <a:ahLst/>
            <a:cxnLst>
              <a:cxn ang="0">
                <a:pos x="connsiteX0" y="connsiteY0"/>
              </a:cxn>
              <a:cxn ang="0">
                <a:pos x="connsiteX1" y="connsiteY1"/>
              </a:cxn>
              <a:cxn ang="0">
                <a:pos x="connsiteX2" y="connsiteY2"/>
              </a:cxn>
              <a:cxn ang="0">
                <a:pos x="connsiteX3" y="connsiteY3"/>
              </a:cxn>
            </a:cxnLst>
            <a:rect l="l" t="t" r="r" b="b"/>
            <a:pathLst>
              <a:path w="2821967" h="1764458">
                <a:moveTo>
                  <a:pt x="0" y="0"/>
                </a:moveTo>
                <a:lnTo>
                  <a:pt x="2821967" y="0"/>
                </a:lnTo>
                <a:lnTo>
                  <a:pt x="2821967" y="1764458"/>
                </a:lnTo>
                <a:lnTo>
                  <a:pt x="0" y="1764458"/>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189842" y="1633063"/>
            <a:ext cx="2821967" cy="1764458"/>
          </a:xfrm>
          <a:custGeom>
            <a:avLst/>
            <a:gdLst>
              <a:gd name="connsiteX0" fmla="*/ 0 w 2821967"/>
              <a:gd name="connsiteY0" fmla="*/ 0 h 1764458"/>
              <a:gd name="connsiteX1" fmla="*/ 2821967 w 2821967"/>
              <a:gd name="connsiteY1" fmla="*/ 0 h 1764458"/>
              <a:gd name="connsiteX2" fmla="*/ 2821967 w 2821967"/>
              <a:gd name="connsiteY2" fmla="*/ 1764458 h 1764458"/>
              <a:gd name="connsiteX3" fmla="*/ 0 w 2821967"/>
              <a:gd name="connsiteY3" fmla="*/ 1764458 h 1764458"/>
            </a:gdLst>
            <a:ahLst/>
            <a:cxnLst>
              <a:cxn ang="0">
                <a:pos x="connsiteX0" y="connsiteY0"/>
              </a:cxn>
              <a:cxn ang="0">
                <a:pos x="connsiteX1" y="connsiteY1"/>
              </a:cxn>
              <a:cxn ang="0">
                <a:pos x="connsiteX2" y="connsiteY2"/>
              </a:cxn>
              <a:cxn ang="0">
                <a:pos x="connsiteX3" y="connsiteY3"/>
              </a:cxn>
            </a:cxnLst>
            <a:rect l="l" t="t" r="r" b="b"/>
            <a:pathLst>
              <a:path w="2821967" h="1764458">
                <a:moveTo>
                  <a:pt x="0" y="0"/>
                </a:moveTo>
                <a:lnTo>
                  <a:pt x="2821967" y="0"/>
                </a:lnTo>
                <a:lnTo>
                  <a:pt x="2821967" y="1764458"/>
                </a:lnTo>
                <a:lnTo>
                  <a:pt x="0" y="1764458"/>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10037" y="1633063"/>
            <a:ext cx="2821967" cy="1764458"/>
          </a:xfrm>
          <a:custGeom>
            <a:avLst/>
            <a:gdLst>
              <a:gd name="connsiteX0" fmla="*/ 0 w 2821967"/>
              <a:gd name="connsiteY0" fmla="*/ 0 h 1764458"/>
              <a:gd name="connsiteX1" fmla="*/ 2821967 w 2821967"/>
              <a:gd name="connsiteY1" fmla="*/ 0 h 1764458"/>
              <a:gd name="connsiteX2" fmla="*/ 2821967 w 2821967"/>
              <a:gd name="connsiteY2" fmla="*/ 1764458 h 1764458"/>
              <a:gd name="connsiteX3" fmla="*/ 0 w 2821967"/>
              <a:gd name="connsiteY3" fmla="*/ 1764458 h 1764458"/>
            </a:gdLst>
            <a:ahLst/>
            <a:cxnLst>
              <a:cxn ang="0">
                <a:pos x="connsiteX0" y="connsiteY0"/>
              </a:cxn>
              <a:cxn ang="0">
                <a:pos x="connsiteX1" y="connsiteY1"/>
              </a:cxn>
              <a:cxn ang="0">
                <a:pos x="connsiteX2" y="connsiteY2"/>
              </a:cxn>
              <a:cxn ang="0">
                <a:pos x="connsiteX3" y="connsiteY3"/>
              </a:cxn>
            </a:cxnLst>
            <a:rect l="l" t="t" r="r" b="b"/>
            <a:pathLst>
              <a:path w="2821967" h="1764458">
                <a:moveTo>
                  <a:pt x="0" y="0"/>
                </a:moveTo>
                <a:lnTo>
                  <a:pt x="2821967" y="0"/>
                </a:lnTo>
                <a:lnTo>
                  <a:pt x="2821967" y="1764458"/>
                </a:lnTo>
                <a:lnTo>
                  <a:pt x="0" y="176445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4967837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821197" y="1373315"/>
            <a:ext cx="4779628" cy="2509905"/>
          </a:xfrm>
          <a:custGeom>
            <a:avLst/>
            <a:gdLst>
              <a:gd name="connsiteX0" fmla="*/ 0 w 4779628"/>
              <a:gd name="connsiteY0" fmla="*/ 0 h 2509905"/>
              <a:gd name="connsiteX1" fmla="*/ 4779628 w 4779628"/>
              <a:gd name="connsiteY1" fmla="*/ 0 h 2509905"/>
              <a:gd name="connsiteX2" fmla="*/ 4779628 w 4779628"/>
              <a:gd name="connsiteY2" fmla="*/ 2509905 h 2509905"/>
              <a:gd name="connsiteX3" fmla="*/ 0 w 4779628"/>
              <a:gd name="connsiteY3" fmla="*/ 2509905 h 2509905"/>
            </a:gdLst>
            <a:ahLst/>
            <a:cxnLst>
              <a:cxn ang="0">
                <a:pos x="connsiteX0" y="connsiteY0"/>
              </a:cxn>
              <a:cxn ang="0">
                <a:pos x="connsiteX1" y="connsiteY1"/>
              </a:cxn>
              <a:cxn ang="0">
                <a:pos x="connsiteX2" y="connsiteY2"/>
              </a:cxn>
              <a:cxn ang="0">
                <a:pos x="connsiteX3" y="connsiteY3"/>
              </a:cxn>
            </a:cxnLst>
            <a:rect l="l" t="t" r="r" b="b"/>
            <a:pathLst>
              <a:path w="4779628" h="2509905">
                <a:moveTo>
                  <a:pt x="0" y="0"/>
                </a:moveTo>
                <a:lnTo>
                  <a:pt x="4779628" y="0"/>
                </a:lnTo>
                <a:lnTo>
                  <a:pt x="4779628" y="2509905"/>
                </a:lnTo>
                <a:lnTo>
                  <a:pt x="0" y="2509905"/>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03587" y="2717502"/>
            <a:ext cx="4788000" cy="2503786"/>
          </a:xfrm>
          <a:custGeom>
            <a:avLst/>
            <a:gdLst>
              <a:gd name="connsiteX0" fmla="*/ 0 w 4788000"/>
              <a:gd name="connsiteY0" fmla="*/ 0 h 2503786"/>
              <a:gd name="connsiteX1" fmla="*/ 4788000 w 4788000"/>
              <a:gd name="connsiteY1" fmla="*/ 0 h 2503786"/>
              <a:gd name="connsiteX2" fmla="*/ 4788000 w 4788000"/>
              <a:gd name="connsiteY2" fmla="*/ 2503786 h 2503786"/>
              <a:gd name="connsiteX3" fmla="*/ 0 w 4788000"/>
              <a:gd name="connsiteY3" fmla="*/ 2503786 h 2503786"/>
            </a:gdLst>
            <a:ahLst/>
            <a:cxnLst>
              <a:cxn ang="0">
                <a:pos x="connsiteX0" y="connsiteY0"/>
              </a:cxn>
              <a:cxn ang="0">
                <a:pos x="connsiteX1" y="connsiteY1"/>
              </a:cxn>
              <a:cxn ang="0">
                <a:pos x="connsiteX2" y="connsiteY2"/>
              </a:cxn>
              <a:cxn ang="0">
                <a:pos x="connsiteX3" y="connsiteY3"/>
              </a:cxn>
            </a:cxnLst>
            <a:rect l="l" t="t" r="r" b="b"/>
            <a:pathLst>
              <a:path w="4788000" h="2503786">
                <a:moveTo>
                  <a:pt x="0" y="0"/>
                </a:moveTo>
                <a:lnTo>
                  <a:pt x="4788000" y="0"/>
                </a:lnTo>
                <a:lnTo>
                  <a:pt x="4788000" y="2503786"/>
                </a:lnTo>
                <a:lnTo>
                  <a:pt x="0" y="250378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564526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583663" y="1627318"/>
            <a:ext cx="3603310" cy="3602594"/>
          </a:xfrm>
          <a:custGeom>
            <a:avLst/>
            <a:gdLst>
              <a:gd name="connsiteX0" fmla="*/ 1801655 w 3603310"/>
              <a:gd name="connsiteY0" fmla="*/ 0 h 3602594"/>
              <a:gd name="connsiteX1" fmla="*/ 3603310 w 3603310"/>
              <a:gd name="connsiteY1" fmla="*/ 1801297 h 3602594"/>
              <a:gd name="connsiteX2" fmla="*/ 1801655 w 3603310"/>
              <a:gd name="connsiteY2" fmla="*/ 3602594 h 3602594"/>
              <a:gd name="connsiteX3" fmla="*/ 0 w 3603310"/>
              <a:gd name="connsiteY3" fmla="*/ 1801297 h 3602594"/>
              <a:gd name="connsiteX4" fmla="*/ 1801655 w 3603310"/>
              <a:gd name="connsiteY4" fmla="*/ 0 h 3602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3310" h="3602594">
                <a:moveTo>
                  <a:pt x="1801655" y="0"/>
                </a:moveTo>
                <a:cubicBezTo>
                  <a:pt x="2796682" y="0"/>
                  <a:pt x="3603310" y="806468"/>
                  <a:pt x="3603310" y="1801297"/>
                </a:cubicBezTo>
                <a:cubicBezTo>
                  <a:pt x="3603310" y="2796126"/>
                  <a:pt x="2796682" y="3602594"/>
                  <a:pt x="1801655" y="3602594"/>
                </a:cubicBezTo>
                <a:cubicBezTo>
                  <a:pt x="806628" y="3602594"/>
                  <a:pt x="0" y="2796126"/>
                  <a:pt x="0" y="1801297"/>
                </a:cubicBezTo>
                <a:cubicBezTo>
                  <a:pt x="0" y="806468"/>
                  <a:pt x="806628" y="0"/>
                  <a:pt x="180165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051938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770742" y="1335314"/>
            <a:ext cx="3730171" cy="3971472"/>
          </a:xfrm>
          <a:custGeom>
            <a:avLst/>
            <a:gdLst>
              <a:gd name="connsiteX0" fmla="*/ 0 w 3730171"/>
              <a:gd name="connsiteY0" fmla="*/ 0 h 3971472"/>
              <a:gd name="connsiteX1" fmla="*/ 3730171 w 3730171"/>
              <a:gd name="connsiteY1" fmla="*/ 0 h 3971472"/>
              <a:gd name="connsiteX2" fmla="*/ 3730171 w 3730171"/>
              <a:gd name="connsiteY2" fmla="*/ 3971472 h 3971472"/>
              <a:gd name="connsiteX3" fmla="*/ 0 w 3730171"/>
              <a:gd name="connsiteY3" fmla="*/ 3971472 h 3971472"/>
            </a:gdLst>
            <a:ahLst/>
            <a:cxnLst>
              <a:cxn ang="0">
                <a:pos x="connsiteX0" y="connsiteY0"/>
              </a:cxn>
              <a:cxn ang="0">
                <a:pos x="connsiteX1" y="connsiteY1"/>
              </a:cxn>
              <a:cxn ang="0">
                <a:pos x="connsiteX2" y="connsiteY2"/>
              </a:cxn>
              <a:cxn ang="0">
                <a:pos x="connsiteX3" y="connsiteY3"/>
              </a:cxn>
            </a:cxnLst>
            <a:rect l="l" t="t" r="r" b="b"/>
            <a:pathLst>
              <a:path w="3730171" h="3971472">
                <a:moveTo>
                  <a:pt x="0" y="0"/>
                </a:moveTo>
                <a:lnTo>
                  <a:pt x="3730171" y="0"/>
                </a:lnTo>
                <a:lnTo>
                  <a:pt x="3730171" y="3971472"/>
                </a:lnTo>
                <a:lnTo>
                  <a:pt x="0" y="3971472"/>
                </a:lnTo>
                <a:close/>
              </a:path>
            </a:pathLst>
          </a:custGeom>
          <a:ln w="28575">
            <a:solidFill>
              <a:schemeClr val="bg1">
                <a:lumMod val="75000"/>
              </a:schemeClr>
            </a:solidFill>
          </a:ln>
        </p:spPr>
        <p:txBody>
          <a:bodyPr wrap="square">
            <a:noAutofit/>
          </a:bodyPr>
          <a:lstStyle/>
          <a:p>
            <a:endParaRPr lang="zh-CN" altLang="en-US" dirty="0"/>
          </a:p>
        </p:txBody>
      </p:sp>
    </p:spTree>
    <p:extLst>
      <p:ext uri="{BB962C8B-B14F-4D97-AF65-F5344CB8AC3E}">
        <p14:creationId xmlns:p14="http://schemas.microsoft.com/office/powerpoint/2010/main" val="46052915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0622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直接连接符 1"/>
          <p:cNvCxnSpPr/>
          <p:nvPr userDrawn="1"/>
        </p:nvCxnSpPr>
        <p:spPr>
          <a:xfrm>
            <a:off x="0" y="9017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a:off x="0" y="16764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a:off x="0" y="23495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0" y="30734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0" y="37766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0" y="44497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0" y="51609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58975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userDrawn="1"/>
        </p:nvPicPr>
        <p:blipFill rotWithShape="1">
          <a:blip r:embed="rId10" cstate="print">
            <a:extLst>
              <a:ext uri="{28A0092B-C50C-407E-A947-70E740481C1C}">
                <a14:useLocalDpi xmlns:a14="http://schemas.microsoft.com/office/drawing/2010/main" val="0"/>
              </a:ext>
            </a:extLst>
          </a:blip>
          <a:srcRect r="8427" b="15888"/>
          <a:stretch/>
        </p:blipFill>
        <p:spPr>
          <a:xfrm>
            <a:off x="0" y="0"/>
            <a:ext cx="12192000" cy="6858000"/>
          </a:xfrm>
          <a:prstGeom prst="rect">
            <a:avLst/>
          </a:prstGeom>
        </p:spPr>
      </p:pic>
    </p:spTree>
    <p:extLst>
      <p:ext uri="{BB962C8B-B14F-4D97-AF65-F5344CB8AC3E}">
        <p14:creationId xmlns:p14="http://schemas.microsoft.com/office/powerpoint/2010/main" val="37189561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3" r:id="rId7"/>
    <p:sldLayoutId id="2147483664"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7.jpg"/><Relationship Id="rId4" Type="http://schemas.openxmlformats.org/officeDocument/2006/relationships/image" Target="../media/image8.jpg"/></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9.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90800" y="2102851"/>
            <a:ext cx="7493000" cy="1016000"/>
            <a:chOff x="2298700" y="2102851"/>
            <a:chExt cx="8153400" cy="1016000"/>
          </a:xfrm>
        </p:grpSpPr>
        <p:cxnSp>
          <p:nvCxnSpPr>
            <p:cNvPr id="5" name="直接连接符 4"/>
            <p:cNvCxnSpPr/>
            <p:nvPr/>
          </p:nvCxnSpPr>
          <p:spPr>
            <a:xfrm>
              <a:off x="2298700" y="2102851"/>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98700" y="3118851"/>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5"/>
          <a:stretch>
            <a:fillRect/>
          </a:stretch>
        </p:blipFill>
        <p:spPr>
          <a:xfrm>
            <a:off x="9716867" y="1816100"/>
            <a:ext cx="944143" cy="1138136"/>
          </a:xfrm>
          <a:prstGeom prst="rect">
            <a:avLst/>
          </a:prstGeom>
        </p:spPr>
      </p:pic>
      <p:grpSp>
        <p:nvGrpSpPr>
          <p:cNvPr id="31" name="组合 30"/>
          <p:cNvGrpSpPr/>
          <p:nvPr/>
        </p:nvGrpSpPr>
        <p:grpSpPr>
          <a:xfrm>
            <a:off x="8089900" y="4673600"/>
            <a:ext cx="533400" cy="533400"/>
            <a:chOff x="8572500" y="4673600"/>
            <a:chExt cx="533400" cy="533400"/>
          </a:xfrm>
        </p:grpSpPr>
        <p:sp>
          <p:nvSpPr>
            <p:cNvPr id="32" name="椭圆 31"/>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椭圆 7"/>
            <p:cNvSpPr/>
            <p:nvPr/>
          </p:nvSpPr>
          <p:spPr>
            <a:xfrm>
              <a:off x="8686800" y="4849151"/>
              <a:ext cx="304800" cy="182297"/>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5" name="组合 24"/>
          <p:cNvGrpSpPr/>
          <p:nvPr/>
        </p:nvGrpSpPr>
        <p:grpSpPr>
          <a:xfrm>
            <a:off x="8839200" y="4673600"/>
            <a:ext cx="533400" cy="533400"/>
            <a:chOff x="8572500" y="4673600"/>
            <a:chExt cx="533400" cy="533400"/>
          </a:xfrm>
        </p:grpSpPr>
        <p:sp>
          <p:nvSpPr>
            <p:cNvPr id="26" name="椭圆 25"/>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椭圆 11"/>
            <p:cNvSpPr/>
            <p:nvPr/>
          </p:nvSpPr>
          <p:spPr>
            <a:xfrm>
              <a:off x="8726201" y="4787900"/>
              <a:ext cx="225998" cy="304800"/>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8" name="组合 27"/>
          <p:cNvGrpSpPr/>
          <p:nvPr/>
        </p:nvGrpSpPr>
        <p:grpSpPr>
          <a:xfrm>
            <a:off x="9588500" y="4673600"/>
            <a:ext cx="533400" cy="533400"/>
            <a:chOff x="8572500" y="4673600"/>
            <a:chExt cx="533400" cy="533400"/>
          </a:xfrm>
        </p:grpSpPr>
        <p:sp>
          <p:nvSpPr>
            <p:cNvPr id="29" name="椭圆 28"/>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椭圆 14"/>
            <p:cNvSpPr/>
            <p:nvPr/>
          </p:nvSpPr>
          <p:spPr>
            <a:xfrm>
              <a:off x="8737600" y="4838531"/>
              <a:ext cx="203200" cy="203538"/>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8" name="文本框 17"/>
          <p:cNvSpPr txBox="1"/>
          <p:nvPr/>
        </p:nvSpPr>
        <p:spPr>
          <a:xfrm>
            <a:off x="2510354" y="2235685"/>
            <a:ext cx="7247497"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蓝色简约教育课件</a:t>
            </a:r>
            <a:r>
              <a:rPr kumimoji="0" lang="en-US" altLang="zh-CN" sz="4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PPT</a:t>
            </a:r>
            <a:r>
              <a:rPr kumimoji="0" lang="zh-CN" altLang="en-US" sz="4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模板</a:t>
            </a:r>
            <a:endParaRPr kumimoji="0" lang="zh-CN" altLang="en-US" sz="48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19" name="文本框 18"/>
          <p:cNvSpPr txBox="1"/>
          <p:nvPr/>
        </p:nvSpPr>
        <p:spPr>
          <a:xfrm>
            <a:off x="6337975" y="3420031"/>
            <a:ext cx="2031325"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班级：高三、七班</a:t>
            </a:r>
            <a:endParaRPr kumimoji="0" lang="zh-CN" altLang="en-US" sz="18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20" name="文本框 19"/>
          <p:cNvSpPr txBox="1"/>
          <p:nvPr/>
        </p:nvSpPr>
        <p:spPr>
          <a:xfrm>
            <a:off x="8636000" y="3420031"/>
            <a:ext cx="1152880"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教师</a:t>
            </a: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a:t>
            </a:r>
            <a:r>
              <a:rPr lang="en-US" altLang="zh-CN" dirty="0" smtClean="0">
                <a:solidFill>
                  <a:prstClr val="white"/>
                </a:solidFill>
                <a:latin typeface="迷你简准圆" panose="03000509000000000000" pitchFamily="65" charset="-122"/>
                <a:ea typeface="迷你简准圆" panose="03000509000000000000" pitchFamily="65" charset="-122"/>
              </a:rPr>
              <a:t>XX</a:t>
            </a:r>
            <a:endParaRPr kumimoji="0" lang="zh-CN" altLang="en-US" sz="18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pic>
        <p:nvPicPr>
          <p:cNvPr id="34" name="甘雨 - 사랑 하고 싶은 날">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7100" y="-605869"/>
            <a:ext cx="609600" cy="609600"/>
          </a:xfrm>
          <a:prstGeom prst="rect">
            <a:avLst/>
          </a:prstGeom>
        </p:spPr>
      </p:pic>
    </p:spTree>
    <p:extLst>
      <p:ext uri="{BB962C8B-B14F-4D97-AF65-F5344CB8AC3E}">
        <p14:creationId xmlns:p14="http://schemas.microsoft.com/office/powerpoint/2010/main" val="4097713313"/>
      </p:ext>
    </p:ext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53" presetClass="entr" presetSubtype="16"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34"/>
                </p:tgtEl>
              </p:cMediaNode>
            </p:audio>
          </p:childTnLst>
        </p:cTn>
      </p:par>
    </p:tnLst>
    <p:bldLst>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238375" y="1587500"/>
            <a:ext cx="4025900" cy="3509500"/>
            <a:chOff x="2057400" y="1587500"/>
            <a:chExt cx="4025900" cy="3509500"/>
          </a:xfrm>
        </p:grpSpPr>
        <p:sp>
          <p:nvSpPr>
            <p:cNvPr id="7" name="任意多边形 6"/>
            <p:cNvSpPr/>
            <p:nvPr/>
          </p:nvSpPr>
          <p:spPr>
            <a:xfrm>
              <a:off x="2057400" y="1587500"/>
              <a:ext cx="4025900" cy="3403600"/>
            </a:xfrm>
            <a:custGeom>
              <a:avLst/>
              <a:gdLst>
                <a:gd name="connsiteX0" fmla="*/ 0 w 4025900"/>
                <a:gd name="connsiteY0" fmla="*/ 0 h 3403600"/>
                <a:gd name="connsiteX1" fmla="*/ 3459524 w 4025900"/>
                <a:gd name="connsiteY1" fmla="*/ 0 h 3403600"/>
                <a:gd name="connsiteX2" fmla="*/ 4025900 w 4025900"/>
                <a:gd name="connsiteY2" fmla="*/ 566376 h 3403600"/>
                <a:gd name="connsiteX3" fmla="*/ 4025900 w 4025900"/>
                <a:gd name="connsiteY3" fmla="*/ 3403600 h 3403600"/>
                <a:gd name="connsiteX4" fmla="*/ 0 w 4025900"/>
                <a:gd name="connsiteY4" fmla="*/ 3403600 h 340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5900" h="3403600">
                  <a:moveTo>
                    <a:pt x="0" y="0"/>
                  </a:moveTo>
                  <a:lnTo>
                    <a:pt x="3459524" y="0"/>
                  </a:lnTo>
                  <a:lnTo>
                    <a:pt x="4025900" y="566376"/>
                  </a:lnTo>
                  <a:lnTo>
                    <a:pt x="4025900" y="3403600"/>
                  </a:lnTo>
                  <a:lnTo>
                    <a:pt x="0" y="34036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5521872" y="1587500"/>
              <a:ext cx="561428" cy="561428"/>
            </a:xfrm>
            <a:prstGeom prst="triangle">
              <a:avLst>
                <a:gd name="adj" fmla="val 100000"/>
              </a:avLst>
            </a:prstGeom>
            <a:solidFill>
              <a:schemeClr val="bg1">
                <a:lumMod val="85000"/>
              </a:schemeClr>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57400" y="4953000"/>
              <a:ext cx="4025900" cy="1440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3000" y="2148928"/>
              <a:ext cx="2235200" cy="4826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550513" y="2190173"/>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0" name="矩形 9"/>
            <p:cNvSpPr/>
            <p:nvPr/>
          </p:nvSpPr>
          <p:spPr>
            <a:xfrm>
              <a:off x="2413000" y="2874385"/>
              <a:ext cx="3327636" cy="16258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grpSp>
      <p:grpSp>
        <p:nvGrpSpPr>
          <p:cNvPr id="12" name="组合 11"/>
          <p:cNvGrpSpPr/>
          <p:nvPr/>
        </p:nvGrpSpPr>
        <p:grpSpPr>
          <a:xfrm>
            <a:off x="6937375" y="1587500"/>
            <a:ext cx="4025900" cy="3509500"/>
            <a:chOff x="2057400" y="1587500"/>
            <a:chExt cx="4025900" cy="3509500"/>
          </a:xfrm>
        </p:grpSpPr>
        <p:sp>
          <p:nvSpPr>
            <p:cNvPr id="13" name="任意多边形 12"/>
            <p:cNvSpPr/>
            <p:nvPr/>
          </p:nvSpPr>
          <p:spPr>
            <a:xfrm>
              <a:off x="2057400" y="1587500"/>
              <a:ext cx="4025900" cy="3403600"/>
            </a:xfrm>
            <a:custGeom>
              <a:avLst/>
              <a:gdLst>
                <a:gd name="connsiteX0" fmla="*/ 0 w 4025900"/>
                <a:gd name="connsiteY0" fmla="*/ 0 h 3403600"/>
                <a:gd name="connsiteX1" fmla="*/ 3459524 w 4025900"/>
                <a:gd name="connsiteY1" fmla="*/ 0 h 3403600"/>
                <a:gd name="connsiteX2" fmla="*/ 4025900 w 4025900"/>
                <a:gd name="connsiteY2" fmla="*/ 566376 h 3403600"/>
                <a:gd name="connsiteX3" fmla="*/ 4025900 w 4025900"/>
                <a:gd name="connsiteY3" fmla="*/ 3403600 h 3403600"/>
                <a:gd name="connsiteX4" fmla="*/ 0 w 4025900"/>
                <a:gd name="connsiteY4" fmla="*/ 3403600 h 340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5900" h="3403600">
                  <a:moveTo>
                    <a:pt x="0" y="0"/>
                  </a:moveTo>
                  <a:lnTo>
                    <a:pt x="3459524" y="0"/>
                  </a:lnTo>
                  <a:lnTo>
                    <a:pt x="4025900" y="566376"/>
                  </a:lnTo>
                  <a:lnTo>
                    <a:pt x="4025900" y="3403600"/>
                  </a:lnTo>
                  <a:lnTo>
                    <a:pt x="0" y="34036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5521872" y="1587500"/>
              <a:ext cx="561428" cy="561428"/>
            </a:xfrm>
            <a:prstGeom prst="triangle">
              <a:avLst>
                <a:gd name="adj" fmla="val 100000"/>
              </a:avLst>
            </a:prstGeom>
            <a:solidFill>
              <a:schemeClr val="bg1">
                <a:lumMod val="85000"/>
              </a:schemeClr>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57400" y="4953000"/>
              <a:ext cx="4025900" cy="1440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413000" y="2148928"/>
              <a:ext cx="2235200" cy="4826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550513" y="2190173"/>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2413000" y="2874385"/>
              <a:ext cx="3327636" cy="16258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grpSp>
      <p:sp>
        <p:nvSpPr>
          <p:cNvPr id="21" name="椭圆 20"/>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23" name="文本框 22"/>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17968345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23" name="文本框 22"/>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 name="圆角矩形 1"/>
          <p:cNvSpPr/>
          <p:nvPr/>
        </p:nvSpPr>
        <p:spPr>
          <a:xfrm>
            <a:off x="2032000" y="1536247"/>
            <a:ext cx="901700" cy="3511550"/>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057289" y="2661263"/>
            <a:ext cx="3327636" cy="962022"/>
            <a:chOff x="3545342" y="2534461"/>
            <a:chExt cx="3327636" cy="962022"/>
          </a:xfrm>
        </p:grpSpPr>
        <p:sp>
          <p:nvSpPr>
            <p:cNvPr id="26" name="矩形 25"/>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3057289" y="3804263"/>
            <a:ext cx="3327636" cy="962022"/>
            <a:chOff x="3545342" y="2534461"/>
            <a:chExt cx="3327636" cy="962022"/>
          </a:xfrm>
        </p:grpSpPr>
        <p:sp>
          <p:nvSpPr>
            <p:cNvPr id="29" name="矩形 28"/>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5" name="椭圆 4"/>
          <p:cNvSpPr/>
          <p:nvPr/>
        </p:nvSpPr>
        <p:spPr>
          <a:xfrm>
            <a:off x="2146300" y="1644200"/>
            <a:ext cx="673100" cy="67310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0"/>
          <p:cNvSpPr/>
          <p:nvPr/>
        </p:nvSpPr>
        <p:spPr>
          <a:xfrm>
            <a:off x="2275678" y="1813229"/>
            <a:ext cx="414344" cy="33504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32"/>
          <p:cNvSpPr/>
          <p:nvPr/>
        </p:nvSpPr>
        <p:spPr>
          <a:xfrm>
            <a:off x="2346325" y="3076122"/>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346325" y="4043974"/>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066814" y="1871770"/>
            <a:ext cx="755335"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rgbClr val="3D83B2"/>
                </a:solidFill>
                <a:ea typeface="迷你简准圆" panose="03000509000000000000" pitchFamily="65" charset="-122"/>
              </a:rPr>
              <a:t>01</a:t>
            </a:r>
            <a:endParaRPr lang="zh-CN" altLang="en-US" sz="4000" dirty="0">
              <a:solidFill>
                <a:srgbClr val="3D83B2"/>
              </a:solidFill>
              <a:ea typeface="迷你简准圆" panose="03000509000000000000" pitchFamily="65" charset="-122"/>
            </a:endParaRPr>
          </a:p>
        </p:txBody>
      </p:sp>
      <p:sp>
        <p:nvSpPr>
          <p:cNvPr id="37" name="圆角矩形 36"/>
          <p:cNvSpPr/>
          <p:nvPr/>
        </p:nvSpPr>
        <p:spPr>
          <a:xfrm>
            <a:off x="6731453" y="1536247"/>
            <a:ext cx="901700" cy="3511550"/>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756742" y="2661263"/>
            <a:ext cx="3327636" cy="962022"/>
            <a:chOff x="3545342" y="2534461"/>
            <a:chExt cx="3327636" cy="962022"/>
          </a:xfrm>
        </p:grpSpPr>
        <p:sp>
          <p:nvSpPr>
            <p:cNvPr id="47" name="矩形 46"/>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8" name="矩形 47"/>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7756742" y="3804263"/>
            <a:ext cx="3327636" cy="962022"/>
            <a:chOff x="3545342" y="2534461"/>
            <a:chExt cx="3327636" cy="962022"/>
          </a:xfrm>
        </p:grpSpPr>
        <p:sp>
          <p:nvSpPr>
            <p:cNvPr id="45" name="矩形 44"/>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6" name="矩形 4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40" name="椭圆 39"/>
          <p:cNvSpPr/>
          <p:nvPr/>
        </p:nvSpPr>
        <p:spPr>
          <a:xfrm>
            <a:off x="6845753" y="1644200"/>
            <a:ext cx="673100" cy="67310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30"/>
          <p:cNvSpPr/>
          <p:nvPr/>
        </p:nvSpPr>
        <p:spPr>
          <a:xfrm>
            <a:off x="6975131" y="1813229"/>
            <a:ext cx="414344" cy="33504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41"/>
          <p:cNvSpPr/>
          <p:nvPr/>
        </p:nvSpPr>
        <p:spPr>
          <a:xfrm>
            <a:off x="7045778" y="3076122"/>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045778" y="4043974"/>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7766267" y="1871770"/>
            <a:ext cx="755335"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rgbClr val="3D83B2"/>
                </a:solidFill>
                <a:ea typeface="迷你简准圆" panose="03000509000000000000" pitchFamily="65" charset="-122"/>
              </a:rPr>
              <a:t>02</a:t>
            </a:r>
            <a:endParaRPr lang="zh-CN" altLang="en-US" sz="4000" dirty="0">
              <a:solidFill>
                <a:srgbClr val="3D83B2"/>
              </a:solidFill>
              <a:ea typeface="迷你简准圆" panose="03000509000000000000" pitchFamily="65" charset="-122"/>
            </a:endParaRPr>
          </a:p>
        </p:txBody>
      </p:sp>
    </p:spTree>
    <p:extLst>
      <p:ext uri="{BB962C8B-B14F-4D97-AF65-F5344CB8AC3E}">
        <p14:creationId xmlns:p14="http://schemas.microsoft.com/office/powerpoint/2010/main" val="74562283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randombar(horizontal)">
                                      <p:cBhvr>
                                        <p:cTn id="29" dur="500"/>
                                        <p:tgtEl>
                                          <p:spTgt spid="35"/>
                                        </p:tgtEl>
                                      </p:cBhvr>
                                    </p:animEffect>
                                  </p:childTnLst>
                                </p:cTn>
                              </p:par>
                            </p:childTnLst>
                          </p:cTn>
                        </p:par>
                        <p:par>
                          <p:cTn id="30" fill="hold">
                            <p:stCondLst>
                              <p:cond delay="200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par>
                          <p:cTn id="34" fill="hold">
                            <p:stCondLst>
                              <p:cond delay="2500"/>
                            </p:stCondLst>
                            <p:childTnLst>
                              <p:par>
                                <p:cTn id="35" presetID="14" presetClass="entr" presetSubtype="1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500"/>
                                        <p:tgtEl>
                                          <p:spTgt spid="28"/>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par>
                          <p:cTn id="60" fill="hold">
                            <p:stCondLst>
                              <p:cond delay="4500"/>
                            </p:stCondLst>
                            <p:childTnLst>
                              <p:par>
                                <p:cTn id="61" presetID="14" presetClass="entr" presetSubtype="1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randombar(horizontal)">
                                      <p:cBhvr>
                                        <p:cTn id="63" dur="500"/>
                                        <p:tgtEl>
                                          <p:spTgt spid="44"/>
                                        </p:tgtEl>
                                      </p:cBhvr>
                                    </p:animEffect>
                                  </p:childTnLst>
                                </p:cTn>
                              </p:par>
                            </p:childTnLst>
                          </p:cTn>
                        </p:par>
                        <p:par>
                          <p:cTn id="64" fill="hold">
                            <p:stCondLst>
                              <p:cond delay="5000"/>
                            </p:stCondLst>
                            <p:childTnLst>
                              <p:par>
                                <p:cTn id="65" presetID="14" presetClass="entr" presetSubtype="10"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500"/>
                                        <p:tgtEl>
                                          <p:spTgt spid="38"/>
                                        </p:tgtEl>
                                      </p:cBhvr>
                                    </p:animEffect>
                                  </p:childTnLst>
                                </p:cTn>
                              </p:par>
                            </p:childTnLst>
                          </p:cTn>
                        </p:par>
                        <p:par>
                          <p:cTn id="68" fill="hold">
                            <p:stCondLst>
                              <p:cond delay="5500"/>
                            </p:stCondLst>
                            <p:childTnLst>
                              <p:par>
                                <p:cTn id="69" presetID="14" presetClass="entr" presetSubtype="10"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randombar(horizontal)">
                                      <p:cBhvr>
                                        <p:cTn id="7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32" grpId="0" animBg="1"/>
      <p:bldP spid="33" grpId="0" animBg="1"/>
      <p:bldP spid="34" grpId="0" animBg="1"/>
      <p:bldP spid="35" grpId="0"/>
      <p:bldP spid="37" grpId="0" animBg="1"/>
      <p:bldP spid="40" grpId="0" animBg="1"/>
      <p:bldP spid="41" grpId="0" animBg="1"/>
      <p:bldP spid="42" grpId="0" animBg="1"/>
      <p:bldP spid="43" grpId="0" animBg="1"/>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23" name="文本框 22"/>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cxnSp>
        <p:nvCxnSpPr>
          <p:cNvPr id="6" name="直接连接符 5"/>
          <p:cNvCxnSpPr/>
          <p:nvPr/>
        </p:nvCxnSpPr>
        <p:spPr>
          <a:xfrm>
            <a:off x="5071836" y="1913164"/>
            <a:ext cx="0" cy="328022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129815" y="1913164"/>
            <a:ext cx="0" cy="328022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680607" y="1701001"/>
            <a:ext cx="1724479" cy="1852278"/>
            <a:chOff x="2680607" y="1701001"/>
            <a:chExt cx="1724479" cy="1852278"/>
          </a:xfrm>
        </p:grpSpPr>
        <p:sp>
          <p:nvSpPr>
            <p:cNvPr id="2" name="椭圆 1"/>
            <p:cNvSpPr/>
            <p:nvPr/>
          </p:nvSpPr>
          <p:spPr>
            <a:xfrm>
              <a:off x="2680607" y="1828800"/>
              <a:ext cx="1724479" cy="1724479"/>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80607" y="1701001"/>
              <a:ext cx="595085" cy="595085"/>
            </a:xfrm>
            <a:prstGeom prst="ellipse">
              <a:avLst/>
            </a:prstGeom>
            <a:solidFill>
              <a:srgbClr val="3D83B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43" name="椭圆 30"/>
            <p:cNvSpPr/>
            <p:nvPr/>
          </p:nvSpPr>
          <p:spPr>
            <a:xfrm>
              <a:off x="3147893" y="2328470"/>
              <a:ext cx="789908" cy="725140"/>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6" name="组合 45"/>
          <p:cNvGrpSpPr/>
          <p:nvPr/>
        </p:nvGrpSpPr>
        <p:grpSpPr>
          <a:xfrm>
            <a:off x="5738586" y="1701001"/>
            <a:ext cx="1724479" cy="1852278"/>
            <a:chOff x="5738586" y="1701001"/>
            <a:chExt cx="1724479" cy="1852278"/>
          </a:xfrm>
        </p:grpSpPr>
        <p:sp>
          <p:nvSpPr>
            <p:cNvPr id="25" name="椭圆 24"/>
            <p:cNvSpPr/>
            <p:nvPr/>
          </p:nvSpPr>
          <p:spPr>
            <a:xfrm>
              <a:off x="5738586" y="1828800"/>
              <a:ext cx="1724479" cy="1724479"/>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738586" y="1701001"/>
              <a:ext cx="595085" cy="595085"/>
            </a:xfrm>
            <a:prstGeom prst="ellipse">
              <a:avLst/>
            </a:prstGeom>
            <a:solidFill>
              <a:srgbClr val="3D83B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44" name="椭圆 31"/>
            <p:cNvSpPr/>
            <p:nvPr/>
          </p:nvSpPr>
          <p:spPr>
            <a:xfrm>
              <a:off x="6205872" y="2296086"/>
              <a:ext cx="789908" cy="78990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8796564" y="1701001"/>
            <a:ext cx="1724479" cy="1852278"/>
            <a:chOff x="8796564" y="1701001"/>
            <a:chExt cx="1724479" cy="1852278"/>
          </a:xfrm>
        </p:grpSpPr>
        <p:sp>
          <p:nvSpPr>
            <p:cNvPr id="26" name="椭圆 25"/>
            <p:cNvSpPr/>
            <p:nvPr/>
          </p:nvSpPr>
          <p:spPr>
            <a:xfrm>
              <a:off x="8796564" y="1828800"/>
              <a:ext cx="1724479" cy="1724479"/>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796564" y="1701001"/>
              <a:ext cx="595085" cy="595085"/>
            </a:xfrm>
            <a:prstGeom prst="ellipse">
              <a:avLst/>
            </a:prstGeom>
            <a:solidFill>
              <a:srgbClr val="3D83B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45" name="椭圆 32"/>
            <p:cNvSpPr/>
            <p:nvPr/>
          </p:nvSpPr>
          <p:spPr>
            <a:xfrm>
              <a:off x="9263850" y="2299865"/>
              <a:ext cx="789908" cy="78234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4" name="组合 33"/>
          <p:cNvGrpSpPr/>
          <p:nvPr/>
        </p:nvGrpSpPr>
        <p:grpSpPr>
          <a:xfrm>
            <a:off x="2421859" y="3757366"/>
            <a:ext cx="2241974" cy="1220554"/>
            <a:chOff x="4088173" y="2534461"/>
            <a:chExt cx="2241974" cy="1220554"/>
          </a:xfrm>
        </p:grpSpPr>
        <p:sp>
          <p:nvSpPr>
            <p:cNvPr id="35" name="矩形 34"/>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5508867" y="3757366"/>
            <a:ext cx="2241974" cy="1220554"/>
            <a:chOff x="4088173" y="2534461"/>
            <a:chExt cx="2241974" cy="1220554"/>
          </a:xfrm>
        </p:grpSpPr>
        <p:sp>
          <p:nvSpPr>
            <p:cNvPr id="38" name="矩形 37"/>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0" name="组合 39"/>
          <p:cNvGrpSpPr/>
          <p:nvPr/>
        </p:nvGrpSpPr>
        <p:grpSpPr>
          <a:xfrm>
            <a:off x="8537816" y="3757366"/>
            <a:ext cx="2241974" cy="1220554"/>
            <a:chOff x="4088173" y="2534461"/>
            <a:chExt cx="2241974" cy="1220554"/>
          </a:xfrm>
        </p:grpSpPr>
        <p:sp>
          <p:nvSpPr>
            <p:cNvPr id="41" name="矩形 40"/>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2" name="矩形 41"/>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76760556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1000" fill="hold"/>
                                        <p:tgtEl>
                                          <p:spTgt spid="46"/>
                                        </p:tgtEl>
                                        <p:attrNameLst>
                                          <p:attrName>ppt_w</p:attrName>
                                        </p:attrNameLst>
                                      </p:cBhvr>
                                      <p:tavLst>
                                        <p:tav tm="0">
                                          <p:val>
                                            <p:fltVal val="0"/>
                                          </p:val>
                                        </p:tav>
                                        <p:tav tm="100000">
                                          <p:val>
                                            <p:strVal val="#ppt_w"/>
                                          </p:val>
                                        </p:tav>
                                      </p:tavLst>
                                    </p:anim>
                                    <p:anim calcmode="lin" valueType="num">
                                      <p:cBhvr>
                                        <p:cTn id="14" dur="1000" fill="hold"/>
                                        <p:tgtEl>
                                          <p:spTgt spid="46"/>
                                        </p:tgtEl>
                                        <p:attrNameLst>
                                          <p:attrName>ppt_h</p:attrName>
                                        </p:attrNameLst>
                                      </p:cBhvr>
                                      <p:tavLst>
                                        <p:tav tm="0">
                                          <p:val>
                                            <p:fltVal val="0"/>
                                          </p:val>
                                        </p:tav>
                                        <p:tav tm="100000">
                                          <p:val>
                                            <p:strVal val="#ppt_h"/>
                                          </p:val>
                                        </p:tav>
                                      </p:tavLst>
                                    </p:anim>
                                    <p:anim calcmode="lin" valueType="num">
                                      <p:cBhvr>
                                        <p:cTn id="15" dur="1000" fill="hold"/>
                                        <p:tgtEl>
                                          <p:spTgt spid="46"/>
                                        </p:tgtEl>
                                        <p:attrNameLst>
                                          <p:attrName>style.rotation</p:attrName>
                                        </p:attrNameLst>
                                      </p:cBhvr>
                                      <p:tavLst>
                                        <p:tav tm="0">
                                          <p:val>
                                            <p:fltVal val="90"/>
                                          </p:val>
                                        </p:tav>
                                        <p:tav tm="100000">
                                          <p:val>
                                            <p:fltVal val="0"/>
                                          </p:val>
                                        </p:tav>
                                      </p:tavLst>
                                    </p:anim>
                                    <p:animEffect transition="in" filter="fade">
                                      <p:cBhvr>
                                        <p:cTn id="16" dur="1000"/>
                                        <p:tgtEl>
                                          <p:spTgt spid="46"/>
                                        </p:tgtEl>
                                      </p:cBhvr>
                                    </p:animEffect>
                                  </p:childTnLst>
                                </p:cTn>
                              </p:par>
                              <p:par>
                                <p:cTn id="17" presetID="31" presetClass="entr" presetSubtype="0"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1000" fill="hold"/>
                                        <p:tgtEl>
                                          <p:spTgt spid="47"/>
                                        </p:tgtEl>
                                        <p:attrNameLst>
                                          <p:attrName>ppt_w</p:attrName>
                                        </p:attrNameLst>
                                      </p:cBhvr>
                                      <p:tavLst>
                                        <p:tav tm="0">
                                          <p:val>
                                            <p:fltVal val="0"/>
                                          </p:val>
                                        </p:tav>
                                        <p:tav tm="100000">
                                          <p:val>
                                            <p:strVal val="#ppt_w"/>
                                          </p:val>
                                        </p:tav>
                                      </p:tavLst>
                                    </p:anim>
                                    <p:anim calcmode="lin" valueType="num">
                                      <p:cBhvr>
                                        <p:cTn id="20" dur="1000" fill="hold"/>
                                        <p:tgtEl>
                                          <p:spTgt spid="47"/>
                                        </p:tgtEl>
                                        <p:attrNameLst>
                                          <p:attrName>ppt_h</p:attrName>
                                        </p:attrNameLst>
                                      </p:cBhvr>
                                      <p:tavLst>
                                        <p:tav tm="0">
                                          <p:val>
                                            <p:fltVal val="0"/>
                                          </p:val>
                                        </p:tav>
                                        <p:tav tm="100000">
                                          <p:val>
                                            <p:strVal val="#ppt_h"/>
                                          </p:val>
                                        </p:tav>
                                      </p:tavLst>
                                    </p:anim>
                                    <p:anim calcmode="lin" valueType="num">
                                      <p:cBhvr>
                                        <p:cTn id="21" dur="1000" fill="hold"/>
                                        <p:tgtEl>
                                          <p:spTgt spid="47"/>
                                        </p:tgtEl>
                                        <p:attrNameLst>
                                          <p:attrName>style.rotation</p:attrName>
                                        </p:attrNameLst>
                                      </p:cBhvr>
                                      <p:tavLst>
                                        <p:tav tm="0">
                                          <p:val>
                                            <p:fltVal val="90"/>
                                          </p:val>
                                        </p:tav>
                                        <p:tav tm="100000">
                                          <p:val>
                                            <p:fltVal val="0"/>
                                          </p:val>
                                        </p:tav>
                                      </p:tavLst>
                                    </p:anim>
                                    <p:animEffect transition="in" filter="fade">
                                      <p:cBhvr>
                                        <p:cTn id="22" dur="1000"/>
                                        <p:tgtEl>
                                          <p:spTgt spid="47"/>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par>
                                <p:cTn id="34" presetID="53" presetClass="entr" presetSubtype="16"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childTnLst>
                          </p:cTn>
                        </p:par>
                        <p:par>
                          <p:cTn id="39" fill="hold">
                            <p:stCondLst>
                              <p:cond delay="1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par>
                                <p:cTn id="43" presetID="22" presetClass="entr" presetSubtype="1"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03</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5846488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41850" y="1424867"/>
            <a:ext cx="3917950" cy="3919366"/>
            <a:chOff x="4006134" y="1339134"/>
            <a:chExt cx="4178224" cy="4179733"/>
          </a:xfrm>
        </p:grpSpPr>
        <p:sp>
          <p:nvSpPr>
            <p:cNvPr id="22" name="矩形 21"/>
            <p:cNvSpPr/>
            <p:nvPr/>
          </p:nvSpPr>
          <p:spPr bwMode="auto">
            <a:xfrm rot="2700000">
              <a:off x="5548008" y="2065980"/>
              <a:ext cx="2122392" cy="668699"/>
            </a:xfrm>
            <a:prstGeom prst="rect">
              <a:avLst/>
            </a:prstGeom>
            <a:solidFill>
              <a:srgbClr val="3D83B2"/>
            </a:solidFill>
            <a:ln w="19050">
              <a:noFill/>
              <a:round/>
              <a:headEnd/>
              <a:tailEnd/>
            </a:ln>
          </p:spPr>
          <p:txBody>
            <a:bodyPr anchor="ctr">
              <a:scene3d>
                <a:camera prst="orthographicFront"/>
                <a:lightRig rig="threePt" dir="t"/>
              </a:scene3d>
              <a:sp3d contourW="12700"/>
            </a:bodyPr>
            <a:lstStyle/>
            <a:p>
              <a:pPr algn="ctr"/>
              <a:endParaRPr/>
            </a:p>
          </p:txBody>
        </p:sp>
        <p:sp>
          <p:nvSpPr>
            <p:cNvPr id="23" name="矩形 22"/>
            <p:cNvSpPr/>
            <p:nvPr/>
          </p:nvSpPr>
          <p:spPr bwMode="auto">
            <a:xfrm rot="8100000">
              <a:off x="6061966" y="3607854"/>
              <a:ext cx="2122392" cy="668699"/>
            </a:xfrm>
            <a:prstGeom prst="rect">
              <a:avLst/>
            </a:prstGeom>
            <a:solidFill>
              <a:schemeClr val="bg1">
                <a:lumMod val="65000"/>
              </a:schemeClr>
            </a:solidFill>
            <a:ln w="19050">
              <a:noFill/>
              <a:round/>
              <a:headEnd/>
              <a:tailEnd/>
            </a:ln>
          </p:spPr>
          <p:txBody>
            <a:bodyPr anchor="ctr">
              <a:scene3d>
                <a:camera prst="orthographicFront"/>
                <a:lightRig rig="threePt" dir="t"/>
              </a:scene3d>
              <a:sp3d contourW="12700"/>
            </a:bodyPr>
            <a:lstStyle/>
            <a:p>
              <a:pPr algn="ctr"/>
              <a:endParaRPr/>
            </a:p>
          </p:txBody>
        </p:sp>
        <p:sp>
          <p:nvSpPr>
            <p:cNvPr id="24" name="矩形 23"/>
            <p:cNvSpPr/>
            <p:nvPr/>
          </p:nvSpPr>
          <p:spPr bwMode="auto">
            <a:xfrm rot="2700000">
              <a:off x="4521600" y="4123321"/>
              <a:ext cx="2122392" cy="668699"/>
            </a:xfrm>
            <a:prstGeom prst="rect">
              <a:avLst/>
            </a:prstGeom>
            <a:solidFill>
              <a:srgbClr val="3D83B2"/>
            </a:solidFill>
            <a:ln w="19050">
              <a:noFill/>
              <a:round/>
              <a:headEnd/>
              <a:tailEnd/>
            </a:ln>
          </p:spPr>
          <p:txBody>
            <a:bodyPr anchor="ctr">
              <a:scene3d>
                <a:camera prst="orthographicFront"/>
                <a:lightRig rig="threePt" dir="t"/>
              </a:scene3d>
              <a:sp3d contourW="12700"/>
            </a:bodyPr>
            <a:lstStyle/>
            <a:p>
              <a:pPr algn="ctr"/>
              <a:endParaRPr/>
            </a:p>
          </p:txBody>
        </p:sp>
        <p:sp>
          <p:nvSpPr>
            <p:cNvPr id="25" name="矩形 24"/>
            <p:cNvSpPr/>
            <p:nvPr/>
          </p:nvSpPr>
          <p:spPr bwMode="auto">
            <a:xfrm rot="8100000">
              <a:off x="4006134" y="2579938"/>
              <a:ext cx="2122392" cy="668699"/>
            </a:xfrm>
            <a:prstGeom prst="rect">
              <a:avLst/>
            </a:prstGeom>
            <a:solidFill>
              <a:schemeClr val="bg1">
                <a:lumMod val="65000"/>
              </a:schemeClr>
            </a:solidFill>
            <a:ln w="19050">
              <a:noFill/>
              <a:round/>
              <a:headEnd/>
              <a:tailEnd/>
            </a:ln>
          </p:spPr>
          <p:txBody>
            <a:bodyPr anchor="ctr">
              <a:scene3d>
                <a:camera prst="orthographicFront"/>
                <a:lightRig rig="threePt" dir="t"/>
              </a:scene3d>
              <a:sp3d contourW="12700"/>
            </a:bodyPr>
            <a:lstStyle/>
            <a:p>
              <a:pPr algn="ctr"/>
              <a:endParaRPr/>
            </a:p>
          </p:txBody>
        </p:sp>
        <p:sp>
          <p:nvSpPr>
            <p:cNvPr id="26" name="箭头: 五边形 8"/>
            <p:cNvSpPr/>
            <p:nvPr/>
          </p:nvSpPr>
          <p:spPr bwMode="auto">
            <a:xfrm rot="2700000">
              <a:off x="4026193" y="3428887"/>
              <a:ext cx="1548000" cy="504056"/>
            </a:xfrm>
            <a:prstGeom prst="homePlat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b="1">
                  <a:solidFill>
                    <a:srgbClr val="3D83B2"/>
                  </a:solidFill>
                </a:rPr>
                <a:t>标题文本预设</a:t>
              </a:r>
            </a:p>
          </p:txBody>
        </p:sp>
        <p:sp>
          <p:nvSpPr>
            <p:cNvPr id="27" name="箭头: 五边形 9"/>
            <p:cNvSpPr/>
            <p:nvPr/>
          </p:nvSpPr>
          <p:spPr bwMode="auto">
            <a:xfrm rot="18900000" flipH="1">
              <a:off x="5072948" y="1885503"/>
              <a:ext cx="1548000" cy="504056"/>
            </a:xfrm>
            <a:prstGeom prst="homePlat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b="1" dirty="0">
                  <a:solidFill>
                    <a:schemeClr val="bg1">
                      <a:lumMod val="65000"/>
                    </a:schemeClr>
                  </a:solidFill>
                </a:rPr>
                <a:t>标题文本预设</a:t>
              </a:r>
            </a:p>
          </p:txBody>
        </p:sp>
        <p:grpSp>
          <p:nvGrpSpPr>
            <p:cNvPr id="28" name="组合 27"/>
            <p:cNvGrpSpPr/>
            <p:nvPr/>
          </p:nvGrpSpPr>
          <p:grpSpPr>
            <a:xfrm>
              <a:off x="6925120" y="2396420"/>
              <a:ext cx="987870" cy="1548000"/>
              <a:chOff x="6925120" y="2396420"/>
              <a:chExt cx="987870" cy="1548000"/>
            </a:xfrm>
          </p:grpSpPr>
          <p:sp>
            <p:nvSpPr>
              <p:cNvPr id="36" name="箭头: 五边形 10"/>
              <p:cNvSpPr/>
              <p:nvPr/>
            </p:nvSpPr>
            <p:spPr bwMode="auto">
              <a:xfrm rot="2700000" flipH="1" flipV="1">
                <a:off x="6616480" y="2918392"/>
                <a:ext cx="1548000" cy="504056"/>
              </a:xfrm>
              <a:prstGeom prst="homePlate">
                <a:avLst/>
              </a:prstGeom>
              <a:solidFill>
                <a:schemeClr val="bg1"/>
              </a:solidFill>
              <a:ln w="19050">
                <a:noFill/>
                <a:round/>
                <a:headEnd/>
                <a:tailEnd/>
              </a:ln>
            </p:spPr>
            <p:txBody>
              <a:bodyPr anchor="ctr">
                <a:scene3d>
                  <a:camera prst="orthographicFront"/>
                  <a:lightRig rig="threePt" dir="t"/>
                </a:scene3d>
                <a:sp3d contourW="12700"/>
              </a:bodyPr>
              <a:lstStyle/>
              <a:p>
                <a:pPr algn="ctr"/>
                <a:endParaRPr/>
              </a:p>
            </p:txBody>
          </p:sp>
          <p:sp>
            <p:nvSpPr>
              <p:cNvPr id="37" name="矩形 36"/>
              <p:cNvSpPr/>
              <p:nvPr/>
            </p:nvSpPr>
            <p:spPr>
              <a:xfrm rot="2691505">
                <a:off x="6925120" y="3086634"/>
                <a:ext cx="987870" cy="246968"/>
              </a:xfrm>
              <a:prstGeom prst="rect">
                <a:avLst/>
              </a:prstGeom>
            </p:spPr>
            <p:txBody>
              <a:bodyPr wrap="none">
                <a:normAutofit fontScale="92500" lnSpcReduction="20000"/>
                <a:scene3d>
                  <a:camera prst="orthographicFront"/>
                  <a:lightRig rig="threePt" dir="t"/>
                </a:scene3d>
                <a:sp3d contourW="12700"/>
              </a:bodyPr>
              <a:lstStyle/>
              <a:p>
                <a:pPr lvl="0" algn="ctr"/>
                <a:r>
                  <a:rPr lang="zh-CN" altLang="en-US" sz="1200" b="1">
                    <a:solidFill>
                      <a:srgbClr val="3D83B2"/>
                    </a:solidFill>
                  </a:rPr>
                  <a:t>标题文本预设</a:t>
                </a:r>
              </a:p>
            </p:txBody>
          </p:sp>
        </p:grpSp>
        <p:grpSp>
          <p:nvGrpSpPr>
            <p:cNvPr id="29" name="组合 28"/>
            <p:cNvGrpSpPr/>
            <p:nvPr/>
          </p:nvGrpSpPr>
          <p:grpSpPr>
            <a:xfrm>
              <a:off x="5570338" y="4465421"/>
              <a:ext cx="1548000" cy="504056"/>
              <a:chOff x="5570338" y="4465421"/>
              <a:chExt cx="1548000" cy="504056"/>
            </a:xfrm>
          </p:grpSpPr>
          <p:sp>
            <p:nvSpPr>
              <p:cNvPr id="34" name="箭头: 五边形 11"/>
              <p:cNvSpPr/>
              <p:nvPr/>
            </p:nvSpPr>
            <p:spPr bwMode="auto">
              <a:xfrm rot="18900000" flipV="1">
                <a:off x="5570338" y="4465421"/>
                <a:ext cx="1548000" cy="504056"/>
              </a:xfrm>
              <a:prstGeom prst="homePlate">
                <a:avLst/>
              </a:prstGeom>
              <a:solidFill>
                <a:schemeClr val="bg1"/>
              </a:solidFill>
              <a:ln w="19050">
                <a:noFill/>
                <a:round/>
                <a:headEnd/>
                <a:tailEnd/>
              </a:ln>
            </p:spPr>
            <p:txBody>
              <a:bodyPr anchor="ctr">
                <a:scene3d>
                  <a:camera prst="orthographicFront"/>
                  <a:lightRig rig="threePt" dir="t"/>
                </a:scene3d>
                <a:sp3d contourW="12700"/>
              </a:bodyPr>
              <a:lstStyle/>
              <a:p>
                <a:pPr algn="ctr"/>
                <a:endParaRPr/>
              </a:p>
            </p:txBody>
          </p:sp>
          <p:sp>
            <p:nvSpPr>
              <p:cNvPr id="35" name="矩形 34"/>
              <p:cNvSpPr/>
              <p:nvPr/>
            </p:nvSpPr>
            <p:spPr>
              <a:xfrm rot="18900007">
                <a:off x="5793252" y="4660642"/>
                <a:ext cx="987870" cy="246967"/>
              </a:xfrm>
              <a:prstGeom prst="rect">
                <a:avLst/>
              </a:prstGeom>
            </p:spPr>
            <p:txBody>
              <a:bodyPr wrap="none">
                <a:normAutofit fontScale="92500" lnSpcReduction="20000"/>
                <a:scene3d>
                  <a:camera prst="orthographicFront"/>
                  <a:lightRig rig="threePt" dir="t"/>
                </a:scene3d>
                <a:sp3d contourW="12700"/>
              </a:bodyPr>
              <a:lstStyle/>
              <a:p>
                <a:pPr lvl="0" algn="ctr"/>
                <a:r>
                  <a:rPr lang="zh-CN" altLang="en-US" sz="1200" b="1">
                    <a:solidFill>
                      <a:schemeClr val="bg1">
                        <a:lumMod val="65000"/>
                      </a:schemeClr>
                    </a:solidFill>
                  </a:rPr>
                  <a:t>标题文本预设</a:t>
                </a:r>
              </a:p>
            </p:txBody>
          </p:sp>
        </p:grpSp>
        <p:sp>
          <p:nvSpPr>
            <p:cNvPr id="30" name="矩形 29"/>
            <p:cNvSpPr>
              <a:spLocks/>
            </p:cNvSpPr>
            <p:nvPr/>
          </p:nvSpPr>
          <p:spPr>
            <a:xfrm>
              <a:off x="4761531" y="2704324"/>
              <a:ext cx="517266" cy="517266"/>
            </a:xfrm>
            <a:prstGeom prst="rect">
              <a:avLst/>
            </a:prstGeom>
            <a:noFill/>
            <a:ln>
              <a:noFill/>
            </a:ln>
            <a:effectLst/>
          </p:spPr>
          <p:txBody>
            <a:bodyPr wrap="none" lIns="121888" tIns="121888" rIns="121888" bIns="121888" anchor="ctr">
              <a:normAutofit fontScale="77500" lnSpcReduction="20000"/>
              <a:scene3d>
                <a:camera prst="orthographicFront"/>
                <a:lightRig rig="threePt" dir="t"/>
              </a:scene3d>
              <a:sp3d contourW="12700"/>
            </a:bodyPr>
            <a:lstStyle/>
            <a:p>
              <a:pPr algn="ctr" defTabSz="457200" fontAlgn="base" hangingPunct="0">
                <a:spcBef>
                  <a:spcPct val="0"/>
                </a:spcBef>
                <a:spcAft>
                  <a:spcPct val="0"/>
                </a:spcAft>
              </a:pPr>
              <a:r>
                <a:rPr lang="en-US" altLang="zh-CN" sz="2400">
                  <a:solidFill>
                    <a:schemeClr val="bg1"/>
                  </a:solidFill>
                  <a:latin typeface="Impact" panose="020B0806030902050204" pitchFamily="34" charset="0"/>
                </a:rPr>
                <a:t>01</a:t>
              </a:r>
            </a:p>
          </p:txBody>
        </p:sp>
        <p:sp>
          <p:nvSpPr>
            <p:cNvPr id="31" name="矩形 30"/>
            <p:cNvSpPr>
              <a:spLocks/>
            </p:cNvSpPr>
            <p:nvPr/>
          </p:nvSpPr>
          <p:spPr bwMode="auto">
            <a:xfrm>
              <a:off x="6341506" y="2138273"/>
              <a:ext cx="517266" cy="517266"/>
            </a:xfrm>
            <a:prstGeom prst="rect">
              <a:avLst/>
            </a:prstGeom>
            <a:noFill/>
            <a:ln>
              <a:noFill/>
            </a:ln>
            <a:extLst/>
          </p:spPr>
          <p:txBody>
            <a:bodyPr vert="horz" wrap="none" lIns="288000" tIns="91416" rIns="182832" bIns="91416" anchor="ctr" anchorCtr="0" compatLnSpc="1">
              <a:prstTxWarp prst="textNoShape">
                <a:avLst/>
              </a:prstTxWarp>
              <a:normAutofit fontScale="92500" lnSpcReduction="10000"/>
              <a:scene3d>
                <a:camera prst="orthographicFront"/>
                <a:lightRig rig="threePt" dir="t"/>
              </a:scene3d>
              <a:sp3d contourW="12700"/>
            </a:bodyPr>
            <a:lstStyle/>
            <a:p>
              <a:pPr algn="ctr" defTabSz="1828343"/>
              <a:r>
                <a:rPr lang="en-GB" sz="2400" kern="0">
                  <a:solidFill>
                    <a:schemeClr val="bg1"/>
                  </a:solidFill>
                  <a:latin typeface="Impact" panose="020B0806030902050204" pitchFamily="34" charset="0"/>
                </a:rPr>
                <a:t>04</a:t>
              </a:r>
            </a:p>
          </p:txBody>
        </p:sp>
        <p:sp>
          <p:nvSpPr>
            <p:cNvPr id="32" name="矩形 31"/>
            <p:cNvSpPr>
              <a:spLocks/>
            </p:cNvSpPr>
            <p:nvPr/>
          </p:nvSpPr>
          <p:spPr bwMode="auto">
            <a:xfrm>
              <a:off x="6864410" y="3654446"/>
              <a:ext cx="517504" cy="517504"/>
            </a:xfrm>
            <a:prstGeom prst="rect">
              <a:avLst/>
            </a:prstGeom>
            <a:noFill/>
            <a:ln>
              <a:noFill/>
            </a:ln>
            <a:effectLst/>
            <a:extLst/>
          </p:spPr>
          <p:txBody>
            <a:bodyPr wrap="none" lIns="121888" tIns="121888" rIns="121888" bIns="121888" anchor="ctr">
              <a:normAutofit fontScale="77500" lnSpcReduction="20000"/>
              <a:scene3d>
                <a:camera prst="orthographicFront"/>
                <a:lightRig rig="threePt" dir="t"/>
              </a:scene3d>
              <a:sp3d contourW="12700"/>
            </a:bodyPr>
            <a:lstStyle/>
            <a:p>
              <a:pPr algn="ctr" fontAlgn="base" hangingPunct="0">
                <a:spcBef>
                  <a:spcPct val="0"/>
                </a:spcBef>
                <a:spcAft>
                  <a:spcPct val="0"/>
                </a:spcAft>
              </a:pPr>
              <a:r>
                <a:rPr lang="en-US" altLang="zh-CN" sz="2400">
                  <a:solidFill>
                    <a:schemeClr val="bg1"/>
                  </a:solidFill>
                  <a:latin typeface="Impact" panose="020B0806030902050204" pitchFamily="34" charset="0"/>
                </a:rPr>
                <a:t>03</a:t>
              </a:r>
            </a:p>
          </p:txBody>
        </p:sp>
        <p:sp>
          <p:nvSpPr>
            <p:cNvPr id="33" name="矩形 32"/>
            <p:cNvSpPr>
              <a:spLocks/>
            </p:cNvSpPr>
            <p:nvPr/>
          </p:nvSpPr>
          <p:spPr bwMode="auto">
            <a:xfrm>
              <a:off x="5324044" y="4247143"/>
              <a:ext cx="517504" cy="517504"/>
            </a:xfrm>
            <a:prstGeom prst="rect">
              <a:avLst/>
            </a:prstGeom>
            <a:noFill/>
            <a:ln>
              <a:noFill/>
            </a:ln>
            <a:effectLst/>
            <a:extLst/>
          </p:spPr>
          <p:txBody>
            <a:bodyPr wrap="none" lIns="121888" tIns="121888" rIns="121888" bIns="121888" anchor="ctr">
              <a:normAutofit fontScale="77500" lnSpcReduction="20000"/>
              <a:scene3d>
                <a:camera prst="orthographicFront"/>
                <a:lightRig rig="threePt" dir="t"/>
              </a:scene3d>
              <a:sp3d contourW="12700"/>
            </a:bodyPr>
            <a:lstStyle/>
            <a:p>
              <a:pPr algn="ctr" fontAlgn="base" hangingPunct="0">
                <a:spcBef>
                  <a:spcPct val="0"/>
                </a:spcBef>
                <a:spcAft>
                  <a:spcPct val="0"/>
                </a:spcAft>
              </a:pPr>
              <a:r>
                <a:rPr lang="en-US" altLang="zh-CN" sz="2400">
                  <a:solidFill>
                    <a:schemeClr val="bg1"/>
                  </a:solidFill>
                  <a:latin typeface="Impact" panose="020B0806030902050204" pitchFamily="34" charset="0"/>
                </a:rPr>
                <a:t>02</a:t>
              </a:r>
            </a:p>
          </p:txBody>
        </p:sp>
      </p:grpSp>
      <p:sp>
        <p:nvSpPr>
          <p:cNvPr id="38" name="椭圆 37"/>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40" name="文本框 39"/>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1" name="文本框 40"/>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42" name="组合 41"/>
          <p:cNvGrpSpPr/>
          <p:nvPr/>
        </p:nvGrpSpPr>
        <p:grpSpPr>
          <a:xfrm>
            <a:off x="1733745" y="1622549"/>
            <a:ext cx="3327636" cy="1220554"/>
            <a:chOff x="3545342" y="2534461"/>
            <a:chExt cx="3327636" cy="1220554"/>
          </a:xfrm>
        </p:grpSpPr>
        <p:sp>
          <p:nvSpPr>
            <p:cNvPr id="43" name="矩形 42"/>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4" name="矩形 43"/>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5" name="组合 44"/>
          <p:cNvGrpSpPr/>
          <p:nvPr/>
        </p:nvGrpSpPr>
        <p:grpSpPr>
          <a:xfrm>
            <a:off x="1733745" y="3685359"/>
            <a:ext cx="3327636" cy="1220554"/>
            <a:chOff x="3545342" y="2534461"/>
            <a:chExt cx="3327636" cy="1220554"/>
          </a:xfrm>
        </p:grpSpPr>
        <p:sp>
          <p:nvSpPr>
            <p:cNvPr id="46" name="矩形 45"/>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7" name="矩形 46"/>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8" name="组合 47"/>
          <p:cNvGrpSpPr/>
          <p:nvPr/>
        </p:nvGrpSpPr>
        <p:grpSpPr>
          <a:xfrm>
            <a:off x="8251606" y="1622549"/>
            <a:ext cx="3327636" cy="1220554"/>
            <a:chOff x="3545342" y="2534461"/>
            <a:chExt cx="3327636" cy="1220554"/>
          </a:xfrm>
        </p:grpSpPr>
        <p:sp>
          <p:nvSpPr>
            <p:cNvPr id="49" name="矩形 48"/>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0" name="矩形 49"/>
            <p:cNvSpPr/>
            <p:nvPr/>
          </p:nvSpPr>
          <p:spPr>
            <a:xfrm>
              <a:off x="4631004" y="253446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1" name="组合 50"/>
          <p:cNvGrpSpPr/>
          <p:nvPr/>
        </p:nvGrpSpPr>
        <p:grpSpPr>
          <a:xfrm>
            <a:off x="8251606" y="3685359"/>
            <a:ext cx="3327636" cy="1220554"/>
            <a:chOff x="3545342" y="2534461"/>
            <a:chExt cx="3327636" cy="1220554"/>
          </a:xfrm>
        </p:grpSpPr>
        <p:sp>
          <p:nvSpPr>
            <p:cNvPr id="52" name="矩形 51"/>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3" name="矩形 52"/>
            <p:cNvSpPr/>
            <p:nvPr/>
          </p:nvSpPr>
          <p:spPr>
            <a:xfrm>
              <a:off x="4631004" y="2534461"/>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09388977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p:tgtEl>
                                          <p:spTgt spid="42"/>
                                        </p:tgtEl>
                                        <p:attrNameLst>
                                          <p:attrName>ppt_x</p:attrName>
                                        </p:attrNameLst>
                                      </p:cBhvr>
                                      <p:tavLst>
                                        <p:tav tm="0">
                                          <p:val>
                                            <p:strVal val="#ppt_x+#ppt_w*1.125000"/>
                                          </p:val>
                                        </p:tav>
                                        <p:tav tm="100000">
                                          <p:val>
                                            <p:strVal val="#ppt_x"/>
                                          </p:val>
                                        </p:tav>
                                      </p:tavLst>
                                    </p:anim>
                                    <p:animEffect transition="in" filter="wipe(left)">
                                      <p:cBhvr>
                                        <p:cTn id="15" dur="500"/>
                                        <p:tgtEl>
                                          <p:spTgt spid="42"/>
                                        </p:tgtEl>
                                      </p:cBhvr>
                                    </p:animEffect>
                                  </p:childTnLst>
                                </p:cTn>
                              </p:par>
                              <p:par>
                                <p:cTn id="16" presetID="12" presetClass="entr" presetSubtype="2"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p:tgtEl>
                                          <p:spTgt spid="45"/>
                                        </p:tgtEl>
                                        <p:attrNameLst>
                                          <p:attrName>ppt_x</p:attrName>
                                        </p:attrNameLst>
                                      </p:cBhvr>
                                      <p:tavLst>
                                        <p:tav tm="0">
                                          <p:val>
                                            <p:strVal val="#ppt_x+#ppt_w*1.125000"/>
                                          </p:val>
                                        </p:tav>
                                        <p:tav tm="100000">
                                          <p:val>
                                            <p:strVal val="#ppt_x"/>
                                          </p:val>
                                        </p:tav>
                                      </p:tavLst>
                                    </p:anim>
                                    <p:animEffect transition="in" filter="wipe(left)">
                                      <p:cBhvr>
                                        <p:cTn id="19" dur="500"/>
                                        <p:tgtEl>
                                          <p:spTgt spid="45"/>
                                        </p:tgtEl>
                                      </p:cBhvr>
                                    </p:animEffect>
                                  </p:childTnLst>
                                </p:cTn>
                              </p:par>
                              <p:par>
                                <p:cTn id="20" presetID="12" presetClass="entr" presetSubtype="8"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p:tgtEl>
                                          <p:spTgt spid="48"/>
                                        </p:tgtEl>
                                        <p:attrNameLst>
                                          <p:attrName>ppt_x</p:attrName>
                                        </p:attrNameLst>
                                      </p:cBhvr>
                                      <p:tavLst>
                                        <p:tav tm="0">
                                          <p:val>
                                            <p:strVal val="#ppt_x-#ppt_w*1.125000"/>
                                          </p:val>
                                        </p:tav>
                                        <p:tav tm="100000">
                                          <p:val>
                                            <p:strVal val="#ppt_x"/>
                                          </p:val>
                                        </p:tav>
                                      </p:tavLst>
                                    </p:anim>
                                    <p:animEffect transition="in" filter="wipe(right)">
                                      <p:cBhvr>
                                        <p:cTn id="23" dur="500"/>
                                        <p:tgtEl>
                                          <p:spTgt spid="48"/>
                                        </p:tgtEl>
                                      </p:cBhvr>
                                    </p:animEffect>
                                  </p:childTnLst>
                                </p:cTn>
                              </p:par>
                              <p:par>
                                <p:cTn id="24" presetID="12" presetClass="entr" presetSubtype="8"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p:tgtEl>
                                          <p:spTgt spid="51"/>
                                        </p:tgtEl>
                                        <p:attrNameLst>
                                          <p:attrName>ppt_x</p:attrName>
                                        </p:attrNameLst>
                                      </p:cBhvr>
                                      <p:tavLst>
                                        <p:tav tm="0">
                                          <p:val>
                                            <p:strVal val="#ppt_x-#ppt_w*1.125000"/>
                                          </p:val>
                                        </p:tav>
                                        <p:tav tm="100000">
                                          <p:val>
                                            <p:strVal val="#ppt_x"/>
                                          </p:val>
                                        </p:tav>
                                      </p:tavLst>
                                    </p:anim>
                                    <p:animEffect transition="in" filter="wipe(right)">
                                      <p:cBhvr>
                                        <p:cTn id="2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36749" y="1851623"/>
            <a:ext cx="2914354" cy="2938854"/>
            <a:chOff x="1022948" y="1852629"/>
            <a:chExt cx="3169904" cy="3196552"/>
          </a:xfrm>
        </p:grpSpPr>
        <p:sp>
          <p:nvSpPr>
            <p:cNvPr id="21" name="六边形 20"/>
            <p:cNvSpPr/>
            <p:nvPr/>
          </p:nvSpPr>
          <p:spPr>
            <a:xfrm rot="1800000">
              <a:off x="1022948" y="2316509"/>
              <a:ext cx="3169904" cy="2732672"/>
            </a:xfrm>
            <a:prstGeom prst="hexagon">
              <a:avLst>
                <a:gd name="adj" fmla="val 28912"/>
                <a:gd name="vf" fmla="val 115470"/>
              </a:avLst>
            </a:prstGeom>
            <a:solidFill>
              <a:srgbClr val="3D83B2"/>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4" name="组合 23"/>
            <p:cNvGrpSpPr/>
            <p:nvPr/>
          </p:nvGrpSpPr>
          <p:grpSpPr>
            <a:xfrm>
              <a:off x="1939749" y="1852629"/>
              <a:ext cx="1336303" cy="1151984"/>
              <a:chOff x="2026813" y="1702803"/>
              <a:chExt cx="1010032" cy="870716"/>
            </a:xfrm>
          </p:grpSpPr>
          <p:sp>
            <p:nvSpPr>
              <p:cNvPr id="25" name="六边形 24"/>
              <p:cNvSpPr/>
              <p:nvPr/>
            </p:nvSpPr>
            <p:spPr>
              <a:xfrm rot="1800000">
                <a:off x="2026813" y="1702803"/>
                <a:ext cx="1010032" cy="870716"/>
              </a:xfrm>
              <a:prstGeom prst="hexagon">
                <a:avLst>
                  <a:gd name="adj" fmla="val 28912"/>
                  <a:gd name="vf" fmla="val 115470"/>
                </a:avLst>
              </a:prstGeom>
              <a:solidFill>
                <a:schemeClr val="bg1"/>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任意多边形 25"/>
              <p:cNvSpPr>
                <a:spLocks/>
              </p:cNvSpPr>
              <p:nvPr/>
            </p:nvSpPr>
            <p:spPr bwMode="auto">
              <a:xfrm>
                <a:off x="2288060" y="1860636"/>
                <a:ext cx="506452" cy="50645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D83B2"/>
              </a:solidFill>
              <a:ln>
                <a:noFill/>
              </a:ln>
              <a:extLst/>
            </p:spPr>
            <p:txBody>
              <a:bodyPr anchor="ctr"/>
              <a:lstStyle/>
              <a:p>
                <a:pPr algn="ctr"/>
                <a:endParaRPr/>
              </a:p>
            </p:txBody>
          </p:sp>
        </p:grpSp>
      </p:grpSp>
      <p:grpSp>
        <p:nvGrpSpPr>
          <p:cNvPr id="7" name="组合 6"/>
          <p:cNvGrpSpPr/>
          <p:nvPr/>
        </p:nvGrpSpPr>
        <p:grpSpPr>
          <a:xfrm>
            <a:off x="5143648" y="1851623"/>
            <a:ext cx="2914354" cy="2938854"/>
            <a:chOff x="4511048" y="1852629"/>
            <a:chExt cx="3169904" cy="3196552"/>
          </a:xfrm>
        </p:grpSpPr>
        <p:sp>
          <p:nvSpPr>
            <p:cNvPr id="15" name="六边形 14"/>
            <p:cNvSpPr/>
            <p:nvPr/>
          </p:nvSpPr>
          <p:spPr>
            <a:xfrm rot="1800000">
              <a:off x="4511048" y="2316509"/>
              <a:ext cx="3169904" cy="2732672"/>
            </a:xfrm>
            <a:prstGeom prst="hexagon">
              <a:avLst>
                <a:gd name="adj" fmla="val 28912"/>
                <a:gd name="vf" fmla="val 115470"/>
              </a:avLst>
            </a:prstGeom>
            <a:solidFill>
              <a:schemeClr val="bg1">
                <a:lumMod val="65000"/>
              </a:schemeClr>
            </a:solidFill>
            <a:ln w="254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7" name="组合 16"/>
            <p:cNvGrpSpPr/>
            <p:nvPr/>
          </p:nvGrpSpPr>
          <p:grpSpPr>
            <a:xfrm>
              <a:off x="5427847" y="1852629"/>
              <a:ext cx="1336303" cy="1151984"/>
              <a:chOff x="4444522" y="1702803"/>
              <a:chExt cx="1010032" cy="870716"/>
            </a:xfrm>
          </p:grpSpPr>
          <p:sp>
            <p:nvSpPr>
              <p:cNvPr id="19" name="六边形 18"/>
              <p:cNvSpPr/>
              <p:nvPr/>
            </p:nvSpPr>
            <p:spPr>
              <a:xfrm rot="1800000">
                <a:off x="4444522" y="1702803"/>
                <a:ext cx="1010032" cy="870716"/>
              </a:xfrm>
              <a:prstGeom prst="hexagon">
                <a:avLst>
                  <a:gd name="adj" fmla="val 28912"/>
                  <a:gd name="vf" fmla="val 115470"/>
                </a:avLst>
              </a:prstGeom>
              <a:solidFill>
                <a:schemeClr val="bg1"/>
              </a:solidFill>
              <a:ln w="254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任意多边形 19"/>
              <p:cNvSpPr>
                <a:spLocks/>
              </p:cNvSpPr>
              <p:nvPr/>
            </p:nvSpPr>
            <p:spPr bwMode="auto">
              <a:xfrm>
                <a:off x="4696313" y="1860636"/>
                <a:ext cx="506452" cy="50645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lumMod val="65000"/>
                </a:schemeClr>
              </a:solidFill>
              <a:ln>
                <a:noFill/>
              </a:ln>
              <a:extLst/>
            </p:spPr>
            <p:txBody>
              <a:bodyPr anchor="ctr"/>
              <a:lstStyle/>
              <a:p>
                <a:pPr algn="ctr"/>
                <a:endParaRPr/>
              </a:p>
            </p:txBody>
          </p:sp>
        </p:grpSp>
      </p:grpSp>
      <p:grpSp>
        <p:nvGrpSpPr>
          <p:cNvPr id="8" name="组合 7"/>
          <p:cNvGrpSpPr/>
          <p:nvPr/>
        </p:nvGrpSpPr>
        <p:grpSpPr>
          <a:xfrm>
            <a:off x="8350547" y="1851623"/>
            <a:ext cx="2914354" cy="2938854"/>
            <a:chOff x="7999149" y="1852629"/>
            <a:chExt cx="3169904" cy="3196552"/>
          </a:xfrm>
        </p:grpSpPr>
        <p:sp>
          <p:nvSpPr>
            <p:cNvPr id="9" name="六边形 8"/>
            <p:cNvSpPr/>
            <p:nvPr/>
          </p:nvSpPr>
          <p:spPr>
            <a:xfrm rot="1800000">
              <a:off x="7999149" y="2316509"/>
              <a:ext cx="3169904" cy="2732672"/>
            </a:xfrm>
            <a:prstGeom prst="hexagon">
              <a:avLst>
                <a:gd name="adj" fmla="val 28912"/>
                <a:gd name="vf" fmla="val 115470"/>
              </a:avLst>
            </a:prstGeom>
            <a:solidFill>
              <a:srgbClr val="3D83B2"/>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1" name="组合 10"/>
            <p:cNvGrpSpPr/>
            <p:nvPr/>
          </p:nvGrpSpPr>
          <p:grpSpPr>
            <a:xfrm>
              <a:off x="8915947" y="1852629"/>
              <a:ext cx="1336303" cy="1151984"/>
              <a:chOff x="6862231" y="1702803"/>
              <a:chExt cx="1010032" cy="870716"/>
            </a:xfrm>
          </p:grpSpPr>
          <p:sp>
            <p:nvSpPr>
              <p:cNvPr id="13" name="六边形 12"/>
              <p:cNvSpPr/>
              <p:nvPr/>
            </p:nvSpPr>
            <p:spPr>
              <a:xfrm rot="1800000">
                <a:off x="6862231" y="1702803"/>
                <a:ext cx="1010032" cy="870716"/>
              </a:xfrm>
              <a:prstGeom prst="hexagon">
                <a:avLst>
                  <a:gd name="adj" fmla="val 28912"/>
                  <a:gd name="vf" fmla="val 115470"/>
                </a:avLst>
              </a:prstGeom>
              <a:solidFill>
                <a:schemeClr val="bg1"/>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13"/>
              <p:cNvSpPr>
                <a:spLocks/>
              </p:cNvSpPr>
              <p:nvPr/>
            </p:nvSpPr>
            <p:spPr bwMode="auto">
              <a:xfrm>
                <a:off x="7114023" y="1860636"/>
                <a:ext cx="506452" cy="506452"/>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rgbClr val="3D83B2"/>
              </a:solidFill>
              <a:ln>
                <a:noFill/>
              </a:ln>
              <a:extLst/>
            </p:spPr>
            <p:txBody>
              <a:bodyPr anchor="ctr"/>
              <a:lstStyle/>
              <a:p>
                <a:pPr algn="ctr"/>
                <a:endParaRPr/>
              </a:p>
            </p:txBody>
          </p:sp>
        </p:grpSp>
      </p:grpSp>
      <p:sp>
        <p:nvSpPr>
          <p:cNvPr id="27" name="椭圆 26"/>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29" name="文本框 28"/>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30" name="文本框 29"/>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31" name="组合 30"/>
          <p:cNvGrpSpPr/>
          <p:nvPr/>
        </p:nvGrpSpPr>
        <p:grpSpPr>
          <a:xfrm>
            <a:off x="2284442" y="3146934"/>
            <a:ext cx="2241974" cy="1220554"/>
            <a:chOff x="4088173" y="2534461"/>
            <a:chExt cx="2241974" cy="1220554"/>
          </a:xfrm>
        </p:grpSpPr>
        <p:sp>
          <p:nvSpPr>
            <p:cNvPr id="32" name="矩形 31"/>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34" name="组合 33"/>
          <p:cNvGrpSpPr/>
          <p:nvPr/>
        </p:nvGrpSpPr>
        <p:grpSpPr>
          <a:xfrm>
            <a:off x="5493965" y="3146934"/>
            <a:ext cx="2241974" cy="1220554"/>
            <a:chOff x="4088173" y="2534461"/>
            <a:chExt cx="2241974" cy="1220554"/>
          </a:xfrm>
        </p:grpSpPr>
        <p:sp>
          <p:nvSpPr>
            <p:cNvPr id="35" name="矩形 34"/>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8686734" y="3146934"/>
            <a:ext cx="2241974" cy="1220554"/>
            <a:chOff x="4088173" y="2534461"/>
            <a:chExt cx="2241974" cy="1220554"/>
          </a:xfrm>
        </p:grpSpPr>
        <p:sp>
          <p:nvSpPr>
            <p:cNvPr id="38" name="矩形 37"/>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92494589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500"/>
                                        <p:tgtEl>
                                          <p:spTgt spid="31"/>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randombar(horizontal)">
                                      <p:cBhvr>
                                        <p:cTn id="27" dur="500"/>
                                        <p:tgtEl>
                                          <p:spTgt spid="34"/>
                                        </p:tgtEl>
                                      </p:cBhvr>
                                    </p:animEffect>
                                  </p:childTnLst>
                                </p:cTn>
                              </p:par>
                            </p:childTnLst>
                          </p:cTn>
                        </p:par>
                        <p:par>
                          <p:cTn id="28" fill="hold">
                            <p:stCondLst>
                              <p:cond delay="1500"/>
                            </p:stCondLst>
                            <p:childTnLst>
                              <p:par>
                                <p:cTn id="29" presetID="14" presetClass="entr" presetSubtype="1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994693" y="1879038"/>
            <a:ext cx="9212264" cy="1334447"/>
            <a:chOff x="1994693" y="1879038"/>
            <a:chExt cx="9212264" cy="1334447"/>
          </a:xfrm>
        </p:grpSpPr>
        <p:sp>
          <p:nvSpPr>
            <p:cNvPr id="5" name="Rectangle: Rounded Corners 1"/>
            <p:cNvSpPr/>
            <p:nvPr/>
          </p:nvSpPr>
          <p:spPr>
            <a:xfrm>
              <a:off x="1994693" y="2092533"/>
              <a:ext cx="9212264" cy="1120952"/>
            </a:xfrm>
            <a:prstGeom prst="roundRect">
              <a:avLst>
                <a:gd name="adj" fmla="val 50000"/>
              </a:avLst>
            </a:prstGeom>
            <a:no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Rounded Corners 2"/>
            <p:cNvSpPr/>
            <p:nvPr/>
          </p:nvSpPr>
          <p:spPr>
            <a:xfrm>
              <a:off x="2853208" y="1879038"/>
              <a:ext cx="2118878" cy="468000"/>
            </a:xfrm>
            <a:prstGeom prst="roundRect">
              <a:avLst>
                <a:gd name="adj" fmla="val 50000"/>
              </a:avLst>
            </a:prstGeom>
            <a:solidFill>
              <a:srgbClr val="3D83B2"/>
            </a:solidFill>
            <a:ln>
              <a:solidFill>
                <a:schemeClr val="bg1"/>
              </a:solidFill>
            </a:ln>
          </p:spPr>
          <p:txBody>
            <a:bodyPr wrap="none" lIns="72000" tIns="0" rIns="72000" bIns="0" anchor="ctr" anchorCtr="0">
              <a:normAutofit/>
            </a:bodyPr>
            <a:lstStyle/>
            <a:p>
              <a:pPr lvl="0" algn="ctr"/>
              <a:endParaRPr lang="zh-CN" altLang="en-US" b="1" dirty="0">
                <a:solidFill>
                  <a:srgbClr val="FFFFFF"/>
                </a:solidFill>
              </a:endParaRPr>
            </a:p>
          </p:txBody>
        </p:sp>
        <p:sp>
          <p:nvSpPr>
            <p:cNvPr id="17" name="矩形 16"/>
            <p:cNvSpPr/>
            <p:nvPr/>
          </p:nvSpPr>
          <p:spPr>
            <a:xfrm>
              <a:off x="2359479" y="2461598"/>
              <a:ext cx="3327636"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2889610" y="1926072"/>
              <a:ext cx="2069776"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1994693" y="3461355"/>
            <a:ext cx="9212264" cy="1339245"/>
            <a:chOff x="1994693" y="3461355"/>
            <a:chExt cx="9212264" cy="1339245"/>
          </a:xfrm>
        </p:grpSpPr>
        <p:sp>
          <p:nvSpPr>
            <p:cNvPr id="8" name="Rectangle: Rounded Corners 4"/>
            <p:cNvSpPr/>
            <p:nvPr/>
          </p:nvSpPr>
          <p:spPr>
            <a:xfrm>
              <a:off x="1994693" y="3679648"/>
              <a:ext cx="9212264" cy="1120952"/>
            </a:xfrm>
            <a:prstGeom prst="roundRect">
              <a:avLst>
                <a:gd name="adj" fmla="val 50000"/>
              </a:avLst>
            </a:prstGeom>
            <a:no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Rectangle: Rounded Corners 6"/>
            <p:cNvSpPr/>
            <p:nvPr/>
          </p:nvSpPr>
          <p:spPr>
            <a:xfrm>
              <a:off x="2853208" y="3461355"/>
              <a:ext cx="2118878" cy="468000"/>
            </a:xfrm>
            <a:prstGeom prst="roundRect">
              <a:avLst>
                <a:gd name="adj" fmla="val 50000"/>
              </a:avLst>
            </a:prstGeom>
            <a:solidFill>
              <a:srgbClr val="3D83B2"/>
            </a:solidFill>
            <a:ln>
              <a:solidFill>
                <a:schemeClr val="bg1"/>
              </a:solidFill>
            </a:ln>
          </p:spPr>
          <p:txBody>
            <a:bodyPr wrap="none" lIns="72000" tIns="0" rIns="72000" bIns="0" anchor="ctr" anchorCtr="0">
              <a:normAutofit/>
            </a:bodyPr>
            <a:lstStyle/>
            <a:p>
              <a:pPr lvl="0" algn="ctr"/>
              <a:endParaRPr lang="zh-CN" altLang="en-US" b="1" dirty="0">
                <a:solidFill>
                  <a:srgbClr val="FFFFFF"/>
                </a:solidFill>
              </a:endParaRPr>
            </a:p>
          </p:txBody>
        </p:sp>
        <p:sp>
          <p:nvSpPr>
            <p:cNvPr id="19" name="矩形 18"/>
            <p:cNvSpPr/>
            <p:nvPr/>
          </p:nvSpPr>
          <p:spPr>
            <a:xfrm>
              <a:off x="2359479" y="3992214"/>
              <a:ext cx="3327636"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2889610" y="3494338"/>
              <a:ext cx="2069776"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sp>
        <p:nvSpPr>
          <p:cNvPr id="4" name="Oval 8"/>
          <p:cNvSpPr/>
          <p:nvPr/>
        </p:nvSpPr>
        <p:spPr>
          <a:xfrm>
            <a:off x="6325944" y="1369242"/>
            <a:ext cx="4118747" cy="4118746"/>
          </a:xfrm>
          <a:prstGeom prst="ellipse">
            <a:avLst/>
          </a:prstGeom>
          <a:solidFill>
            <a:schemeClr val="bg1">
              <a:lumMod val="95000"/>
              <a:alpha val="5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椭圆 1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14" name="文本框 1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5" name="文本框 1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pic>
        <p:nvPicPr>
          <p:cNvPr id="22" name="图片占位符 2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982" r="9982"/>
          <a:stretch>
            <a:fillRect/>
          </a:stretch>
        </p:blipFill>
        <p:spPr/>
      </p:pic>
    </p:spTree>
    <p:extLst>
      <p:ext uri="{BB962C8B-B14F-4D97-AF65-F5344CB8AC3E}">
        <p14:creationId xmlns:p14="http://schemas.microsoft.com/office/powerpoint/2010/main" val="360525884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12" presetClass="entr" presetSubtype="2"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left)">
                                      <p:cBhvr>
                                        <p:cTn id="19" dur="500"/>
                                        <p:tgtEl>
                                          <p:spTgt spid="24"/>
                                        </p:tgtEl>
                                      </p:cBhvr>
                                    </p:animEffect>
                                  </p:childTnLst>
                                </p:cTn>
                              </p:par>
                            </p:childTnLst>
                          </p:cTn>
                        </p:par>
                        <p:par>
                          <p:cTn id="20" fill="hold">
                            <p:stCondLst>
                              <p:cond delay="1000"/>
                            </p:stCondLst>
                            <p:childTnLst>
                              <p:par>
                                <p:cTn id="21" presetID="1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rot="10800000" flipH="1" flipV="1">
            <a:off x="5325492" y="2047281"/>
            <a:ext cx="2550666" cy="2547538"/>
          </a:xfrm>
          <a:custGeom>
            <a:avLst/>
            <a:gdLst>
              <a:gd name="connsiteX0" fmla="*/ 2082063 w 2774950"/>
              <a:gd name="connsiteY0" fmla="*/ 0 h 2771548"/>
              <a:gd name="connsiteX1" fmla="*/ 2774950 w 2774950"/>
              <a:gd name="connsiteY1" fmla="*/ 692887 h 2771548"/>
              <a:gd name="connsiteX2" fmla="*/ 2774950 w 2774950"/>
              <a:gd name="connsiteY2" fmla="*/ 692887 h 2771548"/>
              <a:gd name="connsiteX3" fmla="*/ 2082063 w 2774950"/>
              <a:gd name="connsiteY3" fmla="*/ 1385774 h 2771548"/>
              <a:gd name="connsiteX4" fmla="*/ 2774949 w 2774950"/>
              <a:gd name="connsiteY4" fmla="*/ 2078661 h 2771548"/>
              <a:gd name="connsiteX5" fmla="*/ 2774950 w 2774950"/>
              <a:gd name="connsiteY5" fmla="*/ 2078661 h 2771548"/>
              <a:gd name="connsiteX6" fmla="*/ 2082063 w 2774950"/>
              <a:gd name="connsiteY6" fmla="*/ 2771548 h 2771548"/>
              <a:gd name="connsiteX7" fmla="*/ 1389176 w 2774950"/>
              <a:gd name="connsiteY7" fmla="*/ 2078661 h 2771548"/>
              <a:gd name="connsiteX8" fmla="*/ 1389176 w 2774950"/>
              <a:gd name="connsiteY8" fmla="*/ 1924267 h 2771548"/>
              <a:gd name="connsiteX9" fmla="*/ 1927670 w 2774950"/>
              <a:gd name="connsiteY9" fmla="*/ 2462761 h 2771548"/>
              <a:gd name="connsiteX10" fmla="*/ 2466164 w 2774950"/>
              <a:gd name="connsiteY10" fmla="*/ 1924267 h 2771548"/>
              <a:gd name="connsiteX11" fmla="*/ 2466163 w 2774950"/>
              <a:gd name="connsiteY11" fmla="*/ 1924267 h 2771548"/>
              <a:gd name="connsiteX12" fmla="*/ 1982727 w 2774950"/>
              <a:gd name="connsiteY12" fmla="*/ 1388553 h 2771548"/>
              <a:gd name="connsiteX13" fmla="*/ 1927692 w 2774950"/>
              <a:gd name="connsiteY13" fmla="*/ 1385774 h 2771548"/>
              <a:gd name="connsiteX14" fmla="*/ 1982727 w 2774950"/>
              <a:gd name="connsiteY14" fmla="*/ 1382995 h 2771548"/>
              <a:gd name="connsiteX15" fmla="*/ 2466163 w 2774950"/>
              <a:gd name="connsiteY15" fmla="*/ 847281 h 2771548"/>
              <a:gd name="connsiteX16" fmla="*/ 2466164 w 2774950"/>
              <a:gd name="connsiteY16" fmla="*/ 847281 h 2771548"/>
              <a:gd name="connsiteX17" fmla="*/ 1927670 w 2774950"/>
              <a:gd name="connsiteY17" fmla="*/ 308788 h 2771548"/>
              <a:gd name="connsiteX18" fmla="*/ 1389176 w 2774950"/>
              <a:gd name="connsiteY18" fmla="*/ 847281 h 2771548"/>
              <a:gd name="connsiteX19" fmla="*/ 1389176 w 2774950"/>
              <a:gd name="connsiteY19" fmla="*/ 692887 h 2771548"/>
              <a:gd name="connsiteX20" fmla="*/ 2082063 w 2774950"/>
              <a:gd name="connsiteY20" fmla="*/ 0 h 2771548"/>
              <a:gd name="connsiteX21" fmla="*/ 692887 w 2774950"/>
              <a:gd name="connsiteY21" fmla="*/ 0 h 2771548"/>
              <a:gd name="connsiteX22" fmla="*/ 1385774 w 2774950"/>
              <a:gd name="connsiteY22" fmla="*/ 692887 h 2771548"/>
              <a:gd name="connsiteX23" fmla="*/ 1385774 w 2774950"/>
              <a:gd name="connsiteY23" fmla="*/ 847281 h 2771548"/>
              <a:gd name="connsiteX24" fmla="*/ 847280 w 2774950"/>
              <a:gd name="connsiteY24" fmla="*/ 308788 h 2771548"/>
              <a:gd name="connsiteX25" fmla="*/ 308786 w 2774950"/>
              <a:gd name="connsiteY25" fmla="*/ 847281 h 2771548"/>
              <a:gd name="connsiteX26" fmla="*/ 308787 w 2774950"/>
              <a:gd name="connsiteY26" fmla="*/ 847281 h 2771548"/>
              <a:gd name="connsiteX27" fmla="*/ 792223 w 2774950"/>
              <a:gd name="connsiteY27" fmla="*/ 1382995 h 2771548"/>
              <a:gd name="connsiteX28" fmla="*/ 847259 w 2774950"/>
              <a:gd name="connsiteY28" fmla="*/ 1385774 h 2771548"/>
              <a:gd name="connsiteX29" fmla="*/ 792223 w 2774950"/>
              <a:gd name="connsiteY29" fmla="*/ 1388553 h 2771548"/>
              <a:gd name="connsiteX30" fmla="*/ 308787 w 2774950"/>
              <a:gd name="connsiteY30" fmla="*/ 1924267 h 2771548"/>
              <a:gd name="connsiteX31" fmla="*/ 308786 w 2774950"/>
              <a:gd name="connsiteY31" fmla="*/ 1924267 h 2771548"/>
              <a:gd name="connsiteX32" fmla="*/ 847280 w 2774950"/>
              <a:gd name="connsiteY32" fmla="*/ 2462761 h 2771548"/>
              <a:gd name="connsiteX33" fmla="*/ 1385774 w 2774950"/>
              <a:gd name="connsiteY33" fmla="*/ 1924267 h 2771548"/>
              <a:gd name="connsiteX34" fmla="*/ 1385774 w 2774950"/>
              <a:gd name="connsiteY34" fmla="*/ 2078661 h 2771548"/>
              <a:gd name="connsiteX35" fmla="*/ 692887 w 2774950"/>
              <a:gd name="connsiteY35" fmla="*/ 2771548 h 2771548"/>
              <a:gd name="connsiteX36" fmla="*/ 0 w 2774950"/>
              <a:gd name="connsiteY36" fmla="*/ 2078661 h 2771548"/>
              <a:gd name="connsiteX37" fmla="*/ 0 w 2774950"/>
              <a:gd name="connsiteY37" fmla="*/ 2078661 h 2771548"/>
              <a:gd name="connsiteX38" fmla="*/ 692888 w 2774950"/>
              <a:gd name="connsiteY38" fmla="*/ 1385774 h 2771548"/>
              <a:gd name="connsiteX39" fmla="*/ 1 w 2774950"/>
              <a:gd name="connsiteY39" fmla="*/ 692887 h 2771548"/>
              <a:gd name="connsiteX40" fmla="*/ 0 w 2774950"/>
              <a:gd name="connsiteY40" fmla="*/ 692887 h 2771548"/>
              <a:gd name="connsiteX41" fmla="*/ 692887 w 2774950"/>
              <a:gd name="connsiteY41" fmla="*/ 0 h 277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774950" h="2771548">
                <a:moveTo>
                  <a:pt x="2082063" y="0"/>
                </a:moveTo>
                <a:cubicBezTo>
                  <a:pt x="2464734" y="0"/>
                  <a:pt x="2774950" y="310216"/>
                  <a:pt x="2774950" y="692887"/>
                </a:cubicBezTo>
                <a:lnTo>
                  <a:pt x="2774950" y="692887"/>
                </a:lnTo>
                <a:cubicBezTo>
                  <a:pt x="2774950" y="1075558"/>
                  <a:pt x="2464733" y="1385774"/>
                  <a:pt x="2082063" y="1385774"/>
                </a:cubicBezTo>
                <a:cubicBezTo>
                  <a:pt x="2464733" y="1385774"/>
                  <a:pt x="2774950" y="1695990"/>
                  <a:pt x="2774949" y="2078661"/>
                </a:cubicBezTo>
                <a:lnTo>
                  <a:pt x="2774950" y="2078661"/>
                </a:lnTo>
                <a:cubicBezTo>
                  <a:pt x="2774950" y="2461332"/>
                  <a:pt x="2464733" y="2771548"/>
                  <a:pt x="2082063" y="2771548"/>
                </a:cubicBezTo>
                <a:cubicBezTo>
                  <a:pt x="1699392" y="2771548"/>
                  <a:pt x="1389176" y="2461332"/>
                  <a:pt x="1389176" y="2078661"/>
                </a:cubicBezTo>
                <a:lnTo>
                  <a:pt x="1389176" y="1924267"/>
                </a:lnTo>
                <a:cubicBezTo>
                  <a:pt x="1389176" y="2221669"/>
                  <a:pt x="1630268" y="2462761"/>
                  <a:pt x="1927670" y="2462761"/>
                </a:cubicBezTo>
                <a:cubicBezTo>
                  <a:pt x="2225072" y="2462761"/>
                  <a:pt x="2466164" y="2221669"/>
                  <a:pt x="2466164" y="1924267"/>
                </a:cubicBezTo>
                <a:lnTo>
                  <a:pt x="2466163" y="1924267"/>
                </a:lnTo>
                <a:cubicBezTo>
                  <a:pt x="2466163" y="1645453"/>
                  <a:pt x="2254266" y="1416129"/>
                  <a:pt x="1982727" y="1388553"/>
                </a:cubicBezTo>
                <a:lnTo>
                  <a:pt x="1927692" y="1385774"/>
                </a:lnTo>
                <a:lnTo>
                  <a:pt x="1982727" y="1382995"/>
                </a:lnTo>
                <a:cubicBezTo>
                  <a:pt x="2254266" y="1355419"/>
                  <a:pt x="2466163" y="1126096"/>
                  <a:pt x="2466163" y="847281"/>
                </a:cubicBezTo>
                <a:lnTo>
                  <a:pt x="2466164" y="847281"/>
                </a:lnTo>
                <a:cubicBezTo>
                  <a:pt x="2466164" y="549879"/>
                  <a:pt x="2225072" y="308788"/>
                  <a:pt x="1927670" y="308788"/>
                </a:cubicBezTo>
                <a:cubicBezTo>
                  <a:pt x="1630268" y="308788"/>
                  <a:pt x="1389176" y="549879"/>
                  <a:pt x="1389176" y="847281"/>
                </a:cubicBezTo>
                <a:lnTo>
                  <a:pt x="1389176" y="692887"/>
                </a:lnTo>
                <a:cubicBezTo>
                  <a:pt x="1389176" y="310216"/>
                  <a:pt x="1699392" y="0"/>
                  <a:pt x="2082063" y="0"/>
                </a:cubicBezTo>
                <a:close/>
                <a:moveTo>
                  <a:pt x="692887" y="0"/>
                </a:moveTo>
                <a:cubicBezTo>
                  <a:pt x="1075558" y="0"/>
                  <a:pt x="1385774" y="310216"/>
                  <a:pt x="1385774" y="692887"/>
                </a:cubicBezTo>
                <a:lnTo>
                  <a:pt x="1385774" y="847281"/>
                </a:lnTo>
                <a:cubicBezTo>
                  <a:pt x="1385774" y="549879"/>
                  <a:pt x="1144682" y="308788"/>
                  <a:pt x="847280" y="308788"/>
                </a:cubicBezTo>
                <a:cubicBezTo>
                  <a:pt x="549878" y="308788"/>
                  <a:pt x="308786" y="549879"/>
                  <a:pt x="308786" y="847281"/>
                </a:cubicBezTo>
                <a:lnTo>
                  <a:pt x="308787" y="847281"/>
                </a:lnTo>
                <a:cubicBezTo>
                  <a:pt x="308787" y="1126095"/>
                  <a:pt x="520684" y="1355419"/>
                  <a:pt x="792223" y="1382995"/>
                </a:cubicBezTo>
                <a:lnTo>
                  <a:pt x="847259" y="1385774"/>
                </a:lnTo>
                <a:lnTo>
                  <a:pt x="792223" y="1388553"/>
                </a:lnTo>
                <a:cubicBezTo>
                  <a:pt x="520684" y="1416129"/>
                  <a:pt x="308787" y="1645453"/>
                  <a:pt x="308787" y="1924267"/>
                </a:cubicBezTo>
                <a:lnTo>
                  <a:pt x="308786" y="1924267"/>
                </a:lnTo>
                <a:cubicBezTo>
                  <a:pt x="308786" y="2221669"/>
                  <a:pt x="549878" y="2462761"/>
                  <a:pt x="847280" y="2462761"/>
                </a:cubicBezTo>
                <a:cubicBezTo>
                  <a:pt x="1144682" y="2462761"/>
                  <a:pt x="1385774" y="2221669"/>
                  <a:pt x="1385774" y="1924267"/>
                </a:cubicBezTo>
                <a:lnTo>
                  <a:pt x="1385774" y="2078661"/>
                </a:lnTo>
                <a:cubicBezTo>
                  <a:pt x="1385774" y="2461332"/>
                  <a:pt x="1075558" y="2771548"/>
                  <a:pt x="692887" y="2771548"/>
                </a:cubicBezTo>
                <a:cubicBezTo>
                  <a:pt x="310216" y="2771548"/>
                  <a:pt x="0" y="2461332"/>
                  <a:pt x="0" y="2078661"/>
                </a:cubicBezTo>
                <a:lnTo>
                  <a:pt x="0" y="2078661"/>
                </a:lnTo>
                <a:cubicBezTo>
                  <a:pt x="1" y="1695990"/>
                  <a:pt x="310217" y="1385774"/>
                  <a:pt x="692888" y="1385774"/>
                </a:cubicBezTo>
                <a:cubicBezTo>
                  <a:pt x="310217" y="1385774"/>
                  <a:pt x="1" y="1075558"/>
                  <a:pt x="1" y="692887"/>
                </a:cubicBezTo>
                <a:lnTo>
                  <a:pt x="0" y="692887"/>
                </a:lnTo>
                <a:cubicBezTo>
                  <a:pt x="0" y="310216"/>
                  <a:pt x="310217" y="0"/>
                  <a:pt x="692887" y="0"/>
                </a:cubicBezTo>
                <a:close/>
              </a:path>
            </a:pathLst>
          </a:cu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37" name="椭圆 36"/>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39" name="文本框 38"/>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0" name="文本框 39"/>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41" name="组合 40"/>
          <p:cNvGrpSpPr/>
          <p:nvPr/>
        </p:nvGrpSpPr>
        <p:grpSpPr>
          <a:xfrm>
            <a:off x="1733745" y="1622549"/>
            <a:ext cx="3327636" cy="1220554"/>
            <a:chOff x="3545342" y="2534461"/>
            <a:chExt cx="3327636" cy="1220554"/>
          </a:xfrm>
        </p:grpSpPr>
        <p:sp>
          <p:nvSpPr>
            <p:cNvPr id="42" name="矩形 41"/>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3" name="矩形 4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4" name="组合 43"/>
          <p:cNvGrpSpPr/>
          <p:nvPr/>
        </p:nvGrpSpPr>
        <p:grpSpPr>
          <a:xfrm>
            <a:off x="1733745" y="3685359"/>
            <a:ext cx="3327636" cy="1220554"/>
            <a:chOff x="3545342" y="2534461"/>
            <a:chExt cx="3327636" cy="1220554"/>
          </a:xfrm>
        </p:grpSpPr>
        <p:sp>
          <p:nvSpPr>
            <p:cNvPr id="45" name="矩形 44"/>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6" name="矩形 4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7" name="组合 46"/>
          <p:cNvGrpSpPr/>
          <p:nvPr/>
        </p:nvGrpSpPr>
        <p:grpSpPr>
          <a:xfrm>
            <a:off x="8251606" y="1622549"/>
            <a:ext cx="3327636" cy="1220554"/>
            <a:chOff x="3545342" y="2534461"/>
            <a:chExt cx="3327636" cy="1220554"/>
          </a:xfrm>
        </p:grpSpPr>
        <p:sp>
          <p:nvSpPr>
            <p:cNvPr id="48" name="矩形 47"/>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9" name="矩形 48"/>
            <p:cNvSpPr/>
            <p:nvPr/>
          </p:nvSpPr>
          <p:spPr>
            <a:xfrm>
              <a:off x="4631004" y="253446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0" name="组合 49"/>
          <p:cNvGrpSpPr/>
          <p:nvPr/>
        </p:nvGrpSpPr>
        <p:grpSpPr>
          <a:xfrm>
            <a:off x="8251606" y="3685359"/>
            <a:ext cx="3327636" cy="1220554"/>
            <a:chOff x="3545342" y="2534461"/>
            <a:chExt cx="3327636" cy="1220554"/>
          </a:xfrm>
        </p:grpSpPr>
        <p:sp>
          <p:nvSpPr>
            <p:cNvPr id="51" name="矩形 50"/>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2" name="矩形 51"/>
            <p:cNvSpPr/>
            <p:nvPr/>
          </p:nvSpPr>
          <p:spPr>
            <a:xfrm>
              <a:off x="4631004" y="2534461"/>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55" name="椭圆 53"/>
          <p:cNvSpPr/>
          <p:nvPr/>
        </p:nvSpPr>
        <p:spPr>
          <a:xfrm>
            <a:off x="6257923" y="3008643"/>
            <a:ext cx="685800" cy="624814"/>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3975882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randombar(horizontal)">
                                      <p:cBhvr>
                                        <p:cTn id="18" dur="500"/>
                                        <p:tgtEl>
                                          <p:spTgt spid="41"/>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randombar(horizontal)">
                                      <p:cBhvr>
                                        <p:cTn id="22" dur="500"/>
                                        <p:tgtEl>
                                          <p:spTgt spid="47"/>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randombar(horizontal)">
                                      <p:cBhvr>
                                        <p:cTn id="26" dur="500"/>
                                        <p:tgtEl>
                                          <p:spTgt spid="44"/>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randombar(horizontal)">
                                      <p:cBhvr>
                                        <p:cTn id="3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04</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08389218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54" name="文本框 5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55" name="文本框 5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62" name="组合 61"/>
          <p:cNvGrpSpPr/>
          <p:nvPr/>
        </p:nvGrpSpPr>
        <p:grpSpPr>
          <a:xfrm>
            <a:off x="2570210" y="1788547"/>
            <a:ext cx="2643668" cy="1644118"/>
            <a:chOff x="2570210" y="1788547"/>
            <a:chExt cx="2643668" cy="1644118"/>
          </a:xfrm>
        </p:grpSpPr>
        <p:sp>
          <p:nvSpPr>
            <p:cNvPr id="47" name="Flowchart: Manual Input 5"/>
            <p:cNvSpPr/>
            <p:nvPr/>
          </p:nvSpPr>
          <p:spPr>
            <a:xfrm>
              <a:off x="2570210" y="1788547"/>
              <a:ext cx="2643668" cy="1644118"/>
            </a:xfrm>
            <a:prstGeom prst="flowChartManualInput">
              <a:avLst/>
            </a:prstGeom>
            <a:solidFill>
              <a:srgbClr val="3D83B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矩形 55"/>
            <p:cNvSpPr/>
            <p:nvPr/>
          </p:nvSpPr>
          <p:spPr>
            <a:xfrm>
              <a:off x="2701463" y="2296188"/>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5" name="组合 64"/>
          <p:cNvGrpSpPr/>
          <p:nvPr/>
        </p:nvGrpSpPr>
        <p:grpSpPr>
          <a:xfrm>
            <a:off x="2570211" y="3488439"/>
            <a:ext cx="2643668" cy="1644118"/>
            <a:chOff x="2570211" y="3488439"/>
            <a:chExt cx="2643668" cy="1644118"/>
          </a:xfrm>
        </p:grpSpPr>
        <p:sp>
          <p:nvSpPr>
            <p:cNvPr id="27" name="Flowchart: Manual Input 29"/>
            <p:cNvSpPr/>
            <p:nvPr/>
          </p:nvSpPr>
          <p:spPr>
            <a:xfrm flipV="1">
              <a:off x="2570211" y="3488439"/>
              <a:ext cx="2643668" cy="1644118"/>
            </a:xfrm>
            <a:prstGeom prst="flowChartManualInput">
              <a:avLst/>
            </a:prstGeom>
            <a:solidFill>
              <a:schemeClr val="bg1">
                <a:lumMod val="6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矩形 56"/>
            <p:cNvSpPr/>
            <p:nvPr/>
          </p:nvSpPr>
          <p:spPr>
            <a:xfrm>
              <a:off x="2701463" y="3678865"/>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3" name="组合 62"/>
          <p:cNvGrpSpPr/>
          <p:nvPr/>
        </p:nvGrpSpPr>
        <p:grpSpPr>
          <a:xfrm>
            <a:off x="5278991" y="1788547"/>
            <a:ext cx="2643668" cy="1644118"/>
            <a:chOff x="5278991" y="1788547"/>
            <a:chExt cx="2643668" cy="1644118"/>
          </a:xfrm>
        </p:grpSpPr>
        <p:sp>
          <p:nvSpPr>
            <p:cNvPr id="42" name="Flowchart: Manual Input 11"/>
            <p:cNvSpPr/>
            <p:nvPr/>
          </p:nvSpPr>
          <p:spPr>
            <a:xfrm flipH="1">
              <a:off x="5278991" y="1788547"/>
              <a:ext cx="2643668" cy="1644118"/>
            </a:xfrm>
            <a:prstGeom prst="flowChartManualInput">
              <a:avLst/>
            </a:prstGeom>
            <a:solidFill>
              <a:schemeClr val="bg1">
                <a:lumMod val="6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矩形 57"/>
            <p:cNvSpPr/>
            <p:nvPr/>
          </p:nvSpPr>
          <p:spPr>
            <a:xfrm>
              <a:off x="5345130" y="2296188"/>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6" name="组合 65"/>
          <p:cNvGrpSpPr/>
          <p:nvPr/>
        </p:nvGrpSpPr>
        <p:grpSpPr>
          <a:xfrm>
            <a:off x="5278992" y="3488439"/>
            <a:ext cx="2643668" cy="1644118"/>
            <a:chOff x="5278992" y="3488439"/>
            <a:chExt cx="2643668" cy="1644118"/>
          </a:xfrm>
        </p:grpSpPr>
        <p:sp>
          <p:nvSpPr>
            <p:cNvPr id="17" name="Flowchart: Manual Input 41"/>
            <p:cNvSpPr/>
            <p:nvPr/>
          </p:nvSpPr>
          <p:spPr>
            <a:xfrm flipH="1" flipV="1">
              <a:off x="5278992" y="3488439"/>
              <a:ext cx="2643668" cy="1644118"/>
            </a:xfrm>
            <a:prstGeom prst="flowChartManualInput">
              <a:avLst/>
            </a:prstGeom>
            <a:solidFill>
              <a:srgbClr val="3D83B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矩形 58"/>
            <p:cNvSpPr/>
            <p:nvPr/>
          </p:nvSpPr>
          <p:spPr>
            <a:xfrm>
              <a:off x="5345130" y="3678865"/>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4" name="组合 63"/>
          <p:cNvGrpSpPr/>
          <p:nvPr/>
        </p:nvGrpSpPr>
        <p:grpSpPr>
          <a:xfrm>
            <a:off x="7987772" y="1792181"/>
            <a:ext cx="2643668" cy="1644118"/>
            <a:chOff x="7987772" y="1792181"/>
            <a:chExt cx="2643668" cy="1644118"/>
          </a:xfrm>
        </p:grpSpPr>
        <p:sp>
          <p:nvSpPr>
            <p:cNvPr id="37" name="Flowchart: Manual Input 17"/>
            <p:cNvSpPr/>
            <p:nvPr/>
          </p:nvSpPr>
          <p:spPr>
            <a:xfrm>
              <a:off x="7987772" y="1792181"/>
              <a:ext cx="2643668" cy="1644118"/>
            </a:xfrm>
            <a:prstGeom prst="flowChartManualInput">
              <a:avLst/>
            </a:prstGeom>
            <a:solidFill>
              <a:srgbClr val="3D83B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矩形 59"/>
            <p:cNvSpPr/>
            <p:nvPr/>
          </p:nvSpPr>
          <p:spPr>
            <a:xfrm>
              <a:off x="8119024" y="2296188"/>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7" name="组合 66"/>
          <p:cNvGrpSpPr/>
          <p:nvPr/>
        </p:nvGrpSpPr>
        <p:grpSpPr>
          <a:xfrm>
            <a:off x="7987772" y="3488439"/>
            <a:ext cx="2643668" cy="1644118"/>
            <a:chOff x="7987772" y="3488439"/>
            <a:chExt cx="2643668" cy="1644118"/>
          </a:xfrm>
        </p:grpSpPr>
        <p:sp>
          <p:nvSpPr>
            <p:cNvPr id="12" name="Flowchart: Manual Input 47"/>
            <p:cNvSpPr/>
            <p:nvPr/>
          </p:nvSpPr>
          <p:spPr>
            <a:xfrm flipV="1">
              <a:off x="7987772" y="3488439"/>
              <a:ext cx="2643668" cy="1644118"/>
            </a:xfrm>
            <a:prstGeom prst="flowChartManualInput">
              <a:avLst/>
            </a:prstGeom>
            <a:solidFill>
              <a:schemeClr val="bg1">
                <a:lumMod val="6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矩形 60"/>
            <p:cNvSpPr/>
            <p:nvPr/>
          </p:nvSpPr>
          <p:spPr>
            <a:xfrm>
              <a:off x="8119024" y="3678865"/>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29667159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ppt_w/2"/>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ppt_w</p:attrName>
                                        </p:attrNameLst>
                                      </p:cBhvr>
                                      <p:tavLst>
                                        <p:tav tm="0">
                                          <p:val>
                                            <p:fltVal val="0"/>
                                          </p:val>
                                        </p:tav>
                                        <p:tav tm="100000">
                                          <p:val>
                                            <p:strVal val="#ppt_w"/>
                                          </p:val>
                                        </p:tav>
                                      </p:tavLst>
                                    </p:anim>
                                    <p:anim calcmode="lin" valueType="num">
                                      <p:cBhvr>
                                        <p:cTn id="10" dur="500" fill="hold"/>
                                        <p:tgtEl>
                                          <p:spTgt spid="62"/>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ppt_x</p:attrName>
                                        </p:attrNameLst>
                                      </p:cBhvr>
                                      <p:tavLst>
                                        <p:tav tm="0">
                                          <p:val>
                                            <p:strVal val="#ppt_x-#ppt_w/2"/>
                                          </p:val>
                                        </p:tav>
                                        <p:tav tm="100000">
                                          <p:val>
                                            <p:strVal val="#ppt_x"/>
                                          </p:val>
                                        </p:tav>
                                      </p:tavLst>
                                    </p:anim>
                                    <p:anim calcmode="lin" valueType="num">
                                      <p:cBhvr>
                                        <p:cTn id="15" dur="500" fill="hold"/>
                                        <p:tgtEl>
                                          <p:spTgt spid="63"/>
                                        </p:tgtEl>
                                        <p:attrNameLst>
                                          <p:attrName>ppt_y</p:attrName>
                                        </p:attrNameLst>
                                      </p:cBhvr>
                                      <p:tavLst>
                                        <p:tav tm="0">
                                          <p:val>
                                            <p:strVal val="#ppt_y"/>
                                          </p:val>
                                        </p:tav>
                                        <p:tav tm="100000">
                                          <p:val>
                                            <p:strVal val="#ppt_y"/>
                                          </p:val>
                                        </p:tav>
                                      </p:tavLst>
                                    </p:anim>
                                    <p:anim calcmode="lin" valueType="num">
                                      <p:cBhvr>
                                        <p:cTn id="16" dur="500" fill="hold"/>
                                        <p:tgtEl>
                                          <p:spTgt spid="63"/>
                                        </p:tgtEl>
                                        <p:attrNameLst>
                                          <p:attrName>ppt_w</p:attrName>
                                        </p:attrNameLst>
                                      </p:cBhvr>
                                      <p:tavLst>
                                        <p:tav tm="0">
                                          <p:val>
                                            <p:fltVal val="0"/>
                                          </p:val>
                                        </p:tav>
                                        <p:tav tm="100000">
                                          <p:val>
                                            <p:strVal val="#ppt_w"/>
                                          </p:val>
                                        </p:tav>
                                      </p:tavLst>
                                    </p:anim>
                                    <p:anim calcmode="lin" valueType="num">
                                      <p:cBhvr>
                                        <p:cTn id="17" dur="500" fill="hold"/>
                                        <p:tgtEl>
                                          <p:spTgt spid="63"/>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p:cTn id="21" dur="500" fill="hold"/>
                                        <p:tgtEl>
                                          <p:spTgt spid="64"/>
                                        </p:tgtEl>
                                        <p:attrNameLst>
                                          <p:attrName>ppt_x</p:attrName>
                                        </p:attrNameLst>
                                      </p:cBhvr>
                                      <p:tavLst>
                                        <p:tav tm="0">
                                          <p:val>
                                            <p:strVal val="#ppt_x-#ppt_w/2"/>
                                          </p:val>
                                        </p:tav>
                                        <p:tav tm="100000">
                                          <p:val>
                                            <p:strVal val="#ppt_x"/>
                                          </p:val>
                                        </p:tav>
                                      </p:tavLst>
                                    </p:anim>
                                    <p:anim calcmode="lin" valueType="num">
                                      <p:cBhvr>
                                        <p:cTn id="22" dur="500" fill="hold"/>
                                        <p:tgtEl>
                                          <p:spTgt spid="64"/>
                                        </p:tgtEl>
                                        <p:attrNameLst>
                                          <p:attrName>ppt_y</p:attrName>
                                        </p:attrNameLst>
                                      </p:cBhvr>
                                      <p:tavLst>
                                        <p:tav tm="0">
                                          <p:val>
                                            <p:strVal val="#ppt_y"/>
                                          </p:val>
                                        </p:tav>
                                        <p:tav tm="100000">
                                          <p:val>
                                            <p:strVal val="#ppt_y"/>
                                          </p:val>
                                        </p:tav>
                                      </p:tavLst>
                                    </p:anim>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1" fill="hold" nodeType="after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p:cTn id="28" dur="500" fill="hold"/>
                                        <p:tgtEl>
                                          <p:spTgt spid="67"/>
                                        </p:tgtEl>
                                        <p:attrNameLst>
                                          <p:attrName>ppt_x</p:attrName>
                                        </p:attrNameLst>
                                      </p:cBhvr>
                                      <p:tavLst>
                                        <p:tav tm="0">
                                          <p:val>
                                            <p:strVal val="#ppt_x"/>
                                          </p:val>
                                        </p:tav>
                                        <p:tav tm="100000">
                                          <p:val>
                                            <p:strVal val="#ppt_x"/>
                                          </p:val>
                                        </p:tav>
                                      </p:tavLst>
                                    </p:anim>
                                    <p:anim calcmode="lin" valueType="num">
                                      <p:cBhvr>
                                        <p:cTn id="29" dur="500" fill="hold"/>
                                        <p:tgtEl>
                                          <p:spTgt spid="67"/>
                                        </p:tgtEl>
                                        <p:attrNameLst>
                                          <p:attrName>ppt_y</p:attrName>
                                        </p:attrNameLst>
                                      </p:cBhvr>
                                      <p:tavLst>
                                        <p:tav tm="0">
                                          <p:val>
                                            <p:strVal val="#ppt_y-#ppt_h/2"/>
                                          </p:val>
                                        </p:tav>
                                        <p:tav tm="100000">
                                          <p:val>
                                            <p:strVal val="#ppt_y"/>
                                          </p:val>
                                        </p:tav>
                                      </p:tavLst>
                                    </p:anim>
                                    <p:anim calcmode="lin" valueType="num">
                                      <p:cBhvr>
                                        <p:cTn id="30" dur="500" fill="hold"/>
                                        <p:tgtEl>
                                          <p:spTgt spid="67"/>
                                        </p:tgtEl>
                                        <p:attrNameLst>
                                          <p:attrName>ppt_w</p:attrName>
                                        </p:attrNameLst>
                                      </p:cBhvr>
                                      <p:tavLst>
                                        <p:tav tm="0">
                                          <p:val>
                                            <p:strVal val="#ppt_w"/>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7" presetClass="entr" presetSubtype="2" fill="hold" nodeType="after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ppt_x</p:attrName>
                                        </p:attrNameLst>
                                      </p:cBhvr>
                                      <p:tavLst>
                                        <p:tav tm="0">
                                          <p:val>
                                            <p:strVal val="#ppt_x+#ppt_w/2"/>
                                          </p:val>
                                        </p:tav>
                                        <p:tav tm="100000">
                                          <p:val>
                                            <p:strVal val="#ppt_x"/>
                                          </p:val>
                                        </p:tav>
                                      </p:tavLst>
                                    </p:anim>
                                    <p:anim calcmode="lin" valueType="num">
                                      <p:cBhvr>
                                        <p:cTn id="36" dur="500" fill="hold"/>
                                        <p:tgtEl>
                                          <p:spTgt spid="66"/>
                                        </p:tgtEl>
                                        <p:attrNameLst>
                                          <p:attrName>ppt_y</p:attrName>
                                        </p:attrNameLst>
                                      </p:cBhvr>
                                      <p:tavLst>
                                        <p:tav tm="0">
                                          <p:val>
                                            <p:strVal val="#ppt_y"/>
                                          </p:val>
                                        </p:tav>
                                        <p:tav tm="100000">
                                          <p:val>
                                            <p:strVal val="#ppt_y"/>
                                          </p:val>
                                        </p:tav>
                                      </p:tavLst>
                                    </p:anim>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17"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ppt_x</p:attrName>
                                        </p:attrNameLst>
                                      </p:cBhvr>
                                      <p:tavLst>
                                        <p:tav tm="0">
                                          <p:val>
                                            <p:strVal val="#ppt_x+#ppt_w/2"/>
                                          </p:val>
                                        </p:tav>
                                        <p:tav tm="100000">
                                          <p:val>
                                            <p:strVal val="#ppt_x"/>
                                          </p:val>
                                        </p:tav>
                                      </p:tavLst>
                                    </p:anim>
                                    <p:anim calcmode="lin" valueType="num">
                                      <p:cBhvr>
                                        <p:cTn id="43" dur="500" fill="hold"/>
                                        <p:tgtEl>
                                          <p:spTgt spid="65"/>
                                        </p:tgtEl>
                                        <p:attrNameLst>
                                          <p:attrName>ppt_y</p:attrName>
                                        </p:attrNameLst>
                                      </p:cBhvr>
                                      <p:tavLst>
                                        <p:tav tm="0">
                                          <p:val>
                                            <p:strVal val="#ppt_y"/>
                                          </p:val>
                                        </p:tav>
                                        <p:tav tm="100000">
                                          <p:val>
                                            <p:strVal val="#ppt_y"/>
                                          </p:val>
                                        </p:tav>
                                      </p:tavLst>
                                    </p:anim>
                                    <p:anim calcmode="lin" valueType="num">
                                      <p:cBhvr>
                                        <p:cTn id="44" dur="500" fill="hold"/>
                                        <p:tgtEl>
                                          <p:spTgt spid="65"/>
                                        </p:tgtEl>
                                        <p:attrNameLst>
                                          <p:attrName>ppt_w</p:attrName>
                                        </p:attrNameLst>
                                      </p:cBhvr>
                                      <p:tavLst>
                                        <p:tav tm="0">
                                          <p:val>
                                            <p:fltVal val="0"/>
                                          </p:val>
                                        </p:tav>
                                        <p:tav tm="100000">
                                          <p:val>
                                            <p:strVal val="#ppt_w"/>
                                          </p:val>
                                        </p:tav>
                                      </p:tavLst>
                                    </p:anim>
                                    <p:anim calcmode="lin" valueType="num">
                                      <p:cBhvr>
                                        <p:cTn id="45" dur="500" fill="hold"/>
                                        <p:tgtEl>
                                          <p:spTgt spid="6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80136" y="291812"/>
            <a:ext cx="902811"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目录</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6" name="文本框 5"/>
          <p:cNvSpPr txBox="1"/>
          <p:nvPr/>
        </p:nvSpPr>
        <p:spPr>
          <a:xfrm>
            <a:off x="2382947" y="393410"/>
            <a:ext cx="1090363" cy="400110"/>
          </a:xfrm>
          <a:prstGeom prst="rect">
            <a:avLst/>
          </a:prstGeom>
          <a:noFill/>
        </p:spPr>
        <p:txBody>
          <a:bodyPr wrap="none" rtlCol="0">
            <a:spAutoFit/>
            <a:scene3d>
              <a:camera prst="orthographicFront"/>
              <a:lightRig rig="threePt" dir="t"/>
            </a:scene3d>
            <a:sp3d contourW="12700"/>
          </a:bodyPr>
          <a:lstStyle/>
          <a:p>
            <a:r>
              <a:rPr lang="en-US" altLang="zh-CN" sz="2000" dirty="0" smtClean="0">
                <a:solidFill>
                  <a:schemeClr val="tx1">
                    <a:lumMod val="65000"/>
                    <a:lumOff val="35000"/>
                  </a:schemeClr>
                </a:solidFill>
                <a:latin typeface="迷你简准圆" panose="03000509000000000000" pitchFamily="65" charset="-122"/>
                <a:ea typeface="迷你简准圆" panose="03000509000000000000" pitchFamily="65" charset="-122"/>
              </a:rPr>
              <a:t>contents</a:t>
            </a:r>
            <a:endParaRPr lang="zh-CN" altLang="en-US" sz="20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cxnSp>
        <p:nvCxnSpPr>
          <p:cNvPr id="8" name="直接连接符 7"/>
          <p:cNvCxnSpPr/>
          <p:nvPr/>
        </p:nvCxnSpPr>
        <p:spPr>
          <a:xfrm>
            <a:off x="1611085" y="902116"/>
            <a:ext cx="493486"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698170" y="2104575"/>
            <a:ext cx="4164297" cy="713622"/>
            <a:chOff x="1857828" y="2351317"/>
            <a:chExt cx="4164297" cy="713622"/>
          </a:xfrm>
        </p:grpSpPr>
        <p:grpSp>
          <p:nvGrpSpPr>
            <p:cNvPr id="13" name="组合 12"/>
            <p:cNvGrpSpPr/>
            <p:nvPr/>
          </p:nvGrpSpPr>
          <p:grpSpPr>
            <a:xfrm>
              <a:off x="1857828" y="2351317"/>
              <a:ext cx="4164297" cy="713622"/>
              <a:chOff x="2251017" y="2206172"/>
              <a:chExt cx="4164297" cy="713622"/>
            </a:xfrm>
          </p:grpSpPr>
          <p:grpSp>
            <p:nvGrpSpPr>
              <p:cNvPr id="11" name="组合 10"/>
              <p:cNvGrpSpPr/>
              <p:nvPr/>
            </p:nvGrpSpPr>
            <p:grpSpPr>
              <a:xfrm>
                <a:off x="2251017" y="2206172"/>
                <a:ext cx="713622" cy="713622"/>
                <a:chOff x="2251017" y="2206172"/>
                <a:chExt cx="713622" cy="713622"/>
              </a:xfrm>
            </p:grpSpPr>
            <p:sp>
              <p:nvSpPr>
                <p:cNvPr id="9" name="椭圆 8"/>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315120" y="2301373"/>
                  <a:ext cx="585417" cy="523220"/>
                </a:xfrm>
                <a:prstGeom prst="rect">
                  <a:avLst/>
                </a:prstGeom>
                <a:noFill/>
              </p:spPr>
              <p:txBody>
                <a:bodyPr wrap="none" rtlCol="0">
                  <a:spAutoFit/>
                </a:bodyPr>
                <a:lstStyle/>
                <a:p>
                  <a:pPr algn="ctr"/>
                  <a:r>
                    <a:rPr lang="en-US" altLang="zh-CN" sz="2800" dirty="0" smtClean="0">
                      <a:solidFill>
                        <a:srgbClr val="3D83B2"/>
                      </a:solidFill>
                    </a:rPr>
                    <a:t>01</a:t>
                  </a:r>
                  <a:endParaRPr lang="zh-CN" altLang="en-US" sz="2800" dirty="0">
                    <a:solidFill>
                      <a:srgbClr val="3D83B2"/>
                    </a:solidFill>
                  </a:endParaRPr>
                </a:p>
              </p:txBody>
            </p:sp>
          </p:grpSp>
          <p:sp>
            <p:nvSpPr>
              <p:cNvPr id="12" name="文本框 11"/>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30" name="直接连接符 29"/>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633028" y="2104575"/>
            <a:ext cx="4164297" cy="713622"/>
            <a:chOff x="1857828" y="2351317"/>
            <a:chExt cx="4164297" cy="713622"/>
          </a:xfrm>
        </p:grpSpPr>
        <p:grpSp>
          <p:nvGrpSpPr>
            <p:cNvPr id="40" name="组合 39"/>
            <p:cNvGrpSpPr/>
            <p:nvPr/>
          </p:nvGrpSpPr>
          <p:grpSpPr>
            <a:xfrm>
              <a:off x="1857828" y="2351317"/>
              <a:ext cx="4164297" cy="713622"/>
              <a:chOff x="2251017" y="2206172"/>
              <a:chExt cx="4164297" cy="713622"/>
            </a:xfrm>
          </p:grpSpPr>
          <p:grpSp>
            <p:nvGrpSpPr>
              <p:cNvPr id="42" name="组合 41"/>
              <p:cNvGrpSpPr/>
              <p:nvPr/>
            </p:nvGrpSpPr>
            <p:grpSpPr>
              <a:xfrm>
                <a:off x="2251017" y="2206172"/>
                <a:ext cx="713622" cy="713622"/>
                <a:chOff x="2251017" y="2206172"/>
                <a:chExt cx="713622" cy="713622"/>
              </a:xfrm>
            </p:grpSpPr>
            <p:sp>
              <p:nvSpPr>
                <p:cNvPr id="44" name="椭圆 43"/>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02</a:t>
                  </a:r>
                  <a:endParaRPr lang="zh-CN" altLang="en-US" sz="2800" dirty="0">
                    <a:solidFill>
                      <a:srgbClr val="3D83B2"/>
                    </a:solidFill>
                  </a:endParaRPr>
                </a:p>
              </p:txBody>
            </p:sp>
          </p:grpSp>
          <p:sp>
            <p:nvSpPr>
              <p:cNvPr id="43" name="文本框 42"/>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1" name="直接连接符 40"/>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1698170" y="3585031"/>
            <a:ext cx="4164297" cy="713622"/>
            <a:chOff x="1857828" y="2351317"/>
            <a:chExt cx="4164297" cy="713622"/>
          </a:xfrm>
        </p:grpSpPr>
        <p:grpSp>
          <p:nvGrpSpPr>
            <p:cNvPr id="47" name="组合 46"/>
            <p:cNvGrpSpPr/>
            <p:nvPr/>
          </p:nvGrpSpPr>
          <p:grpSpPr>
            <a:xfrm>
              <a:off x="1857828" y="2351317"/>
              <a:ext cx="4164297" cy="713622"/>
              <a:chOff x="2251017" y="2206172"/>
              <a:chExt cx="4164297" cy="713622"/>
            </a:xfrm>
          </p:grpSpPr>
          <p:grpSp>
            <p:nvGrpSpPr>
              <p:cNvPr id="49" name="组合 48"/>
              <p:cNvGrpSpPr/>
              <p:nvPr/>
            </p:nvGrpSpPr>
            <p:grpSpPr>
              <a:xfrm>
                <a:off x="2251017" y="2206172"/>
                <a:ext cx="713622" cy="713622"/>
                <a:chOff x="2251017" y="2206172"/>
                <a:chExt cx="713622" cy="713622"/>
              </a:xfrm>
            </p:grpSpPr>
            <p:sp>
              <p:nvSpPr>
                <p:cNvPr id="51" name="椭圆 50"/>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03</a:t>
                  </a:r>
                  <a:endParaRPr lang="zh-CN" altLang="en-US" sz="2800" dirty="0">
                    <a:solidFill>
                      <a:srgbClr val="3D83B2"/>
                    </a:solidFill>
                  </a:endParaRPr>
                </a:p>
              </p:txBody>
            </p:sp>
          </p:grpSp>
          <p:sp>
            <p:nvSpPr>
              <p:cNvPr id="50" name="文本框 49"/>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8" name="直接连接符 47"/>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6633028" y="3585031"/>
            <a:ext cx="4164297" cy="713622"/>
            <a:chOff x="1857828" y="2351317"/>
            <a:chExt cx="4164297" cy="713622"/>
          </a:xfrm>
        </p:grpSpPr>
        <p:grpSp>
          <p:nvGrpSpPr>
            <p:cNvPr id="54" name="组合 53"/>
            <p:cNvGrpSpPr/>
            <p:nvPr/>
          </p:nvGrpSpPr>
          <p:grpSpPr>
            <a:xfrm>
              <a:off x="1857828" y="2351317"/>
              <a:ext cx="4164297" cy="713622"/>
              <a:chOff x="2251017" y="2206172"/>
              <a:chExt cx="4164297" cy="713622"/>
            </a:xfrm>
          </p:grpSpPr>
          <p:grpSp>
            <p:nvGrpSpPr>
              <p:cNvPr id="56" name="组合 55"/>
              <p:cNvGrpSpPr/>
              <p:nvPr/>
            </p:nvGrpSpPr>
            <p:grpSpPr>
              <a:xfrm>
                <a:off x="2251017" y="2206172"/>
                <a:ext cx="713622" cy="713622"/>
                <a:chOff x="2251017" y="2206172"/>
                <a:chExt cx="713622" cy="713622"/>
              </a:xfrm>
            </p:grpSpPr>
            <p:sp>
              <p:nvSpPr>
                <p:cNvPr id="58" name="椭圆 57"/>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04</a:t>
                  </a:r>
                  <a:endParaRPr lang="zh-CN" altLang="en-US" sz="2800" dirty="0">
                    <a:solidFill>
                      <a:srgbClr val="3D83B2"/>
                    </a:solidFill>
                  </a:endParaRPr>
                </a:p>
              </p:txBody>
            </p:sp>
          </p:grpSp>
          <p:sp>
            <p:nvSpPr>
              <p:cNvPr id="57" name="文本框 56"/>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55" name="直接连接符 54"/>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4426027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ppt_x</p:attrName>
                                        </p:attrNameLst>
                                      </p:cBhvr>
                                      <p:tavLst>
                                        <p:tav tm="0">
                                          <p:val>
                                            <p:strVal val="#ppt_x-#ppt_w*1.125000"/>
                                          </p:val>
                                        </p:tav>
                                        <p:tav tm="100000">
                                          <p:val>
                                            <p:strVal val="#ppt_x"/>
                                          </p:val>
                                        </p:tav>
                                      </p:tavLst>
                                    </p:anim>
                                    <p:animEffect transition="in" filter="wipe(right)">
                                      <p:cBhvr>
                                        <p:cTn id="13" dur="500"/>
                                        <p:tgtEl>
                                          <p:spTgt spid="3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p:tgtEl>
                                          <p:spTgt spid="46"/>
                                        </p:tgtEl>
                                        <p:attrNameLst>
                                          <p:attrName>ppt_x</p:attrName>
                                        </p:attrNameLst>
                                      </p:cBhvr>
                                      <p:tavLst>
                                        <p:tav tm="0">
                                          <p:val>
                                            <p:strVal val="#ppt_x-#ppt_w*1.125000"/>
                                          </p:val>
                                        </p:tav>
                                        <p:tav tm="100000">
                                          <p:val>
                                            <p:strVal val="#ppt_x"/>
                                          </p:val>
                                        </p:tav>
                                      </p:tavLst>
                                    </p:anim>
                                    <p:animEffect transition="in" filter="wipe(right)">
                                      <p:cBhvr>
                                        <p:cTn id="18" dur="500"/>
                                        <p:tgtEl>
                                          <p:spTgt spid="4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p:tgtEl>
                                          <p:spTgt spid="53"/>
                                        </p:tgtEl>
                                        <p:attrNameLst>
                                          <p:attrName>ppt_x</p:attrName>
                                        </p:attrNameLst>
                                      </p:cBhvr>
                                      <p:tavLst>
                                        <p:tav tm="0">
                                          <p:val>
                                            <p:strVal val="#ppt_x-#ppt_w*1.125000"/>
                                          </p:val>
                                        </p:tav>
                                        <p:tav tm="100000">
                                          <p:val>
                                            <p:strVal val="#ppt_x"/>
                                          </p:val>
                                        </p:tav>
                                      </p:tavLst>
                                    </p:anim>
                                    <p:animEffect transition="in" filter="wipe(right)">
                                      <p:cBhvr>
                                        <p:cTn id="2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18" name="文本框 1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9" name="文本框 1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26" name="组合 25"/>
          <p:cNvGrpSpPr/>
          <p:nvPr/>
        </p:nvGrpSpPr>
        <p:grpSpPr>
          <a:xfrm>
            <a:off x="6709553" y="1373314"/>
            <a:ext cx="4788000" cy="1238269"/>
            <a:chOff x="6709553" y="1373314"/>
            <a:chExt cx="4788000" cy="1238269"/>
          </a:xfrm>
        </p:grpSpPr>
        <p:sp>
          <p:nvSpPr>
            <p:cNvPr id="7" name="TextBox 15"/>
            <p:cNvSpPr txBox="1">
              <a:spLocks/>
            </p:cNvSpPr>
            <p:nvPr/>
          </p:nvSpPr>
          <p:spPr>
            <a:xfrm>
              <a:off x="6709553" y="1373314"/>
              <a:ext cx="4788000" cy="1238269"/>
            </a:xfrm>
            <a:prstGeom prst="rect">
              <a:avLst/>
            </a:prstGeom>
            <a:solidFill>
              <a:srgbClr val="3D83B2"/>
            </a:solidFill>
          </p:spPr>
          <p:txBody>
            <a:bodyPr vert="horz" wrap="none" lIns="91440" tIns="45720" rIns="91440" bIns="45720" anchor="ctr">
              <a:normAutofit/>
            </a:bodyPr>
            <a:lstStyle/>
            <a:p>
              <a:pPr algn="ctr"/>
              <a:endParaRPr lang="zh-CN" altLang="en-US" dirty="0"/>
            </a:p>
          </p:txBody>
        </p:sp>
        <p:sp>
          <p:nvSpPr>
            <p:cNvPr id="20" name="矩形 19"/>
            <p:cNvSpPr/>
            <p:nvPr/>
          </p:nvSpPr>
          <p:spPr>
            <a:xfrm>
              <a:off x="7032018" y="1687749"/>
              <a:ext cx="41311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27" name="组合 26"/>
          <p:cNvGrpSpPr/>
          <p:nvPr/>
        </p:nvGrpSpPr>
        <p:grpSpPr>
          <a:xfrm>
            <a:off x="1812825" y="3983019"/>
            <a:ext cx="4788000" cy="1238269"/>
            <a:chOff x="1812825" y="3983019"/>
            <a:chExt cx="4788000" cy="1238269"/>
          </a:xfrm>
        </p:grpSpPr>
        <p:sp>
          <p:nvSpPr>
            <p:cNvPr id="6" name="TextBox 14"/>
            <p:cNvSpPr txBox="1">
              <a:spLocks/>
            </p:cNvSpPr>
            <p:nvPr/>
          </p:nvSpPr>
          <p:spPr>
            <a:xfrm>
              <a:off x="1812825" y="3983019"/>
              <a:ext cx="4788000" cy="1238269"/>
            </a:xfrm>
            <a:prstGeom prst="rect">
              <a:avLst/>
            </a:prstGeom>
            <a:solidFill>
              <a:schemeClr val="bg1">
                <a:lumMod val="65000"/>
              </a:schemeClr>
            </a:solidFill>
          </p:spPr>
          <p:txBody>
            <a:bodyPr vert="horz" wrap="none" lIns="91440" tIns="45720" rIns="91440" bIns="45720" anchor="ctr">
              <a:normAutofit/>
            </a:bodyPr>
            <a:lstStyle/>
            <a:p>
              <a:pPr algn="ctr"/>
              <a:endParaRPr lang="zh-CN" altLang="en-US" dirty="0"/>
            </a:p>
          </p:txBody>
        </p:sp>
        <p:sp>
          <p:nvSpPr>
            <p:cNvPr id="21" name="矩形 20"/>
            <p:cNvSpPr/>
            <p:nvPr/>
          </p:nvSpPr>
          <p:spPr>
            <a:xfrm>
              <a:off x="2141256" y="4297454"/>
              <a:ext cx="41311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pic>
        <p:nvPicPr>
          <p:cNvPr id="24" name="图片占位符 2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7183" b="17183"/>
          <a:stretch>
            <a:fillRect/>
          </a:stretch>
        </p:blipFill>
        <p:spPr/>
      </p:pic>
      <p:pic>
        <p:nvPicPr>
          <p:cNvPr id="25" name="图片占位符 2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5141" b="15141"/>
          <a:stretch>
            <a:fillRect/>
          </a:stretch>
        </p:blipFill>
        <p:spPr/>
      </p:pic>
    </p:spTree>
    <p:extLst>
      <p:ext uri="{BB962C8B-B14F-4D97-AF65-F5344CB8AC3E}">
        <p14:creationId xmlns:p14="http://schemas.microsoft.com/office/powerpoint/2010/main" val="5865685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4"/>
          <p:cNvGrpSpPr/>
          <p:nvPr/>
        </p:nvGrpSpPr>
        <p:grpSpPr>
          <a:xfrm>
            <a:off x="7197593" y="1614039"/>
            <a:ext cx="3765774" cy="3414022"/>
            <a:chOff x="5827486" y="1471680"/>
            <a:chExt cx="4693689" cy="4255265"/>
          </a:xfrm>
        </p:grpSpPr>
        <p:sp>
          <p:nvSpPr>
            <p:cNvPr id="21" name="Oval 1"/>
            <p:cNvSpPr/>
            <p:nvPr/>
          </p:nvSpPr>
          <p:spPr>
            <a:xfrm>
              <a:off x="6445756" y="1870738"/>
              <a:ext cx="3457147" cy="3457147"/>
            </a:xfrm>
            <a:prstGeom prst="ellipse">
              <a:avLst/>
            </a:prstGeom>
            <a:noFill/>
            <a:ln w="1905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2" name="Group 2"/>
            <p:cNvGrpSpPr/>
            <p:nvPr/>
          </p:nvGrpSpPr>
          <p:grpSpPr>
            <a:xfrm rot="5400000">
              <a:off x="7255029" y="1905999"/>
              <a:ext cx="2138089" cy="1269452"/>
              <a:chOff x="1371600" y="1272983"/>
              <a:chExt cx="1603567" cy="952089"/>
            </a:xfrm>
            <a:solidFill>
              <a:schemeClr val="accent1"/>
            </a:solidFill>
          </p:grpSpPr>
          <p:sp>
            <p:nvSpPr>
              <p:cNvPr id="35" name="Rectangle: Rounded Corners 3"/>
              <p:cNvSpPr/>
              <p:nvPr/>
            </p:nvSpPr>
            <p:spPr>
              <a:xfrm>
                <a:off x="1371600" y="1733550"/>
                <a:ext cx="1524000"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Rounded Corners 4"/>
              <p:cNvSpPr/>
              <p:nvPr/>
            </p:nvSpPr>
            <p:spPr>
              <a:xfrm rot="2700000">
                <a:off x="2132204" y="1542065"/>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Rectangle: Rounded Corners 5"/>
              <p:cNvSpPr/>
              <p:nvPr/>
            </p:nvSpPr>
            <p:spPr>
              <a:xfrm rot="18900000" flipV="1">
                <a:off x="2132204" y="1920272"/>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3" name="Group 6"/>
            <p:cNvGrpSpPr/>
            <p:nvPr/>
          </p:nvGrpSpPr>
          <p:grpSpPr>
            <a:xfrm rot="10800000">
              <a:off x="8383086" y="3154537"/>
              <a:ext cx="2138089" cy="1269452"/>
              <a:chOff x="1371600" y="1272983"/>
              <a:chExt cx="1603567" cy="952089"/>
            </a:xfrm>
            <a:solidFill>
              <a:schemeClr val="accent2">
                <a:alpha val="50000"/>
              </a:schemeClr>
            </a:solidFill>
          </p:grpSpPr>
          <p:sp>
            <p:nvSpPr>
              <p:cNvPr id="32" name="Rectangle: Rounded Corners 7"/>
              <p:cNvSpPr/>
              <p:nvPr/>
            </p:nvSpPr>
            <p:spPr>
              <a:xfrm>
                <a:off x="1371600" y="1733550"/>
                <a:ext cx="1524000"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Rectangle: Rounded Corners 8"/>
              <p:cNvSpPr/>
              <p:nvPr/>
            </p:nvSpPr>
            <p:spPr>
              <a:xfrm rot="2700000">
                <a:off x="2132204" y="1542065"/>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Rectangle: Rounded Corners 9"/>
              <p:cNvSpPr/>
              <p:nvPr/>
            </p:nvSpPr>
            <p:spPr>
              <a:xfrm rot="18900000" flipV="1">
                <a:off x="2132204" y="1920272"/>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4" name="Group 10"/>
            <p:cNvGrpSpPr/>
            <p:nvPr/>
          </p:nvGrpSpPr>
          <p:grpSpPr>
            <a:xfrm>
              <a:off x="5827486" y="2768771"/>
              <a:ext cx="2138089" cy="1269452"/>
              <a:chOff x="1371600" y="1272983"/>
              <a:chExt cx="1603567" cy="952089"/>
            </a:xfrm>
            <a:solidFill>
              <a:schemeClr val="accent4">
                <a:alpha val="50000"/>
              </a:schemeClr>
            </a:solidFill>
          </p:grpSpPr>
          <p:sp>
            <p:nvSpPr>
              <p:cNvPr id="29" name="Rectangle: Rounded Corners 11"/>
              <p:cNvSpPr/>
              <p:nvPr/>
            </p:nvSpPr>
            <p:spPr>
              <a:xfrm>
                <a:off x="1371600" y="1733550"/>
                <a:ext cx="1524000"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ectangle: Rounded Corners 12"/>
              <p:cNvSpPr/>
              <p:nvPr/>
            </p:nvSpPr>
            <p:spPr>
              <a:xfrm rot="2700000">
                <a:off x="2132204" y="1542065"/>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Rectangle: Rounded Corners 13"/>
              <p:cNvSpPr/>
              <p:nvPr/>
            </p:nvSpPr>
            <p:spPr>
              <a:xfrm rot="18900000" flipV="1">
                <a:off x="2132204" y="1920272"/>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5" name="Group 30"/>
            <p:cNvGrpSpPr/>
            <p:nvPr/>
          </p:nvGrpSpPr>
          <p:grpSpPr>
            <a:xfrm>
              <a:off x="7351487" y="3588854"/>
              <a:ext cx="1269452" cy="2138091"/>
              <a:chOff x="5513615" y="3097307"/>
              <a:chExt cx="952089" cy="1603568"/>
            </a:xfrm>
          </p:grpSpPr>
          <p:sp>
            <p:nvSpPr>
              <p:cNvPr id="26" name="Rectangle: Rounded Corners 31"/>
              <p:cNvSpPr/>
              <p:nvPr/>
            </p:nvSpPr>
            <p:spPr>
              <a:xfrm rot="16200000">
                <a:off x="5364581" y="3786475"/>
                <a:ext cx="1524000"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Rectangle: Rounded Corners 32"/>
              <p:cNvSpPr/>
              <p:nvPr/>
            </p:nvSpPr>
            <p:spPr>
              <a:xfrm rot="18900000">
                <a:off x="5513615" y="3366389"/>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Rectangle: Rounded Corners 33"/>
              <p:cNvSpPr/>
              <p:nvPr/>
            </p:nvSpPr>
            <p:spPr>
              <a:xfrm rot="13500000" flipV="1">
                <a:off x="5891822" y="3366389"/>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46" name="椭圆 4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48" name="文本框 4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9" name="文本框 4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50" name="组合 49"/>
          <p:cNvGrpSpPr/>
          <p:nvPr/>
        </p:nvGrpSpPr>
        <p:grpSpPr>
          <a:xfrm>
            <a:off x="1955479" y="1972305"/>
            <a:ext cx="4844270" cy="2629329"/>
            <a:chOff x="3545342" y="2534461"/>
            <a:chExt cx="4844270" cy="2629329"/>
          </a:xfrm>
        </p:grpSpPr>
        <p:sp>
          <p:nvSpPr>
            <p:cNvPr id="51" name="矩形 50"/>
            <p:cNvSpPr/>
            <p:nvPr/>
          </p:nvSpPr>
          <p:spPr>
            <a:xfrm>
              <a:off x="3545342" y="3003199"/>
              <a:ext cx="4844270" cy="216059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2" name="矩形 51"/>
            <p:cNvSpPr/>
            <p:nvPr/>
          </p:nvSpPr>
          <p:spPr>
            <a:xfrm>
              <a:off x="3545342" y="2534461"/>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13951048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anim calcmode="lin" valueType="num">
                                      <p:cBhvr>
                                        <p:cTn id="14" dur="1000" fill="hold"/>
                                        <p:tgtEl>
                                          <p:spTgt spid="50"/>
                                        </p:tgtEl>
                                        <p:attrNameLst>
                                          <p:attrName>ppt_x</p:attrName>
                                        </p:attrNameLst>
                                      </p:cBhvr>
                                      <p:tavLst>
                                        <p:tav tm="0">
                                          <p:val>
                                            <p:strVal val="#ppt_x"/>
                                          </p:val>
                                        </p:tav>
                                        <p:tav tm="100000">
                                          <p:val>
                                            <p:strVal val="#ppt_x"/>
                                          </p:val>
                                        </p:tav>
                                      </p:tavLst>
                                    </p:anim>
                                    <p:anim calcmode="lin" valueType="num">
                                      <p:cBhvr>
                                        <p:cTn id="1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15" name="文本框 14"/>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2219485" y="4486294"/>
            <a:ext cx="878493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打来</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中用户可以在投影仪或者计算机上进行演示也可以将演示文稿打印出来成胶片以便应用到更广泛的领域中</a:t>
            </a:r>
          </a:p>
        </p:txBody>
      </p:sp>
      <p:grpSp>
        <p:nvGrpSpPr>
          <p:cNvPr id="27" name="组合 26"/>
          <p:cNvGrpSpPr/>
          <p:nvPr/>
        </p:nvGrpSpPr>
        <p:grpSpPr>
          <a:xfrm>
            <a:off x="2269646" y="3607486"/>
            <a:ext cx="8620124" cy="638443"/>
            <a:chOff x="2269646" y="3607486"/>
            <a:chExt cx="8620124" cy="638443"/>
          </a:xfrm>
        </p:grpSpPr>
        <p:grpSp>
          <p:nvGrpSpPr>
            <p:cNvPr id="3" name="fcddd8ed-873a-47b2-8eee-033f2460a261"/>
            <p:cNvGrpSpPr>
              <a:grpSpLocks noChangeAspect="1"/>
            </p:cNvGrpSpPr>
            <p:nvPr/>
          </p:nvGrpSpPr>
          <p:grpSpPr>
            <a:xfrm>
              <a:off x="2269646" y="3607486"/>
              <a:ext cx="8620124" cy="638443"/>
              <a:chOff x="1599564" y="3707972"/>
              <a:chExt cx="8949028" cy="662804"/>
            </a:xfrm>
          </p:grpSpPr>
          <p:sp>
            <p:nvSpPr>
              <p:cNvPr id="7" name="Arrow: Pentagon 3"/>
              <p:cNvSpPr/>
              <p:nvPr/>
            </p:nvSpPr>
            <p:spPr>
              <a:xfrm>
                <a:off x="7191654" y="3707972"/>
                <a:ext cx="3356938" cy="662802"/>
              </a:xfrm>
              <a:prstGeom prst="homePlate">
                <a:avLst/>
              </a:prstGeom>
              <a:solidFill>
                <a:srgbClr val="3D83B2"/>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sp>
            <p:nvSpPr>
              <p:cNvPr id="11" name="Freeform: Shape 18"/>
              <p:cNvSpPr/>
              <p:nvPr/>
            </p:nvSpPr>
            <p:spPr>
              <a:xfrm>
                <a:off x="4491767" y="3707974"/>
                <a:ext cx="3231574" cy="662802"/>
              </a:xfrm>
              <a:custGeom>
                <a:avLst/>
                <a:gdLst>
                  <a:gd name="connsiteX0" fmla="*/ 0 w 2596355"/>
                  <a:gd name="connsiteY0" fmla="*/ 0 h 532518"/>
                  <a:gd name="connsiteX1" fmla="*/ 2330096 w 2596355"/>
                  <a:gd name="connsiteY1" fmla="*/ 0 h 532518"/>
                  <a:gd name="connsiteX2" fmla="*/ 2596355 w 2596355"/>
                  <a:gd name="connsiteY2" fmla="*/ 266259 h 532518"/>
                  <a:gd name="connsiteX3" fmla="*/ 2330096 w 2596355"/>
                  <a:gd name="connsiteY3" fmla="*/ 532518 h 532518"/>
                  <a:gd name="connsiteX4" fmla="*/ 0 w 2596355"/>
                  <a:gd name="connsiteY4" fmla="*/ 532518 h 532518"/>
                  <a:gd name="connsiteX5" fmla="*/ 266259 w 2596355"/>
                  <a:gd name="connsiteY5" fmla="*/ 266259 h 532518"/>
                  <a:gd name="connsiteX6" fmla="*/ 0 w 2596355"/>
                  <a:gd name="connsiteY6" fmla="*/ 0 h 53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355" h="532518">
                    <a:moveTo>
                      <a:pt x="0" y="0"/>
                    </a:moveTo>
                    <a:lnTo>
                      <a:pt x="2330096" y="0"/>
                    </a:lnTo>
                    <a:lnTo>
                      <a:pt x="2596355" y="266259"/>
                    </a:lnTo>
                    <a:lnTo>
                      <a:pt x="2330096" y="532518"/>
                    </a:lnTo>
                    <a:lnTo>
                      <a:pt x="0" y="532518"/>
                    </a:lnTo>
                    <a:lnTo>
                      <a:pt x="266259" y="266259"/>
                    </a:lnTo>
                    <a:lnTo>
                      <a:pt x="0" y="0"/>
                    </a:lnTo>
                    <a:close/>
                  </a:path>
                </a:pathLst>
              </a:custGeom>
              <a:solidFill>
                <a:srgbClr val="3D83B2"/>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sp>
            <p:nvSpPr>
              <p:cNvPr id="12" name="Freeform: Shape 6"/>
              <p:cNvSpPr/>
              <p:nvPr/>
            </p:nvSpPr>
            <p:spPr>
              <a:xfrm>
                <a:off x="1599564" y="3707974"/>
                <a:ext cx="3231574" cy="662802"/>
              </a:xfrm>
              <a:custGeom>
                <a:avLst/>
                <a:gdLst>
                  <a:gd name="connsiteX0" fmla="*/ 0 w 2596355"/>
                  <a:gd name="connsiteY0" fmla="*/ 0 h 532518"/>
                  <a:gd name="connsiteX1" fmla="*/ 2330096 w 2596355"/>
                  <a:gd name="connsiteY1" fmla="*/ 0 h 532518"/>
                  <a:gd name="connsiteX2" fmla="*/ 2596355 w 2596355"/>
                  <a:gd name="connsiteY2" fmla="*/ 266259 h 532518"/>
                  <a:gd name="connsiteX3" fmla="*/ 2330096 w 2596355"/>
                  <a:gd name="connsiteY3" fmla="*/ 532518 h 532518"/>
                  <a:gd name="connsiteX4" fmla="*/ 0 w 2596355"/>
                  <a:gd name="connsiteY4" fmla="*/ 532518 h 532518"/>
                  <a:gd name="connsiteX5" fmla="*/ 266259 w 2596355"/>
                  <a:gd name="connsiteY5" fmla="*/ 266259 h 532518"/>
                  <a:gd name="connsiteX6" fmla="*/ 0 w 2596355"/>
                  <a:gd name="connsiteY6" fmla="*/ 0 h 53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355" h="532518">
                    <a:moveTo>
                      <a:pt x="0" y="0"/>
                    </a:moveTo>
                    <a:lnTo>
                      <a:pt x="2330096" y="0"/>
                    </a:lnTo>
                    <a:lnTo>
                      <a:pt x="2596355" y="266259"/>
                    </a:lnTo>
                    <a:lnTo>
                      <a:pt x="2330096" y="532518"/>
                    </a:lnTo>
                    <a:lnTo>
                      <a:pt x="0" y="532518"/>
                    </a:lnTo>
                    <a:lnTo>
                      <a:pt x="266259" y="266259"/>
                    </a:lnTo>
                    <a:lnTo>
                      <a:pt x="0" y="0"/>
                    </a:lnTo>
                    <a:close/>
                  </a:path>
                </a:pathLst>
              </a:custGeom>
              <a:solidFill>
                <a:srgbClr val="3D83B2"/>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grpSp>
        <p:sp>
          <p:nvSpPr>
            <p:cNvPr id="17" name="文本框 16"/>
            <p:cNvSpPr txBox="1"/>
            <p:nvPr/>
          </p:nvSpPr>
          <p:spPr>
            <a:xfrm>
              <a:off x="3056898" y="3719860"/>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9" name="文本框 18"/>
            <p:cNvSpPr txBox="1"/>
            <p:nvPr/>
          </p:nvSpPr>
          <p:spPr>
            <a:xfrm>
              <a:off x="5657556" y="3719860"/>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8443461" y="3719860"/>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grpSp>
      <p:pic>
        <p:nvPicPr>
          <p:cNvPr id="24" name="图片占位符 2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9612" b="9612"/>
          <a:stretch>
            <a:fillRect/>
          </a:stretch>
        </p:blipFill>
        <p:spPr/>
      </p:pic>
      <p:pic>
        <p:nvPicPr>
          <p:cNvPr id="25" name="图片占位符 2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0009" b="10009"/>
          <a:stretch>
            <a:fillRect/>
          </a:stretch>
        </p:blipFill>
        <p:spPr/>
      </p:pic>
      <p:pic>
        <p:nvPicPr>
          <p:cNvPr id="26" name="图片占位符 2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8319" b="8319"/>
          <a:stretch>
            <a:fillRect/>
          </a:stretch>
        </p:blipFill>
        <p:spPr/>
      </p:pic>
    </p:spTree>
    <p:extLst>
      <p:ext uri="{BB962C8B-B14F-4D97-AF65-F5344CB8AC3E}">
        <p14:creationId xmlns:p14="http://schemas.microsoft.com/office/powerpoint/2010/main" val="400424980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2176455" y="1725513"/>
            <a:ext cx="2628113" cy="3314640"/>
          </a:xfrm>
          <a:prstGeom prst="rect">
            <a:avLst/>
          </a:prstGeom>
          <a:solidFill>
            <a:schemeClr val="bg1">
              <a:lumMod val="95000"/>
            </a:schemeClr>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5" name="矩形 4"/>
          <p:cNvSpPr/>
          <p:nvPr/>
        </p:nvSpPr>
        <p:spPr bwMode="auto">
          <a:xfrm>
            <a:off x="5286768" y="1725513"/>
            <a:ext cx="2628113" cy="3314640"/>
          </a:xfrm>
          <a:prstGeom prst="rect">
            <a:avLst/>
          </a:prstGeom>
          <a:solidFill>
            <a:schemeClr val="bg1">
              <a:lumMod val="95000"/>
            </a:schemeClr>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6" name="矩形 5"/>
          <p:cNvSpPr/>
          <p:nvPr/>
        </p:nvSpPr>
        <p:spPr bwMode="auto">
          <a:xfrm>
            <a:off x="8397081" y="1725513"/>
            <a:ext cx="2628113" cy="3314640"/>
          </a:xfrm>
          <a:prstGeom prst="rect">
            <a:avLst/>
          </a:prstGeom>
          <a:solidFill>
            <a:schemeClr val="bg1">
              <a:lumMod val="95000"/>
            </a:schemeClr>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7" name="文本框 7"/>
          <p:cNvSpPr txBox="1">
            <a:spLocks/>
          </p:cNvSpPr>
          <p:nvPr/>
        </p:nvSpPr>
        <p:spPr>
          <a:xfrm>
            <a:off x="2248717" y="1804592"/>
            <a:ext cx="2483590" cy="437263"/>
          </a:xfrm>
          <a:prstGeom prst="rect">
            <a:avLst/>
          </a:prstGeom>
          <a:solidFill>
            <a:srgbClr val="3D83B2"/>
          </a:solidFill>
        </p:spPr>
        <p:txBody>
          <a:bodyPr wrap="none" anchor="ctr">
            <a:normAutofit/>
          </a:bodyPr>
          <a:lstStyle/>
          <a:p>
            <a:pPr marL="0" indent="0" algn="ctr">
              <a:buNone/>
            </a:pPr>
            <a:endParaRPr lang="zh-CN" altLang="en-US" sz="1400" dirty="0">
              <a:solidFill>
                <a:schemeClr val="bg1"/>
              </a:solidFill>
            </a:endParaRPr>
          </a:p>
        </p:txBody>
      </p:sp>
      <p:sp>
        <p:nvSpPr>
          <p:cNvPr id="8" name="文本框 8"/>
          <p:cNvSpPr txBox="1">
            <a:spLocks/>
          </p:cNvSpPr>
          <p:nvPr/>
        </p:nvSpPr>
        <p:spPr>
          <a:xfrm>
            <a:off x="5359029" y="1804592"/>
            <a:ext cx="2483590" cy="437263"/>
          </a:xfrm>
          <a:prstGeom prst="rect">
            <a:avLst/>
          </a:prstGeom>
          <a:solidFill>
            <a:srgbClr val="3D83B2"/>
          </a:solidFill>
        </p:spPr>
        <p:txBody>
          <a:bodyPr wrap="none" anchor="ctr">
            <a:normAutofit/>
          </a:bodyPr>
          <a:lstStyle/>
          <a:p>
            <a:pPr marL="0" indent="0" algn="ctr">
              <a:buNone/>
            </a:pPr>
            <a:endParaRPr lang="zh-CN" altLang="en-US" sz="1400" dirty="0">
              <a:solidFill>
                <a:schemeClr val="bg1"/>
              </a:solidFill>
            </a:endParaRPr>
          </a:p>
        </p:txBody>
      </p:sp>
      <p:sp>
        <p:nvSpPr>
          <p:cNvPr id="9" name="文本框 9"/>
          <p:cNvSpPr txBox="1">
            <a:spLocks/>
          </p:cNvSpPr>
          <p:nvPr/>
        </p:nvSpPr>
        <p:spPr>
          <a:xfrm>
            <a:off x="8469343" y="1804592"/>
            <a:ext cx="2483590" cy="437263"/>
          </a:xfrm>
          <a:prstGeom prst="rect">
            <a:avLst/>
          </a:prstGeom>
          <a:solidFill>
            <a:srgbClr val="3D83B2"/>
          </a:solidFill>
        </p:spPr>
        <p:txBody>
          <a:bodyPr wrap="none" anchor="ctr">
            <a:normAutofit/>
          </a:bodyPr>
          <a:lstStyle/>
          <a:p>
            <a:pPr marL="0" indent="0" algn="ctr">
              <a:buNone/>
            </a:pPr>
            <a:endParaRPr lang="zh-CN" altLang="en-US" sz="1400" dirty="0">
              <a:solidFill>
                <a:schemeClr val="bg1"/>
              </a:solidFill>
            </a:endParaRPr>
          </a:p>
        </p:txBody>
      </p:sp>
      <p:sp>
        <p:nvSpPr>
          <p:cNvPr id="22" name="椭圆 2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24" name="文本框 2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5" name="文本框 2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2628736" y="1823168"/>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27" name="文本框 26"/>
          <p:cNvSpPr txBox="1"/>
          <p:nvPr/>
        </p:nvSpPr>
        <p:spPr>
          <a:xfrm>
            <a:off x="5739049" y="1823168"/>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28" name="文本框 27"/>
          <p:cNvSpPr txBox="1"/>
          <p:nvPr/>
        </p:nvSpPr>
        <p:spPr>
          <a:xfrm>
            <a:off x="8849362" y="1823168"/>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pic>
        <p:nvPicPr>
          <p:cNvPr id="32" name="图片占位符 3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3329" r="13329"/>
          <a:stretch>
            <a:fillRect/>
          </a:stretch>
        </p:blipFill>
        <p:spPr/>
      </p:pic>
      <p:pic>
        <p:nvPicPr>
          <p:cNvPr id="33" name="图片占位符 3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9472" r="19472"/>
          <a:stretch>
            <a:fillRect/>
          </a:stretch>
        </p:blipFill>
        <p:spPr/>
      </p:pic>
      <p:pic>
        <p:nvPicPr>
          <p:cNvPr id="36" name="图片占位符 3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4521" r="14521"/>
          <a:stretch>
            <a:fillRect/>
          </a:stretch>
        </p:blipFill>
        <p:spPr/>
      </p:pic>
    </p:spTree>
    <p:extLst>
      <p:ext uri="{BB962C8B-B14F-4D97-AF65-F5344CB8AC3E}">
        <p14:creationId xmlns:p14="http://schemas.microsoft.com/office/powerpoint/2010/main" val="33154525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椭圆 4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48" name="文本框 4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9" name="文本框 4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56" name="组合 55"/>
          <p:cNvGrpSpPr/>
          <p:nvPr/>
        </p:nvGrpSpPr>
        <p:grpSpPr>
          <a:xfrm>
            <a:off x="2232025" y="1383266"/>
            <a:ext cx="2565803" cy="1743245"/>
            <a:chOff x="2232025" y="1383266"/>
            <a:chExt cx="2565803" cy="1743245"/>
          </a:xfrm>
        </p:grpSpPr>
        <p:sp>
          <p:nvSpPr>
            <p:cNvPr id="4" name="Rectangle: Rounded Corners 5"/>
            <p:cNvSpPr/>
            <p:nvPr/>
          </p:nvSpPr>
          <p:spPr>
            <a:xfrm>
              <a:off x="2232025" y="1757286"/>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Rectangle: Rounded Corners 9"/>
            <p:cNvSpPr/>
            <p:nvPr/>
          </p:nvSpPr>
          <p:spPr>
            <a:xfrm>
              <a:off x="3149144" y="1383266"/>
              <a:ext cx="731564" cy="731564"/>
            </a:xfrm>
            <a:prstGeom prst="round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10"/>
            <p:cNvSpPr>
              <a:spLocks/>
            </p:cNvSpPr>
            <p:nvPr/>
          </p:nvSpPr>
          <p:spPr bwMode="auto">
            <a:xfrm>
              <a:off x="3317568" y="1576178"/>
              <a:ext cx="394717" cy="345738"/>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sp>
          <p:nvSpPr>
            <p:cNvPr id="50" name="矩形 49"/>
            <p:cNvSpPr/>
            <p:nvPr/>
          </p:nvSpPr>
          <p:spPr>
            <a:xfrm>
              <a:off x="2359479" y="2185599"/>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1" name="组合 60"/>
          <p:cNvGrpSpPr/>
          <p:nvPr/>
        </p:nvGrpSpPr>
        <p:grpSpPr>
          <a:xfrm>
            <a:off x="2232025" y="3532197"/>
            <a:ext cx="2565803" cy="1750665"/>
            <a:chOff x="2232025" y="3532197"/>
            <a:chExt cx="2565803" cy="1750665"/>
          </a:xfrm>
        </p:grpSpPr>
        <p:sp>
          <p:nvSpPr>
            <p:cNvPr id="11" name="Rectangle: Rounded Corners 26"/>
            <p:cNvSpPr/>
            <p:nvPr/>
          </p:nvSpPr>
          <p:spPr>
            <a:xfrm>
              <a:off x="2232025" y="3913637"/>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Rounded Corners 30"/>
            <p:cNvSpPr/>
            <p:nvPr/>
          </p:nvSpPr>
          <p:spPr>
            <a:xfrm>
              <a:off x="3149144" y="3532197"/>
              <a:ext cx="731564" cy="73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Freeform: Shape 31"/>
            <p:cNvSpPr>
              <a:spLocks/>
            </p:cNvSpPr>
            <p:nvPr/>
          </p:nvSpPr>
          <p:spPr bwMode="auto">
            <a:xfrm>
              <a:off x="3317568" y="3725109"/>
              <a:ext cx="394717" cy="345738"/>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sp>
          <p:nvSpPr>
            <p:cNvPr id="51" name="矩形 50"/>
            <p:cNvSpPr/>
            <p:nvPr/>
          </p:nvSpPr>
          <p:spPr>
            <a:xfrm>
              <a:off x="2359479" y="4357348"/>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7" name="组合 56"/>
          <p:cNvGrpSpPr/>
          <p:nvPr/>
        </p:nvGrpSpPr>
        <p:grpSpPr>
          <a:xfrm>
            <a:off x="5317923" y="1383264"/>
            <a:ext cx="2565803" cy="1743247"/>
            <a:chOff x="5317923" y="1383264"/>
            <a:chExt cx="2565803" cy="1743247"/>
          </a:xfrm>
        </p:grpSpPr>
        <p:sp>
          <p:nvSpPr>
            <p:cNvPr id="7" name="Rectangle: Rounded Corners 12"/>
            <p:cNvSpPr/>
            <p:nvPr/>
          </p:nvSpPr>
          <p:spPr>
            <a:xfrm>
              <a:off x="5317923" y="1757286"/>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Rectangle: Rounded Corners 16"/>
            <p:cNvSpPr/>
            <p:nvPr/>
          </p:nvSpPr>
          <p:spPr>
            <a:xfrm>
              <a:off x="6235042" y="1383264"/>
              <a:ext cx="731564" cy="73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Freeform: Shape 17"/>
            <p:cNvSpPr>
              <a:spLocks/>
            </p:cNvSpPr>
            <p:nvPr/>
          </p:nvSpPr>
          <p:spPr bwMode="auto">
            <a:xfrm>
              <a:off x="6406348" y="1561726"/>
              <a:ext cx="388953" cy="380311"/>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sp>
          <p:nvSpPr>
            <p:cNvPr id="52" name="矩形 51"/>
            <p:cNvSpPr/>
            <p:nvPr/>
          </p:nvSpPr>
          <p:spPr>
            <a:xfrm>
              <a:off x="5432468" y="2185599"/>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0" name="组合 59"/>
          <p:cNvGrpSpPr/>
          <p:nvPr/>
        </p:nvGrpSpPr>
        <p:grpSpPr>
          <a:xfrm>
            <a:off x="5317923" y="3532195"/>
            <a:ext cx="2565803" cy="1750667"/>
            <a:chOff x="5317923" y="3532195"/>
            <a:chExt cx="2565803" cy="1750667"/>
          </a:xfrm>
        </p:grpSpPr>
        <p:sp>
          <p:nvSpPr>
            <p:cNvPr id="13" name="Rectangle: Rounded Corners 33"/>
            <p:cNvSpPr/>
            <p:nvPr/>
          </p:nvSpPr>
          <p:spPr>
            <a:xfrm>
              <a:off x="5317923" y="3913637"/>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Rectangle: Rounded Corners 37"/>
            <p:cNvSpPr/>
            <p:nvPr/>
          </p:nvSpPr>
          <p:spPr>
            <a:xfrm>
              <a:off x="6235042" y="3532195"/>
              <a:ext cx="731564" cy="731564"/>
            </a:xfrm>
            <a:prstGeom prst="round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Freeform: Shape 38"/>
            <p:cNvSpPr>
              <a:spLocks/>
            </p:cNvSpPr>
            <p:nvPr/>
          </p:nvSpPr>
          <p:spPr bwMode="auto">
            <a:xfrm>
              <a:off x="6406348" y="3710657"/>
              <a:ext cx="388953" cy="380311"/>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sp>
          <p:nvSpPr>
            <p:cNvPr id="53" name="矩形 52"/>
            <p:cNvSpPr/>
            <p:nvPr/>
          </p:nvSpPr>
          <p:spPr>
            <a:xfrm>
              <a:off x="5432468" y="4357348"/>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8" name="组合 57"/>
          <p:cNvGrpSpPr/>
          <p:nvPr/>
        </p:nvGrpSpPr>
        <p:grpSpPr>
          <a:xfrm>
            <a:off x="8403822" y="1380668"/>
            <a:ext cx="2565803" cy="1745843"/>
            <a:chOff x="8403822" y="1380668"/>
            <a:chExt cx="2565803" cy="1745843"/>
          </a:xfrm>
        </p:grpSpPr>
        <p:sp>
          <p:nvSpPr>
            <p:cNvPr id="9" name="Rectangle: Rounded Corners 19"/>
            <p:cNvSpPr/>
            <p:nvPr/>
          </p:nvSpPr>
          <p:spPr>
            <a:xfrm>
              <a:off x="8403822" y="1757286"/>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Rectangle: Rounded Corners 23"/>
            <p:cNvSpPr/>
            <p:nvPr/>
          </p:nvSpPr>
          <p:spPr>
            <a:xfrm>
              <a:off x="9320940" y="1380668"/>
              <a:ext cx="731564" cy="731564"/>
            </a:xfrm>
            <a:prstGeom prst="round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Freeform: Shape 24"/>
            <p:cNvSpPr>
              <a:spLocks/>
            </p:cNvSpPr>
            <p:nvPr/>
          </p:nvSpPr>
          <p:spPr bwMode="auto">
            <a:xfrm>
              <a:off x="9490805" y="1538201"/>
              <a:ext cx="391835" cy="337095"/>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sp>
          <p:nvSpPr>
            <p:cNvPr id="54" name="矩形 53"/>
            <p:cNvSpPr/>
            <p:nvPr/>
          </p:nvSpPr>
          <p:spPr>
            <a:xfrm>
              <a:off x="8518173" y="2185599"/>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9" name="组合 58"/>
          <p:cNvGrpSpPr/>
          <p:nvPr/>
        </p:nvGrpSpPr>
        <p:grpSpPr>
          <a:xfrm>
            <a:off x="8403822" y="3529599"/>
            <a:ext cx="2565803" cy="1753263"/>
            <a:chOff x="8403822" y="3529599"/>
            <a:chExt cx="2565803" cy="1753263"/>
          </a:xfrm>
        </p:grpSpPr>
        <p:sp>
          <p:nvSpPr>
            <p:cNvPr id="15" name="Rectangle: Rounded Corners 40"/>
            <p:cNvSpPr/>
            <p:nvPr/>
          </p:nvSpPr>
          <p:spPr>
            <a:xfrm>
              <a:off x="8403822" y="3913637"/>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Rectangle: Rounded Corners 44"/>
            <p:cNvSpPr/>
            <p:nvPr/>
          </p:nvSpPr>
          <p:spPr>
            <a:xfrm>
              <a:off x="9320940" y="3529599"/>
              <a:ext cx="731564" cy="73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Freeform: Shape 45"/>
            <p:cNvSpPr>
              <a:spLocks/>
            </p:cNvSpPr>
            <p:nvPr/>
          </p:nvSpPr>
          <p:spPr bwMode="auto">
            <a:xfrm>
              <a:off x="9490805" y="3687132"/>
              <a:ext cx="391835" cy="337095"/>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sp>
          <p:nvSpPr>
            <p:cNvPr id="55" name="矩形 54"/>
            <p:cNvSpPr/>
            <p:nvPr/>
          </p:nvSpPr>
          <p:spPr>
            <a:xfrm>
              <a:off x="8518173" y="4357348"/>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325207349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p:cTn id="19" dur="500" fill="hold"/>
                                        <p:tgtEl>
                                          <p:spTgt spid="58"/>
                                        </p:tgtEl>
                                        <p:attrNameLst>
                                          <p:attrName>ppt_w</p:attrName>
                                        </p:attrNameLst>
                                      </p:cBhvr>
                                      <p:tavLst>
                                        <p:tav tm="0">
                                          <p:val>
                                            <p:fltVal val="0"/>
                                          </p:val>
                                        </p:tav>
                                        <p:tav tm="100000">
                                          <p:val>
                                            <p:strVal val="#ppt_w"/>
                                          </p:val>
                                        </p:tav>
                                      </p:tavLst>
                                    </p:anim>
                                    <p:anim calcmode="lin" valueType="num">
                                      <p:cBhvr>
                                        <p:cTn id="20" dur="500" fill="hold"/>
                                        <p:tgtEl>
                                          <p:spTgt spid="58"/>
                                        </p:tgtEl>
                                        <p:attrNameLst>
                                          <p:attrName>ppt_h</p:attrName>
                                        </p:attrNameLst>
                                      </p:cBhvr>
                                      <p:tavLst>
                                        <p:tav tm="0">
                                          <p:val>
                                            <p:fltVal val="0"/>
                                          </p:val>
                                        </p:tav>
                                        <p:tav tm="100000">
                                          <p:val>
                                            <p:strVal val="#ppt_h"/>
                                          </p:val>
                                        </p:tav>
                                      </p:tavLst>
                                    </p:anim>
                                    <p:animEffect transition="in" filter="fade">
                                      <p:cBhvr>
                                        <p:cTn id="21" dur="500"/>
                                        <p:tgtEl>
                                          <p:spTgt spid="5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500" fill="hold"/>
                                        <p:tgtEl>
                                          <p:spTgt spid="61"/>
                                        </p:tgtEl>
                                        <p:attrNameLst>
                                          <p:attrName>ppt_w</p:attrName>
                                        </p:attrNameLst>
                                      </p:cBhvr>
                                      <p:tavLst>
                                        <p:tav tm="0">
                                          <p:val>
                                            <p:fltVal val="0"/>
                                          </p:val>
                                        </p:tav>
                                        <p:tav tm="100000">
                                          <p:val>
                                            <p:strVal val="#ppt_w"/>
                                          </p:val>
                                        </p:tav>
                                      </p:tavLst>
                                    </p:anim>
                                    <p:anim calcmode="lin" valueType="num">
                                      <p:cBhvr>
                                        <p:cTn id="26" dur="500" fill="hold"/>
                                        <p:tgtEl>
                                          <p:spTgt spid="61"/>
                                        </p:tgtEl>
                                        <p:attrNameLst>
                                          <p:attrName>ppt_h</p:attrName>
                                        </p:attrNameLst>
                                      </p:cBhvr>
                                      <p:tavLst>
                                        <p:tav tm="0">
                                          <p:val>
                                            <p:fltVal val="0"/>
                                          </p:val>
                                        </p:tav>
                                        <p:tav tm="100000">
                                          <p:val>
                                            <p:strVal val="#ppt_h"/>
                                          </p:val>
                                        </p:tav>
                                      </p:tavLst>
                                    </p:anim>
                                    <p:animEffect transition="in" filter="fade">
                                      <p:cBhvr>
                                        <p:cTn id="27" dur="500"/>
                                        <p:tgtEl>
                                          <p:spTgt spid="6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fltVal val="0"/>
                                          </p:val>
                                        </p:tav>
                                        <p:tav tm="100000">
                                          <p:val>
                                            <p:strVal val="#ppt_w"/>
                                          </p:val>
                                        </p:tav>
                                      </p:tavLst>
                                    </p:anim>
                                    <p:anim calcmode="lin" valueType="num">
                                      <p:cBhvr>
                                        <p:cTn id="32" dur="500" fill="hold"/>
                                        <p:tgtEl>
                                          <p:spTgt spid="60"/>
                                        </p:tgtEl>
                                        <p:attrNameLst>
                                          <p:attrName>ppt_h</p:attrName>
                                        </p:attrNameLst>
                                      </p:cBhvr>
                                      <p:tavLst>
                                        <p:tav tm="0">
                                          <p:val>
                                            <p:fltVal val="0"/>
                                          </p:val>
                                        </p:tav>
                                        <p:tav tm="100000">
                                          <p:val>
                                            <p:strVal val="#ppt_h"/>
                                          </p:val>
                                        </p:tav>
                                      </p:tavLst>
                                    </p:anim>
                                    <p:animEffect transition="in" filter="fade">
                                      <p:cBhvr>
                                        <p:cTn id="33" dur="500"/>
                                        <p:tgtEl>
                                          <p:spTgt spid="6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90800" y="2044795"/>
            <a:ext cx="7493000" cy="1074056"/>
            <a:chOff x="2298700" y="2044795"/>
            <a:chExt cx="8153400" cy="1074056"/>
          </a:xfrm>
        </p:grpSpPr>
        <p:cxnSp>
          <p:nvCxnSpPr>
            <p:cNvPr id="5" name="直接连接符 4"/>
            <p:cNvCxnSpPr/>
            <p:nvPr/>
          </p:nvCxnSpPr>
          <p:spPr>
            <a:xfrm>
              <a:off x="2298700" y="2044795"/>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98700" y="3118851"/>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3"/>
          <a:stretch>
            <a:fillRect/>
          </a:stretch>
        </p:blipFill>
        <p:spPr>
          <a:xfrm>
            <a:off x="9716867" y="1816100"/>
            <a:ext cx="944143" cy="1138136"/>
          </a:xfrm>
          <a:prstGeom prst="rect">
            <a:avLst/>
          </a:prstGeom>
        </p:spPr>
      </p:pic>
      <p:grpSp>
        <p:nvGrpSpPr>
          <p:cNvPr id="31" name="组合 30"/>
          <p:cNvGrpSpPr/>
          <p:nvPr/>
        </p:nvGrpSpPr>
        <p:grpSpPr>
          <a:xfrm>
            <a:off x="8089900" y="4673600"/>
            <a:ext cx="533400" cy="533400"/>
            <a:chOff x="8572500" y="4673600"/>
            <a:chExt cx="533400" cy="533400"/>
          </a:xfrm>
        </p:grpSpPr>
        <p:sp>
          <p:nvSpPr>
            <p:cNvPr id="32" name="椭圆 31"/>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椭圆 7"/>
            <p:cNvSpPr/>
            <p:nvPr/>
          </p:nvSpPr>
          <p:spPr>
            <a:xfrm>
              <a:off x="8686800" y="4849151"/>
              <a:ext cx="304800" cy="182297"/>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5" name="组合 24"/>
          <p:cNvGrpSpPr/>
          <p:nvPr/>
        </p:nvGrpSpPr>
        <p:grpSpPr>
          <a:xfrm>
            <a:off x="8839200" y="4673600"/>
            <a:ext cx="533400" cy="533400"/>
            <a:chOff x="8572500" y="4673600"/>
            <a:chExt cx="533400" cy="533400"/>
          </a:xfrm>
        </p:grpSpPr>
        <p:sp>
          <p:nvSpPr>
            <p:cNvPr id="26" name="椭圆 25"/>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椭圆 11"/>
            <p:cNvSpPr/>
            <p:nvPr/>
          </p:nvSpPr>
          <p:spPr>
            <a:xfrm>
              <a:off x="8726201" y="4787900"/>
              <a:ext cx="225998" cy="304800"/>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8" name="组合 27"/>
          <p:cNvGrpSpPr/>
          <p:nvPr/>
        </p:nvGrpSpPr>
        <p:grpSpPr>
          <a:xfrm>
            <a:off x="9588500" y="4673600"/>
            <a:ext cx="533400" cy="533400"/>
            <a:chOff x="8572500" y="4673600"/>
            <a:chExt cx="533400" cy="533400"/>
          </a:xfrm>
        </p:grpSpPr>
        <p:sp>
          <p:nvSpPr>
            <p:cNvPr id="29" name="椭圆 28"/>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椭圆 14"/>
            <p:cNvSpPr/>
            <p:nvPr/>
          </p:nvSpPr>
          <p:spPr>
            <a:xfrm>
              <a:off x="8737600" y="4838531"/>
              <a:ext cx="203200" cy="203538"/>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8" name="文本框 17"/>
          <p:cNvSpPr txBox="1"/>
          <p:nvPr/>
        </p:nvSpPr>
        <p:spPr>
          <a:xfrm>
            <a:off x="2964005" y="2076031"/>
            <a:ext cx="6340198"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感谢您的观看指导</a:t>
            </a:r>
          </a:p>
        </p:txBody>
      </p:sp>
      <p:sp>
        <p:nvSpPr>
          <p:cNvPr id="19" name="文本框 18"/>
          <p:cNvSpPr txBox="1"/>
          <p:nvPr/>
        </p:nvSpPr>
        <p:spPr>
          <a:xfrm>
            <a:off x="6337975" y="3420031"/>
            <a:ext cx="2031325"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班级：高三、七班</a:t>
            </a:r>
          </a:p>
        </p:txBody>
      </p:sp>
      <p:sp>
        <p:nvSpPr>
          <p:cNvPr id="20" name="文本框 19"/>
          <p:cNvSpPr txBox="1"/>
          <p:nvPr/>
        </p:nvSpPr>
        <p:spPr>
          <a:xfrm>
            <a:off x="8636000" y="3420031"/>
            <a:ext cx="1290738"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教师：</a:t>
            </a:r>
            <a:r>
              <a:rPr kumimoji="0" lang="en-US" altLang="zh-CN"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XXX</a:t>
            </a:r>
            <a:endPar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Tree>
    <p:extLst>
      <p:ext uri="{BB962C8B-B14F-4D97-AF65-F5344CB8AC3E}">
        <p14:creationId xmlns:p14="http://schemas.microsoft.com/office/powerpoint/2010/main" val="22836093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20" y="2301373"/>
                  <a:ext cx="585417" cy="523220"/>
                </a:xfrm>
                <a:prstGeom prst="rect">
                  <a:avLst/>
                </a:prstGeom>
                <a:noFill/>
              </p:spPr>
              <p:txBody>
                <a:bodyPr wrap="none" rtlCol="0">
                  <a:spAutoFit/>
                </a:bodyPr>
                <a:lstStyle/>
                <a:p>
                  <a:pPr algn="ctr"/>
                  <a:r>
                    <a:rPr lang="en-US" altLang="zh-CN" sz="2800" dirty="0" smtClean="0">
                      <a:solidFill>
                        <a:srgbClr val="3D83B2"/>
                      </a:solidFill>
                    </a:rPr>
                    <a:t>01</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69799817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886855" y="1724479"/>
            <a:ext cx="4441373" cy="1439636"/>
            <a:chOff x="1886855" y="1506764"/>
            <a:chExt cx="4441373" cy="1439636"/>
          </a:xfrm>
        </p:grpSpPr>
        <p:sp>
          <p:nvSpPr>
            <p:cNvPr id="2" name="矩形 1"/>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01</a:t>
              </a:r>
              <a:endParaRPr lang="zh-CN" altLang="en-US" sz="2800" dirty="0"/>
            </a:p>
          </p:txBody>
        </p:sp>
        <p:grpSp>
          <p:nvGrpSpPr>
            <p:cNvPr id="4" name="组合 3"/>
            <p:cNvGrpSpPr/>
            <p:nvPr/>
          </p:nvGrpSpPr>
          <p:grpSpPr>
            <a:xfrm>
              <a:off x="3122499" y="1616303"/>
              <a:ext cx="3044144" cy="1220554"/>
              <a:chOff x="3545342" y="2534461"/>
              <a:chExt cx="3044144" cy="1220554"/>
            </a:xfrm>
          </p:grpSpPr>
          <p:sp>
            <p:nvSpPr>
              <p:cNvPr id="5" name="矩形 4"/>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6" name="矩形 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8" name="组合 7"/>
          <p:cNvGrpSpPr/>
          <p:nvPr/>
        </p:nvGrpSpPr>
        <p:grpSpPr>
          <a:xfrm>
            <a:off x="1886855" y="3654879"/>
            <a:ext cx="4441373" cy="1439636"/>
            <a:chOff x="1886855" y="1506764"/>
            <a:chExt cx="4441373" cy="1439636"/>
          </a:xfrm>
        </p:grpSpPr>
        <p:sp>
          <p:nvSpPr>
            <p:cNvPr id="9" name="矩形 8"/>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03</a:t>
              </a:r>
              <a:endParaRPr lang="zh-CN" altLang="en-US" sz="2800" dirty="0"/>
            </a:p>
          </p:txBody>
        </p:sp>
        <p:grpSp>
          <p:nvGrpSpPr>
            <p:cNvPr id="11" name="组合 10"/>
            <p:cNvGrpSpPr/>
            <p:nvPr/>
          </p:nvGrpSpPr>
          <p:grpSpPr>
            <a:xfrm>
              <a:off x="3122499" y="1616303"/>
              <a:ext cx="3044144" cy="1220554"/>
              <a:chOff x="3545342" y="2534461"/>
              <a:chExt cx="3044144" cy="1220554"/>
            </a:xfrm>
          </p:grpSpPr>
          <p:sp>
            <p:nvSpPr>
              <p:cNvPr id="12" name="矩形 11"/>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3" name="矩形 1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14" name="组合 13"/>
          <p:cNvGrpSpPr/>
          <p:nvPr/>
        </p:nvGrpSpPr>
        <p:grpSpPr>
          <a:xfrm>
            <a:off x="6821712" y="1724479"/>
            <a:ext cx="4441373" cy="1439636"/>
            <a:chOff x="1886855" y="1506764"/>
            <a:chExt cx="4441373" cy="1439636"/>
          </a:xfrm>
        </p:grpSpPr>
        <p:sp>
          <p:nvSpPr>
            <p:cNvPr id="15" name="矩形 14"/>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02</a:t>
              </a:r>
              <a:endParaRPr lang="zh-CN" altLang="en-US" sz="2800" dirty="0"/>
            </a:p>
          </p:txBody>
        </p:sp>
        <p:grpSp>
          <p:nvGrpSpPr>
            <p:cNvPr id="17" name="组合 16"/>
            <p:cNvGrpSpPr/>
            <p:nvPr/>
          </p:nvGrpSpPr>
          <p:grpSpPr>
            <a:xfrm>
              <a:off x="3122499" y="1616303"/>
              <a:ext cx="3044144" cy="1220554"/>
              <a:chOff x="3545342" y="2534461"/>
              <a:chExt cx="3044144" cy="1220554"/>
            </a:xfrm>
          </p:grpSpPr>
          <p:sp>
            <p:nvSpPr>
              <p:cNvPr id="18" name="矩形 17"/>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9" name="矩形 18"/>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20" name="组合 19"/>
          <p:cNvGrpSpPr/>
          <p:nvPr/>
        </p:nvGrpSpPr>
        <p:grpSpPr>
          <a:xfrm>
            <a:off x="6821712" y="3654879"/>
            <a:ext cx="4441373" cy="1439636"/>
            <a:chOff x="1886855" y="1506764"/>
            <a:chExt cx="4441373" cy="1439636"/>
          </a:xfrm>
        </p:grpSpPr>
        <p:sp>
          <p:nvSpPr>
            <p:cNvPr id="21" name="矩形 20"/>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04</a:t>
              </a:r>
              <a:endParaRPr lang="zh-CN" altLang="en-US" sz="2800" dirty="0"/>
            </a:p>
          </p:txBody>
        </p:sp>
        <p:grpSp>
          <p:nvGrpSpPr>
            <p:cNvPr id="23" name="组合 22"/>
            <p:cNvGrpSpPr/>
            <p:nvPr/>
          </p:nvGrpSpPr>
          <p:grpSpPr>
            <a:xfrm>
              <a:off x="3122499" y="1616303"/>
              <a:ext cx="3044144" cy="1220554"/>
              <a:chOff x="3545342" y="2534461"/>
              <a:chExt cx="3044144" cy="1220554"/>
            </a:xfrm>
          </p:grpSpPr>
          <p:sp>
            <p:nvSpPr>
              <p:cNvPr id="24" name="矩形 23"/>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5" name="矩形 24"/>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
        <p:nvSpPr>
          <p:cNvPr id="26" name="椭圆 2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28" name="文本框 2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9" name="文本框 2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8799087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 calcmode="lin" valueType="num">
                                      <p:cBhvr>
                                        <p:cTn id="16" dur="500" fill="hold"/>
                                        <p:tgtEl>
                                          <p:spTgt spid="14"/>
                                        </p:tgtEl>
                                        <p:attrNameLst>
                                          <p:attrName>style.rotation</p:attrName>
                                        </p:attrNameLst>
                                      </p:cBhvr>
                                      <p:tavLst>
                                        <p:tav tm="0">
                                          <p:val>
                                            <p:fltVal val="360"/>
                                          </p:val>
                                        </p:tav>
                                        <p:tav tm="100000">
                                          <p:val>
                                            <p:fltVal val="0"/>
                                          </p:val>
                                        </p:tav>
                                      </p:tavLst>
                                    </p:anim>
                                    <p:animEffect transition="in" filter="fade">
                                      <p:cBhvr>
                                        <p:cTn id="17" dur="500"/>
                                        <p:tgtEl>
                                          <p:spTgt spid="1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 calcmode="lin" valueType="num">
                                      <p:cBhvr>
                                        <p:cTn id="30" dur="500" fill="hold"/>
                                        <p:tgtEl>
                                          <p:spTgt spid="20"/>
                                        </p:tgtEl>
                                        <p:attrNameLst>
                                          <p:attrName>style.rotation</p:attrName>
                                        </p:attrNameLst>
                                      </p:cBhvr>
                                      <p:tavLst>
                                        <p:tav tm="0">
                                          <p:val>
                                            <p:fltVal val="360"/>
                                          </p:val>
                                        </p:tav>
                                        <p:tav tm="100000">
                                          <p:val>
                                            <p:fltVal val="0"/>
                                          </p:val>
                                        </p:tav>
                                      </p:tavLst>
                                    </p:anim>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96656" y="1837775"/>
            <a:ext cx="5366430" cy="2313730"/>
            <a:chOff x="3545342" y="2534461"/>
            <a:chExt cx="5366430" cy="2313730"/>
          </a:xfrm>
        </p:grpSpPr>
        <p:sp>
          <p:nvSpPr>
            <p:cNvPr id="4" name="矩形 3"/>
            <p:cNvSpPr/>
            <p:nvPr/>
          </p:nvSpPr>
          <p:spPr>
            <a:xfrm>
              <a:off x="3545342" y="3003199"/>
              <a:ext cx="5366430" cy="18449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 name="矩形 4"/>
            <p:cNvSpPr/>
            <p:nvPr/>
          </p:nvSpPr>
          <p:spPr>
            <a:xfrm>
              <a:off x="3545342" y="2534461"/>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7" name="椭圆 6"/>
          <p:cNvSpPr/>
          <p:nvPr/>
        </p:nvSpPr>
        <p:spPr>
          <a:xfrm>
            <a:off x="5985556" y="4484914"/>
            <a:ext cx="533400" cy="533400"/>
          </a:xfrm>
          <a:prstGeom prst="ellipse">
            <a:avLst/>
          </a:prstGeom>
          <a:solidFill>
            <a:srgbClr val="3D83B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7"/>
          <p:cNvSpPr/>
          <p:nvPr/>
        </p:nvSpPr>
        <p:spPr>
          <a:xfrm>
            <a:off x="6099856" y="4660465"/>
            <a:ext cx="304800" cy="182297"/>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椭圆 9"/>
          <p:cNvSpPr/>
          <p:nvPr/>
        </p:nvSpPr>
        <p:spPr>
          <a:xfrm>
            <a:off x="6734856" y="4484914"/>
            <a:ext cx="533400" cy="533400"/>
          </a:xfrm>
          <a:prstGeom prst="ellipse">
            <a:avLst/>
          </a:prstGeom>
          <a:solidFill>
            <a:srgbClr val="3D83B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椭圆 11"/>
          <p:cNvSpPr/>
          <p:nvPr/>
        </p:nvSpPr>
        <p:spPr>
          <a:xfrm>
            <a:off x="6888557" y="4599214"/>
            <a:ext cx="225998" cy="304800"/>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椭圆 12"/>
          <p:cNvSpPr/>
          <p:nvPr/>
        </p:nvSpPr>
        <p:spPr>
          <a:xfrm>
            <a:off x="7484156" y="4484914"/>
            <a:ext cx="533400" cy="533400"/>
          </a:xfrm>
          <a:prstGeom prst="ellipse">
            <a:avLst/>
          </a:prstGeom>
          <a:solidFill>
            <a:srgbClr val="3D83B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椭圆 14"/>
          <p:cNvSpPr/>
          <p:nvPr/>
        </p:nvSpPr>
        <p:spPr>
          <a:xfrm>
            <a:off x="7622609" y="4623154"/>
            <a:ext cx="256494" cy="256921"/>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6" name="图片占位符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651" r="13651"/>
          <a:stretch>
            <a:fillRect/>
          </a:stretch>
        </p:blipFill>
        <p:spPr/>
      </p:pic>
      <p:sp>
        <p:nvSpPr>
          <p:cNvPr id="17" name="椭圆 16"/>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19" name="文本框 18"/>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383902344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595438" y="1494971"/>
            <a:ext cx="10045700" cy="957943"/>
            <a:chOff x="1595438" y="1494971"/>
            <a:chExt cx="10045700" cy="957943"/>
          </a:xfrm>
        </p:grpSpPr>
        <p:sp>
          <p:nvSpPr>
            <p:cNvPr id="2" name="圆角矩形 1"/>
            <p:cNvSpPr/>
            <p:nvPr/>
          </p:nvSpPr>
          <p:spPr>
            <a:xfrm>
              <a:off x="1595438" y="1494971"/>
              <a:ext cx="10045700" cy="957943"/>
            </a:xfrm>
            <a:prstGeom prst="roundRect">
              <a:avLst>
                <a:gd name="adj" fmla="val 50000"/>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756230" y="1640113"/>
              <a:ext cx="2438400" cy="667658"/>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049169" y="178455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2" name="矩形 11"/>
            <p:cNvSpPr/>
            <p:nvPr/>
          </p:nvSpPr>
          <p:spPr>
            <a:xfrm>
              <a:off x="4369936" y="1640113"/>
              <a:ext cx="653142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21" name="组合 20"/>
          <p:cNvGrpSpPr/>
          <p:nvPr/>
        </p:nvGrpSpPr>
        <p:grpSpPr>
          <a:xfrm>
            <a:off x="1595438" y="2842078"/>
            <a:ext cx="10045700" cy="957943"/>
            <a:chOff x="1595438" y="2842078"/>
            <a:chExt cx="10045700" cy="957943"/>
          </a:xfrm>
        </p:grpSpPr>
        <p:sp>
          <p:nvSpPr>
            <p:cNvPr id="3" name="圆角矩形 2"/>
            <p:cNvSpPr/>
            <p:nvPr/>
          </p:nvSpPr>
          <p:spPr>
            <a:xfrm>
              <a:off x="1595438" y="2842078"/>
              <a:ext cx="10045700" cy="957943"/>
            </a:xfrm>
            <a:prstGeom prst="roundRect">
              <a:avLst>
                <a:gd name="adj" fmla="val 50000"/>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756230" y="2993116"/>
              <a:ext cx="2438400" cy="667658"/>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49169" y="3120994"/>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4369936" y="3016351"/>
              <a:ext cx="653142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22" name="组合 21"/>
          <p:cNvGrpSpPr/>
          <p:nvPr/>
        </p:nvGrpSpPr>
        <p:grpSpPr>
          <a:xfrm>
            <a:off x="1595438" y="4189185"/>
            <a:ext cx="10045700" cy="957943"/>
            <a:chOff x="1595438" y="4189185"/>
            <a:chExt cx="10045700" cy="957943"/>
          </a:xfrm>
        </p:grpSpPr>
        <p:sp>
          <p:nvSpPr>
            <p:cNvPr id="4" name="圆角矩形 3"/>
            <p:cNvSpPr/>
            <p:nvPr/>
          </p:nvSpPr>
          <p:spPr>
            <a:xfrm>
              <a:off x="1595438" y="4189185"/>
              <a:ext cx="10045700" cy="957943"/>
            </a:xfrm>
            <a:prstGeom prst="roundRect">
              <a:avLst>
                <a:gd name="adj" fmla="val 50000"/>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756230" y="4334327"/>
              <a:ext cx="2438400" cy="667658"/>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49169" y="446810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5" name="矩形 14"/>
            <p:cNvSpPr/>
            <p:nvPr/>
          </p:nvSpPr>
          <p:spPr>
            <a:xfrm>
              <a:off x="4369936" y="4363457"/>
              <a:ext cx="653142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sp>
        <p:nvSpPr>
          <p:cNvPr id="16" name="椭圆 1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18" name="文本框 1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9" name="文本框 1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373746281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4" name="文本框 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1" name="矩形 10"/>
          <p:cNvSpPr/>
          <p:nvPr/>
        </p:nvSpPr>
        <p:spPr>
          <a:xfrm>
            <a:off x="1586476" y="1949447"/>
            <a:ext cx="10045700" cy="337729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586477" y="1368876"/>
            <a:ext cx="3845992" cy="576000"/>
            <a:chOff x="1586477" y="1368876"/>
            <a:chExt cx="3845992" cy="576000"/>
          </a:xfrm>
        </p:grpSpPr>
        <p:sp>
          <p:nvSpPr>
            <p:cNvPr id="10" name="任意多边形 9"/>
            <p:cNvSpPr/>
            <p:nvPr/>
          </p:nvSpPr>
          <p:spPr>
            <a:xfrm>
              <a:off x="1586477" y="1368876"/>
              <a:ext cx="3845992" cy="576000"/>
            </a:xfrm>
            <a:custGeom>
              <a:avLst/>
              <a:gdLst>
                <a:gd name="connsiteX0" fmla="*/ 0 w 4862286"/>
                <a:gd name="connsiteY0" fmla="*/ 0 h 783771"/>
                <a:gd name="connsiteX1" fmla="*/ 1564067 w 4862286"/>
                <a:gd name="connsiteY1" fmla="*/ 0 h 783771"/>
                <a:gd name="connsiteX2" fmla="*/ 2686919 w 4862286"/>
                <a:gd name="connsiteY2" fmla="*/ 0 h 783771"/>
                <a:gd name="connsiteX3" fmla="*/ 4250986 w 4862286"/>
                <a:gd name="connsiteY3" fmla="*/ 0 h 783771"/>
                <a:gd name="connsiteX4" fmla="*/ 4862286 w 4862286"/>
                <a:gd name="connsiteY4" fmla="*/ 783771 h 783771"/>
                <a:gd name="connsiteX5" fmla="*/ 3298219 w 4862286"/>
                <a:gd name="connsiteY5" fmla="*/ 783771 h 783771"/>
                <a:gd name="connsiteX6" fmla="*/ 1564067 w 4862286"/>
                <a:gd name="connsiteY6" fmla="*/ 783771 h 783771"/>
                <a:gd name="connsiteX7" fmla="*/ 0 w 4862286"/>
                <a:gd name="connsiteY7" fmla="*/ 783771 h 78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2286" h="783771">
                  <a:moveTo>
                    <a:pt x="0" y="0"/>
                  </a:moveTo>
                  <a:lnTo>
                    <a:pt x="1564067" y="0"/>
                  </a:lnTo>
                  <a:lnTo>
                    <a:pt x="2686919" y="0"/>
                  </a:lnTo>
                  <a:lnTo>
                    <a:pt x="4250986" y="0"/>
                  </a:lnTo>
                  <a:lnTo>
                    <a:pt x="4862286" y="783771"/>
                  </a:lnTo>
                  <a:lnTo>
                    <a:pt x="3298219" y="783771"/>
                  </a:lnTo>
                  <a:lnTo>
                    <a:pt x="1564067" y="783771"/>
                  </a:lnTo>
                  <a:lnTo>
                    <a:pt x="0" y="783771"/>
                  </a:lnTo>
                  <a:close/>
                </a:path>
              </a:pathLst>
            </a:cu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30079" y="1411714"/>
              <a:ext cx="2339102"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800" dirty="0">
                <a:solidFill>
                  <a:schemeClr val="bg1"/>
                </a:solidFill>
                <a:latin typeface="迷你简准圆" panose="03000509000000000000" pitchFamily="65" charset="-122"/>
                <a:ea typeface="迷你简准圆" panose="03000509000000000000" pitchFamily="65" charset="-122"/>
              </a:endParaRPr>
            </a:p>
          </p:txBody>
        </p:sp>
      </p:grpSp>
      <p:sp>
        <p:nvSpPr>
          <p:cNvPr id="13" name="椭圆 12"/>
          <p:cNvSpPr/>
          <p:nvPr/>
        </p:nvSpPr>
        <p:spPr>
          <a:xfrm>
            <a:off x="2016502" y="2299487"/>
            <a:ext cx="632398" cy="632398"/>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文本框 13"/>
          <p:cNvSpPr txBox="1"/>
          <p:nvPr/>
        </p:nvSpPr>
        <p:spPr>
          <a:xfrm>
            <a:off x="2039993" y="2412132"/>
            <a:ext cx="585417" cy="400110"/>
          </a:xfrm>
          <a:prstGeom prst="rect">
            <a:avLst/>
          </a:prstGeom>
          <a:noFill/>
        </p:spPr>
        <p:txBody>
          <a:bodyPr wrap="square" rtlCol="0">
            <a:spAutoFit/>
          </a:bodyPr>
          <a:lstStyle/>
          <a:p>
            <a:pPr algn="ctr"/>
            <a:r>
              <a:rPr lang="en-US" altLang="zh-CN" sz="2000" dirty="0" smtClean="0">
                <a:solidFill>
                  <a:srgbClr val="3D83B2"/>
                </a:solidFill>
              </a:rPr>
              <a:t>01</a:t>
            </a:r>
            <a:endParaRPr lang="zh-CN" altLang="en-US" sz="2000" dirty="0">
              <a:solidFill>
                <a:srgbClr val="3D83B2"/>
              </a:solidFill>
            </a:endParaRPr>
          </a:p>
        </p:txBody>
      </p:sp>
      <p:sp>
        <p:nvSpPr>
          <p:cNvPr id="17" name="椭圆 16"/>
          <p:cNvSpPr/>
          <p:nvPr/>
        </p:nvSpPr>
        <p:spPr>
          <a:xfrm>
            <a:off x="2016502" y="3296496"/>
            <a:ext cx="632398" cy="632398"/>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文本框 17"/>
          <p:cNvSpPr txBox="1"/>
          <p:nvPr/>
        </p:nvSpPr>
        <p:spPr>
          <a:xfrm>
            <a:off x="2039993" y="3409141"/>
            <a:ext cx="585417" cy="400110"/>
          </a:xfrm>
          <a:prstGeom prst="rect">
            <a:avLst/>
          </a:prstGeom>
          <a:noFill/>
        </p:spPr>
        <p:txBody>
          <a:bodyPr wrap="square" rtlCol="0">
            <a:spAutoFit/>
          </a:bodyPr>
          <a:lstStyle/>
          <a:p>
            <a:pPr algn="ctr"/>
            <a:r>
              <a:rPr lang="en-US" altLang="zh-CN" sz="2000" dirty="0" smtClean="0">
                <a:solidFill>
                  <a:srgbClr val="3D83B2"/>
                </a:solidFill>
              </a:rPr>
              <a:t>02</a:t>
            </a:r>
            <a:endParaRPr lang="zh-CN" altLang="en-US" sz="2000" dirty="0">
              <a:solidFill>
                <a:srgbClr val="3D83B2"/>
              </a:solidFill>
            </a:endParaRPr>
          </a:p>
        </p:txBody>
      </p:sp>
      <p:sp>
        <p:nvSpPr>
          <p:cNvPr id="20" name="椭圆 19"/>
          <p:cNvSpPr/>
          <p:nvPr/>
        </p:nvSpPr>
        <p:spPr>
          <a:xfrm>
            <a:off x="2016502" y="4293506"/>
            <a:ext cx="632398" cy="632398"/>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文本框 20"/>
          <p:cNvSpPr txBox="1"/>
          <p:nvPr/>
        </p:nvSpPr>
        <p:spPr>
          <a:xfrm>
            <a:off x="2039993" y="4406151"/>
            <a:ext cx="585417" cy="400110"/>
          </a:xfrm>
          <a:prstGeom prst="rect">
            <a:avLst/>
          </a:prstGeom>
          <a:noFill/>
        </p:spPr>
        <p:txBody>
          <a:bodyPr wrap="square" rtlCol="0">
            <a:spAutoFit/>
          </a:bodyPr>
          <a:lstStyle/>
          <a:p>
            <a:pPr algn="ctr"/>
            <a:r>
              <a:rPr lang="en-US" altLang="zh-CN" sz="2000" dirty="0" smtClean="0">
                <a:solidFill>
                  <a:srgbClr val="3D83B2"/>
                </a:solidFill>
              </a:rPr>
              <a:t>03</a:t>
            </a:r>
            <a:endParaRPr lang="zh-CN" altLang="en-US" sz="2000" dirty="0">
              <a:solidFill>
                <a:srgbClr val="3D83B2"/>
              </a:solidFill>
            </a:endParaRPr>
          </a:p>
        </p:txBody>
      </p:sp>
      <p:grpSp>
        <p:nvGrpSpPr>
          <p:cNvPr id="24" name="组合 23"/>
          <p:cNvGrpSpPr/>
          <p:nvPr/>
        </p:nvGrpSpPr>
        <p:grpSpPr>
          <a:xfrm>
            <a:off x="2726191" y="2279983"/>
            <a:ext cx="8694283" cy="665389"/>
            <a:chOff x="3545341" y="2534461"/>
            <a:chExt cx="8694283" cy="665389"/>
          </a:xfrm>
        </p:grpSpPr>
        <p:sp>
          <p:nvSpPr>
            <p:cNvPr id="22" name="矩形 21"/>
            <p:cNvSpPr/>
            <p:nvPr/>
          </p:nvSpPr>
          <p:spPr>
            <a:xfrm>
              <a:off x="3545341" y="2848985"/>
              <a:ext cx="869428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3" name="矩形 2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2726191" y="3276501"/>
            <a:ext cx="8694283" cy="665389"/>
            <a:chOff x="3545341" y="2534461"/>
            <a:chExt cx="8694283" cy="665389"/>
          </a:xfrm>
        </p:grpSpPr>
        <p:sp>
          <p:nvSpPr>
            <p:cNvPr id="26" name="矩形 25"/>
            <p:cNvSpPr/>
            <p:nvPr/>
          </p:nvSpPr>
          <p:spPr>
            <a:xfrm>
              <a:off x="3545341" y="2848985"/>
              <a:ext cx="869428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2726191" y="4273511"/>
            <a:ext cx="8694283" cy="665389"/>
            <a:chOff x="3545341" y="2534461"/>
            <a:chExt cx="8694283" cy="665389"/>
          </a:xfrm>
        </p:grpSpPr>
        <p:sp>
          <p:nvSpPr>
            <p:cNvPr id="29" name="矩形 28"/>
            <p:cNvSpPr/>
            <p:nvPr/>
          </p:nvSpPr>
          <p:spPr>
            <a:xfrm>
              <a:off x="3545341" y="2848985"/>
              <a:ext cx="869428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0" name="矩形 29"/>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24882450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2500"/>
                            </p:stCondLst>
                            <p:childTnLst>
                              <p:par>
                                <p:cTn id="50" presetID="22" presetClass="entr" presetSubtype="8"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500"/>
                                        <p:tgtEl>
                                          <p:spTgt spid="25"/>
                                        </p:tgtEl>
                                      </p:cBhvr>
                                    </p:animEffect>
                                  </p:childTnLst>
                                </p:cTn>
                              </p:par>
                            </p:childTnLst>
                          </p:cTn>
                        </p:par>
                        <p:par>
                          <p:cTn id="53" fill="hold">
                            <p:stCondLst>
                              <p:cond delay="3000"/>
                            </p:stCondLst>
                            <p:childTnLst>
                              <p:par>
                                <p:cTn id="54" presetID="22" presetClass="entr" presetSubtype="8"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p:bldP spid="17" grpId="0" animBg="1"/>
      <p:bldP spid="18"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02</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7181532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4" name="文本框 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4" name="组合 13"/>
          <p:cNvGrpSpPr/>
          <p:nvPr/>
        </p:nvGrpSpPr>
        <p:grpSpPr>
          <a:xfrm>
            <a:off x="4611698" y="1393377"/>
            <a:ext cx="6589703" cy="688372"/>
            <a:chOff x="4611698" y="1465947"/>
            <a:chExt cx="6589703" cy="688372"/>
          </a:xfrm>
        </p:grpSpPr>
        <p:grpSp>
          <p:nvGrpSpPr>
            <p:cNvPr id="10" name="组合 9"/>
            <p:cNvGrpSpPr/>
            <p:nvPr/>
          </p:nvGrpSpPr>
          <p:grpSpPr>
            <a:xfrm>
              <a:off x="4611698" y="1465947"/>
              <a:ext cx="593424" cy="688372"/>
              <a:chOff x="5425620" y="1465947"/>
              <a:chExt cx="593424" cy="688372"/>
            </a:xfrm>
          </p:grpSpPr>
          <p:sp>
            <p:nvSpPr>
              <p:cNvPr id="8" name="六边形 7"/>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01</a:t>
                </a:r>
                <a:endParaRPr lang="zh-CN" altLang="en-US" sz="2000" dirty="0">
                  <a:solidFill>
                    <a:srgbClr val="3D83B2"/>
                  </a:solidFill>
                </a:endParaRPr>
              </a:p>
            </p:txBody>
          </p:sp>
        </p:grpSp>
        <p:grpSp>
          <p:nvGrpSpPr>
            <p:cNvPr id="11" name="组合 10"/>
            <p:cNvGrpSpPr/>
            <p:nvPr/>
          </p:nvGrpSpPr>
          <p:grpSpPr>
            <a:xfrm>
              <a:off x="5432469" y="1477439"/>
              <a:ext cx="5768932" cy="665389"/>
              <a:chOff x="3545342" y="2534461"/>
              <a:chExt cx="5768932" cy="665389"/>
            </a:xfrm>
          </p:grpSpPr>
          <p:sp>
            <p:nvSpPr>
              <p:cNvPr id="12" name="矩形 11"/>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15" name="组合 14"/>
          <p:cNvGrpSpPr/>
          <p:nvPr/>
        </p:nvGrpSpPr>
        <p:grpSpPr>
          <a:xfrm>
            <a:off x="4611698" y="2454082"/>
            <a:ext cx="6589703" cy="688372"/>
            <a:chOff x="4611698" y="1465947"/>
            <a:chExt cx="6589703" cy="688372"/>
          </a:xfrm>
        </p:grpSpPr>
        <p:grpSp>
          <p:nvGrpSpPr>
            <p:cNvPr id="16" name="组合 15"/>
            <p:cNvGrpSpPr/>
            <p:nvPr/>
          </p:nvGrpSpPr>
          <p:grpSpPr>
            <a:xfrm>
              <a:off x="4611698" y="1465947"/>
              <a:ext cx="593424" cy="688372"/>
              <a:chOff x="5425620" y="1465947"/>
              <a:chExt cx="593424" cy="688372"/>
            </a:xfrm>
          </p:grpSpPr>
          <p:sp>
            <p:nvSpPr>
              <p:cNvPr id="20" name="六边形 19"/>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02</a:t>
                </a:r>
                <a:endParaRPr lang="zh-CN" altLang="en-US" sz="2000" dirty="0">
                  <a:solidFill>
                    <a:srgbClr val="3D83B2"/>
                  </a:solidFill>
                </a:endParaRPr>
              </a:p>
            </p:txBody>
          </p:sp>
        </p:grpSp>
        <p:grpSp>
          <p:nvGrpSpPr>
            <p:cNvPr id="17" name="组合 16"/>
            <p:cNvGrpSpPr/>
            <p:nvPr/>
          </p:nvGrpSpPr>
          <p:grpSpPr>
            <a:xfrm>
              <a:off x="5432469" y="1477439"/>
              <a:ext cx="5768932" cy="665389"/>
              <a:chOff x="3545342" y="2534461"/>
              <a:chExt cx="5768932" cy="665389"/>
            </a:xfrm>
          </p:grpSpPr>
          <p:sp>
            <p:nvSpPr>
              <p:cNvPr id="18" name="矩形 17"/>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22" name="组合 21"/>
          <p:cNvGrpSpPr/>
          <p:nvPr/>
        </p:nvGrpSpPr>
        <p:grpSpPr>
          <a:xfrm>
            <a:off x="4611698" y="3514787"/>
            <a:ext cx="6589703" cy="688372"/>
            <a:chOff x="4611698" y="1465947"/>
            <a:chExt cx="6589703" cy="688372"/>
          </a:xfrm>
        </p:grpSpPr>
        <p:grpSp>
          <p:nvGrpSpPr>
            <p:cNvPr id="23" name="组合 22"/>
            <p:cNvGrpSpPr/>
            <p:nvPr/>
          </p:nvGrpSpPr>
          <p:grpSpPr>
            <a:xfrm>
              <a:off x="4611698" y="1465947"/>
              <a:ext cx="593424" cy="688372"/>
              <a:chOff x="5425620" y="1465947"/>
              <a:chExt cx="593424" cy="688372"/>
            </a:xfrm>
          </p:grpSpPr>
          <p:sp>
            <p:nvSpPr>
              <p:cNvPr id="27" name="六边形 26"/>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03</a:t>
                </a:r>
                <a:endParaRPr lang="zh-CN" altLang="en-US" sz="2000" dirty="0">
                  <a:solidFill>
                    <a:srgbClr val="3D83B2"/>
                  </a:solidFill>
                </a:endParaRPr>
              </a:p>
            </p:txBody>
          </p:sp>
        </p:grpSp>
        <p:grpSp>
          <p:nvGrpSpPr>
            <p:cNvPr id="24" name="组合 23"/>
            <p:cNvGrpSpPr/>
            <p:nvPr/>
          </p:nvGrpSpPr>
          <p:grpSpPr>
            <a:xfrm>
              <a:off x="5432469" y="1477439"/>
              <a:ext cx="5768932" cy="665389"/>
              <a:chOff x="3545342" y="2534461"/>
              <a:chExt cx="5768932" cy="665389"/>
            </a:xfrm>
          </p:grpSpPr>
          <p:sp>
            <p:nvSpPr>
              <p:cNvPr id="25" name="矩形 24"/>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29" name="组合 28"/>
          <p:cNvGrpSpPr/>
          <p:nvPr/>
        </p:nvGrpSpPr>
        <p:grpSpPr>
          <a:xfrm>
            <a:off x="4611698" y="4575491"/>
            <a:ext cx="6589703" cy="688372"/>
            <a:chOff x="4611698" y="1465947"/>
            <a:chExt cx="6589703" cy="688372"/>
          </a:xfrm>
        </p:grpSpPr>
        <p:grpSp>
          <p:nvGrpSpPr>
            <p:cNvPr id="30" name="组合 29"/>
            <p:cNvGrpSpPr/>
            <p:nvPr/>
          </p:nvGrpSpPr>
          <p:grpSpPr>
            <a:xfrm>
              <a:off x="4611698" y="1465947"/>
              <a:ext cx="593424" cy="688372"/>
              <a:chOff x="5425620" y="1465947"/>
              <a:chExt cx="593424" cy="688372"/>
            </a:xfrm>
          </p:grpSpPr>
          <p:sp>
            <p:nvSpPr>
              <p:cNvPr id="34" name="六边形 33"/>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04</a:t>
                </a:r>
                <a:endParaRPr lang="zh-CN" altLang="en-US" sz="2000" dirty="0">
                  <a:solidFill>
                    <a:srgbClr val="3D83B2"/>
                  </a:solidFill>
                </a:endParaRPr>
              </a:p>
            </p:txBody>
          </p:sp>
        </p:grpSp>
        <p:grpSp>
          <p:nvGrpSpPr>
            <p:cNvPr id="31" name="组合 30"/>
            <p:cNvGrpSpPr/>
            <p:nvPr/>
          </p:nvGrpSpPr>
          <p:grpSpPr>
            <a:xfrm>
              <a:off x="5432469" y="1477439"/>
              <a:ext cx="5768932" cy="665389"/>
              <a:chOff x="3545342" y="2534461"/>
              <a:chExt cx="5768932" cy="665389"/>
            </a:xfrm>
          </p:grpSpPr>
          <p:sp>
            <p:nvSpPr>
              <p:cNvPr id="32" name="矩形 31"/>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
        <p:nvSpPr>
          <p:cNvPr id="36" name="六边形 35"/>
          <p:cNvSpPr/>
          <p:nvPr/>
        </p:nvSpPr>
        <p:spPr>
          <a:xfrm rot="5400000">
            <a:off x="1733301" y="2262158"/>
            <a:ext cx="2497034" cy="2152615"/>
          </a:xfrm>
          <a:prstGeom prst="hexagon">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6"/>
          <p:cNvSpPr/>
          <p:nvPr/>
        </p:nvSpPr>
        <p:spPr>
          <a:xfrm>
            <a:off x="2462065" y="2864932"/>
            <a:ext cx="1039506" cy="947066"/>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2928110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Sing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p:tgtEl>
                                          <p:spTgt spid="14"/>
                                        </p:tgtEl>
                                        <p:attrNameLst>
                                          <p:attrName>ppt_x</p:attrName>
                                        </p:attrNameLst>
                                      </p:cBhvr>
                                      <p:tavLst>
                                        <p:tav tm="0">
                                          <p:val>
                                            <p:strVal val="#ppt_x-#ppt_w*1.125000"/>
                                          </p:val>
                                        </p:tav>
                                        <p:tav tm="100000">
                                          <p:val>
                                            <p:strVal val="#ppt_x"/>
                                          </p:val>
                                        </p:tav>
                                      </p:tavLst>
                                    </p:anim>
                                    <p:animEffect transition="in" filter="wipe(right)">
                                      <p:cBhvr>
                                        <p:cTn id="19" dur="500"/>
                                        <p:tgtEl>
                                          <p:spTgt spid="14"/>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right)">
                                      <p:cBhvr>
                                        <p:cTn id="29" dur="500"/>
                                        <p:tgtEl>
                                          <p:spTgt spid="22"/>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p:tgtEl>
                                          <p:spTgt spid="29"/>
                                        </p:tgtEl>
                                        <p:attrNameLst>
                                          <p:attrName>ppt_x</p:attrName>
                                        </p:attrNameLst>
                                      </p:cBhvr>
                                      <p:tavLst>
                                        <p:tav tm="0">
                                          <p:val>
                                            <p:strVal val="#ppt_x-#ppt_w*1.125000"/>
                                          </p:val>
                                        </p:tav>
                                        <p:tav tm="100000">
                                          <p:val>
                                            <p:strVal val="#ppt_x"/>
                                          </p:val>
                                        </p:tav>
                                      </p:tavLst>
                                    </p:anim>
                                    <p:animEffect transition="in" filter="wipe(right)">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327</TotalTime>
  <Words>1798</Words>
  <Application>Microsoft Office PowerPoint</Application>
  <PresentationFormat>自定义</PresentationFormat>
  <Paragraphs>229</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ThinK For H</cp:lastModifiedBy>
  <cp:revision>30</cp:revision>
  <dcterms:created xsi:type="dcterms:W3CDTF">2017-07-10T00:18:21Z</dcterms:created>
  <dcterms:modified xsi:type="dcterms:W3CDTF">2018-05-30T14:19:56Z</dcterms:modified>
</cp:coreProperties>
</file>