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0"/>
  </p:handoutMasterIdLst>
  <p:sldIdLst>
    <p:sldId id="257" r:id="rId3"/>
    <p:sldId id="259" r:id="rId4"/>
    <p:sldId id="258" r:id="rId6"/>
    <p:sldId id="265" r:id="rId7"/>
    <p:sldId id="266" r:id="rId8"/>
    <p:sldId id="263" r:id="rId9"/>
    <p:sldId id="262" r:id="rId10"/>
    <p:sldId id="276" r:id="rId11"/>
    <p:sldId id="284" r:id="rId12"/>
    <p:sldId id="271" r:id="rId13"/>
    <p:sldId id="260" r:id="rId14"/>
    <p:sldId id="267" r:id="rId15"/>
    <p:sldId id="272" r:id="rId16"/>
    <p:sldId id="270" r:id="rId17"/>
    <p:sldId id="285" r:id="rId18"/>
    <p:sldId id="273" r:id="rId19"/>
    <p:sldId id="274" r:id="rId20"/>
    <p:sldId id="275" r:id="rId21"/>
    <p:sldId id="277" r:id="rId22"/>
    <p:sldId id="286" r:id="rId23"/>
    <p:sldId id="268" r:id="rId24"/>
    <p:sldId id="261" r:id="rId25"/>
    <p:sldId id="264" r:id="rId26"/>
    <p:sldId id="280" r:id="rId27"/>
    <p:sldId id="281" r:id="rId28"/>
    <p:sldId id="28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1B1E"/>
    <a:srgbClr val="93A3A0"/>
    <a:srgbClr val="124765"/>
    <a:srgbClr val="7F1719"/>
    <a:srgbClr val="CB252A"/>
    <a:srgbClr val="EC2628"/>
    <a:srgbClr val="C7E1DE"/>
    <a:srgbClr val="A6E2EA"/>
    <a:srgbClr val="FFCCD0"/>
    <a:srgbClr val="FA8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22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2476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2</c:v>
                </c:pt>
                <c:pt idx="1">
                  <c:v>类别 3</c:v>
                </c:pt>
                <c:pt idx="2">
                  <c:v>类别 4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4.4</c:v>
                </c:pt>
                <c:pt idx="1">
                  <c:v>1.8</c:v>
                </c:pt>
                <c:pt idx="2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51B1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951B1E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951B1E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2</c:v>
                </c:pt>
                <c:pt idx="1">
                  <c:v>类别 3</c:v>
                </c:pt>
                <c:pt idx="2">
                  <c:v>类别 4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28568832"/>
        <c:axId val="628569160"/>
      </c:barChart>
      <c:catAx>
        <c:axId val="628568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28569160"/>
        <c:crosses val="autoZero"/>
        <c:auto val="1"/>
        <c:lblAlgn val="ctr"/>
        <c:lblOffset val="100"/>
        <c:noMultiLvlLbl val="0"/>
      </c:catAx>
      <c:valAx>
        <c:axId val="628569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28568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6FED8-93E9-407C-BFAB-057C38B4C2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BDD22F-8435-498D-8E26-609E87B8B9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DD22F-8435-498D-8E26-609E87B8B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DD22F-8435-498D-8E26-609E87B8B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DD22F-8435-498D-8E26-609E87B8B9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281178" y="196271"/>
            <a:ext cx="11739372" cy="64837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81178" y="196271"/>
            <a:ext cx="11739372" cy="64837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635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55013-1A1D-4B1B-AD28-1539B04C0B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AFF37-C515-4729-8E94-46EFC5ED33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0.xml"/><Relationship Id="rId2" Type="http://schemas.openxmlformats.org/officeDocument/2006/relationships/image" Target="../media/image2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tags" Target="../tags/tag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27.png"/><Relationship Id="rId1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3" b="13514"/>
          <a:stretch>
            <a:fillRect/>
          </a:stretch>
        </p:blipFill>
        <p:spPr>
          <a:xfrm>
            <a:off x="2" y="3685734"/>
            <a:ext cx="7032774" cy="317226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784179" y="731478"/>
            <a:ext cx="5097780" cy="4911107"/>
            <a:chOff x="2784179" y="731478"/>
            <a:chExt cx="5097780" cy="4911107"/>
          </a:xfrm>
        </p:grpSpPr>
        <p:sp>
          <p:nvSpPr>
            <p:cNvPr id="21" name="流程图: 决策 20"/>
            <p:cNvSpPr/>
            <p:nvPr/>
          </p:nvSpPr>
          <p:spPr>
            <a:xfrm>
              <a:off x="2784179" y="731478"/>
              <a:ext cx="5097780" cy="4911107"/>
            </a:xfrm>
            <a:prstGeom prst="flowChartDecis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流程图: 决策 21"/>
            <p:cNvSpPr/>
            <p:nvPr/>
          </p:nvSpPr>
          <p:spPr>
            <a:xfrm>
              <a:off x="3043548" y="976115"/>
              <a:ext cx="4574564" cy="4423200"/>
            </a:xfrm>
            <a:prstGeom prst="flowChartDecision">
              <a:avLst/>
            </a:prstGeom>
            <a:solidFill>
              <a:schemeClr val="bg1"/>
            </a:solidFill>
            <a:ln w="19050">
              <a:solidFill>
                <a:srgbClr val="00BADA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043547" y="2124157"/>
            <a:ext cx="45104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BADA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rPr>
              <a:t>可爱の</a:t>
            </a:r>
            <a:endParaRPr lang="en-US" altLang="zh-CN" sz="5400" b="1" dirty="0">
              <a:solidFill>
                <a:srgbClr val="00BADA"/>
              </a:solidFill>
              <a:latin typeface="汉仪乐喵体简" panose="00020600040101010101" pitchFamily="18" charset="-122"/>
              <a:ea typeface="汉仪乐喵体简" panose="00020600040101010101" pitchFamily="18" charset="-122"/>
              <a:cs typeface="+mn-ea"/>
              <a:sym typeface="+mn-lt"/>
            </a:endParaRPr>
          </a:p>
          <a:p>
            <a:pPr algn="ctr"/>
            <a:r>
              <a:rPr lang="zh-CN" altLang="en-US" sz="5400" b="1" dirty="0">
                <a:solidFill>
                  <a:srgbClr val="00BADA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  <a:cs typeface="+mn-ea"/>
                <a:sym typeface="+mn-lt"/>
              </a:rPr>
              <a:t>招财猫咪</a:t>
            </a:r>
            <a:endParaRPr lang="zh-CN" altLang="en-US" sz="5400" b="1" dirty="0">
              <a:solidFill>
                <a:srgbClr val="00BADA"/>
              </a:solidFill>
              <a:latin typeface="汉仪乐喵体简" panose="00020600040101010101" pitchFamily="18" charset="-122"/>
              <a:ea typeface="汉仪乐喵体简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8" b="51745"/>
          <a:stretch>
            <a:fillRect/>
          </a:stretch>
        </p:blipFill>
        <p:spPr>
          <a:xfrm>
            <a:off x="6900032" y="758573"/>
            <a:ext cx="3427709" cy="4670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1" t="30111" r="8992" b="29574"/>
          <a:stretch>
            <a:fillRect/>
          </a:stretch>
        </p:blipFill>
        <p:spPr>
          <a:xfrm>
            <a:off x="505146" y="153355"/>
            <a:ext cx="2274556" cy="10517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999438"/>
            <a:ext cx="12192000" cy="3036796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" t="25204" r="49272" b="2079"/>
          <a:stretch>
            <a:fillRect/>
          </a:stretch>
        </p:blipFill>
        <p:spPr>
          <a:xfrm>
            <a:off x="998808" y="745920"/>
            <a:ext cx="1392702" cy="56270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092554" y="2877736"/>
            <a:ext cx="3137092" cy="1959201"/>
            <a:chOff x="3092554" y="2877736"/>
            <a:chExt cx="3137092" cy="1959201"/>
          </a:xfrm>
        </p:grpSpPr>
        <p:sp>
          <p:nvSpPr>
            <p:cNvPr id="6" name="文本框 5"/>
            <p:cNvSpPr txBox="1"/>
            <p:nvPr/>
          </p:nvSpPr>
          <p:spPr>
            <a:xfrm>
              <a:off x="3092554" y="3359609"/>
              <a:ext cx="313709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950682" y="2877736"/>
              <a:ext cx="1420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输入标题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13213" y="2877736"/>
            <a:ext cx="3137092" cy="1959201"/>
            <a:chOff x="7213213" y="2877736"/>
            <a:chExt cx="3137092" cy="1959201"/>
          </a:xfrm>
        </p:grpSpPr>
        <p:sp>
          <p:nvSpPr>
            <p:cNvPr id="10" name="文本框 9"/>
            <p:cNvSpPr txBox="1"/>
            <p:nvPr/>
          </p:nvSpPr>
          <p:spPr>
            <a:xfrm>
              <a:off x="7213213" y="3359609"/>
              <a:ext cx="313709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071341" y="2877736"/>
              <a:ext cx="1420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输入标题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  <p:pic>
        <p:nvPicPr>
          <p:cNvPr id="12" name="PA_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9252">
            <a:off x="10196396" y="356278"/>
            <a:ext cx="2056568" cy="1447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A8FA9"/>
              </a:solidFill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1553352" y="1121693"/>
          <a:ext cx="3027679" cy="4731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矩形 15"/>
          <p:cNvSpPr/>
          <p:nvPr/>
        </p:nvSpPr>
        <p:spPr>
          <a:xfrm rot="5400000">
            <a:off x="7266512" y="3017302"/>
            <a:ext cx="6858001" cy="823397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77643" y="4068796"/>
            <a:ext cx="4691722" cy="1946948"/>
            <a:chOff x="4977643" y="4068796"/>
            <a:chExt cx="4691722" cy="1946948"/>
          </a:xfrm>
        </p:grpSpPr>
        <p:sp>
          <p:nvSpPr>
            <p:cNvPr id="20" name="矩形 19"/>
            <p:cNvSpPr/>
            <p:nvPr/>
          </p:nvSpPr>
          <p:spPr>
            <a:xfrm>
              <a:off x="6472964" y="4068796"/>
              <a:ext cx="1284112" cy="476994"/>
            </a:xfrm>
            <a:prstGeom prst="rect">
              <a:avLst/>
            </a:prstGeom>
            <a:solidFill>
              <a:srgbClr val="1247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977643" y="4815415"/>
              <a:ext cx="46917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574703" y="4130465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5" t="75474" r="50020" b="-214"/>
          <a:stretch>
            <a:fillRect/>
          </a:stretch>
        </p:blipFill>
        <p:spPr>
          <a:xfrm>
            <a:off x="5311004" y="3624633"/>
            <a:ext cx="1022521" cy="139816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943754" y="1666579"/>
            <a:ext cx="4691722" cy="1952396"/>
            <a:chOff x="4943754" y="1666579"/>
            <a:chExt cx="4691722" cy="1952396"/>
          </a:xfrm>
        </p:grpSpPr>
        <p:sp>
          <p:nvSpPr>
            <p:cNvPr id="18" name="文本框 17"/>
            <p:cNvSpPr txBox="1"/>
            <p:nvPr/>
          </p:nvSpPr>
          <p:spPr>
            <a:xfrm>
              <a:off x="4943754" y="2418646"/>
              <a:ext cx="46917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19039" y="1666579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520778" y="1728248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5" t="-1795" r="54619" b="75907"/>
          <a:stretch>
            <a:fillRect/>
          </a:stretch>
        </p:blipFill>
        <p:spPr>
          <a:xfrm>
            <a:off x="5277115" y="1121693"/>
            <a:ext cx="895550" cy="14095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2354" y="1336431"/>
            <a:ext cx="3474720" cy="5120640"/>
          </a:xfrm>
          <a:prstGeom prst="rect">
            <a:avLst/>
          </a:prstGeom>
          <a:noFill/>
          <a:ln w="19050">
            <a:solidFill>
              <a:srgbClr val="951B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16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947" y="2451596"/>
            <a:ext cx="4252105" cy="425210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32855" y="3236235"/>
            <a:ext cx="3137092" cy="1844207"/>
            <a:chOff x="832855" y="3236235"/>
            <a:chExt cx="3137092" cy="1844207"/>
          </a:xfrm>
        </p:grpSpPr>
        <p:sp>
          <p:nvSpPr>
            <p:cNvPr id="12" name="矩形 11"/>
            <p:cNvSpPr/>
            <p:nvPr/>
          </p:nvSpPr>
          <p:spPr>
            <a:xfrm>
              <a:off x="1635734" y="3236235"/>
              <a:ext cx="1531333" cy="587607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32855" y="3880113"/>
              <a:ext cx="313709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90983" y="3398240"/>
              <a:ext cx="1420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59975" y="1090839"/>
            <a:ext cx="3137092" cy="1806623"/>
            <a:chOff x="4459975" y="1090839"/>
            <a:chExt cx="3137092" cy="1806623"/>
          </a:xfrm>
        </p:grpSpPr>
        <p:sp>
          <p:nvSpPr>
            <p:cNvPr id="14" name="矩形 13"/>
            <p:cNvSpPr/>
            <p:nvPr/>
          </p:nvSpPr>
          <p:spPr>
            <a:xfrm>
              <a:off x="5262854" y="1090839"/>
              <a:ext cx="1531333" cy="587607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459975" y="1697133"/>
              <a:ext cx="313709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18103" y="1215260"/>
              <a:ext cx="1420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22052" y="3289102"/>
            <a:ext cx="3137092" cy="1791340"/>
            <a:chOff x="8222052" y="3289102"/>
            <a:chExt cx="3137092" cy="1791340"/>
          </a:xfrm>
        </p:grpSpPr>
        <p:sp>
          <p:nvSpPr>
            <p:cNvPr id="15" name="矩形 14"/>
            <p:cNvSpPr/>
            <p:nvPr/>
          </p:nvSpPr>
          <p:spPr>
            <a:xfrm>
              <a:off x="9080180" y="3289102"/>
              <a:ext cx="1531333" cy="587607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222052" y="3880113"/>
              <a:ext cx="313709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080180" y="3398240"/>
              <a:ext cx="1420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1" name="PA_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9252">
            <a:off x="10196396" y="356278"/>
            <a:ext cx="2056568" cy="1447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720775" y="1206856"/>
            <a:ext cx="0" cy="4110732"/>
          </a:xfrm>
          <a:prstGeom prst="line">
            <a:avLst/>
          </a:prstGeom>
          <a:ln w="19050">
            <a:solidFill>
              <a:srgbClr val="951B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403188" y="1206856"/>
            <a:ext cx="5130388" cy="1373892"/>
            <a:chOff x="4403188" y="1206856"/>
            <a:chExt cx="5130388" cy="1373892"/>
          </a:xfrm>
        </p:grpSpPr>
        <p:sp>
          <p:nvSpPr>
            <p:cNvPr id="5" name="矩形 4"/>
            <p:cNvSpPr/>
            <p:nvPr/>
          </p:nvSpPr>
          <p:spPr>
            <a:xfrm>
              <a:off x="8096696" y="1206856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403188" y="1657418"/>
              <a:ext cx="51163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97145" y="1286778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27438" y="2685621"/>
            <a:ext cx="5130388" cy="1373892"/>
            <a:chOff x="4427438" y="2685621"/>
            <a:chExt cx="5130388" cy="1373892"/>
          </a:xfrm>
        </p:grpSpPr>
        <p:sp>
          <p:nvSpPr>
            <p:cNvPr id="8" name="矩形 7"/>
            <p:cNvSpPr/>
            <p:nvPr/>
          </p:nvSpPr>
          <p:spPr>
            <a:xfrm>
              <a:off x="8120946" y="2685621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27438" y="3136183"/>
              <a:ext cx="51163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21395" y="2765543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61" y="2685621"/>
            <a:ext cx="3113315" cy="361022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907975" y="1155073"/>
            <a:ext cx="1107996" cy="19280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>
                <a:solidFill>
                  <a:srgbClr val="951B1E"/>
                </a:solidFill>
                <a:cs typeface="+mn-ea"/>
                <a:sym typeface="+mn-lt"/>
              </a:rPr>
              <a:t>和风</a:t>
            </a:r>
            <a:endParaRPr lang="zh-CN" altLang="en-US" sz="6000" b="1" dirty="0">
              <a:solidFill>
                <a:srgbClr val="951B1E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389120" y="4164386"/>
            <a:ext cx="5130388" cy="1373892"/>
            <a:chOff x="4389120" y="4164386"/>
            <a:chExt cx="5130388" cy="1373892"/>
          </a:xfrm>
        </p:grpSpPr>
        <p:sp>
          <p:nvSpPr>
            <p:cNvPr id="11" name="矩形 10"/>
            <p:cNvSpPr/>
            <p:nvPr/>
          </p:nvSpPr>
          <p:spPr>
            <a:xfrm>
              <a:off x="8082628" y="4164386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89120" y="4614948"/>
              <a:ext cx="51163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83077" y="4244308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06188" y="1409585"/>
            <a:ext cx="5518304" cy="4038828"/>
            <a:chOff x="5806188" y="1409585"/>
            <a:chExt cx="5518304" cy="403882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/>
            <a:srcRect r="65885"/>
            <a:stretch>
              <a:fillRect/>
            </a:stretch>
          </p:blipFill>
          <p:spPr>
            <a:xfrm>
              <a:off x="5806188" y="1409585"/>
              <a:ext cx="1748163" cy="403882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/>
            <a:srcRect l="34115" r="31770"/>
            <a:stretch>
              <a:fillRect/>
            </a:stretch>
          </p:blipFill>
          <p:spPr>
            <a:xfrm>
              <a:off x="7698292" y="1409585"/>
              <a:ext cx="1748163" cy="403882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/>
            <a:srcRect l="65885"/>
            <a:stretch>
              <a:fillRect/>
            </a:stretch>
          </p:blipFill>
          <p:spPr>
            <a:xfrm>
              <a:off x="9576329" y="1409585"/>
              <a:ext cx="1748163" cy="403882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815941" y="1477774"/>
            <a:ext cx="4644888" cy="2064935"/>
            <a:chOff x="815941" y="1477774"/>
            <a:chExt cx="4644888" cy="2064935"/>
          </a:xfrm>
        </p:grpSpPr>
        <p:sp>
          <p:nvSpPr>
            <p:cNvPr id="19" name="矩形 18"/>
            <p:cNvSpPr/>
            <p:nvPr/>
          </p:nvSpPr>
          <p:spPr>
            <a:xfrm>
              <a:off x="3784209" y="1477774"/>
              <a:ext cx="1611825" cy="587607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748741" y="1626569"/>
              <a:ext cx="25462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cs typeface="+mn-ea"/>
                  <a:sym typeface="+mn-lt"/>
                </a:rPr>
                <a:t>输入标题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15941" y="2065381"/>
              <a:ext cx="464488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5941" y="3585281"/>
            <a:ext cx="4644888" cy="2064935"/>
            <a:chOff x="815941" y="3585281"/>
            <a:chExt cx="4644888" cy="2064935"/>
          </a:xfrm>
        </p:grpSpPr>
        <p:sp>
          <p:nvSpPr>
            <p:cNvPr id="21" name="矩形 20"/>
            <p:cNvSpPr/>
            <p:nvPr/>
          </p:nvSpPr>
          <p:spPr>
            <a:xfrm>
              <a:off x="3834936" y="3585281"/>
              <a:ext cx="1611825" cy="587607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787965" y="3680596"/>
              <a:ext cx="25462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cs typeface="+mn-ea"/>
                  <a:sym typeface="+mn-lt"/>
                </a:rPr>
                <a:t>输入标题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15941" y="4172888"/>
              <a:ext cx="464488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</p:grpSp>
      <p:pic>
        <p:nvPicPr>
          <p:cNvPr id="23" name="PA_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0083" flipH="1">
            <a:off x="-49316" y="553048"/>
            <a:ext cx="2272534" cy="1447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3" b="13514"/>
          <a:stretch>
            <a:fillRect/>
          </a:stretch>
        </p:blipFill>
        <p:spPr>
          <a:xfrm>
            <a:off x="0" y="3243914"/>
            <a:ext cx="8012272" cy="36140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404039" y="2218774"/>
            <a:ext cx="3043091" cy="707888"/>
            <a:chOff x="5404039" y="2218774"/>
            <a:chExt cx="3043091" cy="707888"/>
          </a:xfrm>
        </p:grpSpPr>
        <p:sp>
          <p:nvSpPr>
            <p:cNvPr id="14" name="矩形 13"/>
            <p:cNvSpPr/>
            <p:nvPr/>
          </p:nvSpPr>
          <p:spPr>
            <a:xfrm>
              <a:off x="5404039" y="2218774"/>
              <a:ext cx="3043091" cy="707888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04039" y="2218776"/>
              <a:ext cx="30055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cs typeface="+mn-ea"/>
                  <a:sym typeface="+mn-lt"/>
                </a:rPr>
                <a:t>第三章回</a:t>
              </a:r>
              <a:endParaRPr lang="zh-CN" altLang="en-US" sz="4000" b="1" dirty="0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60479" y="3075784"/>
            <a:ext cx="3114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请单击此处输入文本内容，请单击此处输入文本内容，请单击此处输入文本内容</a:t>
            </a:r>
            <a:endParaRPr lang="zh-CN" altLang="en-US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1" t="30111" r="8992" b="29574"/>
          <a:stretch>
            <a:fillRect/>
          </a:stretch>
        </p:blipFill>
        <p:spPr>
          <a:xfrm>
            <a:off x="9631552" y="458648"/>
            <a:ext cx="2324186" cy="10747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3" t="24140" r="-543" b="52789"/>
          <a:stretch>
            <a:fillRect/>
          </a:stretch>
        </p:blipFill>
        <p:spPr>
          <a:xfrm>
            <a:off x="3982514" y="1774618"/>
            <a:ext cx="1349829" cy="1785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-1469525" y="3017304"/>
            <a:ext cx="6858001" cy="823397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8" b="17442"/>
          <a:stretch>
            <a:fillRect/>
          </a:stretch>
        </p:blipFill>
        <p:spPr>
          <a:xfrm>
            <a:off x="10516996" y="-43543"/>
            <a:ext cx="1675004" cy="32582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44" t="23386" r="-543" b="-105"/>
          <a:stretch>
            <a:fillRect/>
          </a:stretch>
        </p:blipFill>
        <p:spPr>
          <a:xfrm>
            <a:off x="2739694" y="246402"/>
            <a:ext cx="1351186" cy="593656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90880" y="671548"/>
            <a:ext cx="5489218" cy="1623492"/>
            <a:chOff x="4090880" y="671548"/>
            <a:chExt cx="5489218" cy="1623492"/>
          </a:xfrm>
        </p:grpSpPr>
        <p:sp>
          <p:nvSpPr>
            <p:cNvPr id="7" name="矩形 6"/>
            <p:cNvSpPr/>
            <p:nvPr/>
          </p:nvSpPr>
          <p:spPr>
            <a:xfrm>
              <a:off x="4188436" y="671548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90880" y="1094711"/>
              <a:ext cx="54892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90175" y="733217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90880" y="2618275"/>
            <a:ext cx="5489218" cy="1623492"/>
            <a:chOff x="4090880" y="2618275"/>
            <a:chExt cx="5489218" cy="1623492"/>
          </a:xfrm>
        </p:grpSpPr>
        <p:sp>
          <p:nvSpPr>
            <p:cNvPr id="10" name="矩形 9"/>
            <p:cNvSpPr/>
            <p:nvPr/>
          </p:nvSpPr>
          <p:spPr>
            <a:xfrm>
              <a:off x="4188436" y="2618275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90880" y="3041438"/>
              <a:ext cx="54892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290175" y="2679944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90880" y="4615213"/>
            <a:ext cx="5489218" cy="1623492"/>
            <a:chOff x="4090880" y="4615213"/>
            <a:chExt cx="5489218" cy="1623492"/>
          </a:xfrm>
        </p:grpSpPr>
        <p:sp>
          <p:nvSpPr>
            <p:cNvPr id="13" name="矩形 12"/>
            <p:cNvSpPr/>
            <p:nvPr/>
          </p:nvSpPr>
          <p:spPr>
            <a:xfrm>
              <a:off x="4188436" y="4615213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90880" y="5038376"/>
              <a:ext cx="54892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90175" y="4676882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447845" y="1357532"/>
            <a:ext cx="923330" cy="26613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 b="1" dirty="0">
                <a:latin typeface="段宁毛笔行书" panose="03000509000000000000" pitchFamily="65" charset="-122"/>
                <a:ea typeface="段宁毛笔行书" panose="03000509000000000000" pitchFamily="65" charset="-122"/>
                <a:cs typeface="+mn-ea"/>
                <a:sym typeface="+mn-lt"/>
              </a:rPr>
              <a:t>一期一会</a:t>
            </a:r>
            <a:endParaRPr lang="zh-CN" altLang="en-US" sz="4800" b="1" dirty="0">
              <a:latin typeface="段宁毛笔行书" panose="03000509000000000000" pitchFamily="65" charset="-122"/>
              <a:ea typeface="段宁毛笔行书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17" name="PA_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211" y="648134"/>
            <a:ext cx="472441" cy="5394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896" r="1559"/>
          <a:stretch>
            <a:fillRect/>
          </a:stretch>
        </p:blipFill>
        <p:spPr>
          <a:xfrm>
            <a:off x="7723163" y="810456"/>
            <a:ext cx="3413369" cy="520647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091311" y="903347"/>
            <a:ext cx="0" cy="4526783"/>
          </a:xfrm>
          <a:prstGeom prst="line">
            <a:avLst/>
          </a:prstGeom>
          <a:ln w="19050">
            <a:solidFill>
              <a:srgbClr val="951B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043406" y="903347"/>
            <a:ext cx="2723823" cy="46674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单击此处输入文本内容，请单击此处输入文本内容，请单击此处输入文本内容，请单击此处输入文本内容，请单击此处输入文本内容，请单击此处输入文本内容请单击此处输入文本内容，请单击此处输入文本内容请单击此处输入文本内容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10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8009">
            <a:off x="575535" y="4050414"/>
            <a:ext cx="2459016" cy="136354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383417" y="903347"/>
            <a:ext cx="1015663" cy="28979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rgbClr val="951B1E"/>
                </a:solidFill>
                <a:cs typeface="+mn-ea"/>
                <a:sym typeface="+mn-lt"/>
              </a:rPr>
              <a:t>浮生若梦</a:t>
            </a:r>
            <a:endParaRPr lang="zh-CN" altLang="en-US" sz="5400" b="1" dirty="0">
              <a:solidFill>
                <a:srgbClr val="951B1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3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4332" y="2563042"/>
            <a:ext cx="3538646" cy="19622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273648" y="1550973"/>
            <a:ext cx="1826508" cy="3986367"/>
            <a:chOff x="3273648" y="1550973"/>
            <a:chExt cx="1826508" cy="398636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4818" y="2973026"/>
              <a:ext cx="925338" cy="91194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3648" y="1550973"/>
              <a:ext cx="884704" cy="83353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4575" y="4677005"/>
              <a:ext cx="931933" cy="860335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329180" y="1297830"/>
            <a:ext cx="4691722" cy="1623492"/>
            <a:chOff x="4329180" y="1297830"/>
            <a:chExt cx="4691722" cy="1623492"/>
          </a:xfrm>
        </p:grpSpPr>
        <p:sp>
          <p:nvSpPr>
            <p:cNvPr id="8" name="矩形 7"/>
            <p:cNvSpPr/>
            <p:nvPr/>
          </p:nvSpPr>
          <p:spPr>
            <a:xfrm>
              <a:off x="4426736" y="1297830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29180" y="1720993"/>
              <a:ext cx="46917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28475" y="1359499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00156" y="2894225"/>
            <a:ext cx="4691722" cy="1623492"/>
            <a:chOff x="5100156" y="2894225"/>
            <a:chExt cx="4691722" cy="1623492"/>
          </a:xfrm>
        </p:grpSpPr>
        <p:sp>
          <p:nvSpPr>
            <p:cNvPr id="11" name="矩形 10"/>
            <p:cNvSpPr/>
            <p:nvPr/>
          </p:nvSpPr>
          <p:spPr>
            <a:xfrm>
              <a:off x="5197712" y="2894225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100156" y="3317388"/>
              <a:ext cx="46917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99451" y="2955894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58097" y="4438508"/>
            <a:ext cx="4691722" cy="1623492"/>
            <a:chOff x="4358097" y="4438508"/>
            <a:chExt cx="4691722" cy="1623492"/>
          </a:xfrm>
        </p:grpSpPr>
        <p:sp>
          <p:nvSpPr>
            <p:cNvPr id="14" name="矩形 13"/>
            <p:cNvSpPr/>
            <p:nvPr/>
          </p:nvSpPr>
          <p:spPr>
            <a:xfrm>
              <a:off x="4455653" y="4438508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58097" y="4861671"/>
              <a:ext cx="46917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557392" y="4500177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7" name="PA_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9252">
            <a:off x="10196396" y="356278"/>
            <a:ext cx="2056568" cy="1447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5244" y="1209828"/>
            <a:ext cx="3473549" cy="4079628"/>
            <a:chOff x="675244" y="1209828"/>
            <a:chExt cx="3473549" cy="4079628"/>
          </a:xfrm>
        </p:grpSpPr>
        <p:sp>
          <p:nvSpPr>
            <p:cNvPr id="5" name="矩形 4"/>
            <p:cNvSpPr/>
            <p:nvPr/>
          </p:nvSpPr>
          <p:spPr>
            <a:xfrm rot="5400000">
              <a:off x="372205" y="1512868"/>
              <a:ext cx="4079627" cy="3473549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2126" y="1209828"/>
              <a:ext cx="3466667" cy="198354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043206" y="1207877"/>
            <a:ext cx="3473549" cy="4081578"/>
            <a:chOff x="8043206" y="1207877"/>
            <a:chExt cx="3473549" cy="4081578"/>
          </a:xfrm>
        </p:grpSpPr>
        <p:sp>
          <p:nvSpPr>
            <p:cNvPr id="11" name="矩形 10"/>
            <p:cNvSpPr/>
            <p:nvPr/>
          </p:nvSpPr>
          <p:spPr>
            <a:xfrm rot="5400000">
              <a:off x="7740167" y="1512867"/>
              <a:ext cx="4079627" cy="3473549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/>
            <a:srcRect r="1560"/>
            <a:stretch>
              <a:fillRect/>
            </a:stretch>
          </p:blipFill>
          <p:spPr>
            <a:xfrm>
              <a:off x="8043207" y="1207877"/>
              <a:ext cx="3473548" cy="1971429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4359225" y="1209828"/>
            <a:ext cx="3473549" cy="4079627"/>
            <a:chOff x="4359225" y="1209828"/>
            <a:chExt cx="3473549" cy="4079627"/>
          </a:xfrm>
        </p:grpSpPr>
        <p:sp>
          <p:nvSpPr>
            <p:cNvPr id="10" name="矩形 9"/>
            <p:cNvSpPr/>
            <p:nvPr/>
          </p:nvSpPr>
          <p:spPr>
            <a:xfrm rot="5400000">
              <a:off x="4056186" y="1512867"/>
              <a:ext cx="4079627" cy="3473549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59225" y="1221944"/>
              <a:ext cx="3473549" cy="1971429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787824" y="3664539"/>
            <a:ext cx="10625487" cy="1200329"/>
            <a:chOff x="787824" y="3664539"/>
            <a:chExt cx="10625487" cy="1200329"/>
          </a:xfrm>
        </p:grpSpPr>
        <p:sp>
          <p:nvSpPr>
            <p:cNvPr id="15" name="文本框 14"/>
            <p:cNvSpPr txBox="1"/>
            <p:nvPr/>
          </p:nvSpPr>
          <p:spPr>
            <a:xfrm>
              <a:off x="787824" y="3664539"/>
              <a:ext cx="32496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450698" y="3664539"/>
              <a:ext cx="32496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163708" y="3664539"/>
              <a:ext cx="32496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89" y="975220"/>
            <a:ext cx="3113315" cy="361022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50619" y="3441813"/>
            <a:ext cx="20029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cs typeface="+mn-ea"/>
                <a:sym typeface="+mn-lt"/>
              </a:rPr>
              <a:t>目录</a:t>
            </a:r>
            <a:endParaRPr lang="zh-CN" altLang="en-US" sz="5400" b="1" dirty="0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8" b="17442"/>
          <a:stretch>
            <a:fillRect/>
          </a:stretch>
        </p:blipFill>
        <p:spPr>
          <a:xfrm>
            <a:off x="10516996" y="-43543"/>
            <a:ext cx="1675004" cy="325822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0" r="44715" b="52789"/>
          <a:stretch>
            <a:fillRect/>
          </a:stretch>
        </p:blipFill>
        <p:spPr>
          <a:xfrm>
            <a:off x="3725727" y="4696667"/>
            <a:ext cx="1530789" cy="178528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955913" y="557187"/>
            <a:ext cx="3033847" cy="782207"/>
            <a:chOff x="4955913" y="557187"/>
            <a:chExt cx="3033847" cy="782207"/>
          </a:xfrm>
        </p:grpSpPr>
        <p:sp>
          <p:nvSpPr>
            <p:cNvPr id="26" name="文本框 25"/>
            <p:cNvSpPr txBox="1"/>
            <p:nvPr/>
          </p:nvSpPr>
          <p:spPr>
            <a:xfrm>
              <a:off x="4984217" y="557187"/>
              <a:ext cx="18941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第一章回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955913" y="1000840"/>
              <a:ext cx="30338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请单击此处输入文本内容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73331" y="1665183"/>
            <a:ext cx="3033847" cy="782207"/>
            <a:chOff x="4973331" y="1665183"/>
            <a:chExt cx="3033847" cy="782207"/>
          </a:xfrm>
        </p:grpSpPr>
        <p:sp>
          <p:nvSpPr>
            <p:cNvPr id="29" name="文本框 28"/>
            <p:cNvSpPr txBox="1"/>
            <p:nvPr/>
          </p:nvSpPr>
          <p:spPr>
            <a:xfrm>
              <a:off x="5001635" y="1665183"/>
              <a:ext cx="18941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第一章回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73331" y="2108836"/>
              <a:ext cx="30338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请单击此处输入文本内容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5913" y="2771032"/>
            <a:ext cx="3033847" cy="782207"/>
            <a:chOff x="4955913" y="2771032"/>
            <a:chExt cx="3033847" cy="782207"/>
          </a:xfrm>
        </p:grpSpPr>
        <p:sp>
          <p:nvSpPr>
            <p:cNvPr id="32" name="文本框 31"/>
            <p:cNvSpPr txBox="1"/>
            <p:nvPr/>
          </p:nvSpPr>
          <p:spPr>
            <a:xfrm>
              <a:off x="4984217" y="2771032"/>
              <a:ext cx="18941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第一章回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955913" y="3214685"/>
              <a:ext cx="30338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请单击此处输入文本内容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70013" y="-22744"/>
            <a:ext cx="348344" cy="4937941"/>
            <a:chOff x="4270013" y="-22744"/>
            <a:chExt cx="348344" cy="4937941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4447451" y="-22744"/>
              <a:ext cx="0" cy="4937941"/>
            </a:xfrm>
            <a:prstGeom prst="straightConnector1">
              <a:avLst/>
            </a:prstGeom>
            <a:ln>
              <a:solidFill>
                <a:srgbClr val="951B1E"/>
              </a:solidFill>
              <a:prstDash val="lg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4291784" y="760584"/>
              <a:ext cx="326573" cy="296576"/>
            </a:xfrm>
            <a:prstGeom prst="ellipse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287431" y="1868580"/>
              <a:ext cx="326573" cy="296576"/>
            </a:xfrm>
            <a:prstGeom prst="ellipse">
              <a:avLst/>
            </a:prstGeom>
            <a:solidFill>
              <a:srgbClr val="951B1E"/>
            </a:solidFill>
            <a:ln>
              <a:solidFill>
                <a:srgbClr val="951B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270013" y="2974429"/>
              <a:ext cx="326573" cy="296576"/>
            </a:xfrm>
            <a:prstGeom prst="ellipse">
              <a:avLst/>
            </a:prstGeom>
            <a:solidFill>
              <a:srgbClr val="951B1E"/>
            </a:solidFill>
            <a:ln>
              <a:solidFill>
                <a:srgbClr val="951B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287431" y="4021766"/>
              <a:ext cx="326573" cy="296576"/>
            </a:xfrm>
            <a:prstGeom prst="ellipse">
              <a:avLst/>
            </a:prstGeom>
            <a:solidFill>
              <a:srgbClr val="951B1E"/>
            </a:solidFill>
            <a:ln>
              <a:solidFill>
                <a:srgbClr val="951B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73331" y="3818369"/>
            <a:ext cx="3033847" cy="782207"/>
            <a:chOff x="4973331" y="3818369"/>
            <a:chExt cx="3033847" cy="782207"/>
          </a:xfrm>
        </p:grpSpPr>
        <p:sp>
          <p:nvSpPr>
            <p:cNvPr id="35" name="文本框 34"/>
            <p:cNvSpPr txBox="1"/>
            <p:nvPr/>
          </p:nvSpPr>
          <p:spPr>
            <a:xfrm>
              <a:off x="5001635" y="3818369"/>
              <a:ext cx="18941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第一章回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973331" y="4262022"/>
              <a:ext cx="30338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cs typeface="+mn-ea"/>
                  <a:sym typeface="+mn-lt"/>
                </a:rPr>
                <a:t>请单击此处输入文本内容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3" b="13514"/>
          <a:stretch>
            <a:fillRect/>
          </a:stretch>
        </p:blipFill>
        <p:spPr>
          <a:xfrm>
            <a:off x="0" y="3243914"/>
            <a:ext cx="8012272" cy="36140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404039" y="2218774"/>
            <a:ext cx="3043091" cy="707888"/>
            <a:chOff x="5404039" y="2218774"/>
            <a:chExt cx="3043091" cy="707888"/>
          </a:xfrm>
        </p:grpSpPr>
        <p:sp>
          <p:nvSpPr>
            <p:cNvPr id="14" name="矩形 13"/>
            <p:cNvSpPr/>
            <p:nvPr/>
          </p:nvSpPr>
          <p:spPr>
            <a:xfrm>
              <a:off x="5404039" y="2218774"/>
              <a:ext cx="3043091" cy="707888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04039" y="2218776"/>
              <a:ext cx="30055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cs typeface="+mn-ea"/>
                  <a:sym typeface="+mn-lt"/>
                </a:rPr>
                <a:t>第四章回</a:t>
              </a:r>
              <a:endParaRPr lang="zh-CN" altLang="en-US" sz="4000" b="1" dirty="0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60479" y="3075784"/>
            <a:ext cx="3114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请单击此处输入文本内容，请单击此处输入文本内容，请单击此处输入文本内容</a:t>
            </a:r>
            <a:endParaRPr lang="zh-CN" altLang="en-US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1" t="30111" r="8992" b="29574"/>
          <a:stretch>
            <a:fillRect/>
          </a:stretch>
        </p:blipFill>
        <p:spPr>
          <a:xfrm>
            <a:off x="9631552" y="458648"/>
            <a:ext cx="2324186" cy="10747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0" r="49302" b="52789"/>
          <a:stretch>
            <a:fillRect/>
          </a:stretch>
        </p:blipFill>
        <p:spPr>
          <a:xfrm>
            <a:off x="3773418" y="1680075"/>
            <a:ext cx="1403769" cy="1785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379300"/>
            <a:ext cx="12192000" cy="2728466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7975" y="1379300"/>
            <a:ext cx="5213324" cy="27212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88754" y="2001256"/>
            <a:ext cx="34085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98623" y="4396635"/>
            <a:ext cx="4691722" cy="1623492"/>
            <a:chOff x="1098623" y="4396635"/>
            <a:chExt cx="4691722" cy="1623492"/>
          </a:xfrm>
        </p:grpSpPr>
        <p:sp>
          <p:nvSpPr>
            <p:cNvPr id="12" name="矩形 11"/>
            <p:cNvSpPr/>
            <p:nvPr/>
          </p:nvSpPr>
          <p:spPr>
            <a:xfrm>
              <a:off x="1196179" y="4396635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98623" y="4819798"/>
              <a:ext cx="46917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97918" y="4458304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99661" y="4401211"/>
            <a:ext cx="4691722" cy="1623492"/>
            <a:chOff x="6499661" y="4401211"/>
            <a:chExt cx="4691722" cy="1623492"/>
          </a:xfrm>
        </p:grpSpPr>
        <p:sp>
          <p:nvSpPr>
            <p:cNvPr id="15" name="矩形 14"/>
            <p:cNvSpPr/>
            <p:nvPr/>
          </p:nvSpPr>
          <p:spPr>
            <a:xfrm>
              <a:off x="6597217" y="4401211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99661" y="4824374"/>
              <a:ext cx="46917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98956" y="4462880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98687" y="1667721"/>
            <a:ext cx="2011912" cy="3490014"/>
            <a:chOff x="9098687" y="1667721"/>
            <a:chExt cx="2011912" cy="3490014"/>
          </a:xfrm>
        </p:grpSpPr>
        <p:sp>
          <p:nvSpPr>
            <p:cNvPr id="8" name="淘宝网chenying0907出品 7"/>
            <p:cNvSpPr/>
            <p:nvPr/>
          </p:nvSpPr>
          <p:spPr>
            <a:xfrm>
              <a:off x="9098687" y="1925917"/>
              <a:ext cx="1931260" cy="3231818"/>
            </a:xfrm>
            <a:prstGeom prst="rect">
              <a:avLst/>
            </a:prstGeom>
            <a:solidFill>
              <a:srgbClr val="951B1E"/>
            </a:solidFill>
            <a:ln>
              <a:solidFill>
                <a:srgbClr val="951B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302205" y="1667721"/>
              <a:ext cx="1808394" cy="3317510"/>
            </a:xfrm>
            <a:prstGeom prst="rect">
              <a:avLst/>
            </a:prstGeom>
          </p:spPr>
        </p:pic>
      </p:grpSp>
      <p:cxnSp>
        <p:nvCxnSpPr>
          <p:cNvPr id="19" name="直接连接符 18"/>
          <p:cNvCxnSpPr/>
          <p:nvPr/>
        </p:nvCxnSpPr>
        <p:spPr>
          <a:xfrm>
            <a:off x="6096000" y="1373634"/>
            <a:ext cx="0" cy="4110732"/>
          </a:xfrm>
          <a:prstGeom prst="line">
            <a:avLst/>
          </a:prstGeom>
          <a:ln w="19050">
            <a:solidFill>
              <a:srgbClr val="951B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32552" y="1561512"/>
            <a:ext cx="1760762" cy="481130"/>
            <a:chOff x="1332552" y="1561512"/>
            <a:chExt cx="1760762" cy="481130"/>
          </a:xfrm>
        </p:grpSpPr>
        <p:sp>
          <p:nvSpPr>
            <p:cNvPr id="20" name="矩形 19"/>
            <p:cNvSpPr/>
            <p:nvPr/>
          </p:nvSpPr>
          <p:spPr>
            <a:xfrm>
              <a:off x="1332552" y="1561512"/>
              <a:ext cx="176076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92087" y="1580977"/>
              <a:ext cx="1659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cs typeface="+mn-ea"/>
                  <a:sym typeface="+mn-lt"/>
                </a:rPr>
                <a:t>输入标题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34996" y="2097219"/>
            <a:ext cx="4691722" cy="2888012"/>
            <a:chOff x="1234996" y="2097219"/>
            <a:chExt cx="4691722" cy="2888012"/>
          </a:xfrm>
        </p:grpSpPr>
        <p:sp>
          <p:nvSpPr>
            <p:cNvPr id="21" name="文本框 20"/>
            <p:cNvSpPr txBox="1"/>
            <p:nvPr/>
          </p:nvSpPr>
          <p:spPr>
            <a:xfrm>
              <a:off x="1234996" y="2097219"/>
              <a:ext cx="46917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34996" y="3507903"/>
              <a:ext cx="469172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89849" y="2288055"/>
            <a:ext cx="2069521" cy="2509026"/>
            <a:chOff x="6489849" y="2288055"/>
            <a:chExt cx="2069521" cy="2509026"/>
          </a:xfrm>
        </p:grpSpPr>
        <p:sp>
          <p:nvSpPr>
            <p:cNvPr id="13" name="矩形 12"/>
            <p:cNvSpPr/>
            <p:nvPr/>
          </p:nvSpPr>
          <p:spPr>
            <a:xfrm>
              <a:off x="6489849" y="2528566"/>
              <a:ext cx="1472465" cy="2268515"/>
            </a:xfrm>
            <a:prstGeom prst="rect">
              <a:avLst/>
            </a:prstGeom>
            <a:noFill/>
            <a:ln w="19050">
              <a:solidFill>
                <a:srgbClr val="951B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49664" y="2288055"/>
              <a:ext cx="1909706" cy="231733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991677" y="2606942"/>
            <a:ext cx="1292662" cy="3213399"/>
            <a:chOff x="1991677" y="2606942"/>
            <a:chExt cx="1292662" cy="3213399"/>
          </a:xfrm>
        </p:grpSpPr>
        <p:sp>
          <p:nvSpPr>
            <p:cNvPr id="17" name="文本框 16"/>
            <p:cNvSpPr txBox="1"/>
            <p:nvPr/>
          </p:nvSpPr>
          <p:spPr>
            <a:xfrm>
              <a:off x="2234626" y="2606942"/>
              <a:ext cx="806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>
                  <a:cs typeface="+mn-ea"/>
                  <a:sym typeface="+mn-lt"/>
                </a:rPr>
                <a:t>2015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91677" y="3137259"/>
              <a:ext cx="1292662" cy="26830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请单击输入文本内容，请单击输入文本内容，请单击输入文本内容，请单击输入文本内容，请单击输入文本内容，请单击输入文本内容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90388" y="2641247"/>
            <a:ext cx="1292662" cy="3142512"/>
            <a:chOff x="4290388" y="2641247"/>
            <a:chExt cx="1292662" cy="3142512"/>
          </a:xfrm>
        </p:grpSpPr>
        <p:sp>
          <p:nvSpPr>
            <p:cNvPr id="18" name="文本框 17"/>
            <p:cNvSpPr txBox="1"/>
            <p:nvPr/>
          </p:nvSpPr>
          <p:spPr>
            <a:xfrm>
              <a:off x="4544547" y="2641247"/>
              <a:ext cx="806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>
                  <a:cs typeface="+mn-ea"/>
                  <a:sym typeface="+mn-lt"/>
                </a:rPr>
                <a:t>2016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290388" y="3100677"/>
              <a:ext cx="1292662" cy="26830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请单击输入文本内容，请单击输入文本内容，请单击输入文本内容，请单击输入文本内容，请单击输入文本内容，请单击输入文本内容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85447" y="2574545"/>
            <a:ext cx="1292662" cy="3183606"/>
            <a:chOff x="6685447" y="2574545"/>
            <a:chExt cx="1292662" cy="3183606"/>
          </a:xfrm>
        </p:grpSpPr>
        <p:sp>
          <p:nvSpPr>
            <p:cNvPr id="19" name="文本框 18"/>
            <p:cNvSpPr txBox="1"/>
            <p:nvPr/>
          </p:nvSpPr>
          <p:spPr>
            <a:xfrm>
              <a:off x="6919997" y="2574545"/>
              <a:ext cx="806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>
                  <a:cs typeface="+mn-ea"/>
                  <a:sym typeface="+mn-lt"/>
                </a:rPr>
                <a:t>2017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85447" y="3075069"/>
              <a:ext cx="1292662" cy="26830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请单击输入文本内容，请单击输入文本内容，请单击输入文本内容，请单击输入文本内容，请单击输入文本内容，请单击输入文本内容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38650" y="2606942"/>
            <a:ext cx="1292662" cy="3163161"/>
            <a:chOff x="8738650" y="2606942"/>
            <a:chExt cx="1292662" cy="3163161"/>
          </a:xfrm>
        </p:grpSpPr>
        <p:sp>
          <p:nvSpPr>
            <p:cNvPr id="20" name="文本框 19"/>
            <p:cNvSpPr txBox="1"/>
            <p:nvPr/>
          </p:nvSpPr>
          <p:spPr>
            <a:xfrm>
              <a:off x="8981599" y="2606942"/>
              <a:ext cx="806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>
                  <a:cs typeface="+mn-ea"/>
                  <a:sym typeface="+mn-lt"/>
                </a:rPr>
                <a:t>2018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738650" y="3087021"/>
              <a:ext cx="1292662" cy="26830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请单击输入文本内容，请单击输入文本内容，请单击输入文本内容，请单击输入文本内容，请单击输入文本内容，请单击输入文本内容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pic>
        <p:nvPicPr>
          <p:cNvPr id="29" name="PA_图片 1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80" b="55161"/>
          <a:stretch>
            <a:fillRect/>
          </a:stretch>
        </p:blipFill>
        <p:spPr>
          <a:xfrm>
            <a:off x="2309808" y="1287067"/>
            <a:ext cx="666088" cy="1221325"/>
          </a:xfrm>
          <a:prstGeom prst="rect">
            <a:avLst/>
          </a:prstGeom>
        </p:spPr>
      </p:pic>
      <p:pic>
        <p:nvPicPr>
          <p:cNvPr id="36" name="PA_图片 1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80" b="55161"/>
          <a:stretch>
            <a:fillRect/>
          </a:stretch>
        </p:blipFill>
        <p:spPr>
          <a:xfrm>
            <a:off x="4589584" y="1287066"/>
            <a:ext cx="666088" cy="1221325"/>
          </a:xfrm>
          <a:prstGeom prst="rect">
            <a:avLst/>
          </a:prstGeom>
        </p:spPr>
      </p:pic>
      <p:pic>
        <p:nvPicPr>
          <p:cNvPr id="37" name="PA_图片 1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80" b="55161"/>
          <a:stretch>
            <a:fillRect/>
          </a:stretch>
        </p:blipFill>
        <p:spPr>
          <a:xfrm>
            <a:off x="6945356" y="1254420"/>
            <a:ext cx="666088" cy="1221325"/>
          </a:xfrm>
          <a:prstGeom prst="rect">
            <a:avLst/>
          </a:prstGeom>
        </p:spPr>
      </p:pic>
      <p:pic>
        <p:nvPicPr>
          <p:cNvPr id="48" name="PA_图片 1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80" b="55161"/>
          <a:stretch>
            <a:fillRect/>
          </a:stretch>
        </p:blipFill>
        <p:spPr>
          <a:xfrm>
            <a:off x="9047218" y="1287066"/>
            <a:ext cx="666088" cy="1221325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0" y="-59727"/>
            <a:ext cx="12192000" cy="1346794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810000" y="412495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/>
              <a:t>点击此处输入标题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110" y="1475799"/>
            <a:ext cx="3113315" cy="361022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99196" y="2461942"/>
            <a:ext cx="3562905" cy="2747373"/>
            <a:chOff x="799196" y="2461942"/>
            <a:chExt cx="3562905" cy="2747373"/>
          </a:xfrm>
        </p:grpSpPr>
        <p:sp>
          <p:nvSpPr>
            <p:cNvPr id="5" name="矩形 4"/>
            <p:cNvSpPr/>
            <p:nvPr/>
          </p:nvSpPr>
          <p:spPr>
            <a:xfrm>
              <a:off x="2022997" y="2461942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99196" y="3177990"/>
              <a:ext cx="356290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96600" y="2523611"/>
              <a:ext cx="13364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输入标题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9" t="1205" r="-543" b="76797"/>
          <a:stretch>
            <a:fillRect/>
          </a:stretch>
        </p:blipFill>
        <p:spPr>
          <a:xfrm>
            <a:off x="615199" y="1475799"/>
            <a:ext cx="1491709" cy="170219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789434" y="2461942"/>
            <a:ext cx="3562905" cy="2747373"/>
            <a:chOff x="7789434" y="2461942"/>
            <a:chExt cx="3562905" cy="2747373"/>
          </a:xfrm>
        </p:grpSpPr>
        <p:sp>
          <p:nvSpPr>
            <p:cNvPr id="9" name="矩形 8"/>
            <p:cNvSpPr/>
            <p:nvPr/>
          </p:nvSpPr>
          <p:spPr>
            <a:xfrm>
              <a:off x="9013235" y="2461942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89434" y="3177990"/>
              <a:ext cx="356290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086838" y="2523611"/>
              <a:ext cx="13364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输入标题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86" t="47460" r="1581" b="26699"/>
          <a:stretch>
            <a:fillRect/>
          </a:stretch>
        </p:blipFill>
        <p:spPr>
          <a:xfrm>
            <a:off x="7502254" y="1178480"/>
            <a:ext cx="1460112" cy="1999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88344" y="1390667"/>
            <a:ext cx="9903656" cy="4159594"/>
            <a:chOff x="2288344" y="1390667"/>
            <a:chExt cx="9903656" cy="4159594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288344" y="1390667"/>
              <a:ext cx="9903655" cy="0"/>
            </a:xfrm>
            <a:prstGeom prst="line">
              <a:avLst/>
            </a:prstGeom>
            <a:ln w="19050">
              <a:solidFill>
                <a:srgbClr val="951B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288345" y="5550261"/>
              <a:ext cx="9903655" cy="0"/>
            </a:xfrm>
            <a:prstGeom prst="line">
              <a:avLst/>
            </a:prstGeom>
            <a:ln w="19050">
              <a:solidFill>
                <a:srgbClr val="951B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1099894" y="-31591"/>
            <a:ext cx="1092106" cy="3488728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84282" y="404477"/>
            <a:ext cx="923330" cy="26165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岁月如歌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72946" y="1861163"/>
            <a:ext cx="5309146" cy="32452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单击此处输入文本内容，请单击此处输入文本内容，请单击此处输入文本内容，请单击此处输入文本内容，请单击此处输入文本内容，请单击此处输入文本内容请单击此处输入文本内容，请单击此处输入文本内容请单击此处输入文本内容，请单击此处输入文本内容请单击此处输入文本内容，请单击此处输入文本内容请单击此处输入文本内容，请单击此处输入文本内容请单击此处输入文本内容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1387824"/>
            <a:ext cx="2288344" cy="4176505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5" name="PA_图片 1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" t="-942" r="-11351" b="-550"/>
          <a:stretch>
            <a:fillRect/>
          </a:stretch>
        </p:blipFill>
        <p:spPr>
          <a:xfrm>
            <a:off x="448668" y="1387824"/>
            <a:ext cx="1572875" cy="2764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3" b="13514"/>
          <a:stretch>
            <a:fillRect/>
          </a:stretch>
        </p:blipFill>
        <p:spPr>
          <a:xfrm>
            <a:off x="1" y="3767436"/>
            <a:ext cx="6851647" cy="3090564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784179" y="731478"/>
            <a:ext cx="5097780" cy="4911107"/>
            <a:chOff x="2784179" y="731478"/>
            <a:chExt cx="5097780" cy="4911107"/>
          </a:xfrm>
        </p:grpSpPr>
        <p:sp>
          <p:nvSpPr>
            <p:cNvPr id="21" name="流程图: 决策 20"/>
            <p:cNvSpPr/>
            <p:nvPr/>
          </p:nvSpPr>
          <p:spPr>
            <a:xfrm>
              <a:off x="2784179" y="731478"/>
              <a:ext cx="5097780" cy="4911107"/>
            </a:xfrm>
            <a:prstGeom prst="flowChartDecis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流程图: 决策 21"/>
            <p:cNvSpPr/>
            <p:nvPr/>
          </p:nvSpPr>
          <p:spPr>
            <a:xfrm>
              <a:off x="3043548" y="976115"/>
              <a:ext cx="4574564" cy="4423200"/>
            </a:xfrm>
            <a:prstGeom prst="flowChartDecision">
              <a:avLst/>
            </a:prstGeom>
            <a:solidFill>
              <a:schemeClr val="bg1"/>
            </a:solidFill>
            <a:ln w="19050">
              <a:solidFill>
                <a:srgbClr val="00BADA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043547" y="2124157"/>
            <a:ext cx="45104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BADA"/>
                </a:solidFill>
                <a:cs typeface="+mn-ea"/>
                <a:sym typeface="+mn-lt"/>
              </a:rPr>
              <a:t>谢 谢</a:t>
            </a:r>
            <a:endParaRPr lang="en-US" altLang="zh-CN" sz="5400" b="1" dirty="0">
              <a:solidFill>
                <a:srgbClr val="00BADA"/>
              </a:solidFill>
              <a:cs typeface="+mn-ea"/>
              <a:sym typeface="+mn-lt"/>
            </a:endParaRPr>
          </a:p>
          <a:p>
            <a:pPr algn="ctr"/>
            <a:r>
              <a:rPr lang="zh-CN" altLang="en-US" sz="5400" b="1" dirty="0">
                <a:solidFill>
                  <a:srgbClr val="00BADA"/>
                </a:solidFill>
                <a:cs typeface="+mn-ea"/>
                <a:sym typeface="+mn-lt"/>
              </a:rPr>
              <a:t>欣 赏</a:t>
            </a:r>
            <a:endParaRPr lang="zh-CN" altLang="en-US" sz="5400" b="1" dirty="0">
              <a:solidFill>
                <a:srgbClr val="00BADA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8" b="51745"/>
          <a:stretch>
            <a:fillRect/>
          </a:stretch>
        </p:blipFill>
        <p:spPr>
          <a:xfrm>
            <a:off x="6851648" y="905712"/>
            <a:ext cx="3412114" cy="46489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1" t="30111" r="8992" b="29574"/>
          <a:stretch>
            <a:fillRect/>
          </a:stretch>
        </p:blipFill>
        <p:spPr>
          <a:xfrm>
            <a:off x="505145" y="153356"/>
            <a:ext cx="2345535" cy="10846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3" b="13514"/>
          <a:stretch>
            <a:fillRect/>
          </a:stretch>
        </p:blipFill>
        <p:spPr>
          <a:xfrm>
            <a:off x="0" y="3243914"/>
            <a:ext cx="8012272" cy="36140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3" t="24140" r="-543" b="52789"/>
          <a:stretch>
            <a:fillRect/>
          </a:stretch>
        </p:blipFill>
        <p:spPr>
          <a:xfrm>
            <a:off x="3982514" y="1774618"/>
            <a:ext cx="1349829" cy="17852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404039" y="2218774"/>
            <a:ext cx="3043091" cy="707888"/>
            <a:chOff x="5404039" y="2218774"/>
            <a:chExt cx="3043091" cy="707888"/>
          </a:xfrm>
        </p:grpSpPr>
        <p:sp>
          <p:nvSpPr>
            <p:cNvPr id="14" name="矩形 13"/>
            <p:cNvSpPr/>
            <p:nvPr/>
          </p:nvSpPr>
          <p:spPr>
            <a:xfrm>
              <a:off x="5404039" y="2218774"/>
              <a:ext cx="3043091" cy="707888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04039" y="2218776"/>
              <a:ext cx="30055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cs typeface="+mn-ea"/>
                  <a:sym typeface="+mn-lt"/>
                </a:rPr>
                <a:t>第一章回</a:t>
              </a:r>
              <a:endParaRPr lang="zh-CN" altLang="en-US" sz="4000" b="1" dirty="0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68190" y="3039099"/>
            <a:ext cx="3114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请单击此处输入文本内容，请单击此处输入文本内容，请单击此处输入文本内容</a:t>
            </a:r>
            <a:endParaRPr lang="zh-CN" altLang="en-US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1" t="30111" r="8992" b="29574"/>
          <a:stretch>
            <a:fillRect/>
          </a:stretch>
        </p:blipFill>
        <p:spPr>
          <a:xfrm>
            <a:off x="9631552" y="458648"/>
            <a:ext cx="2324186" cy="1074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0533">
            <a:off x="6874391" y="859816"/>
            <a:ext cx="4452675" cy="4452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570046" y="1484017"/>
            <a:ext cx="2546265" cy="533524"/>
            <a:chOff x="2570046" y="1484017"/>
            <a:chExt cx="2546265" cy="533524"/>
          </a:xfrm>
        </p:grpSpPr>
        <p:sp>
          <p:nvSpPr>
            <p:cNvPr id="21" name="矩形 20"/>
            <p:cNvSpPr/>
            <p:nvPr/>
          </p:nvSpPr>
          <p:spPr>
            <a:xfrm>
              <a:off x="2570059" y="1484017"/>
              <a:ext cx="2546252" cy="523220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70046" y="1494321"/>
              <a:ext cx="2546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cs typeface="+mn-ea"/>
                  <a:sym typeface="+mn-lt"/>
                </a:rPr>
                <a:t>36%    </a:t>
              </a:r>
              <a:r>
                <a:rPr lang="zh-CN" altLang="en-US" sz="2800" dirty="0">
                  <a:cs typeface="+mn-ea"/>
                  <a:sym typeface="+mn-lt"/>
                </a:rPr>
                <a:t>输入标题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27289" y="1995043"/>
            <a:ext cx="4644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55472" y="3511782"/>
            <a:ext cx="2546252" cy="540617"/>
            <a:chOff x="2555472" y="3511782"/>
            <a:chExt cx="2546252" cy="540617"/>
          </a:xfrm>
        </p:grpSpPr>
        <p:sp>
          <p:nvSpPr>
            <p:cNvPr id="22" name="矩形 21"/>
            <p:cNvSpPr/>
            <p:nvPr/>
          </p:nvSpPr>
          <p:spPr>
            <a:xfrm>
              <a:off x="2555472" y="3511782"/>
              <a:ext cx="2546252" cy="523220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55472" y="3529179"/>
              <a:ext cx="2546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cs typeface="+mn-ea"/>
                  <a:sym typeface="+mn-lt"/>
                </a:rPr>
                <a:t>64%    </a:t>
              </a:r>
              <a:r>
                <a:rPr lang="zh-CN" altLang="en-US" sz="2800" dirty="0">
                  <a:cs typeface="+mn-ea"/>
                  <a:sym typeface="+mn-lt"/>
                </a:rPr>
                <a:t>输入标题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2025761" y="3179299"/>
            <a:ext cx="4532348" cy="0"/>
          </a:xfrm>
          <a:prstGeom prst="line">
            <a:avLst/>
          </a:prstGeom>
          <a:ln>
            <a:solidFill>
              <a:srgbClr val="951B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A_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829" y="1471823"/>
            <a:ext cx="472441" cy="539497"/>
          </a:xfrm>
          <a:prstGeom prst="rect">
            <a:avLst/>
          </a:prstGeom>
        </p:spPr>
      </p:pic>
      <p:pic>
        <p:nvPicPr>
          <p:cNvPr id="17" name="PA_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829" y="3517712"/>
            <a:ext cx="472441" cy="53949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927289" y="4102550"/>
            <a:ext cx="4644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20" name="PA_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79087">
            <a:off x="67382" y="266008"/>
            <a:ext cx="2056568" cy="1447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66" t="49409" r="2504" b="-1012"/>
          <a:stretch>
            <a:fillRect/>
          </a:stretch>
        </p:blipFill>
        <p:spPr>
          <a:xfrm>
            <a:off x="4510807" y="1432431"/>
            <a:ext cx="2856429" cy="399313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64569" y="2023178"/>
            <a:ext cx="31370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lang="zh-CN" altLang="en-US" sz="1200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78849" y="1572616"/>
            <a:ext cx="1436880" cy="476994"/>
            <a:chOff x="3078849" y="1572616"/>
            <a:chExt cx="1436880" cy="476994"/>
          </a:xfrm>
        </p:grpSpPr>
        <p:sp>
          <p:nvSpPr>
            <p:cNvPr id="16" name="矩形 15"/>
            <p:cNvSpPr/>
            <p:nvPr/>
          </p:nvSpPr>
          <p:spPr>
            <a:xfrm>
              <a:off x="3078849" y="1572616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79298" y="1652538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63042" y="4317474"/>
            <a:ext cx="31370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lang="zh-CN" altLang="en-US" sz="1200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108618" y="3840480"/>
            <a:ext cx="1491174" cy="476994"/>
            <a:chOff x="3108618" y="3840480"/>
            <a:chExt cx="1491174" cy="476994"/>
          </a:xfrm>
        </p:grpSpPr>
        <p:sp>
          <p:nvSpPr>
            <p:cNvPr id="15" name="矩形 14"/>
            <p:cNvSpPr/>
            <p:nvPr/>
          </p:nvSpPr>
          <p:spPr>
            <a:xfrm>
              <a:off x="3108618" y="3840480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63361" y="3894311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512148" y="2023178"/>
            <a:ext cx="31370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617790" y="1568437"/>
            <a:ext cx="1438170" cy="476994"/>
            <a:chOff x="7617790" y="1568437"/>
            <a:chExt cx="1438170" cy="476994"/>
          </a:xfrm>
        </p:grpSpPr>
        <p:sp>
          <p:nvSpPr>
            <p:cNvPr id="17" name="矩形 16"/>
            <p:cNvSpPr/>
            <p:nvPr/>
          </p:nvSpPr>
          <p:spPr>
            <a:xfrm>
              <a:off x="7617790" y="1568437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719529" y="1630106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556700" y="4317474"/>
            <a:ext cx="31370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637381" y="3807859"/>
            <a:ext cx="1418579" cy="476994"/>
            <a:chOff x="7637381" y="3807859"/>
            <a:chExt cx="1418579" cy="476994"/>
          </a:xfrm>
        </p:grpSpPr>
        <p:sp>
          <p:nvSpPr>
            <p:cNvPr id="18" name="矩形 17"/>
            <p:cNvSpPr/>
            <p:nvPr/>
          </p:nvSpPr>
          <p:spPr>
            <a:xfrm>
              <a:off x="7637381" y="3807859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719529" y="3894311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2" name="PA_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9252">
            <a:off x="10196396" y="356278"/>
            <a:ext cx="2056568" cy="1447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A8FA9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 rot="16200000">
            <a:off x="2994448" y="2374861"/>
            <a:ext cx="1284112" cy="476994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 rot="16200000">
            <a:off x="6331258" y="2354606"/>
            <a:ext cx="1284112" cy="476994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 rot="16200000">
            <a:off x="9832871" y="2372073"/>
            <a:ext cx="1284112" cy="476994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1039" y="1426618"/>
            <a:ext cx="3287151" cy="4341136"/>
          </a:xfrm>
          <a:prstGeom prst="rect">
            <a:avLst/>
          </a:prstGeom>
          <a:noFill/>
          <a:ln w="19050">
            <a:solidFill>
              <a:srgbClr val="951B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71147" y="1922911"/>
            <a:ext cx="1918450" cy="3452804"/>
            <a:chOff x="4814689" y="2884603"/>
            <a:chExt cx="1918450" cy="3951079"/>
          </a:xfrm>
        </p:grpSpPr>
        <p:sp>
          <p:nvSpPr>
            <p:cNvPr id="13" name="文本框 12"/>
            <p:cNvSpPr txBox="1"/>
            <p:nvPr/>
          </p:nvSpPr>
          <p:spPr>
            <a:xfrm>
              <a:off x="4814689" y="2884603"/>
              <a:ext cx="1569660" cy="39510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输入文本内容，请单击输入文本内容，请单击输入文本内容，请单击输入文本内容，请单击输入文本内容，请单击输入文本内容，请单击输入文本内容，请单击输入文本内容，请单击输入文本内容，请单击输入文本内容，请单击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01911" y="2922587"/>
              <a:ext cx="431228" cy="1373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41742" y="1922911"/>
            <a:ext cx="1918450" cy="3452804"/>
            <a:chOff x="4814689" y="2884603"/>
            <a:chExt cx="1918450" cy="3951079"/>
          </a:xfrm>
        </p:grpSpPr>
        <p:sp>
          <p:nvSpPr>
            <p:cNvPr id="16" name="文本框 15"/>
            <p:cNvSpPr txBox="1"/>
            <p:nvPr/>
          </p:nvSpPr>
          <p:spPr>
            <a:xfrm>
              <a:off x="4814689" y="2884603"/>
              <a:ext cx="1569660" cy="39510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输入文本内容，请单击输入文本内容，请单击输入文本内容，请单击输入文本内容，请单击输入文本内容，请单击输入文本内容，请单击输入文本内容，请单击输入文本内容，请单击输入文本内容，请单击输入文本内容，请单击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01911" y="2954784"/>
              <a:ext cx="431228" cy="1373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97827" y="1922911"/>
            <a:ext cx="1918450" cy="3452804"/>
            <a:chOff x="4814689" y="2884603"/>
            <a:chExt cx="1918450" cy="3951079"/>
          </a:xfrm>
        </p:grpSpPr>
        <p:sp>
          <p:nvSpPr>
            <p:cNvPr id="19" name="文本框 18"/>
            <p:cNvSpPr txBox="1"/>
            <p:nvPr/>
          </p:nvSpPr>
          <p:spPr>
            <a:xfrm>
              <a:off x="4814689" y="2884603"/>
              <a:ext cx="1569660" cy="39510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输入文本内容，请单击输入文本内容，请单击输入文本内容，请单击输入文本内容，请单击输入文本内容，请单击输入文本内容，请单击输入文本内容，请单击输入文本内容，请单击输入文本内容，请单击输入文本内容，请单击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301911" y="2922587"/>
              <a:ext cx="431228" cy="1373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21" name="PA_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9252">
            <a:off x="10196396" y="356278"/>
            <a:ext cx="2056568" cy="1447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2770832" y="3515026"/>
            <a:ext cx="139653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8" b="17442"/>
          <a:stretch>
            <a:fillRect/>
          </a:stretch>
        </p:blipFill>
        <p:spPr>
          <a:xfrm>
            <a:off x="10516996" y="-43543"/>
            <a:ext cx="1675004" cy="325822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546076" y="3646810"/>
            <a:ext cx="2410913" cy="2033491"/>
            <a:chOff x="2546076" y="3646810"/>
            <a:chExt cx="2410913" cy="2033491"/>
          </a:xfrm>
        </p:grpSpPr>
        <p:sp>
          <p:nvSpPr>
            <p:cNvPr id="41" name="矩形 40"/>
            <p:cNvSpPr/>
            <p:nvPr/>
          </p:nvSpPr>
          <p:spPr>
            <a:xfrm>
              <a:off x="2602681" y="3646810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80187" y="3725979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546076" y="4202973"/>
              <a:ext cx="241091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44" name="淘宝网chenying0907出品 13"/>
          <p:cNvSpPr txBox="1"/>
          <p:nvPr/>
        </p:nvSpPr>
        <p:spPr>
          <a:xfrm>
            <a:off x="5283416" y="3423696"/>
            <a:ext cx="139653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1" name="PA_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0083" flipH="1">
            <a:off x="-71653" y="361622"/>
            <a:ext cx="2272534" cy="1447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3048" b="5231"/>
          <a:stretch>
            <a:fillRect/>
          </a:stretch>
        </p:blipFill>
        <p:spPr>
          <a:xfrm>
            <a:off x="5099095" y="1888007"/>
            <a:ext cx="2360365" cy="1536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t="7379"/>
          <a:stretch>
            <a:fillRect/>
          </a:stretch>
        </p:blipFill>
        <p:spPr>
          <a:xfrm>
            <a:off x="2602681" y="1888007"/>
            <a:ext cx="2309754" cy="15461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922" y="1888007"/>
            <a:ext cx="2386720" cy="155326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074031" y="3646810"/>
            <a:ext cx="2410913" cy="2033491"/>
            <a:chOff x="2546076" y="3646810"/>
            <a:chExt cx="2410913" cy="2033491"/>
          </a:xfrm>
        </p:grpSpPr>
        <p:sp>
          <p:nvSpPr>
            <p:cNvPr id="22" name="矩形 21"/>
            <p:cNvSpPr/>
            <p:nvPr/>
          </p:nvSpPr>
          <p:spPr>
            <a:xfrm>
              <a:off x="2602681" y="3646810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80187" y="3725979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546076" y="4202973"/>
              <a:ext cx="241091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96729" y="3646810"/>
            <a:ext cx="2410913" cy="2033491"/>
            <a:chOff x="2546076" y="3646810"/>
            <a:chExt cx="2410913" cy="2033491"/>
          </a:xfrm>
        </p:grpSpPr>
        <p:sp>
          <p:nvSpPr>
            <p:cNvPr id="26" name="矩形 25"/>
            <p:cNvSpPr/>
            <p:nvPr/>
          </p:nvSpPr>
          <p:spPr>
            <a:xfrm>
              <a:off x="2602681" y="3646810"/>
              <a:ext cx="1284112" cy="476994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80187" y="3725979"/>
              <a:ext cx="1336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546076" y="4202973"/>
              <a:ext cx="241091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5400000">
            <a:off x="3416108" y="-1610750"/>
            <a:ext cx="5359783" cy="11000941"/>
          </a:xfrm>
          <a:prstGeom prst="rect">
            <a:avLst/>
          </a:prstGeom>
          <a:solidFill>
            <a:srgbClr val="951B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399" y="921442"/>
            <a:ext cx="5618560" cy="374570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43741" y="5018215"/>
            <a:ext cx="5489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47358" y="1558126"/>
            <a:ext cx="3237202" cy="4667460"/>
            <a:chOff x="7447358" y="1558126"/>
            <a:chExt cx="3237202" cy="4667460"/>
          </a:xfrm>
        </p:grpSpPr>
        <p:sp>
          <p:nvSpPr>
            <p:cNvPr id="8" name="文本框 7"/>
            <p:cNvSpPr txBox="1"/>
            <p:nvPr/>
          </p:nvSpPr>
          <p:spPr>
            <a:xfrm>
              <a:off x="7447358" y="1558126"/>
              <a:ext cx="2723823" cy="46674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单击此处输入文本内容，请单击此处输入文本内容，请单击此处输入文本内容，请单击此处输入文本内容，请单击此处输入文本内容，请单击此处输入文本内容请单击此处输入文本内容，请单击此处输入文本内容请单击此处输入文本内容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53332" y="1558126"/>
              <a:ext cx="43122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C7E1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8FA9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3" b="13514"/>
          <a:stretch>
            <a:fillRect/>
          </a:stretch>
        </p:blipFill>
        <p:spPr>
          <a:xfrm>
            <a:off x="0" y="3243914"/>
            <a:ext cx="8012272" cy="36140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404039" y="2218774"/>
            <a:ext cx="3043091" cy="707888"/>
            <a:chOff x="5404039" y="2218774"/>
            <a:chExt cx="3043091" cy="707888"/>
          </a:xfrm>
        </p:grpSpPr>
        <p:sp>
          <p:nvSpPr>
            <p:cNvPr id="14" name="矩形 13"/>
            <p:cNvSpPr/>
            <p:nvPr/>
          </p:nvSpPr>
          <p:spPr>
            <a:xfrm>
              <a:off x="5404039" y="2218774"/>
              <a:ext cx="3043091" cy="707888"/>
            </a:xfrm>
            <a:prstGeom prst="rect">
              <a:avLst/>
            </a:prstGeom>
            <a:solidFill>
              <a:srgbClr val="95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04039" y="2218776"/>
              <a:ext cx="30055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cs typeface="+mn-ea"/>
                  <a:sym typeface="+mn-lt"/>
                </a:rPr>
                <a:t>第二章回</a:t>
              </a:r>
              <a:endParaRPr lang="zh-CN" altLang="en-US" sz="4000" b="1" dirty="0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60479" y="3075784"/>
            <a:ext cx="3114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请单击此处输入文本内容，请单击此处输入文本内容，请单击此处输入文本内容</a:t>
            </a:r>
            <a:endParaRPr lang="zh-CN" altLang="en-US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1" t="30111" r="8992" b="29574"/>
          <a:stretch>
            <a:fillRect/>
          </a:stretch>
        </p:blipFill>
        <p:spPr>
          <a:xfrm>
            <a:off x="9631552" y="458648"/>
            <a:ext cx="2324186" cy="10747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0" r="47277" b="52789"/>
          <a:stretch>
            <a:fillRect/>
          </a:stretch>
        </p:blipFill>
        <p:spPr>
          <a:xfrm>
            <a:off x="3636247" y="1680075"/>
            <a:ext cx="1459833" cy="1785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等线"/>
        <a:ea typeface="等线"/>
        <a:cs typeface=""/>
      </a:majorFont>
      <a:minorFont>
        <a:latin typeface="等线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4414</Words>
  <Application>WPS 演示</Application>
  <PresentationFormat>宽屏</PresentationFormat>
  <Paragraphs>267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汉仪乐喵体简</vt:lpstr>
      <vt:lpstr>等线</vt:lpstr>
      <vt:lpstr>微软雅黑</vt:lpstr>
      <vt:lpstr>Arial Unicode MS</vt:lpstr>
      <vt:lpstr>Calibri</vt:lpstr>
      <vt:lpstr>段宁毛笔行书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李慧民</cp:lastModifiedBy>
  <cp:revision>52</cp:revision>
  <dcterms:created xsi:type="dcterms:W3CDTF">2017-06-28T06:07:00Z</dcterms:created>
  <dcterms:modified xsi:type="dcterms:W3CDTF">2017-11-27T12:26:12Z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