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7" r:id="rId5"/>
    <p:sldId id="258" r:id="rId6"/>
    <p:sldId id="264" r:id="rId7"/>
    <p:sldId id="270" r:id="rId8"/>
    <p:sldId id="275" r:id="rId9"/>
    <p:sldId id="269" r:id="rId10"/>
    <p:sldId id="259" r:id="rId11"/>
    <p:sldId id="272" r:id="rId12"/>
    <p:sldId id="271" r:id="rId13"/>
    <p:sldId id="266" r:id="rId14"/>
    <p:sldId id="262" r:id="rId15"/>
    <p:sldId id="260" r:id="rId16"/>
    <p:sldId id="263" r:id="rId17"/>
    <p:sldId id="274" r:id="rId18"/>
    <p:sldId id="276" r:id="rId19"/>
    <p:sldId id="267" r:id="rId20"/>
    <p:sldId id="261" r:id="rId21"/>
    <p:sldId id="273" r:id="rId22"/>
    <p:sldId id="265" r:id="rId23"/>
    <p:sldId id="268" r:id="rId24"/>
    <p:sldId id="277" r:id="rId25"/>
    <p:sldId id="278" r:id="rId26"/>
    <p:sldId id="279" r:id="rId27"/>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3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1" d="100"/>
          <a:sy n="91" d="100"/>
        </p:scale>
        <p:origin x="8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623B3-EDFA-4612-BC46-55153CC1ED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A1117-C703-4121-8C9A-517726051A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1389503"/>
            <a:ext cx="7886700" cy="3311852"/>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7901"/>
            <a:ext cx="1971675" cy="442345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7901"/>
            <a:ext cx="5800725" cy="4423454"/>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89503"/>
            <a:ext cx="78867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301301"/>
            <a:ext cx="7886700" cy="2171250"/>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93092"/>
            <a:ext cx="7886700" cy="1141809"/>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7901"/>
            <a:ext cx="7886700" cy="1008901"/>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79552"/>
            <a:ext cx="3868340"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906640"/>
            <a:ext cx="3868340"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79552"/>
            <a:ext cx="3887391"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906640"/>
            <a:ext cx="3887391"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51541"/>
            <a:ext cx="4629150" cy="3709370"/>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51541"/>
            <a:ext cx="4629150" cy="3709370"/>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44F01D32-9BB1-43C7-92F5-462E1746EB92}" type="slidenum">
              <a:rPr lang="zh-CN" altLang="en-US" smtClean="0"/>
            </a:fld>
            <a:endParaRPr lang="zh-CN" altLang="en-US"/>
          </a:p>
        </p:txBody>
      </p:sp>
      <p:sp>
        <p:nvSpPr>
          <p:cNvPr id="7" name="矩形 6"/>
          <p:cNvSpPr/>
          <p:nvPr userDrawn="1"/>
        </p:nvSpPr>
        <p:spPr>
          <a:xfrm>
            <a:off x="2286000" y="1524938"/>
            <a:ext cx="4572000" cy="2168525"/>
          </a:xfrm>
          <a:prstGeom prst="rect">
            <a:avLst/>
          </a:prstGeom>
        </p:spPr>
        <p:txBody>
          <a:bodyPr>
            <a:spAutoFit/>
          </a:bodyPr>
          <a:lstStyle/>
          <a:p>
            <a:pPr algn="just" defTabSz="342900">
              <a:lnSpc>
                <a:spcPct val="150000"/>
              </a:lnSpc>
            </a:pPr>
            <a:r>
              <a:rPr lang="zh-CN" altLang="en-US" sz="1800" dirty="0">
                <a:solidFill>
                  <a:srgbClr val="F79646">
                    <a:alpha val="0"/>
                  </a:srgbClr>
                </a:solidFill>
                <a:latin typeface="微软雅黑" panose="020B0503020204020204" pitchFamily="34" charset="-122"/>
                <a:ea typeface="微软雅黑" panose="020B0503020204020204" pitchFamily="34" charset="-122"/>
              </a:rPr>
              <a:t>感谢您下载小木头平台上提供的</a:t>
            </a:r>
            <a:r>
              <a:rPr lang="en-US" altLang="zh-CN" sz="1800" dirty="0">
                <a:solidFill>
                  <a:srgbClr val="F79646">
                    <a:alpha val="0"/>
                  </a:srgbClr>
                </a:solidFill>
                <a:latin typeface="微软雅黑" panose="020B0503020204020204" pitchFamily="34" charset="-122"/>
                <a:ea typeface="微软雅黑" panose="020B0503020204020204" pitchFamily="34" charset="-122"/>
              </a:rPr>
              <a:t>PPT</a:t>
            </a:r>
            <a:r>
              <a:rPr lang="zh-CN" altLang="en-US" sz="1800" dirty="0">
                <a:solidFill>
                  <a:srgbClr val="F79646">
                    <a:alpha val="0"/>
                  </a:srgbClr>
                </a:solidFill>
                <a:latin typeface="微软雅黑" panose="020B0503020204020204" pitchFamily="34" charset="-122"/>
                <a:ea typeface="微软雅黑" panose="020B0503020204020204" pitchFamily="34" charset="-122"/>
              </a:rPr>
              <a:t>作品，为了您和小木头以及原创作者的利益，请勿复制、传播、销售，否则将承担法律责任！小木头将对作品进行维权，按照传播下载次数进行十倍的索取赔偿！</a:t>
            </a:r>
            <a:r>
              <a:rPr lang="en-US" altLang="zh-CN" sz="1800" dirty="0">
                <a:solidFill>
                  <a:srgbClr val="F79646">
                    <a:alpha val="0"/>
                  </a:srgbClr>
                </a:solidFill>
                <a:latin typeface="微软雅黑" panose="020B0503020204020204" pitchFamily="34" charset="-122"/>
                <a:ea typeface="微软雅黑" panose="020B0503020204020204" pitchFamily="34" charset="-122"/>
              </a:rPr>
              <a:t>Ibaotu.com</a:t>
            </a:r>
            <a:endParaRPr lang="en-US" altLang="zh-CN" sz="1800" dirty="0">
              <a:solidFill>
                <a:srgbClr val="F79646">
                  <a:alpha val="0"/>
                </a:srgb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3.emf"/><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489685" y="2464543"/>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圣 诞 活 动 主 题 策 划</a:t>
            </a:r>
            <a:endParaRPr lang="en-US" altLang="zh-CN"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332761" y="1879802"/>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857843" y="3104023"/>
            <a:ext cx="4178300" cy="245110"/>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汇报人：</a:t>
            </a:r>
            <a:r>
              <a:rPr lang="en-US" altLang="zh-CN" sz="1000" spc="600" dirty="0">
                <a:solidFill>
                  <a:schemeClr val="bg1"/>
                </a:solidFill>
                <a:latin typeface="Arial" panose="020B0604020202020204" pitchFamily="34" charset="0"/>
                <a:cs typeface="Arial" panose="020B0604020202020204" pitchFamily="34" charset="0"/>
              </a:rPr>
              <a:t>xxx</a:t>
            </a:r>
            <a:r>
              <a:rPr lang="zh-CN" altLang="en-US" sz="1000" spc="600" dirty="0">
                <a:solidFill>
                  <a:schemeClr val="bg1"/>
                </a:solidFill>
                <a:latin typeface="Arial" panose="020B0604020202020204" pitchFamily="34" charset="0"/>
                <a:cs typeface="Arial" panose="020B0604020202020204" pitchFamily="34" charset="0"/>
              </a:rPr>
              <a:t>       汇报时间：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月</a:t>
            </a:r>
            <a:endParaRPr lang="zh-CN" altLang="en-US" sz="1000" spc="600" dirty="0">
              <a:solidFill>
                <a:schemeClr val="bg1"/>
              </a:solidFill>
              <a:latin typeface="Arial" panose="020B0604020202020204" pitchFamily="34" charset="0"/>
              <a:cs typeface="Arial" panose="020B0604020202020204" pitchFamily="34" charset="0"/>
            </a:endParaRPr>
          </a:p>
        </p:txBody>
      </p:sp>
      <p:pic>
        <p:nvPicPr>
          <p:cNvPr id="9" name="泡泡堂 - 圣诞节">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2359944" y="345754"/>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7"/>
                                        </p:tgtEl>
                                        <p:attrNameLst>
                                          <p:attrName>ppt_y</p:attrName>
                                        </p:attrNameLst>
                                      </p:cBhvr>
                                      <p:tavLst>
                                        <p:tav tm="0">
                                          <p:val>
                                            <p:strVal val="#ppt_y"/>
                                          </p:val>
                                        </p:tav>
                                        <p:tav tm="100000">
                                          <p:val>
                                            <p:strVal val="#ppt_y"/>
                                          </p:val>
                                        </p:tav>
                                      </p:tavLst>
                                    </p:anim>
                                    <p:anim calcmode="lin" valueType="num">
                                      <p:cBhvr>
                                        <p:cTn id="1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7"/>
                                        </p:tgtEl>
                                      </p:cBhvr>
                                    </p:animEffect>
                                  </p:childTnLst>
                                </p:cTn>
                              </p:par>
                            </p:childTnLst>
                          </p:cTn>
                        </p:par>
                        <p:par>
                          <p:cTn id="15" fill="hold">
                            <p:stCondLst>
                              <p:cond delay="1201"/>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01"/>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9"/>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236" y="1063339"/>
            <a:ext cx="2718474" cy="271847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8607" y="1546044"/>
            <a:ext cx="1812454" cy="181245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7205" y="1916610"/>
            <a:ext cx="1313700" cy="1313700"/>
          </a:xfrm>
          <a:prstGeom prst="rect">
            <a:avLst/>
          </a:prstGeom>
        </p:spPr>
      </p:pic>
      <p:sp>
        <p:nvSpPr>
          <p:cNvPr id="10" name="文本框 9"/>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文本框 11"/>
          <p:cNvSpPr txBox="1"/>
          <p:nvPr/>
        </p:nvSpPr>
        <p:spPr>
          <a:xfrm>
            <a:off x="3901399" y="379445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2945137" y="420053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6403654" y="378813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5447392" y="419421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10" name="文本框 9"/>
          <p:cNvSpPr txBox="1"/>
          <p:nvPr/>
        </p:nvSpPr>
        <p:spPr>
          <a:xfrm>
            <a:off x="3999308" y="1876667"/>
            <a:ext cx="3454219" cy="1323439"/>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         圣诞节这个名称是“基督悒撒”的缩写。很长时间以来圣诞节的日期都是没有确定的，直到西元</a:t>
            </a:r>
            <a:r>
              <a:rPr lang="en-US" altLang="zh-CN" sz="1000" dirty="0">
                <a:latin typeface="微软雅黑" panose="020B0503020204020204" pitchFamily="34" charset="-122"/>
                <a:ea typeface="微软雅黑" panose="020B0503020204020204" pitchFamily="34" charset="-122"/>
              </a:rPr>
              <a:t>3</a:t>
            </a:r>
            <a:r>
              <a:rPr lang="zh-CN" altLang="en-US" sz="1000" dirty="0">
                <a:latin typeface="微软雅黑" panose="020B0503020204020204" pitchFamily="34" charset="-122"/>
                <a:ea typeface="微软雅黑" panose="020B0503020204020204" pitchFamily="34" charset="-122"/>
              </a:rPr>
              <a:t>世纪中期，基督教在罗马合法化以后，西元</a:t>
            </a:r>
            <a:r>
              <a:rPr lang="en-US" altLang="zh-CN" sz="1000" dirty="0">
                <a:latin typeface="微软雅黑" panose="020B0503020204020204" pitchFamily="34" charset="-122"/>
                <a:ea typeface="微软雅黑" panose="020B0503020204020204" pitchFamily="34" charset="-122"/>
              </a:rPr>
              <a:t>354</a:t>
            </a:r>
            <a:r>
              <a:rPr lang="zh-CN" altLang="en-US" sz="1000" dirty="0">
                <a:latin typeface="微软雅黑" panose="020B0503020204020204" pitchFamily="34" charset="-122"/>
                <a:ea typeface="微软雅黑" panose="020B0503020204020204" pitchFamily="34" charset="-122"/>
              </a:rPr>
              <a:t>年罗马主教指定儒略历</a:t>
            </a:r>
            <a:r>
              <a:rPr lang="en-US" altLang="zh-CN" sz="1000" b="1" dirty="0">
                <a:latin typeface="微软雅黑" panose="020B0503020204020204" pitchFamily="34" charset="-122"/>
                <a:ea typeface="微软雅黑" panose="020B0503020204020204" pitchFamily="34" charset="-122"/>
              </a:rPr>
              <a:t>12</a:t>
            </a:r>
            <a:r>
              <a:rPr lang="zh-CN" altLang="en-US" sz="1000" b="1" dirty="0">
                <a:latin typeface="微软雅黑" panose="020B0503020204020204" pitchFamily="34" charset="-122"/>
                <a:ea typeface="微软雅黑" panose="020B0503020204020204" pitchFamily="34" charset="-122"/>
              </a:rPr>
              <a:t>月</a:t>
            </a:r>
            <a:r>
              <a:rPr lang="en-US" altLang="zh-CN" sz="1000" b="1" dirty="0">
                <a:latin typeface="微软雅黑" panose="020B0503020204020204" pitchFamily="34" charset="-122"/>
                <a:ea typeface="微软雅黑" panose="020B0503020204020204" pitchFamily="34" charset="-122"/>
              </a:rPr>
              <a:t>25</a:t>
            </a:r>
            <a:r>
              <a:rPr lang="zh-CN" altLang="en-US" sz="1000" b="1" dirty="0">
                <a:latin typeface="微软雅黑" panose="020B0503020204020204" pitchFamily="34" charset="-122"/>
                <a:ea typeface="微软雅黑" panose="020B0503020204020204" pitchFamily="34" charset="-122"/>
              </a:rPr>
              <a:t>日为耶稣诞生日</a:t>
            </a:r>
            <a:r>
              <a:rPr lang="zh-CN" altLang="en-US" sz="1000" dirty="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11" name="矩形 10"/>
          <p:cNvSpPr/>
          <p:nvPr/>
        </p:nvSpPr>
        <p:spPr>
          <a:xfrm>
            <a:off x="3956703" y="3391094"/>
            <a:ext cx="4013700"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920" y="1091405"/>
            <a:ext cx="2426107" cy="374373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651" y="1743720"/>
            <a:ext cx="1462698" cy="1462698"/>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85515" y="1854343"/>
            <a:ext cx="1609515" cy="1462698"/>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706" y="1854343"/>
            <a:ext cx="1462698" cy="1462698"/>
          </a:xfrm>
          <a:prstGeom prst="rect">
            <a:avLst/>
          </a:prstGeom>
        </p:spPr>
      </p:pic>
      <p:sp>
        <p:nvSpPr>
          <p:cNvPr id="20" name="文本框 19"/>
          <p:cNvSpPr txBox="1"/>
          <p:nvPr/>
        </p:nvSpPr>
        <p:spPr>
          <a:xfrm>
            <a:off x="188785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134567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4382828"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3840651"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667310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613092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childTnLst>
                          </p:cTn>
                        </p:par>
                        <p:par>
                          <p:cTn id="26" fill="hold">
                            <p:stCondLst>
                              <p:cond delay="2000"/>
                            </p:stCondLst>
                            <p:childTnLst>
                              <p:par>
                                <p:cTn id="27" presetID="5" presetClass="entr" presetSubtype="1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par>
                          <p:cTn id="30" fill="hold">
                            <p:stCondLst>
                              <p:cond delay="2500"/>
                            </p:stCondLst>
                            <p:childTnLst>
                              <p:par>
                                <p:cTn id="31" presetID="5" presetClass="entr" presetSubtype="1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heckerboard(across)">
                                      <p:cBhvr>
                                        <p:cTn id="33" dur="500"/>
                                        <p:tgtEl>
                                          <p:spTgt spid="22"/>
                                        </p:tgtEl>
                                      </p:cBhvr>
                                    </p:animEffect>
                                  </p:childTnLst>
                                </p:cTn>
                              </p:par>
                            </p:childTnLst>
                          </p:cTn>
                        </p:par>
                        <p:par>
                          <p:cTn id="34" fill="hold">
                            <p:stCondLst>
                              <p:cond delay="3000"/>
                            </p:stCondLst>
                            <p:childTnLst>
                              <p:par>
                                <p:cTn id="35" presetID="5" presetClass="entr" presetSubtype="1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par>
                          <p:cTn id="38" fill="hold">
                            <p:stCondLst>
                              <p:cond delay="3500"/>
                            </p:stCondLst>
                            <p:childTnLst>
                              <p:par>
                                <p:cTn id="39" presetID="5" presetClass="entr" presetSubtype="1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childTnLst>
                          </p:cTn>
                        </p:par>
                        <p:par>
                          <p:cTn id="42" fill="hold">
                            <p:stCondLst>
                              <p:cond delay="4000"/>
                            </p:stCondLst>
                            <p:childTnLst>
                              <p:par>
                                <p:cTn id="43" presetID="5"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5" name="文本框 4"/>
          <p:cNvSpPr txBox="1"/>
          <p:nvPr/>
        </p:nvSpPr>
        <p:spPr>
          <a:xfrm>
            <a:off x="3568584" y="1594187"/>
            <a:ext cx="2627066" cy="1015663"/>
          </a:xfrm>
          <a:prstGeom prst="rect">
            <a:avLst/>
          </a:prstGeom>
          <a:noFill/>
        </p:spPr>
        <p:txBody>
          <a:bodyPr wrap="none" rtlCol="0">
            <a:spAutoFit/>
          </a:bodyPr>
          <a:lstStyle/>
          <a:p>
            <a:r>
              <a:rPr lang="en-US" altLang="zh-CN" sz="6000" b="1" dirty="0">
                <a:solidFill>
                  <a:schemeClr val="bg1"/>
                </a:solidFill>
              </a:rPr>
              <a:t>Part  03</a:t>
            </a:r>
            <a:endParaRPr lang="zh-CN" altLang="en-US" sz="6000" b="1" dirty="0">
              <a:solidFill>
                <a:schemeClr val="bg1"/>
              </a:solidFill>
            </a:endParaRPr>
          </a:p>
        </p:txBody>
      </p:sp>
      <p:sp>
        <p:nvSpPr>
          <p:cNvPr id="6" name="矩形 5"/>
          <p:cNvSpPr/>
          <p:nvPr/>
        </p:nvSpPr>
        <p:spPr>
          <a:xfrm>
            <a:off x="3858222"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3858222" y="3159885"/>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379553" y="1184092"/>
            <a:ext cx="5682866"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a:stretch>
              <a:fillRect/>
            </a:stretch>
          </p:blipFill>
          <p:spPr>
            <a:xfrm>
              <a:off x="1773" y="2234"/>
              <a:ext cx="5625" cy="5952"/>
            </a:xfrm>
            <a:prstGeom prst="rect">
              <a:avLst/>
            </a:prstGeom>
          </p:spPr>
        </p:pic>
      </p:grpSp>
      <p:sp>
        <p:nvSpPr>
          <p:cNvPr id="13" name="文本框 12"/>
          <p:cNvSpPr txBox="1"/>
          <p:nvPr/>
        </p:nvSpPr>
        <p:spPr>
          <a:xfrm>
            <a:off x="2299498" y="2147568"/>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05873" y="2653630"/>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descr="84a60553b3cec1db619c244dff34e9ad"/>
          <p:cNvPicPr>
            <a:picLocks noChangeAspect="1"/>
          </p:cNvPicPr>
          <p:nvPr/>
        </p:nvPicPr>
        <p:blipFill>
          <a:blip r:embed="rId4"/>
          <a:stretch>
            <a:fillRect/>
          </a:stretch>
        </p:blipFill>
        <p:spPr>
          <a:xfrm>
            <a:off x="6533164" y="1159440"/>
            <a:ext cx="1209577" cy="1209577"/>
          </a:xfrm>
          <a:prstGeom prst="rect">
            <a:avLst/>
          </a:prstGeom>
        </p:spPr>
      </p:pic>
      <p:sp>
        <p:nvSpPr>
          <p:cNvPr id="16" name="文本框 15"/>
          <p:cNvSpPr txBox="1"/>
          <p:nvPr/>
        </p:nvSpPr>
        <p:spPr>
          <a:xfrm>
            <a:off x="2218827" y="2761564"/>
            <a:ext cx="3763653" cy="1446550"/>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红色与白色相映成趣的是</a:t>
            </a:r>
            <a:r>
              <a:rPr lang="zh-CN" altLang="en-US" sz="1400" b="1" spc="300" dirty="0">
                <a:latin typeface="微软雅黑" panose="020B0503020204020204" pitchFamily="34" charset="-122"/>
                <a:ea typeface="微软雅黑" panose="020B0503020204020204" pitchFamily="34" charset="-122"/>
              </a:rPr>
              <a:t>圣诞老人</a:t>
            </a:r>
            <a:r>
              <a:rPr lang="zh-CN" altLang="en-US" sz="1000" dirty="0">
                <a:latin typeface="微软雅黑" panose="020B0503020204020204" pitchFamily="34" charset="-122"/>
                <a:ea typeface="微软雅黑" panose="020B0503020204020204" pitchFamily="34" charset="-122"/>
              </a:rPr>
              <a:t>，他是圣诞节活动中最受欢迎的人物。西方儿童在圣诞夜临睡之前，要在壁炉前或枕头旁放上一只袜子，等候圣诞老人在他们入睡后把礼物放在袜子内。在西方，扮演圣诞老人也是一种习俗。</a:t>
            </a:r>
            <a:endParaRPr lang="zh-CN" altLang="en-US" sz="1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32" presetClass="emph" presetSubtype="0" fill="hold" nodeType="afterEffect">
                                  <p:stCondLst>
                                    <p:cond delay="0"/>
                                  </p:stCondLst>
                                  <p:childTnLst>
                                    <p:animRot by="120000">
                                      <p:cBhvr>
                                        <p:cTn id="22" dur="100" fill="hold">
                                          <p:stCondLst>
                                            <p:cond delay="0"/>
                                          </p:stCondLst>
                                        </p:cTn>
                                        <p:tgtEl>
                                          <p:spTgt spid="15"/>
                                        </p:tgtEl>
                                        <p:attrNameLst>
                                          <p:attrName>r</p:attrName>
                                        </p:attrNameLst>
                                      </p:cBhvr>
                                    </p:animRot>
                                    <p:animRot by="-240000">
                                      <p:cBhvr>
                                        <p:cTn id="23" dur="200" fill="hold">
                                          <p:stCondLst>
                                            <p:cond delay="200"/>
                                          </p:stCondLst>
                                        </p:cTn>
                                        <p:tgtEl>
                                          <p:spTgt spid="15"/>
                                        </p:tgtEl>
                                        <p:attrNameLst>
                                          <p:attrName>r</p:attrName>
                                        </p:attrNameLst>
                                      </p:cBhvr>
                                    </p:animRot>
                                    <p:animRot by="240000">
                                      <p:cBhvr>
                                        <p:cTn id="24" dur="200" fill="hold">
                                          <p:stCondLst>
                                            <p:cond delay="400"/>
                                          </p:stCondLst>
                                        </p:cTn>
                                        <p:tgtEl>
                                          <p:spTgt spid="15"/>
                                        </p:tgtEl>
                                        <p:attrNameLst>
                                          <p:attrName>r</p:attrName>
                                        </p:attrNameLst>
                                      </p:cBhvr>
                                    </p:animRot>
                                    <p:animRot by="-240000">
                                      <p:cBhvr>
                                        <p:cTn id="25" dur="200" fill="hold">
                                          <p:stCondLst>
                                            <p:cond delay="600"/>
                                          </p:stCondLst>
                                        </p:cTn>
                                        <p:tgtEl>
                                          <p:spTgt spid="15"/>
                                        </p:tgtEl>
                                        <p:attrNameLst>
                                          <p:attrName>r</p:attrName>
                                        </p:attrNameLst>
                                      </p:cBhvr>
                                    </p:animRot>
                                    <p:animRot by="120000">
                                      <p:cBhvr>
                                        <p:cTn id="26" dur="200" fill="hold">
                                          <p:stCondLst>
                                            <p:cond delay="800"/>
                                          </p:stCondLst>
                                        </p:cTn>
                                        <p:tgtEl>
                                          <p:spTgt spid="15"/>
                                        </p:tgtEl>
                                        <p:attrNameLst>
                                          <p:attrName>r</p:attrName>
                                        </p:attrNameLst>
                                      </p:cBhvr>
                                    </p:animRo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32711"/>
          <a:stretch>
            <a:fillRect/>
          </a:stretch>
        </p:blipFill>
        <p:spPr>
          <a:xfrm>
            <a:off x="1306144" y="1206324"/>
            <a:ext cx="2830019" cy="2981184"/>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32711"/>
          <a:stretch>
            <a:fillRect/>
          </a:stretch>
        </p:blipFill>
        <p:spPr>
          <a:xfrm>
            <a:off x="4632620" y="1231242"/>
            <a:ext cx="2830019" cy="2981184"/>
          </a:xfrm>
          <a:prstGeom prst="rect">
            <a:avLst/>
          </a:prstGeom>
        </p:spPr>
      </p:pic>
      <p:sp>
        <p:nvSpPr>
          <p:cNvPr id="10" name="文本框 9"/>
          <p:cNvSpPr txBox="1"/>
          <p:nvPr/>
        </p:nvSpPr>
        <p:spPr>
          <a:xfrm>
            <a:off x="215462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119836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119836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550683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455057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矩形 15"/>
          <p:cNvSpPr/>
          <p:nvPr/>
        </p:nvSpPr>
        <p:spPr>
          <a:xfrm>
            <a:off x="455057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1777" y="1383413"/>
            <a:ext cx="5568454" cy="3208822"/>
          </a:xfrm>
          <a:prstGeom prst="rect">
            <a:avLst/>
          </a:prstGeom>
        </p:spPr>
      </p:pic>
      <p:sp>
        <p:nvSpPr>
          <p:cNvPr id="8" name="文本框 7"/>
          <p:cNvSpPr txBox="1"/>
          <p:nvPr/>
        </p:nvSpPr>
        <p:spPr>
          <a:xfrm>
            <a:off x="3403579"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2861402"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5266077"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4723900"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3950187" y="1886126"/>
            <a:ext cx="1085102" cy="933981"/>
            <a:chOff x="5930900" y="6048376"/>
            <a:chExt cx="695325" cy="598488"/>
          </a:xfrm>
        </p:grpSpPr>
        <p:sp>
          <p:nvSpPr>
            <p:cNvPr id="8" name="Oval 252"/>
            <p:cNvSpPr>
              <a:spLocks noChangeArrowheads="1"/>
            </p:cNvSpPr>
            <p:nvPr/>
          </p:nvSpPr>
          <p:spPr bwMode="auto">
            <a:xfrm>
              <a:off x="5980113" y="6048376"/>
              <a:ext cx="596900" cy="598488"/>
            </a:xfrm>
            <a:prstGeom prst="ellipse">
              <a:avLst/>
            </a:prstGeom>
            <a:solidFill>
              <a:srgbClr val="283F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9" name="Freeform 253"/>
            <p:cNvSpPr/>
            <p:nvPr/>
          </p:nvSpPr>
          <p:spPr bwMode="auto">
            <a:xfrm>
              <a:off x="5988050" y="6418263"/>
              <a:ext cx="579438" cy="53975"/>
            </a:xfrm>
            <a:custGeom>
              <a:avLst/>
              <a:gdLst>
                <a:gd name="T0" fmla="*/ 293 w 293"/>
                <a:gd name="T1" fmla="*/ 0 h 27"/>
                <a:gd name="T2" fmla="*/ 265 w 293"/>
                <a:gd name="T3" fmla="*/ 7 h 27"/>
                <a:gd name="T4" fmla="*/ 147 w 293"/>
                <a:gd name="T5" fmla="*/ 16 h 27"/>
                <a:gd name="T6" fmla="*/ 29 w 293"/>
                <a:gd name="T7" fmla="*/ 7 h 27"/>
                <a:gd name="T8" fmla="*/ 0 w 293"/>
                <a:gd name="T9" fmla="*/ 0 h 27"/>
                <a:gd name="T10" fmla="*/ 4 w 293"/>
                <a:gd name="T11" fmla="*/ 12 h 27"/>
                <a:gd name="T12" fmla="*/ 29 w 293"/>
                <a:gd name="T13" fmla="*/ 18 h 27"/>
                <a:gd name="T14" fmla="*/ 147 w 293"/>
                <a:gd name="T15" fmla="*/ 27 h 27"/>
                <a:gd name="T16" fmla="*/ 265 w 293"/>
                <a:gd name="T17" fmla="*/ 18 h 27"/>
                <a:gd name="T18" fmla="*/ 290 w 293"/>
                <a:gd name="T19" fmla="*/ 12 h 27"/>
                <a:gd name="T20" fmla="*/ 293 w 29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27">
                  <a:moveTo>
                    <a:pt x="293" y="0"/>
                  </a:moveTo>
                  <a:cubicBezTo>
                    <a:pt x="285" y="3"/>
                    <a:pt x="276" y="5"/>
                    <a:pt x="265" y="7"/>
                  </a:cubicBezTo>
                  <a:cubicBezTo>
                    <a:pt x="233" y="13"/>
                    <a:pt x="191" y="16"/>
                    <a:pt x="147" y="16"/>
                  </a:cubicBezTo>
                  <a:cubicBezTo>
                    <a:pt x="102" y="16"/>
                    <a:pt x="60" y="13"/>
                    <a:pt x="29" y="7"/>
                  </a:cubicBezTo>
                  <a:cubicBezTo>
                    <a:pt x="18" y="5"/>
                    <a:pt x="8" y="3"/>
                    <a:pt x="0" y="0"/>
                  </a:cubicBezTo>
                  <a:cubicBezTo>
                    <a:pt x="1" y="4"/>
                    <a:pt x="2" y="8"/>
                    <a:pt x="4" y="12"/>
                  </a:cubicBezTo>
                  <a:cubicBezTo>
                    <a:pt x="11" y="14"/>
                    <a:pt x="19" y="16"/>
                    <a:pt x="29" y="18"/>
                  </a:cubicBezTo>
                  <a:cubicBezTo>
                    <a:pt x="60" y="24"/>
                    <a:pt x="102" y="27"/>
                    <a:pt x="147" y="27"/>
                  </a:cubicBezTo>
                  <a:cubicBezTo>
                    <a:pt x="191" y="27"/>
                    <a:pt x="233" y="24"/>
                    <a:pt x="265" y="18"/>
                  </a:cubicBezTo>
                  <a:cubicBezTo>
                    <a:pt x="274" y="16"/>
                    <a:pt x="283" y="14"/>
                    <a:pt x="290" y="12"/>
                  </a:cubicBezTo>
                  <a:cubicBezTo>
                    <a:pt x="291" y="8"/>
                    <a:pt x="292" y="4"/>
                    <a:pt x="293" y="0"/>
                  </a:cubicBezTo>
                </a:path>
              </a:pathLst>
            </a:custGeom>
            <a:solidFill>
              <a:srgbClr val="BA9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0" name="Freeform 254"/>
            <p:cNvSpPr/>
            <p:nvPr/>
          </p:nvSpPr>
          <p:spPr bwMode="auto">
            <a:xfrm>
              <a:off x="5930900" y="6326188"/>
              <a:ext cx="695325" cy="123825"/>
            </a:xfrm>
            <a:custGeom>
              <a:avLst/>
              <a:gdLst>
                <a:gd name="T0" fmla="*/ 326 w 352"/>
                <a:gd name="T1" fmla="*/ 0 h 63"/>
                <a:gd name="T2" fmla="*/ 327 w 352"/>
                <a:gd name="T3" fmla="*/ 11 h 63"/>
                <a:gd name="T4" fmla="*/ 326 w 352"/>
                <a:gd name="T5" fmla="*/ 19 h 63"/>
                <a:gd name="T6" fmla="*/ 176 w 352"/>
                <a:gd name="T7" fmla="*/ 39 h 63"/>
                <a:gd name="T8" fmla="*/ 25 w 352"/>
                <a:gd name="T9" fmla="*/ 19 h 63"/>
                <a:gd name="T10" fmla="*/ 25 w 352"/>
                <a:gd name="T11" fmla="*/ 11 h 63"/>
                <a:gd name="T12" fmla="*/ 25 w 352"/>
                <a:gd name="T13" fmla="*/ 0 h 63"/>
                <a:gd name="T14" fmla="*/ 0 w 352"/>
                <a:gd name="T15" fmla="*/ 20 h 63"/>
                <a:gd name="T16" fmla="*/ 58 w 352"/>
                <a:gd name="T17" fmla="*/ 54 h 63"/>
                <a:gd name="T18" fmla="*/ 176 w 352"/>
                <a:gd name="T19" fmla="*/ 63 h 63"/>
                <a:gd name="T20" fmla="*/ 294 w 352"/>
                <a:gd name="T21" fmla="*/ 54 h 63"/>
                <a:gd name="T22" fmla="*/ 352 w 352"/>
                <a:gd name="T23" fmla="*/ 20 h 63"/>
                <a:gd name="T24" fmla="*/ 326 w 352"/>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2" h="63">
                  <a:moveTo>
                    <a:pt x="326" y="0"/>
                  </a:moveTo>
                  <a:cubicBezTo>
                    <a:pt x="327" y="4"/>
                    <a:pt x="327" y="7"/>
                    <a:pt x="327" y="11"/>
                  </a:cubicBezTo>
                  <a:cubicBezTo>
                    <a:pt x="327" y="13"/>
                    <a:pt x="327" y="16"/>
                    <a:pt x="326" y="19"/>
                  </a:cubicBezTo>
                  <a:cubicBezTo>
                    <a:pt x="316" y="26"/>
                    <a:pt x="264" y="39"/>
                    <a:pt x="176" y="39"/>
                  </a:cubicBezTo>
                  <a:cubicBezTo>
                    <a:pt x="87" y="39"/>
                    <a:pt x="36" y="26"/>
                    <a:pt x="25" y="19"/>
                  </a:cubicBezTo>
                  <a:cubicBezTo>
                    <a:pt x="25" y="16"/>
                    <a:pt x="25" y="13"/>
                    <a:pt x="25" y="11"/>
                  </a:cubicBezTo>
                  <a:cubicBezTo>
                    <a:pt x="25" y="7"/>
                    <a:pt x="25" y="4"/>
                    <a:pt x="25" y="0"/>
                  </a:cubicBezTo>
                  <a:cubicBezTo>
                    <a:pt x="8" y="2"/>
                    <a:pt x="0" y="12"/>
                    <a:pt x="0" y="20"/>
                  </a:cubicBezTo>
                  <a:cubicBezTo>
                    <a:pt x="0" y="36"/>
                    <a:pt x="18" y="47"/>
                    <a:pt x="58" y="54"/>
                  </a:cubicBezTo>
                  <a:cubicBezTo>
                    <a:pt x="89" y="60"/>
                    <a:pt x="131" y="63"/>
                    <a:pt x="176" y="63"/>
                  </a:cubicBezTo>
                  <a:cubicBezTo>
                    <a:pt x="220" y="63"/>
                    <a:pt x="262" y="60"/>
                    <a:pt x="294" y="54"/>
                  </a:cubicBezTo>
                  <a:cubicBezTo>
                    <a:pt x="334" y="47"/>
                    <a:pt x="352" y="36"/>
                    <a:pt x="352" y="20"/>
                  </a:cubicBezTo>
                  <a:cubicBezTo>
                    <a:pt x="352" y="12"/>
                    <a:pt x="343" y="2"/>
                    <a:pt x="326" y="0"/>
                  </a:cubicBezTo>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喵呜体" panose="02010600010101010101" pitchFamily="2" charset="-122"/>
                <a:ea typeface="方正喵呜体" panose="02010600010101010101" pitchFamily="2" charset="-122"/>
              </a:endParaRPr>
            </a:p>
          </p:txBody>
        </p:sp>
        <p:sp>
          <p:nvSpPr>
            <p:cNvPr id="11" name="Freeform 255"/>
            <p:cNvSpPr/>
            <p:nvPr/>
          </p:nvSpPr>
          <p:spPr bwMode="auto">
            <a:xfrm>
              <a:off x="6238875" y="6505576"/>
              <a:ext cx="77788" cy="141288"/>
            </a:xfrm>
            <a:custGeom>
              <a:avLst/>
              <a:gdLst>
                <a:gd name="T0" fmla="*/ 20 w 39"/>
                <a:gd name="T1" fmla="*/ 0 h 71"/>
                <a:gd name="T2" fmla="*/ 0 w 39"/>
                <a:gd name="T3" fmla="*/ 20 h 71"/>
                <a:gd name="T4" fmla="*/ 11 w 39"/>
                <a:gd name="T5" fmla="*/ 37 h 71"/>
                <a:gd name="T6" fmla="*/ 11 w 39"/>
                <a:gd name="T7" fmla="*/ 70 h 71"/>
                <a:gd name="T8" fmla="*/ 20 w 39"/>
                <a:gd name="T9" fmla="*/ 71 h 71"/>
                <a:gd name="T10" fmla="*/ 29 w 39"/>
                <a:gd name="T11" fmla="*/ 70 h 71"/>
                <a:gd name="T12" fmla="*/ 29 w 39"/>
                <a:gd name="T13" fmla="*/ 37 h 71"/>
                <a:gd name="T14" fmla="*/ 39 w 39"/>
                <a:gd name="T15" fmla="*/ 20 h 71"/>
                <a:gd name="T16" fmla="*/ 20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20" y="0"/>
                  </a:moveTo>
                  <a:cubicBezTo>
                    <a:pt x="9" y="0"/>
                    <a:pt x="0" y="9"/>
                    <a:pt x="0" y="20"/>
                  </a:cubicBezTo>
                  <a:cubicBezTo>
                    <a:pt x="0" y="27"/>
                    <a:pt x="5" y="34"/>
                    <a:pt x="11" y="37"/>
                  </a:cubicBezTo>
                  <a:cubicBezTo>
                    <a:pt x="11" y="70"/>
                    <a:pt x="11" y="70"/>
                    <a:pt x="11" y="70"/>
                  </a:cubicBezTo>
                  <a:cubicBezTo>
                    <a:pt x="14" y="71"/>
                    <a:pt x="17" y="71"/>
                    <a:pt x="20" y="71"/>
                  </a:cubicBezTo>
                  <a:cubicBezTo>
                    <a:pt x="23" y="71"/>
                    <a:pt x="26" y="71"/>
                    <a:pt x="29" y="70"/>
                  </a:cubicBezTo>
                  <a:cubicBezTo>
                    <a:pt x="29" y="37"/>
                    <a:pt x="29" y="37"/>
                    <a:pt x="29" y="37"/>
                  </a:cubicBezTo>
                  <a:cubicBezTo>
                    <a:pt x="35" y="34"/>
                    <a:pt x="39" y="27"/>
                    <a:pt x="39" y="20"/>
                  </a:cubicBezTo>
                  <a:cubicBezTo>
                    <a:pt x="39" y="9"/>
                    <a:pt x="31" y="0"/>
                    <a:pt x="20" y="0"/>
                  </a:cubicBez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2" name="Freeform 256"/>
            <p:cNvSpPr/>
            <p:nvPr/>
          </p:nvSpPr>
          <p:spPr bwMode="auto">
            <a:xfrm>
              <a:off x="6380163" y="6107113"/>
              <a:ext cx="150813" cy="131763"/>
            </a:xfrm>
            <a:custGeom>
              <a:avLst/>
              <a:gdLst>
                <a:gd name="T0" fmla="*/ 14 w 77"/>
                <a:gd name="T1" fmla="*/ 0 h 67"/>
                <a:gd name="T2" fmla="*/ 8 w 77"/>
                <a:gd name="T3" fmla="*/ 2 h 67"/>
                <a:gd name="T4" fmla="*/ 31 w 77"/>
                <a:gd name="T5" fmla="*/ 38 h 67"/>
                <a:gd name="T6" fmla="*/ 63 w 77"/>
                <a:gd name="T7" fmla="*/ 67 h 67"/>
                <a:gd name="T8" fmla="*/ 67 w 77"/>
                <a:gd name="T9" fmla="*/ 66 h 67"/>
                <a:gd name="T10" fmla="*/ 51 w 77"/>
                <a:gd name="T11" fmla="*/ 23 h 67"/>
                <a:gd name="T12" fmla="*/ 14 w 7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7" h="67">
                  <a:moveTo>
                    <a:pt x="14" y="0"/>
                  </a:moveTo>
                  <a:cubicBezTo>
                    <a:pt x="11" y="0"/>
                    <a:pt x="9" y="1"/>
                    <a:pt x="8" y="2"/>
                  </a:cubicBezTo>
                  <a:cubicBezTo>
                    <a:pt x="0" y="9"/>
                    <a:pt x="14" y="20"/>
                    <a:pt x="31" y="38"/>
                  </a:cubicBezTo>
                  <a:cubicBezTo>
                    <a:pt x="45" y="54"/>
                    <a:pt x="55" y="67"/>
                    <a:pt x="63" y="67"/>
                  </a:cubicBezTo>
                  <a:cubicBezTo>
                    <a:pt x="65" y="67"/>
                    <a:pt x="66" y="67"/>
                    <a:pt x="67" y="66"/>
                  </a:cubicBezTo>
                  <a:cubicBezTo>
                    <a:pt x="77" y="61"/>
                    <a:pt x="73" y="45"/>
                    <a:pt x="51" y="23"/>
                  </a:cubicBezTo>
                  <a:cubicBezTo>
                    <a:pt x="37" y="8"/>
                    <a:pt x="23" y="0"/>
                    <a:pt x="14"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3" name="Freeform 257"/>
            <p:cNvSpPr/>
            <p:nvPr/>
          </p:nvSpPr>
          <p:spPr bwMode="auto">
            <a:xfrm>
              <a:off x="6507163" y="6245226"/>
              <a:ext cx="31750" cy="28575"/>
            </a:xfrm>
            <a:custGeom>
              <a:avLst/>
              <a:gdLst>
                <a:gd name="T0" fmla="*/ 7 w 16"/>
                <a:gd name="T1" fmla="*/ 0 h 15"/>
                <a:gd name="T2" fmla="*/ 4 w 16"/>
                <a:gd name="T3" fmla="*/ 1 h 15"/>
                <a:gd name="T4" fmla="*/ 2 w 16"/>
                <a:gd name="T5" fmla="*/ 11 h 15"/>
                <a:gd name="T6" fmla="*/ 8 w 16"/>
                <a:gd name="T7" fmla="*/ 15 h 15"/>
                <a:gd name="T8" fmla="*/ 12 w 16"/>
                <a:gd name="T9" fmla="*/ 15 h 15"/>
                <a:gd name="T10" fmla="*/ 14 w 16"/>
                <a:gd name="T11" fmla="*/ 4 h 15"/>
                <a:gd name="T12" fmla="*/ 7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7" y="0"/>
                  </a:moveTo>
                  <a:cubicBezTo>
                    <a:pt x="6" y="0"/>
                    <a:pt x="5" y="0"/>
                    <a:pt x="4" y="1"/>
                  </a:cubicBezTo>
                  <a:cubicBezTo>
                    <a:pt x="1" y="3"/>
                    <a:pt x="0" y="7"/>
                    <a:pt x="2" y="11"/>
                  </a:cubicBezTo>
                  <a:cubicBezTo>
                    <a:pt x="3" y="14"/>
                    <a:pt x="6" y="15"/>
                    <a:pt x="8" y="15"/>
                  </a:cubicBezTo>
                  <a:cubicBezTo>
                    <a:pt x="9" y="15"/>
                    <a:pt x="11" y="15"/>
                    <a:pt x="12" y="15"/>
                  </a:cubicBezTo>
                  <a:cubicBezTo>
                    <a:pt x="15" y="13"/>
                    <a:pt x="16" y="8"/>
                    <a:pt x="14" y="4"/>
                  </a:cubicBezTo>
                  <a:cubicBezTo>
                    <a:pt x="13" y="2"/>
                    <a:pt x="10" y="0"/>
                    <a:pt x="7"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4" name="Freeform 258"/>
            <p:cNvSpPr/>
            <p:nvPr/>
          </p:nvSpPr>
          <p:spPr bwMode="auto">
            <a:xfrm>
              <a:off x="6391275" y="6213476"/>
              <a:ext cx="106363" cy="136525"/>
            </a:xfrm>
            <a:custGeom>
              <a:avLst/>
              <a:gdLst>
                <a:gd name="T0" fmla="*/ 41 w 67"/>
                <a:gd name="T1" fmla="*/ 67 h 86"/>
                <a:gd name="T2" fmla="*/ 22 w 67"/>
                <a:gd name="T3" fmla="*/ 86 h 86"/>
                <a:gd name="T4" fmla="*/ 21 w 67"/>
                <a:gd name="T5" fmla="*/ 55 h 86"/>
                <a:gd name="T6" fmla="*/ 0 w 67"/>
                <a:gd name="T7" fmla="*/ 37 h 86"/>
                <a:gd name="T8" fmla="*/ 22 w 67"/>
                <a:gd name="T9" fmla="*/ 28 h 86"/>
                <a:gd name="T10" fmla="*/ 27 w 67"/>
                <a:gd name="T11" fmla="*/ 0 h 86"/>
                <a:gd name="T12" fmla="*/ 44 w 67"/>
                <a:gd name="T13" fmla="*/ 25 h 86"/>
                <a:gd name="T14" fmla="*/ 67 w 67"/>
                <a:gd name="T15" fmla="*/ 25 h 86"/>
                <a:gd name="T16" fmla="*/ 55 w 67"/>
                <a:gd name="T17" fmla="*/ 48 h 86"/>
                <a:gd name="T18" fmla="*/ 65 w 67"/>
                <a:gd name="T19" fmla="*/ 77 h 86"/>
                <a:gd name="T20" fmla="*/ 41 w 67"/>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6">
                  <a:moveTo>
                    <a:pt x="41" y="67"/>
                  </a:moveTo>
                  <a:lnTo>
                    <a:pt x="22" y="86"/>
                  </a:lnTo>
                  <a:lnTo>
                    <a:pt x="21" y="55"/>
                  </a:lnTo>
                  <a:lnTo>
                    <a:pt x="0" y="37"/>
                  </a:lnTo>
                  <a:lnTo>
                    <a:pt x="22" y="28"/>
                  </a:lnTo>
                  <a:lnTo>
                    <a:pt x="27" y="0"/>
                  </a:lnTo>
                  <a:lnTo>
                    <a:pt x="44" y="25"/>
                  </a:lnTo>
                  <a:lnTo>
                    <a:pt x="67" y="25"/>
                  </a:lnTo>
                  <a:lnTo>
                    <a:pt x="55" y="48"/>
                  </a:lnTo>
                  <a:lnTo>
                    <a:pt x="65" y="77"/>
                  </a:lnTo>
                  <a:lnTo>
                    <a:pt x="41"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5" name="Freeform 259"/>
            <p:cNvSpPr/>
            <p:nvPr/>
          </p:nvSpPr>
          <p:spPr bwMode="auto">
            <a:xfrm>
              <a:off x="6434138" y="6213476"/>
              <a:ext cx="63500" cy="122238"/>
            </a:xfrm>
            <a:custGeom>
              <a:avLst/>
              <a:gdLst>
                <a:gd name="T0" fmla="*/ 40 w 40"/>
                <a:gd name="T1" fmla="*/ 25 h 77"/>
                <a:gd name="T2" fmla="*/ 17 w 40"/>
                <a:gd name="T3" fmla="*/ 25 h 77"/>
                <a:gd name="T4" fmla="*/ 0 w 40"/>
                <a:gd name="T5" fmla="*/ 0 h 77"/>
                <a:gd name="T6" fmla="*/ 0 w 40"/>
                <a:gd name="T7" fmla="*/ 5 h 77"/>
                <a:gd name="T8" fmla="*/ 14 w 40"/>
                <a:gd name="T9" fmla="*/ 28 h 77"/>
                <a:gd name="T10" fmla="*/ 34 w 40"/>
                <a:gd name="T11" fmla="*/ 28 h 77"/>
                <a:gd name="T12" fmla="*/ 24 w 40"/>
                <a:gd name="T13" fmla="*/ 50 h 77"/>
                <a:gd name="T14" fmla="*/ 32 w 40"/>
                <a:gd name="T15" fmla="*/ 75 h 77"/>
                <a:gd name="T16" fmla="*/ 38 w 40"/>
                <a:gd name="T17" fmla="*/ 77 h 77"/>
                <a:gd name="T18" fmla="*/ 28 w 40"/>
                <a:gd name="T19" fmla="*/ 48 h 77"/>
                <a:gd name="T20" fmla="*/ 40 w 40"/>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7">
                  <a:moveTo>
                    <a:pt x="40" y="25"/>
                  </a:moveTo>
                  <a:lnTo>
                    <a:pt x="17" y="25"/>
                  </a:lnTo>
                  <a:lnTo>
                    <a:pt x="0" y="0"/>
                  </a:lnTo>
                  <a:lnTo>
                    <a:pt x="0" y="5"/>
                  </a:lnTo>
                  <a:lnTo>
                    <a:pt x="14" y="28"/>
                  </a:lnTo>
                  <a:lnTo>
                    <a:pt x="34" y="28"/>
                  </a:lnTo>
                  <a:lnTo>
                    <a:pt x="24" y="50"/>
                  </a:lnTo>
                  <a:lnTo>
                    <a:pt x="32" y="75"/>
                  </a:lnTo>
                  <a:lnTo>
                    <a:pt x="38" y="77"/>
                  </a:lnTo>
                  <a:lnTo>
                    <a:pt x="28" y="48"/>
                  </a:lnTo>
                  <a:lnTo>
                    <a:pt x="4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6" name="Freeform 260"/>
            <p:cNvSpPr/>
            <p:nvPr/>
          </p:nvSpPr>
          <p:spPr bwMode="auto">
            <a:xfrm>
              <a:off x="6042025" y="6213476"/>
              <a:ext cx="104775" cy="136525"/>
            </a:xfrm>
            <a:custGeom>
              <a:avLst/>
              <a:gdLst>
                <a:gd name="T0" fmla="*/ 26 w 66"/>
                <a:gd name="T1" fmla="*/ 67 h 86"/>
                <a:gd name="T2" fmla="*/ 43 w 66"/>
                <a:gd name="T3" fmla="*/ 86 h 86"/>
                <a:gd name="T4" fmla="*/ 46 w 66"/>
                <a:gd name="T5" fmla="*/ 55 h 86"/>
                <a:gd name="T6" fmla="*/ 66 w 66"/>
                <a:gd name="T7" fmla="*/ 37 h 86"/>
                <a:gd name="T8" fmla="*/ 44 w 66"/>
                <a:gd name="T9" fmla="*/ 28 h 86"/>
                <a:gd name="T10" fmla="*/ 38 w 66"/>
                <a:gd name="T11" fmla="*/ 0 h 86"/>
                <a:gd name="T12" fmla="*/ 23 w 66"/>
                <a:gd name="T13" fmla="*/ 25 h 86"/>
                <a:gd name="T14" fmla="*/ 0 w 66"/>
                <a:gd name="T15" fmla="*/ 25 h 86"/>
                <a:gd name="T16" fmla="*/ 12 w 66"/>
                <a:gd name="T17" fmla="*/ 48 h 86"/>
                <a:gd name="T18" fmla="*/ 2 w 66"/>
                <a:gd name="T19" fmla="*/ 77 h 86"/>
                <a:gd name="T20" fmla="*/ 26 w 66"/>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6">
                  <a:moveTo>
                    <a:pt x="26" y="67"/>
                  </a:moveTo>
                  <a:lnTo>
                    <a:pt x="43" y="86"/>
                  </a:lnTo>
                  <a:lnTo>
                    <a:pt x="46" y="55"/>
                  </a:lnTo>
                  <a:lnTo>
                    <a:pt x="66" y="37"/>
                  </a:lnTo>
                  <a:lnTo>
                    <a:pt x="44" y="28"/>
                  </a:lnTo>
                  <a:lnTo>
                    <a:pt x="38" y="0"/>
                  </a:lnTo>
                  <a:lnTo>
                    <a:pt x="23" y="25"/>
                  </a:lnTo>
                  <a:lnTo>
                    <a:pt x="0" y="25"/>
                  </a:lnTo>
                  <a:lnTo>
                    <a:pt x="12" y="48"/>
                  </a:lnTo>
                  <a:lnTo>
                    <a:pt x="2" y="77"/>
                  </a:lnTo>
                  <a:lnTo>
                    <a:pt x="26"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7" name="Freeform 261"/>
            <p:cNvSpPr/>
            <p:nvPr/>
          </p:nvSpPr>
          <p:spPr bwMode="auto">
            <a:xfrm>
              <a:off x="6042025" y="6213476"/>
              <a:ext cx="61913" cy="122238"/>
            </a:xfrm>
            <a:custGeom>
              <a:avLst/>
              <a:gdLst>
                <a:gd name="T0" fmla="*/ 0 w 39"/>
                <a:gd name="T1" fmla="*/ 25 h 77"/>
                <a:gd name="T2" fmla="*/ 23 w 39"/>
                <a:gd name="T3" fmla="*/ 25 h 77"/>
                <a:gd name="T4" fmla="*/ 38 w 39"/>
                <a:gd name="T5" fmla="*/ 0 h 77"/>
                <a:gd name="T6" fmla="*/ 39 w 39"/>
                <a:gd name="T7" fmla="*/ 5 h 77"/>
                <a:gd name="T8" fmla="*/ 26 w 39"/>
                <a:gd name="T9" fmla="*/ 28 h 77"/>
                <a:gd name="T10" fmla="*/ 6 w 39"/>
                <a:gd name="T11" fmla="*/ 28 h 77"/>
                <a:gd name="T12" fmla="*/ 16 w 39"/>
                <a:gd name="T13" fmla="*/ 50 h 77"/>
                <a:gd name="T14" fmla="*/ 7 w 39"/>
                <a:gd name="T15" fmla="*/ 75 h 77"/>
                <a:gd name="T16" fmla="*/ 2 w 39"/>
                <a:gd name="T17" fmla="*/ 77 h 77"/>
                <a:gd name="T18" fmla="*/ 12 w 39"/>
                <a:gd name="T19" fmla="*/ 48 h 77"/>
                <a:gd name="T20" fmla="*/ 0 w 39"/>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77">
                  <a:moveTo>
                    <a:pt x="0" y="25"/>
                  </a:moveTo>
                  <a:lnTo>
                    <a:pt x="23" y="25"/>
                  </a:lnTo>
                  <a:lnTo>
                    <a:pt x="38" y="0"/>
                  </a:lnTo>
                  <a:lnTo>
                    <a:pt x="39" y="5"/>
                  </a:lnTo>
                  <a:lnTo>
                    <a:pt x="26" y="28"/>
                  </a:lnTo>
                  <a:lnTo>
                    <a:pt x="6" y="28"/>
                  </a:lnTo>
                  <a:lnTo>
                    <a:pt x="16" y="50"/>
                  </a:lnTo>
                  <a:lnTo>
                    <a:pt x="7" y="75"/>
                  </a:lnTo>
                  <a:lnTo>
                    <a:pt x="2" y="77"/>
                  </a:lnTo>
                  <a:lnTo>
                    <a:pt x="12" y="48"/>
                  </a:lnTo>
                  <a:lnTo>
                    <a:pt x="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8" name="Freeform 262"/>
            <p:cNvSpPr/>
            <p:nvPr/>
          </p:nvSpPr>
          <p:spPr bwMode="auto">
            <a:xfrm>
              <a:off x="6534150" y="6384926"/>
              <a:ext cx="57150" cy="23813"/>
            </a:xfrm>
            <a:custGeom>
              <a:avLst/>
              <a:gdLst>
                <a:gd name="T0" fmla="*/ 27 w 29"/>
                <a:gd name="T1" fmla="*/ 0 h 12"/>
                <a:gd name="T2" fmla="*/ 26 w 29"/>
                <a:gd name="T3" fmla="*/ 0 h 12"/>
                <a:gd name="T4" fmla="*/ 2 w 29"/>
                <a:gd name="T5" fmla="*/ 8 h 12"/>
                <a:gd name="T6" fmla="*/ 0 w 29"/>
                <a:gd name="T7" fmla="*/ 10 h 12"/>
                <a:gd name="T8" fmla="*/ 2 w 29"/>
                <a:gd name="T9" fmla="*/ 12 h 12"/>
                <a:gd name="T10" fmla="*/ 3 w 29"/>
                <a:gd name="T11" fmla="*/ 12 h 12"/>
                <a:gd name="T12" fmla="*/ 27 w 29"/>
                <a:gd name="T13" fmla="*/ 4 h 12"/>
                <a:gd name="T14" fmla="*/ 29 w 29"/>
                <a:gd name="T15" fmla="*/ 1 h 12"/>
                <a:gd name="T16" fmla="*/ 27 w 2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7" y="0"/>
                  </a:moveTo>
                  <a:cubicBezTo>
                    <a:pt x="26" y="0"/>
                    <a:pt x="26" y="0"/>
                    <a:pt x="26" y="0"/>
                  </a:cubicBezTo>
                  <a:cubicBezTo>
                    <a:pt x="19" y="3"/>
                    <a:pt x="11" y="5"/>
                    <a:pt x="2" y="8"/>
                  </a:cubicBezTo>
                  <a:cubicBezTo>
                    <a:pt x="0" y="8"/>
                    <a:pt x="0" y="9"/>
                    <a:pt x="0" y="10"/>
                  </a:cubicBezTo>
                  <a:cubicBezTo>
                    <a:pt x="0" y="11"/>
                    <a:pt x="1" y="12"/>
                    <a:pt x="2" y="12"/>
                  </a:cubicBezTo>
                  <a:cubicBezTo>
                    <a:pt x="3" y="12"/>
                    <a:pt x="3" y="12"/>
                    <a:pt x="3" y="12"/>
                  </a:cubicBezTo>
                  <a:cubicBezTo>
                    <a:pt x="13" y="10"/>
                    <a:pt x="21" y="7"/>
                    <a:pt x="27" y="4"/>
                  </a:cubicBezTo>
                  <a:cubicBezTo>
                    <a:pt x="29" y="3"/>
                    <a:pt x="29" y="2"/>
                    <a:pt x="29" y="1"/>
                  </a:cubicBezTo>
                  <a:cubicBezTo>
                    <a:pt x="28" y="0"/>
                    <a:pt x="27" y="0"/>
                    <a:pt x="27"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9" name="Freeform 263"/>
            <p:cNvSpPr/>
            <p:nvPr/>
          </p:nvSpPr>
          <p:spPr bwMode="auto">
            <a:xfrm>
              <a:off x="6375400" y="6405563"/>
              <a:ext cx="139700" cy="25400"/>
            </a:xfrm>
            <a:custGeom>
              <a:avLst/>
              <a:gdLst>
                <a:gd name="T0" fmla="*/ 69 w 71"/>
                <a:gd name="T1" fmla="*/ 0 h 13"/>
                <a:gd name="T2" fmla="*/ 68 w 71"/>
                <a:gd name="T3" fmla="*/ 0 h 13"/>
                <a:gd name="T4" fmla="*/ 2 w 71"/>
                <a:gd name="T5" fmla="*/ 8 h 13"/>
                <a:gd name="T6" fmla="*/ 0 w 71"/>
                <a:gd name="T7" fmla="*/ 10 h 13"/>
                <a:gd name="T8" fmla="*/ 2 w 71"/>
                <a:gd name="T9" fmla="*/ 13 h 13"/>
                <a:gd name="T10" fmla="*/ 2 w 71"/>
                <a:gd name="T11" fmla="*/ 13 h 13"/>
                <a:gd name="T12" fmla="*/ 69 w 71"/>
                <a:gd name="T13" fmla="*/ 5 h 13"/>
                <a:gd name="T14" fmla="*/ 71 w 71"/>
                <a:gd name="T15" fmla="*/ 2 h 13"/>
                <a:gd name="T16" fmla="*/ 69 w 7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
                  <a:moveTo>
                    <a:pt x="69" y="0"/>
                  </a:moveTo>
                  <a:cubicBezTo>
                    <a:pt x="69" y="0"/>
                    <a:pt x="68" y="0"/>
                    <a:pt x="68" y="0"/>
                  </a:cubicBezTo>
                  <a:cubicBezTo>
                    <a:pt x="50" y="4"/>
                    <a:pt x="27" y="7"/>
                    <a:pt x="2" y="8"/>
                  </a:cubicBezTo>
                  <a:cubicBezTo>
                    <a:pt x="1" y="8"/>
                    <a:pt x="0" y="9"/>
                    <a:pt x="0" y="10"/>
                  </a:cubicBezTo>
                  <a:cubicBezTo>
                    <a:pt x="0" y="12"/>
                    <a:pt x="1" y="13"/>
                    <a:pt x="2" y="13"/>
                  </a:cubicBezTo>
                  <a:cubicBezTo>
                    <a:pt x="2" y="13"/>
                    <a:pt x="2" y="13"/>
                    <a:pt x="2" y="13"/>
                  </a:cubicBezTo>
                  <a:cubicBezTo>
                    <a:pt x="27" y="11"/>
                    <a:pt x="50" y="8"/>
                    <a:pt x="69" y="5"/>
                  </a:cubicBezTo>
                  <a:cubicBezTo>
                    <a:pt x="70" y="5"/>
                    <a:pt x="71" y="3"/>
                    <a:pt x="71" y="2"/>
                  </a:cubicBezTo>
                  <a:cubicBezTo>
                    <a:pt x="71" y="1"/>
                    <a:pt x="70" y="0"/>
                    <a:pt x="69"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20" name="Freeform 264"/>
            <p:cNvSpPr/>
            <p:nvPr/>
          </p:nvSpPr>
          <p:spPr bwMode="auto">
            <a:xfrm>
              <a:off x="5988050" y="6392863"/>
              <a:ext cx="169863" cy="36513"/>
            </a:xfrm>
            <a:custGeom>
              <a:avLst/>
              <a:gdLst>
                <a:gd name="T0" fmla="*/ 2 w 86"/>
                <a:gd name="T1" fmla="*/ 0 h 18"/>
                <a:gd name="T2" fmla="*/ 0 w 86"/>
                <a:gd name="T3" fmla="*/ 2 h 18"/>
                <a:gd name="T4" fmla="*/ 2 w 86"/>
                <a:gd name="T5" fmla="*/ 4 h 18"/>
                <a:gd name="T6" fmla="*/ 83 w 86"/>
                <a:gd name="T7" fmla="*/ 18 h 18"/>
                <a:gd name="T8" fmla="*/ 84 w 86"/>
                <a:gd name="T9" fmla="*/ 18 h 18"/>
                <a:gd name="T10" fmla="*/ 84 w 86"/>
                <a:gd name="T11" fmla="*/ 18 h 18"/>
                <a:gd name="T12" fmla="*/ 86 w 86"/>
                <a:gd name="T13" fmla="*/ 16 h 18"/>
                <a:gd name="T14" fmla="*/ 84 w 86"/>
                <a:gd name="T15" fmla="*/ 13 h 18"/>
                <a:gd name="T16" fmla="*/ 83 w 86"/>
                <a:gd name="T17" fmla="*/ 13 h 18"/>
                <a:gd name="T18" fmla="*/ 3 w 86"/>
                <a:gd name="T19" fmla="*/ 0 h 18"/>
                <a:gd name="T20" fmla="*/ 2 w 8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2" y="0"/>
                  </a:moveTo>
                  <a:cubicBezTo>
                    <a:pt x="1" y="0"/>
                    <a:pt x="1" y="1"/>
                    <a:pt x="0" y="2"/>
                  </a:cubicBezTo>
                  <a:cubicBezTo>
                    <a:pt x="0" y="3"/>
                    <a:pt x="0" y="4"/>
                    <a:pt x="2" y="4"/>
                  </a:cubicBezTo>
                  <a:cubicBezTo>
                    <a:pt x="28" y="13"/>
                    <a:pt x="56" y="16"/>
                    <a:pt x="83" y="18"/>
                  </a:cubicBezTo>
                  <a:cubicBezTo>
                    <a:pt x="84" y="18"/>
                    <a:pt x="84" y="18"/>
                    <a:pt x="84" y="18"/>
                  </a:cubicBezTo>
                  <a:cubicBezTo>
                    <a:pt x="84" y="18"/>
                    <a:pt x="84" y="18"/>
                    <a:pt x="84" y="18"/>
                  </a:cubicBezTo>
                  <a:cubicBezTo>
                    <a:pt x="85" y="18"/>
                    <a:pt x="86" y="17"/>
                    <a:pt x="86" y="16"/>
                  </a:cubicBezTo>
                  <a:cubicBezTo>
                    <a:pt x="86" y="15"/>
                    <a:pt x="85" y="13"/>
                    <a:pt x="84" y="13"/>
                  </a:cubicBezTo>
                  <a:cubicBezTo>
                    <a:pt x="83" y="13"/>
                    <a:pt x="83" y="13"/>
                    <a:pt x="83" y="13"/>
                  </a:cubicBezTo>
                  <a:cubicBezTo>
                    <a:pt x="56" y="11"/>
                    <a:pt x="29" y="9"/>
                    <a:pt x="3" y="0"/>
                  </a:cubicBezTo>
                  <a:cubicBezTo>
                    <a:pt x="3" y="0"/>
                    <a:pt x="3" y="0"/>
                    <a:pt x="2"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gr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3602" y="1705112"/>
            <a:ext cx="1274858" cy="936558"/>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0919" y="1866258"/>
            <a:ext cx="1274858" cy="936558"/>
          </a:xfrm>
          <a:prstGeom prst="rect">
            <a:avLst/>
          </a:prstGeom>
        </p:spPr>
      </p:pic>
      <p:sp>
        <p:nvSpPr>
          <p:cNvPr id="23" name="文本框 22"/>
          <p:cNvSpPr txBox="1"/>
          <p:nvPr/>
        </p:nvSpPr>
        <p:spPr>
          <a:xfrm>
            <a:off x="1793602" y="2991650"/>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194676" y="3320301"/>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5" name="文本框 24"/>
          <p:cNvSpPr txBox="1"/>
          <p:nvPr/>
        </p:nvSpPr>
        <p:spPr>
          <a:xfrm>
            <a:off x="3846425" y="2963797"/>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3247499" y="3292448"/>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6065898" y="298956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5466972" y="331821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73926" y="1594187"/>
            <a:ext cx="2627066" cy="1015663"/>
          </a:xfrm>
          <a:prstGeom prst="rect">
            <a:avLst/>
          </a:prstGeom>
          <a:noFill/>
        </p:spPr>
        <p:txBody>
          <a:bodyPr wrap="none" rtlCol="0">
            <a:spAutoFit/>
          </a:bodyPr>
          <a:lstStyle/>
          <a:p>
            <a:r>
              <a:rPr lang="en-US" altLang="zh-CN" sz="6000" b="1" dirty="0">
                <a:solidFill>
                  <a:schemeClr val="bg1"/>
                </a:solidFill>
              </a:rPr>
              <a:t>Part  04</a:t>
            </a:r>
            <a:endParaRPr lang="zh-CN" altLang="en-US" sz="6000" b="1" dirty="0">
              <a:solidFill>
                <a:schemeClr val="bg1"/>
              </a:solidFill>
            </a:endParaRPr>
          </a:p>
        </p:txBody>
      </p:sp>
      <p:sp>
        <p:nvSpPr>
          <p:cNvPr id="4" name="矩形 3"/>
          <p:cNvSpPr/>
          <p:nvPr/>
        </p:nvSpPr>
        <p:spPr>
          <a:xfrm>
            <a:off x="3863564"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4048966" y="3189250"/>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11" name="组合 10"/>
          <p:cNvGrpSpPr/>
          <p:nvPr/>
        </p:nvGrpSpPr>
        <p:grpSpPr>
          <a:xfrm>
            <a:off x="1327647" y="1036721"/>
            <a:ext cx="2497103" cy="2133769"/>
            <a:chOff x="1532746" y="1216182"/>
            <a:chExt cx="2979433" cy="2545919"/>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0" name="椭圆 9"/>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648300" y="1036721"/>
            <a:ext cx="2497103" cy="2133769"/>
            <a:chOff x="1532746" y="1216182"/>
            <a:chExt cx="2979433" cy="2545919"/>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4" name="椭圆 13"/>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114715" y="1045267"/>
            <a:ext cx="2497103" cy="2133769"/>
            <a:chOff x="1532746" y="1216182"/>
            <a:chExt cx="2979433" cy="2545919"/>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7" name="椭圆 16"/>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327647"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9" name="矩形 18"/>
          <p:cNvSpPr/>
          <p:nvPr/>
        </p:nvSpPr>
        <p:spPr>
          <a:xfrm>
            <a:off x="371385"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20" name="文本框 19"/>
          <p:cNvSpPr txBox="1"/>
          <p:nvPr/>
        </p:nvSpPr>
        <p:spPr>
          <a:xfrm>
            <a:off x="3700252"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21" name="矩形 20"/>
          <p:cNvSpPr/>
          <p:nvPr/>
        </p:nvSpPr>
        <p:spPr>
          <a:xfrm>
            <a:off x="2743990"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30" name="文本框 29"/>
          <p:cNvSpPr txBox="1"/>
          <p:nvPr/>
        </p:nvSpPr>
        <p:spPr>
          <a:xfrm>
            <a:off x="6274200" y="3572339"/>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1" name="矩形 30"/>
          <p:cNvSpPr/>
          <p:nvPr/>
        </p:nvSpPr>
        <p:spPr>
          <a:xfrm>
            <a:off x="5317938" y="397842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676408" y="2149452"/>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731225" y="3161497"/>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5440769" y="2156950"/>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495586" y="3136875"/>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2196037" y="2149452"/>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266473" y="3105827"/>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46889" y="2156950"/>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17325" y="3136875"/>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82841" y="1317770"/>
            <a:ext cx="1313180" cy="769441"/>
          </a:xfrm>
          <a:prstGeom prst="rect">
            <a:avLst/>
          </a:prstGeom>
          <a:noFill/>
        </p:spPr>
        <p:txBody>
          <a:bodyPr vert="horz"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706018" y="2648050"/>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
        <p:nvSpPr>
          <p:cNvPr id="16" name="矩形 15"/>
          <p:cNvSpPr/>
          <p:nvPr/>
        </p:nvSpPr>
        <p:spPr>
          <a:xfrm>
            <a:off x="5448843" y="2619212"/>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
        <p:nvSpPr>
          <p:cNvPr id="17" name="矩形 16"/>
          <p:cNvSpPr/>
          <p:nvPr/>
        </p:nvSpPr>
        <p:spPr>
          <a:xfrm>
            <a:off x="2731225" y="3657061"/>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
        <p:nvSpPr>
          <p:cNvPr id="18" name="矩形 17"/>
          <p:cNvSpPr/>
          <p:nvPr/>
        </p:nvSpPr>
        <p:spPr>
          <a:xfrm>
            <a:off x="5495586" y="3605706"/>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矩形 6"/>
          <p:cNvSpPr/>
          <p:nvPr/>
        </p:nvSpPr>
        <p:spPr>
          <a:xfrm>
            <a:off x="3793946" y="1072592"/>
            <a:ext cx="1978169" cy="338554"/>
          </a:xfrm>
          <a:prstGeom prst="rect">
            <a:avLst/>
          </a:prstGeom>
        </p:spPr>
        <p:txBody>
          <a:bodyPr wrap="square">
            <a:spAutoFit/>
          </a:bodyPr>
          <a:lstStyle/>
          <a:p>
            <a:r>
              <a:rPr lang="zh-CN" altLang="en-US" sz="1600" b="1" spc="600" dirty="0">
                <a:latin typeface="微软雅黑" panose="020B0503020204020204" pitchFamily="34" charset="-122"/>
                <a:ea typeface="微软雅黑" panose="020B0503020204020204" pitchFamily="34" charset="-122"/>
              </a:rPr>
              <a:t>圣诞节的由来</a:t>
            </a:r>
            <a:endParaRPr lang="zh-CN" altLang="en-US" sz="1600" b="1" spc="6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292612" y="1538832"/>
            <a:ext cx="4980839" cy="2308324"/>
          </a:xfrm>
          <a:prstGeom prst="rect">
            <a:avLst/>
          </a:prstGeom>
          <a:noFill/>
        </p:spPr>
        <p:txBody>
          <a:bodyPr wrap="square" rtlCol="0">
            <a:spAutoFit/>
          </a:bodyPr>
          <a:lstStyle/>
          <a:p>
            <a:pPr>
              <a:lnSpc>
                <a:spcPct val="200000"/>
              </a:lnSpc>
              <a:spcBef>
                <a:spcPct val="50000"/>
              </a:spcBef>
            </a:pPr>
            <a:r>
              <a:rPr lang="zh-CN" altLang="en-US" sz="1200" dirty="0">
                <a:latin typeface="微软雅黑" panose="020B0503020204020204" pitchFamily="34" charset="-122"/>
                <a:ea typeface="微软雅黑" panose="020B0503020204020204" pitchFamily="34" charset="-122"/>
              </a:rPr>
              <a:t>      据说：第一个圣诞节是在公元138年，由罗马主教圣克里门倡议举行。而教会史载第一个圣诞节则在公元336年。由于圣经未明记耶稣生于何时，故各地圣诞节日期各异。直到公元440年，才由罗马教廷定</a:t>
            </a:r>
            <a:r>
              <a:rPr lang="zh-CN" altLang="en-US" sz="1200" b="1" dirty="0">
                <a:latin typeface="微软雅黑" panose="020B0503020204020204" pitchFamily="34" charset="-122"/>
                <a:ea typeface="微软雅黑" panose="020B0503020204020204" pitchFamily="34" charset="-122"/>
              </a:rPr>
              <a:t>12月25日</a:t>
            </a:r>
            <a:r>
              <a:rPr lang="zh-CN" altLang="en-US" sz="1200" dirty="0">
                <a:latin typeface="微软雅黑" panose="020B0503020204020204" pitchFamily="34" charset="-122"/>
                <a:ea typeface="微软雅黑" panose="020B0503020204020204" pitchFamily="34" charset="-122"/>
              </a:rPr>
              <a:t>为圣诞节。公元1607年，世界各地教会领袖在伯利恒聚会，进一步予以确定，从此世界大多数的基督徒均以12月25日为圣诞节。十九世纪，圣诞卡的流行、圣诞老人的出现，圣诞节也开始流行起来了。  </a:t>
            </a:r>
            <a:r>
              <a:rPr lang="zh-CN" altLang="en-US" sz="1200" dirty="0">
                <a:latin typeface="微软雅黑" panose="020B0503020204020204" pitchFamily="34" charset="-122"/>
                <a:ea typeface="微软雅黑" panose="020B0503020204020204" pitchFamily="34" charset="-122"/>
                <a:cs typeface="长城美黑体" charset="0"/>
              </a:rPr>
              <a:t>  </a:t>
            </a:r>
            <a:endParaRPr lang="zh-CN" altLang="en-US" sz="12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02467" y="2572563"/>
            <a:ext cx="3059394" cy="3059394"/>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0952" y="2546368"/>
            <a:ext cx="2882283" cy="30593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descr="094bb3466db9a239aab45b54ac49b687"/>
          <p:cNvPicPr>
            <a:picLocks noChangeAspect="1"/>
          </p:cNvPicPr>
          <p:nvPr/>
        </p:nvPicPr>
        <p:blipFill>
          <a:blip r:embed="rId2"/>
          <a:stretch>
            <a:fillRect/>
          </a:stretch>
        </p:blipFill>
        <p:spPr>
          <a:xfrm>
            <a:off x="1966509" y="1561420"/>
            <a:ext cx="2050992" cy="2050992"/>
          </a:xfrm>
          <a:prstGeom prst="rect">
            <a:avLst/>
          </a:prstGeom>
        </p:spPr>
      </p:pic>
      <p:pic>
        <p:nvPicPr>
          <p:cNvPr id="8" name="图片 7" descr="094bb3466db9a239aab45b54ac49b687"/>
          <p:cNvPicPr>
            <a:picLocks noChangeAspect="1"/>
          </p:cNvPicPr>
          <p:nvPr/>
        </p:nvPicPr>
        <p:blipFill>
          <a:blip r:embed="rId2"/>
          <a:stretch>
            <a:fillRect/>
          </a:stretch>
        </p:blipFill>
        <p:spPr>
          <a:xfrm>
            <a:off x="5370351" y="1963962"/>
            <a:ext cx="1692068" cy="1692068"/>
          </a:xfrm>
          <a:prstGeom prst="rect">
            <a:avLst/>
          </a:prstGeom>
        </p:spPr>
      </p:pic>
      <p:sp>
        <p:nvSpPr>
          <p:cNvPr id="9" name="文本框 8"/>
          <p:cNvSpPr txBox="1"/>
          <p:nvPr/>
        </p:nvSpPr>
        <p:spPr>
          <a:xfrm>
            <a:off x="3009492"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0" name="矩形 9"/>
          <p:cNvSpPr/>
          <p:nvPr/>
        </p:nvSpPr>
        <p:spPr>
          <a:xfrm>
            <a:off x="2467315"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504469"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2" name="矩形 11"/>
          <p:cNvSpPr/>
          <p:nvPr/>
        </p:nvSpPr>
        <p:spPr>
          <a:xfrm>
            <a:off x="4962292"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005648" y="1542994"/>
            <a:ext cx="7050563" cy="2889660"/>
            <a:chOff x="1165638" y="1436157"/>
            <a:chExt cx="9724790" cy="3985687"/>
          </a:xfrm>
        </p:grpSpPr>
        <p:grpSp>
          <p:nvGrpSpPr>
            <p:cNvPr id="8" name="组合 7"/>
            <p:cNvGrpSpPr/>
            <p:nvPr/>
          </p:nvGrpSpPr>
          <p:grpSpPr>
            <a:xfrm>
              <a:off x="1165638" y="1436157"/>
              <a:ext cx="4575082" cy="1571466"/>
              <a:chOff x="1793820" y="1426915"/>
              <a:chExt cx="4575082" cy="1571466"/>
            </a:xfrm>
          </p:grpSpPr>
          <p:pic>
            <p:nvPicPr>
              <p:cNvPr id="18" name="图片 17"/>
              <p:cNvPicPr>
                <a:picLocks noChangeAspect="1"/>
              </p:cNvPicPr>
              <p:nvPr/>
            </p:nvPicPr>
            <p:blipFill>
              <a:blip r:embed="rId2"/>
              <a:stretch>
                <a:fillRect/>
              </a:stretch>
            </p:blipFill>
            <p:spPr>
              <a:xfrm>
                <a:off x="1793820" y="1426915"/>
                <a:ext cx="1349083" cy="1571466"/>
              </a:xfrm>
              <a:prstGeom prst="rect">
                <a:avLst/>
              </a:prstGeom>
            </p:spPr>
          </p:pic>
          <p:cxnSp>
            <p:nvCxnSpPr>
              <p:cNvPr id="19" name="直接连接符 18"/>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65638" y="3850378"/>
              <a:ext cx="4575082" cy="1571466"/>
              <a:chOff x="1793820" y="1426915"/>
              <a:chExt cx="4575082" cy="1571466"/>
            </a:xfrm>
          </p:grpSpPr>
          <p:pic>
            <p:nvPicPr>
              <p:cNvPr id="16" name="图片 15"/>
              <p:cNvPicPr>
                <a:picLocks noChangeAspect="1"/>
              </p:cNvPicPr>
              <p:nvPr/>
            </p:nvPicPr>
            <p:blipFill>
              <a:blip r:embed="rId2"/>
              <a:stretch>
                <a:fillRect/>
              </a:stretch>
            </p:blipFill>
            <p:spPr>
              <a:xfrm>
                <a:off x="1793820" y="1426915"/>
                <a:ext cx="1349083" cy="1571466"/>
              </a:xfrm>
              <a:prstGeom prst="rect">
                <a:avLst/>
              </a:prstGeom>
            </p:spPr>
          </p:pic>
          <p:cxnSp>
            <p:nvCxnSpPr>
              <p:cNvPr id="17" name="直接连接符 16"/>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315346" y="1436157"/>
              <a:ext cx="4575082" cy="1571466"/>
              <a:chOff x="1793820" y="1426915"/>
              <a:chExt cx="4575082" cy="1571466"/>
            </a:xfrm>
          </p:grpSpPr>
          <p:pic>
            <p:nvPicPr>
              <p:cNvPr id="14" name="图片 13"/>
              <p:cNvPicPr>
                <a:picLocks noChangeAspect="1"/>
              </p:cNvPicPr>
              <p:nvPr/>
            </p:nvPicPr>
            <p:blipFill>
              <a:blip r:embed="rId2"/>
              <a:stretch>
                <a:fillRect/>
              </a:stretch>
            </p:blipFill>
            <p:spPr>
              <a:xfrm>
                <a:off x="1793820" y="1426915"/>
                <a:ext cx="1349083" cy="1571466"/>
              </a:xfrm>
              <a:prstGeom prst="rect">
                <a:avLst/>
              </a:prstGeom>
            </p:spPr>
          </p:pic>
          <p:cxnSp>
            <p:nvCxnSpPr>
              <p:cNvPr id="15" name="直接连接符 14"/>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315346" y="3850378"/>
              <a:ext cx="4575082" cy="1571466"/>
              <a:chOff x="1793820" y="1426915"/>
              <a:chExt cx="4575082" cy="1571466"/>
            </a:xfrm>
          </p:grpSpPr>
          <p:pic>
            <p:nvPicPr>
              <p:cNvPr id="12" name="图片 11"/>
              <p:cNvPicPr>
                <a:picLocks noChangeAspect="1"/>
              </p:cNvPicPr>
              <p:nvPr/>
            </p:nvPicPr>
            <p:blipFill>
              <a:blip r:embed="rId2"/>
              <a:stretch>
                <a:fillRect/>
              </a:stretch>
            </p:blipFill>
            <p:spPr>
              <a:xfrm>
                <a:off x="1793820" y="1426915"/>
                <a:ext cx="1349083" cy="1571466"/>
              </a:xfrm>
              <a:prstGeom prst="rect">
                <a:avLst/>
              </a:prstGeom>
            </p:spPr>
          </p:pic>
          <p:cxnSp>
            <p:nvCxnSpPr>
              <p:cNvPr id="13" name="直接连接符 12"/>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0" name="文本框 19"/>
          <p:cNvSpPr txBox="1"/>
          <p:nvPr/>
        </p:nvSpPr>
        <p:spPr>
          <a:xfrm>
            <a:off x="279883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219990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654122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594229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280763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220871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6" name="文本框 25"/>
          <p:cNvSpPr txBox="1"/>
          <p:nvPr/>
        </p:nvSpPr>
        <p:spPr>
          <a:xfrm>
            <a:off x="655002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7" name="矩形 26"/>
          <p:cNvSpPr/>
          <p:nvPr/>
        </p:nvSpPr>
        <p:spPr>
          <a:xfrm>
            <a:off x="595110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35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7480" y="1801800"/>
            <a:ext cx="3527184" cy="2351456"/>
          </a:xfrm>
          <a:prstGeom prst="rect">
            <a:avLst/>
          </a:prstGeom>
        </p:spPr>
      </p:pic>
      <p:sp>
        <p:nvSpPr>
          <p:cNvPr id="8" name="文本框 7"/>
          <p:cNvSpPr txBox="1"/>
          <p:nvPr/>
        </p:nvSpPr>
        <p:spPr>
          <a:xfrm>
            <a:off x="1056891"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457965"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3442238"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2843312"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417205" y="3356106"/>
            <a:ext cx="4745676"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587656" y="2319652"/>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感谢您的观赏</a:t>
            </a:r>
            <a:endParaRPr lang="en-US" altLang="zh-CN"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430732" y="1734911"/>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400002" y="3039814"/>
            <a:ext cx="5421677" cy="246221"/>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Theme planning for Christmas activities</a:t>
            </a:r>
            <a:endParaRPr lang="zh-CN" altLang="en-US" sz="1000" spc="600"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2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9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462828" y="1758594"/>
            <a:ext cx="2627066" cy="1015663"/>
          </a:xfrm>
          <a:prstGeom prst="rect">
            <a:avLst/>
          </a:prstGeom>
          <a:noFill/>
        </p:spPr>
        <p:txBody>
          <a:bodyPr wrap="none" rtlCol="0">
            <a:spAutoFit/>
          </a:bodyPr>
          <a:lstStyle/>
          <a:p>
            <a:r>
              <a:rPr lang="en-US" altLang="zh-CN" sz="6000" b="1" dirty="0">
                <a:solidFill>
                  <a:schemeClr val="bg1"/>
                </a:solidFill>
              </a:rPr>
              <a:t>Part  01</a:t>
            </a:r>
            <a:endParaRPr lang="zh-CN" altLang="en-US" sz="6000" b="1" dirty="0">
              <a:solidFill>
                <a:schemeClr val="bg1"/>
              </a:solidFill>
            </a:endParaRPr>
          </a:p>
        </p:txBody>
      </p:sp>
      <p:sp>
        <p:nvSpPr>
          <p:cNvPr id="4" name="矩形 3"/>
          <p:cNvSpPr/>
          <p:nvPr/>
        </p:nvSpPr>
        <p:spPr>
          <a:xfrm>
            <a:off x="3803741" y="2774257"/>
            <a:ext cx="2031325" cy="396583"/>
          </a:xfrm>
          <a:prstGeom prst="rect">
            <a:avLst/>
          </a:prstGeom>
          <a:solidFill>
            <a:srgbClr val="F13534"/>
          </a:solidFill>
          <a:effectLst/>
        </p:spPr>
        <p:txBody>
          <a:bodyPr wrap="none">
            <a:spAutoFit/>
          </a:bodyPr>
          <a:lstStyle/>
          <a:p>
            <a:pPr>
              <a:lnSpc>
                <a:spcPct val="120000"/>
              </a:lnSpc>
            </a:pPr>
            <a:r>
              <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729297" y="3312331"/>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flipH="1">
            <a:off x="1941814" y="1277214"/>
            <a:ext cx="5792129"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a:stretch>
              <a:fillRect/>
            </a:stretch>
          </p:blipFill>
          <p:spPr>
            <a:xfrm>
              <a:off x="1773" y="2234"/>
              <a:ext cx="5625" cy="5952"/>
            </a:xfrm>
            <a:prstGeom prst="rect">
              <a:avLst/>
            </a:prstGeom>
          </p:spPr>
        </p:pic>
      </p:grpSp>
      <p:sp>
        <p:nvSpPr>
          <p:cNvPr id="13" name="文本框 12"/>
          <p:cNvSpPr txBox="1"/>
          <p:nvPr/>
        </p:nvSpPr>
        <p:spPr>
          <a:xfrm>
            <a:off x="2330082" y="2132100"/>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36457" y="2638162"/>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222158" y="2843606"/>
            <a:ext cx="4714875" cy="156966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西方人以</a:t>
            </a:r>
            <a:r>
              <a:rPr lang="zh-CN" altLang="en-US" sz="1200" b="1" dirty="0">
                <a:latin typeface="微软雅黑" panose="020B0503020204020204" pitchFamily="34" charset="-122"/>
                <a:ea typeface="微软雅黑" panose="020B0503020204020204" pitchFamily="34" charset="-122"/>
              </a:rPr>
              <a:t>红、绿、白</a:t>
            </a:r>
            <a:r>
              <a:rPr lang="zh-CN" altLang="en-US" sz="1200" dirty="0">
                <a:latin typeface="微软雅黑" panose="020B0503020204020204" pitchFamily="34" charset="-122"/>
                <a:ea typeface="微软雅黑" panose="020B0503020204020204" pitchFamily="34" charset="-122"/>
              </a:rPr>
              <a:t>三色为</a:t>
            </a:r>
            <a:r>
              <a:rPr lang="zh-CN" altLang="en-US" sz="1600" b="1" dirty="0">
                <a:latin typeface="微软雅黑" panose="020B0503020204020204" pitchFamily="34" charset="-122"/>
                <a:ea typeface="微软雅黑" panose="020B0503020204020204" pitchFamily="34" charset="-122"/>
              </a:rPr>
              <a:t>圣 诞 色</a:t>
            </a:r>
            <a:r>
              <a:rPr lang="zh-CN" altLang="en-US" sz="1200" dirty="0">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dirty="0">
              <a:latin typeface="微软雅黑" panose="020B0503020204020204" pitchFamily="34" charset="-122"/>
              <a:ea typeface="微软雅黑" panose="020B0503020204020204" pitchFamily="34" charset="-122"/>
            </a:endParaRPr>
          </a:p>
        </p:txBody>
      </p:sp>
      <p:pic>
        <p:nvPicPr>
          <p:cNvPr id="16" name="图片 15" descr="84a60553b3cec1db619c244dff34e9ad"/>
          <p:cNvPicPr>
            <a:picLocks noChangeAspect="1"/>
          </p:cNvPicPr>
          <p:nvPr/>
        </p:nvPicPr>
        <p:blipFill>
          <a:blip r:embed="rId4"/>
          <a:stretch>
            <a:fillRect/>
          </a:stretch>
        </p:blipFill>
        <p:spPr>
          <a:xfrm flipH="1">
            <a:off x="1370866" y="1054470"/>
            <a:ext cx="1171764" cy="120957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32" presetClass="emph" presetSubtype="0" fill="hold" nodeType="after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121" y="443612"/>
            <a:ext cx="1665933" cy="219764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6486" y="443612"/>
            <a:ext cx="1665933" cy="2197640"/>
          </a:xfrm>
          <a:prstGeom prst="rect">
            <a:avLst/>
          </a:prstGeom>
        </p:spPr>
      </p:pic>
      <p:sp>
        <p:nvSpPr>
          <p:cNvPr id="9" name="文本框 8"/>
          <p:cNvSpPr txBox="1"/>
          <p:nvPr/>
        </p:nvSpPr>
        <p:spPr>
          <a:xfrm>
            <a:off x="2175329" y="296021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0" name="矩形 9"/>
          <p:cNvSpPr/>
          <p:nvPr/>
        </p:nvSpPr>
        <p:spPr>
          <a:xfrm>
            <a:off x="1219067" y="338903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722997" y="290286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2" name="矩形 11"/>
          <p:cNvSpPr/>
          <p:nvPr/>
        </p:nvSpPr>
        <p:spPr>
          <a:xfrm>
            <a:off x="4766735" y="333168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6295" y="1345454"/>
            <a:ext cx="1449269" cy="2178161"/>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43015" t="12443" r="23149" b="8807"/>
          <a:stretch>
            <a:fillRect/>
          </a:stretch>
        </p:blipFill>
        <p:spPr>
          <a:xfrm>
            <a:off x="1189813" y="1211029"/>
            <a:ext cx="1577075" cy="2447010"/>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43015" t="12443" r="23149" b="8807"/>
          <a:stretch>
            <a:fillRect/>
          </a:stretch>
        </p:blipFill>
        <p:spPr>
          <a:xfrm>
            <a:off x="6176119" y="1229994"/>
            <a:ext cx="1577075" cy="2447010"/>
          </a:xfrm>
          <a:prstGeom prst="rect">
            <a:avLst/>
          </a:prstGeom>
        </p:spPr>
      </p:pic>
      <p:sp>
        <p:nvSpPr>
          <p:cNvPr id="12" name="文本框 11"/>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3901399"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2945137"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文本框 15"/>
          <p:cNvSpPr txBox="1"/>
          <p:nvPr/>
        </p:nvSpPr>
        <p:spPr>
          <a:xfrm>
            <a:off x="6374926"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7" name="矩形 16"/>
          <p:cNvSpPr/>
          <p:nvPr/>
        </p:nvSpPr>
        <p:spPr>
          <a:xfrm>
            <a:off x="5418664"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Freeform 27"/>
          <p:cNvSpPr>
            <a:spLocks noEditPoints="1"/>
          </p:cNvSpPr>
          <p:nvPr/>
        </p:nvSpPr>
        <p:spPr bwMode="auto">
          <a:xfrm>
            <a:off x="3425444"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16" name="Freeform 27"/>
          <p:cNvSpPr>
            <a:spLocks noEditPoints="1"/>
          </p:cNvSpPr>
          <p:nvPr/>
        </p:nvSpPr>
        <p:spPr bwMode="auto">
          <a:xfrm>
            <a:off x="7603930" y="1661009"/>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25" name="文本框 24"/>
          <p:cNvSpPr txBox="1"/>
          <p:nvPr/>
        </p:nvSpPr>
        <p:spPr>
          <a:xfrm>
            <a:off x="1313539" y="2757942"/>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714613" y="3086593"/>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3428770" y="2807778"/>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2829844" y="3136429"/>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9" name="文本框 28"/>
          <p:cNvSpPr txBox="1"/>
          <p:nvPr/>
        </p:nvSpPr>
        <p:spPr>
          <a:xfrm>
            <a:off x="5500011" y="2824615"/>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0" name="矩形 29"/>
          <p:cNvSpPr/>
          <p:nvPr/>
        </p:nvSpPr>
        <p:spPr>
          <a:xfrm>
            <a:off x="4901085" y="3153266"/>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31" name="文本框 30"/>
          <p:cNvSpPr txBox="1"/>
          <p:nvPr/>
        </p:nvSpPr>
        <p:spPr>
          <a:xfrm>
            <a:off x="7571252" y="275605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2" name="矩形 31"/>
          <p:cNvSpPr/>
          <p:nvPr/>
        </p:nvSpPr>
        <p:spPr>
          <a:xfrm>
            <a:off x="6972326" y="308470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48" name="Freeform 27"/>
          <p:cNvSpPr>
            <a:spLocks noEditPoints="1"/>
          </p:cNvSpPr>
          <p:nvPr/>
        </p:nvSpPr>
        <p:spPr bwMode="auto">
          <a:xfrm>
            <a:off x="1371929"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49" name="Freeform 27"/>
          <p:cNvSpPr>
            <a:spLocks noEditPoints="1"/>
          </p:cNvSpPr>
          <p:nvPr/>
        </p:nvSpPr>
        <p:spPr bwMode="auto">
          <a:xfrm>
            <a:off x="5478959" y="1664010"/>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childTnLst>
                          </p:cTn>
                        </p:par>
                        <p:par>
                          <p:cTn id="46" fill="hold">
                            <p:stCondLst>
                              <p:cond delay="5000"/>
                            </p:stCondLst>
                            <p:childTnLst>
                              <p:par>
                                <p:cTn id="47" presetID="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25" grpId="0"/>
      <p:bldP spid="26" grpId="0"/>
      <p:bldP spid="27" grpId="0"/>
      <p:bldP spid="28" grpId="0"/>
      <p:bldP spid="29" grpId="0"/>
      <p:bldP spid="30" grpId="0"/>
      <p:bldP spid="31" grpId="0"/>
      <p:bldP spid="32" grpId="0"/>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23414" y="1662553"/>
            <a:ext cx="2627066" cy="1015663"/>
          </a:xfrm>
          <a:prstGeom prst="rect">
            <a:avLst/>
          </a:prstGeom>
          <a:noFill/>
        </p:spPr>
        <p:txBody>
          <a:bodyPr wrap="none" rtlCol="0">
            <a:spAutoFit/>
          </a:bodyPr>
          <a:lstStyle/>
          <a:p>
            <a:r>
              <a:rPr lang="en-US" altLang="zh-CN" sz="6000" b="1" dirty="0">
                <a:solidFill>
                  <a:schemeClr val="bg1"/>
                </a:solidFill>
              </a:rPr>
              <a:t>Part  02</a:t>
            </a:r>
            <a:endParaRPr lang="zh-CN" altLang="en-US" sz="6000" b="1" dirty="0">
              <a:solidFill>
                <a:schemeClr val="bg1"/>
              </a:solidFill>
            </a:endParaRPr>
          </a:p>
        </p:txBody>
      </p:sp>
      <p:sp>
        <p:nvSpPr>
          <p:cNvPr id="4" name="矩形 3"/>
          <p:cNvSpPr/>
          <p:nvPr/>
        </p:nvSpPr>
        <p:spPr>
          <a:xfrm>
            <a:off x="3813052" y="2677990"/>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897080" y="3274788"/>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1">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2081580" y="1223317"/>
            <a:ext cx="4680237" cy="3675556"/>
            <a:chOff x="4685695" y="1104900"/>
            <a:chExt cx="6775631" cy="5321143"/>
          </a:xfrm>
        </p:grpSpPr>
        <p:sp>
          <p:nvSpPr>
            <p:cNvPr id="8" name="任意多边形 8"/>
            <p:cNvSpPr/>
            <p:nvPr/>
          </p:nvSpPr>
          <p:spPr>
            <a:xfrm>
              <a:off x="7677901" y="4121239"/>
              <a:ext cx="3374265" cy="1429555"/>
            </a:xfrm>
            <a:custGeom>
              <a:avLst/>
              <a:gdLst>
                <a:gd name="connsiteX0" fmla="*/ 2073499 w 3374265"/>
                <a:gd name="connsiteY0" fmla="*/ 0 h 1429555"/>
                <a:gd name="connsiteX1" fmla="*/ 0 w 3374265"/>
                <a:gd name="connsiteY1" fmla="*/ 1429555 h 1429555"/>
                <a:gd name="connsiteX2" fmla="*/ 3374265 w 3374265"/>
                <a:gd name="connsiteY2" fmla="*/ 528034 h 1429555"/>
                <a:gd name="connsiteX3" fmla="*/ 2073499 w 3374265"/>
                <a:gd name="connsiteY3" fmla="*/ 0 h 1429555"/>
              </a:gdLst>
              <a:ahLst/>
              <a:cxnLst>
                <a:cxn ang="0">
                  <a:pos x="connsiteX0" y="connsiteY0"/>
                </a:cxn>
                <a:cxn ang="0">
                  <a:pos x="connsiteX1" y="connsiteY1"/>
                </a:cxn>
                <a:cxn ang="0">
                  <a:pos x="connsiteX2" y="connsiteY2"/>
                </a:cxn>
                <a:cxn ang="0">
                  <a:pos x="connsiteX3" y="connsiteY3"/>
                </a:cxn>
              </a:cxnLst>
              <a:rect l="l" t="t" r="r" b="b"/>
              <a:pathLst>
                <a:path w="3374265" h="1429555">
                  <a:moveTo>
                    <a:pt x="2073499" y="0"/>
                  </a:moveTo>
                  <a:lnTo>
                    <a:pt x="0" y="1429555"/>
                  </a:lnTo>
                  <a:lnTo>
                    <a:pt x="3374265" y="528034"/>
                  </a:lnTo>
                  <a:lnTo>
                    <a:pt x="207349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9" name="任意多边形 9"/>
            <p:cNvSpPr/>
            <p:nvPr/>
          </p:nvSpPr>
          <p:spPr>
            <a:xfrm>
              <a:off x="5269552" y="2112135"/>
              <a:ext cx="4803820" cy="1159099"/>
            </a:xfrm>
            <a:custGeom>
              <a:avLst/>
              <a:gdLst>
                <a:gd name="connsiteX0" fmla="*/ 695459 w 4803820"/>
                <a:gd name="connsiteY0" fmla="*/ 0 h 1159099"/>
                <a:gd name="connsiteX1" fmla="*/ 4803820 w 4803820"/>
                <a:gd name="connsiteY1" fmla="*/ 1159099 h 1159099"/>
                <a:gd name="connsiteX2" fmla="*/ 0 w 4803820"/>
                <a:gd name="connsiteY2" fmla="*/ 399245 h 1159099"/>
                <a:gd name="connsiteX3" fmla="*/ 695459 w 4803820"/>
                <a:gd name="connsiteY3" fmla="*/ 0 h 1159099"/>
              </a:gdLst>
              <a:ahLst/>
              <a:cxnLst>
                <a:cxn ang="0">
                  <a:pos x="connsiteX0" y="connsiteY0"/>
                </a:cxn>
                <a:cxn ang="0">
                  <a:pos x="connsiteX1" y="connsiteY1"/>
                </a:cxn>
                <a:cxn ang="0">
                  <a:pos x="connsiteX2" y="connsiteY2"/>
                </a:cxn>
                <a:cxn ang="0">
                  <a:pos x="connsiteX3" y="connsiteY3"/>
                </a:cxn>
              </a:cxnLst>
              <a:rect l="l" t="t" r="r" b="b"/>
              <a:pathLst>
                <a:path w="4803820" h="1159099">
                  <a:moveTo>
                    <a:pt x="695459" y="0"/>
                  </a:moveTo>
                  <a:lnTo>
                    <a:pt x="4803820" y="1159099"/>
                  </a:lnTo>
                  <a:lnTo>
                    <a:pt x="0" y="399245"/>
                  </a:lnTo>
                  <a:lnTo>
                    <a:pt x="69545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grpSp>
          <p:nvGrpSpPr>
            <p:cNvPr id="10" name="组合 9"/>
            <p:cNvGrpSpPr/>
            <p:nvPr/>
          </p:nvGrpSpPr>
          <p:grpSpPr>
            <a:xfrm>
              <a:off x="4685695" y="1104900"/>
              <a:ext cx="1417426" cy="1417426"/>
              <a:chOff x="5816943" y="1104900"/>
              <a:chExt cx="1417426" cy="1417426"/>
            </a:xfrm>
          </p:grpSpPr>
          <p:grpSp>
            <p:nvGrpSpPr>
              <p:cNvPr id="29" name="组合 28"/>
              <p:cNvGrpSpPr/>
              <p:nvPr/>
            </p:nvGrpSpPr>
            <p:grpSpPr>
              <a:xfrm>
                <a:off x="5816943" y="1104900"/>
                <a:ext cx="1417426" cy="1417426"/>
                <a:chOff x="5816943" y="1104900"/>
                <a:chExt cx="1417426" cy="1417426"/>
              </a:xfrm>
            </p:grpSpPr>
            <p:sp>
              <p:nvSpPr>
                <p:cNvPr id="36" name="椭圆 35"/>
                <p:cNvSpPr/>
                <p:nvPr/>
              </p:nvSpPr>
              <p:spPr>
                <a:xfrm>
                  <a:off x="5816943" y="1104900"/>
                  <a:ext cx="1417426" cy="1417426"/>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37" name="椭圆 36"/>
                <p:cNvSpPr/>
                <p:nvPr/>
              </p:nvSpPr>
              <p:spPr>
                <a:xfrm>
                  <a:off x="5896187" y="1184144"/>
                  <a:ext cx="1258938" cy="1258938"/>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30" name="Group 10"/>
              <p:cNvGrpSpPr>
                <a:grpSpLocks noChangeAspect="1"/>
              </p:cNvGrpSpPr>
              <p:nvPr/>
            </p:nvGrpSpPr>
            <p:grpSpPr bwMode="auto">
              <a:xfrm>
                <a:off x="6158448" y="1262253"/>
                <a:ext cx="753284" cy="1042115"/>
                <a:chOff x="2194" y="758"/>
                <a:chExt cx="519" cy="718"/>
              </a:xfrm>
              <a:effectLst>
                <a:outerShdw blurRad="63500" sx="102000" sy="102000" algn="ctr" rotWithShape="0">
                  <a:prstClr val="black">
                    <a:alpha val="10000"/>
                  </a:prstClr>
                </a:outerShdw>
              </a:effectLst>
            </p:grpSpPr>
            <p:sp>
              <p:nvSpPr>
                <p:cNvPr id="31" name="Freeform 11"/>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9707481" y="3013395"/>
              <a:ext cx="1753845" cy="1753843"/>
              <a:chOff x="10130391" y="3013395"/>
              <a:chExt cx="1753845" cy="1753843"/>
            </a:xfrm>
          </p:grpSpPr>
          <p:grpSp>
            <p:nvGrpSpPr>
              <p:cNvPr id="23" name="组合 22"/>
              <p:cNvGrpSpPr/>
              <p:nvPr/>
            </p:nvGrpSpPr>
            <p:grpSpPr>
              <a:xfrm>
                <a:off x="10130391" y="3013395"/>
                <a:ext cx="1753845" cy="1753843"/>
                <a:chOff x="701572" y="1564763"/>
                <a:chExt cx="1951038" cy="1951038"/>
              </a:xfrm>
            </p:grpSpPr>
            <p:sp>
              <p:nvSpPr>
                <p:cNvPr id="27" name="椭圆 26"/>
                <p:cNvSpPr/>
                <p:nvPr/>
              </p:nvSpPr>
              <p:spPr>
                <a:xfrm>
                  <a:off x="701572" y="1564763"/>
                  <a:ext cx="1951038" cy="1951038"/>
                </a:xfrm>
                <a:prstGeom prst="ellipse">
                  <a:avLst/>
                </a:prstGeom>
                <a:solidFill>
                  <a:srgbClr val="B01107"/>
                </a:solidFill>
                <a:ln>
                  <a:solidFill>
                    <a:schemeClr val="bg1"/>
                  </a:solidFill>
                </a:ln>
                <a:effectLst>
                  <a:outerShdw blurRad="254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sp>
              <p:nvSpPr>
                <p:cNvPr id="28" name="椭圆 27"/>
                <p:cNvSpPr/>
                <p:nvPr/>
              </p:nvSpPr>
              <p:spPr>
                <a:xfrm>
                  <a:off x="790860" y="1654333"/>
                  <a:ext cx="1771899" cy="177189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24" name="Group 4"/>
              <p:cNvGrpSpPr>
                <a:grpSpLocks noChangeAspect="1"/>
              </p:cNvGrpSpPr>
              <p:nvPr/>
            </p:nvGrpSpPr>
            <p:grpSpPr bwMode="auto">
              <a:xfrm>
                <a:off x="10613472" y="3350454"/>
                <a:ext cx="787178" cy="1079726"/>
                <a:chOff x="2218" y="836"/>
                <a:chExt cx="522" cy="716"/>
              </a:xfrm>
              <a:solidFill>
                <a:schemeClr val="bg1"/>
              </a:solidFill>
            </p:grpSpPr>
            <p:sp>
              <p:nvSpPr>
                <p:cNvPr id="25" name="Freeform 5"/>
                <p:cNvSpPr>
                  <a:spLocks noEditPoints="1"/>
                </p:cNvSpPr>
                <p:nvPr/>
              </p:nvSpPr>
              <p:spPr bwMode="auto">
                <a:xfrm>
                  <a:off x="2218" y="1010"/>
                  <a:ext cx="522" cy="542"/>
                </a:xfrm>
                <a:custGeom>
                  <a:avLst/>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gr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6" name="Freeform 7"/>
                <p:cNvSpPr/>
                <p:nvPr/>
              </p:nvSpPr>
              <p:spPr bwMode="auto">
                <a:xfrm>
                  <a:off x="2290" y="836"/>
                  <a:ext cx="378" cy="131"/>
                </a:xfrm>
                <a:custGeom>
                  <a:avLst/>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FFC000"/>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grpSp>
          <p:nvGrpSpPr>
            <p:cNvPr id="12" name="组合 11"/>
            <p:cNvGrpSpPr/>
            <p:nvPr/>
          </p:nvGrpSpPr>
          <p:grpSpPr>
            <a:xfrm>
              <a:off x="6757827" y="5377837"/>
              <a:ext cx="1048208" cy="1048206"/>
              <a:chOff x="7180737" y="5377837"/>
              <a:chExt cx="1048208" cy="1048206"/>
            </a:xfrm>
          </p:grpSpPr>
          <p:grpSp>
            <p:nvGrpSpPr>
              <p:cNvPr id="13" name="组合 12"/>
              <p:cNvGrpSpPr/>
              <p:nvPr/>
            </p:nvGrpSpPr>
            <p:grpSpPr>
              <a:xfrm>
                <a:off x="7180737" y="5377837"/>
                <a:ext cx="1048208" cy="1048206"/>
                <a:chOff x="701572" y="1564763"/>
                <a:chExt cx="1951038" cy="1951038"/>
              </a:xfrm>
              <a:effectLst/>
            </p:grpSpPr>
            <p:sp>
              <p:nvSpPr>
                <p:cNvPr id="21" name="椭圆 20"/>
                <p:cNvSpPr/>
                <p:nvPr/>
              </p:nvSpPr>
              <p:spPr>
                <a:xfrm>
                  <a:off x="701572" y="1564763"/>
                  <a:ext cx="1951038" cy="1951038"/>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22" name="椭圆 21"/>
                <p:cNvSpPr/>
                <p:nvPr/>
              </p:nvSpPr>
              <p:spPr>
                <a:xfrm>
                  <a:off x="794342" y="1657815"/>
                  <a:ext cx="1764934" cy="1764933"/>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14" name="Group 18"/>
              <p:cNvGrpSpPr>
                <a:grpSpLocks noChangeAspect="1"/>
              </p:cNvGrpSpPr>
              <p:nvPr/>
            </p:nvGrpSpPr>
            <p:grpSpPr bwMode="auto">
              <a:xfrm>
                <a:off x="7411598" y="5518822"/>
                <a:ext cx="586182" cy="756226"/>
                <a:chOff x="1898" y="711"/>
                <a:chExt cx="555" cy="716"/>
              </a:xfrm>
              <a:solidFill>
                <a:schemeClr val="bg1"/>
              </a:solidFill>
              <a:effectLst>
                <a:outerShdw blurRad="63500" sx="102000" sy="102000" algn="ctr" rotWithShape="0">
                  <a:prstClr val="black">
                    <a:alpha val="10000"/>
                  </a:prstClr>
                </a:outerShdw>
              </a:effectLst>
            </p:grpSpPr>
            <p:sp>
              <p:nvSpPr>
                <p:cNvPr id="15" name="Freeform 19"/>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1946" y="1305"/>
                  <a:ext cx="460" cy="122"/>
                </a:xfrm>
                <a:custGeom>
                  <a:avLst/>
                  <a:gdLst>
                    <a:gd name="T0" fmla="*/ 0 w 192"/>
                    <a:gd name="T1" fmla="*/ 0 h 51"/>
                    <a:gd name="T2" fmla="*/ 192 w 192"/>
                    <a:gd name="T3" fmla="*/ 0 h 51"/>
                    <a:gd name="T4" fmla="*/ 96 w 192"/>
                    <a:gd name="T5" fmla="*/ 51 h 51"/>
                    <a:gd name="T6" fmla="*/ 0 w 192"/>
                    <a:gd name="T7" fmla="*/ 0 h 51"/>
                  </a:gdLst>
                  <a:ah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1946" y="711"/>
                  <a:ext cx="460" cy="284"/>
                </a:xfrm>
                <a:custGeom>
                  <a:avLst/>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38" name="文本框 37"/>
          <p:cNvSpPr txBox="1"/>
          <p:nvPr/>
        </p:nvSpPr>
        <p:spPr>
          <a:xfrm>
            <a:off x="2099042" y="2336466"/>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9" name="矩形 38"/>
          <p:cNvSpPr/>
          <p:nvPr/>
        </p:nvSpPr>
        <p:spPr>
          <a:xfrm>
            <a:off x="1344664" y="2743779"/>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0" name="文本框 39"/>
          <p:cNvSpPr txBox="1"/>
          <p:nvPr/>
        </p:nvSpPr>
        <p:spPr>
          <a:xfrm>
            <a:off x="6471634" y="16342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1" name="矩形 40"/>
          <p:cNvSpPr/>
          <p:nvPr/>
        </p:nvSpPr>
        <p:spPr>
          <a:xfrm>
            <a:off x="5717256" y="20415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2" name="文本框 41"/>
          <p:cNvSpPr txBox="1"/>
          <p:nvPr/>
        </p:nvSpPr>
        <p:spPr>
          <a:xfrm>
            <a:off x="5089016" y="42741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3" name="矩形 42"/>
          <p:cNvSpPr/>
          <p:nvPr/>
        </p:nvSpPr>
        <p:spPr>
          <a:xfrm>
            <a:off x="4334638" y="46814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randombar(horizontal)">
                                      <p:cBhvr>
                                        <p:cTn id="11" dur="500"/>
                                        <p:tgtEl>
                                          <p:spTgt spid="3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randombar(horizontal)">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2121</Words>
  <Application>WPS 演示</Application>
  <PresentationFormat>自定义</PresentationFormat>
  <Paragraphs>266</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微软雅黑</vt:lpstr>
      <vt:lpstr>Hiragino Sans GB W3</vt:lpstr>
      <vt:lpstr>方正喵呜体</vt:lpstr>
      <vt:lpstr>Showcard Gothic</vt:lpstr>
      <vt:lpstr>等线</vt:lpstr>
      <vt:lpstr>Arial Unicode MS</vt:lpstr>
      <vt:lpstr>Calibri</vt:lpstr>
      <vt:lpstr>等线 Light</vt:lpstr>
      <vt:lpstr>Calibri Light</vt:lpstr>
      <vt:lpstr>长城美黑体</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cp:revision>
  <dcterms:created xsi:type="dcterms:W3CDTF">2017-12-06T16:03:00Z</dcterms:created>
  <dcterms:modified xsi:type="dcterms:W3CDTF">2018-10-06T13:56:11Z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