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7"/>
  </p:notesMasterIdLst>
  <p:sldIdLst>
    <p:sldId id="256" r:id="rId2"/>
    <p:sldId id="260" r:id="rId3"/>
    <p:sldId id="258" r:id="rId4"/>
    <p:sldId id="263" r:id="rId5"/>
    <p:sldId id="264" r:id="rId6"/>
    <p:sldId id="265" r:id="rId7"/>
    <p:sldId id="266" r:id="rId8"/>
    <p:sldId id="267" r:id="rId9"/>
    <p:sldId id="270" r:id="rId10"/>
    <p:sldId id="271" r:id="rId11"/>
    <p:sldId id="268" r:id="rId12"/>
    <p:sldId id="273" r:id="rId13"/>
    <p:sldId id="274" r:id="rId14"/>
    <p:sldId id="276" r:id="rId15"/>
    <p:sldId id="280" r:id="rId16"/>
    <p:sldId id="281" r:id="rId17"/>
    <p:sldId id="282" r:id="rId18"/>
    <p:sldId id="285" r:id="rId19"/>
    <p:sldId id="287" r:id="rId20"/>
    <p:sldId id="289" r:id="rId21"/>
    <p:sldId id="290" r:id="rId22"/>
    <p:sldId id="292" r:id="rId23"/>
    <p:sldId id="293" r:id="rId24"/>
    <p:sldId id="294" r:id="rId25"/>
    <p:sldId id="299" r:id="rId26"/>
  </p:sldIdLst>
  <p:sldSz cx="9144000" cy="5143500" type="screen16x9"/>
  <p:notesSz cx="6858000" cy="9144000"/>
  <p:defaultTextStyle>
    <a:defPPr>
      <a:defRPr lang="zh-CN"/>
    </a:defPPr>
    <a:lvl1pPr marL="0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09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617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426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234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043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80" userDrawn="1">
          <p15:clr>
            <a:srgbClr val="A4A3A4"/>
          </p15:clr>
        </p15:guide>
        <p15:guide id="2" pos="1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44" autoAdjust="0"/>
    <p:restoredTop sz="94660"/>
  </p:normalViewPr>
  <p:slideViewPr>
    <p:cSldViewPr showGuides="1">
      <p:cViewPr varScale="1">
        <p:scale>
          <a:sx n="150" d="100"/>
          <a:sy n="150" d="100"/>
        </p:scale>
        <p:origin x="138" y="174"/>
      </p:cViewPr>
      <p:guideLst>
        <p:guide orient="horz" pos="1280"/>
        <p:guide pos="1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C99D0-ADD1-4845-AA08-3E267B8485C1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D7F5D-4814-4A6E-BC59-7E828A123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50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09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617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426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234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62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179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92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61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85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431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242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263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313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886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808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36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0704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469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206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9908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8745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434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179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6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746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38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869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84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D7F5D-4814-4A6E-BC59-7E828A123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702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70690"/>
      </p:ext>
    </p:extLst>
  </p:cSld>
  <p:clrMapOvr>
    <a:masterClrMapping/>
  </p:clrMapOvr>
  <p:transition spd="slow" advClick="0" advTm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879581"/>
      </p:ext>
    </p:extLst>
  </p:cSld>
  <p:clrMapOvr>
    <a:masterClrMapping/>
  </p:clrMapOvr>
  <p:transition spd="slow" advClick="0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40961"/>
      </p:ext>
    </p:extLst>
  </p:cSld>
  <p:clrMapOvr>
    <a:masterClrMapping/>
  </p:clrMapOvr>
  <p:transition spd="slow" advClick="0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024952"/>
      </p:ext>
    </p:extLst>
  </p:cSld>
  <p:clrMapOvr>
    <a:masterClrMapping/>
  </p:clrMapOvr>
  <p:transition spd="slow" advClick="0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5084"/>
      </p:ext>
    </p:extLst>
  </p:cSld>
  <p:clrMapOvr>
    <a:masterClrMapping/>
  </p:clrMapOvr>
  <p:transition spd="slow" advClick="0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56153"/>
      </p:ext>
    </p:extLst>
  </p:cSld>
  <p:clrMapOvr>
    <a:masterClrMapping/>
  </p:clrMapOvr>
  <p:transition spd="slow" advClick="0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52764"/>
      </p:ext>
    </p:extLst>
  </p:cSld>
  <p:clrMapOvr>
    <a:masterClrMapping/>
  </p:clrMapOvr>
  <p:transition spd="slow" advClick="0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30292"/>
      </p:ext>
    </p:extLst>
  </p:cSld>
  <p:clrMapOvr>
    <a:masterClrMapping/>
  </p:clrMapOvr>
  <p:transition spd="slow" advClick="0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42630"/>
      </p:ext>
    </p:extLst>
  </p:cSld>
  <p:clrMapOvr>
    <a:masterClrMapping/>
  </p:clrMapOvr>
  <p:transition spd="slow" advClick="0" advTm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725505"/>
      </p:ext>
    </p:extLst>
  </p:cSld>
  <p:clrMapOvr>
    <a:masterClrMapping/>
  </p:clrMapOvr>
  <p:transition spd="slow" advClick="0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08317"/>
      </p:ext>
    </p:extLst>
  </p:cSld>
  <p:clrMapOvr>
    <a:masterClrMapping/>
  </p:clrMapOvr>
  <p:transition spd="slow" advClick="0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58F2A-BAA2-49FA-8BD1-A987B1CACB97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6298-8A57-44CF-95B1-21076B7DF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83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0">
    <p:pul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30809" y="-760335"/>
            <a:ext cx="457081" cy="457081"/>
          </a:xfrm>
          <a:prstGeom prst="rect">
            <a:avLst/>
          </a:prstGeom>
        </p:spPr>
      </p:pic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2250347" y="3507854"/>
            <a:ext cx="4653558" cy="50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工作计划动态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36275" y="4022956"/>
            <a:ext cx="365394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41"/>
          <p:cNvSpPr/>
          <p:nvPr/>
        </p:nvSpPr>
        <p:spPr>
          <a:xfrm>
            <a:off x="-39221" y="4587974"/>
            <a:ext cx="9144000" cy="57343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5" grpId="0"/>
      <p:bldP spid="25" grpId="1"/>
      <p:bldP spid="5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-2" y="2492575"/>
            <a:ext cx="9144001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157347" y="2262325"/>
            <a:ext cx="661065" cy="618851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7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07294" y="3063410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99161" y="2247799"/>
            <a:ext cx="661065" cy="618851"/>
            <a:chOff x="1399514" y="3016325"/>
            <a:chExt cx="881649" cy="825350"/>
          </a:xfrm>
        </p:grpSpPr>
        <p:sp>
          <p:nvSpPr>
            <p:cNvPr id="15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6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8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903101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600145" y="2247799"/>
            <a:ext cx="661065" cy="618851"/>
            <a:chOff x="1399514" y="3016325"/>
            <a:chExt cx="881649" cy="825350"/>
          </a:xfrm>
        </p:grpSpPr>
        <p:sp>
          <p:nvSpPr>
            <p:cNvPr id="19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9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091429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841960" y="2247799"/>
            <a:ext cx="661065" cy="618851"/>
            <a:chOff x="1399514" y="3016325"/>
            <a:chExt cx="881649" cy="825350"/>
          </a:xfrm>
        </p:grpSpPr>
        <p:sp>
          <p:nvSpPr>
            <p:cNvPr id="23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4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10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333244" y="1437919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24605" y="2247799"/>
            <a:ext cx="661065" cy="618851"/>
            <a:chOff x="1399514" y="3016325"/>
            <a:chExt cx="881649" cy="825350"/>
          </a:xfrm>
        </p:grpSpPr>
        <p:sp>
          <p:nvSpPr>
            <p:cNvPr id="2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11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629050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420412" y="2247799"/>
            <a:ext cx="661065" cy="618851"/>
            <a:chOff x="1399514" y="3016325"/>
            <a:chExt cx="881649" cy="825350"/>
          </a:xfrm>
        </p:grpSpPr>
        <p:sp>
          <p:nvSpPr>
            <p:cNvPr id="3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7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12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816873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1" grpId="0"/>
      <p:bldP spid="25" grpId="0"/>
      <p:bldP spid="29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180523" y="890337"/>
            <a:ext cx="1429569" cy="3247179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3180523" y="1972334"/>
            <a:ext cx="1295063" cy="2156851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180523" y="3035285"/>
            <a:ext cx="1167699" cy="1097470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663656" y="1447404"/>
            <a:ext cx="1306966" cy="2681780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795780" y="2513926"/>
            <a:ext cx="1166509" cy="1610497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9537" y="815220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609536" y="1047702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02443" y="1937536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602443" y="2170018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02443" y="2963383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602443" y="3195864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29783" y="1355140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029782" y="1587622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9783" y="2477455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029782" y="2709937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56546" y="966257"/>
            <a:ext cx="27122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57924" y="2045520"/>
            <a:ext cx="27122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57924" y="3118391"/>
            <a:ext cx="27122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33715" y="2585439"/>
            <a:ext cx="263029" cy="24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40418" y="1520971"/>
            <a:ext cx="263029" cy="24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12" dirty="0">
                <a:solidFill>
                  <a:srgbClr val="C00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sz="1012" dirty="0">
              <a:solidFill>
                <a:srgbClr val="C00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886251" y="3679004"/>
            <a:ext cx="1371499" cy="137149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4" name="椭圆 33"/>
          <p:cNvSpPr/>
          <p:nvPr/>
        </p:nvSpPr>
        <p:spPr>
          <a:xfrm>
            <a:off x="4031376" y="3824129"/>
            <a:ext cx="1081249" cy="1081248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14300" dist="1143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6" name="Freeform 352"/>
          <p:cNvSpPr>
            <a:spLocks noEditPoints="1"/>
          </p:cNvSpPr>
          <p:nvPr/>
        </p:nvSpPr>
        <p:spPr bwMode="auto">
          <a:xfrm>
            <a:off x="4362899" y="4235806"/>
            <a:ext cx="418203" cy="257892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4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72474" y="1869855"/>
            <a:ext cx="2003301" cy="3119816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43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4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5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6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7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8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49" name="矩形 48"/>
          <p:cNvSpPr/>
          <p:nvPr/>
        </p:nvSpPr>
        <p:spPr>
          <a:xfrm>
            <a:off x="3792836" y="257748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4343421" y="1307578"/>
            <a:ext cx="457582" cy="458524"/>
            <a:chOff x="5792736" y="1742999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51" name="任意多边形 50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2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680184" y="3005150"/>
            <a:ext cx="457582" cy="458524"/>
            <a:chOff x="7099916" y="4007017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54" name="任意多边形 53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06234" y="3005150"/>
            <a:ext cx="458524" cy="458524"/>
            <a:chOff x="4485555" y="4007017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57" name="任意多边形 56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8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18209" y="1873435"/>
            <a:ext cx="457582" cy="458524"/>
            <a:chOff x="7099916" y="2497671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60" name="任意多边形 59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1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195613" y="1873435"/>
            <a:ext cx="458524" cy="458524"/>
            <a:chOff x="4485555" y="2497671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63" name="任意多边形 62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4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1579167" y="171361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6" name="矩形 65"/>
          <p:cNvSpPr/>
          <p:nvPr/>
        </p:nvSpPr>
        <p:spPr>
          <a:xfrm>
            <a:off x="1363199" y="289570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060497" y="170787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8" name="矩形 67"/>
          <p:cNvSpPr/>
          <p:nvPr/>
        </p:nvSpPr>
        <p:spPr>
          <a:xfrm>
            <a:off x="6195621" y="2889970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9" name="矩形 68"/>
          <p:cNvSpPr/>
          <p:nvPr/>
        </p:nvSpPr>
        <p:spPr>
          <a:xfrm>
            <a:off x="3792836" y="52005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5" grpId="0"/>
      <p:bldP spid="66" grpId="0"/>
      <p:bldP spid="67" grpId="0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1624" y="1330776"/>
            <a:ext cx="1984855" cy="1564926"/>
            <a:chOff x="120923" y="358911"/>
            <a:chExt cx="2706615" cy="2133985"/>
          </a:xfrm>
        </p:grpSpPr>
        <p:grpSp>
          <p:nvGrpSpPr>
            <p:cNvPr id="10" name="组合 9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2" name="图表 11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3" name="椭圆 1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1" name="文本框 29"/>
            <p:cNvSpPr txBox="1"/>
            <p:nvPr/>
          </p:nvSpPr>
          <p:spPr>
            <a:xfrm>
              <a:off x="1116356" y="1085110"/>
              <a:ext cx="948784" cy="113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25%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377006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484990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377006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825374" y="1330776"/>
            <a:ext cx="1984855" cy="1564926"/>
            <a:chOff x="8617867" y="296237"/>
            <a:chExt cx="2830704" cy="2231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0" name="图表 19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1" name="椭圆 2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9" name="文本框 54"/>
            <p:cNvSpPr txBox="1"/>
            <p:nvPr/>
          </p:nvSpPr>
          <p:spPr>
            <a:xfrm>
              <a:off x="9694761" y="1055730"/>
              <a:ext cx="1008700" cy="1184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50%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065905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173889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065905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454088" y="1330776"/>
            <a:ext cx="1984855" cy="1564926"/>
            <a:chOff x="120923" y="2132856"/>
            <a:chExt cx="2748248" cy="2166810"/>
          </a:xfrm>
        </p:grpSpPr>
        <p:grpSp>
          <p:nvGrpSpPr>
            <p:cNvPr id="26" name="组合 25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28" name="图表 27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9" name="椭圆 28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7" name="文本框 53"/>
            <p:cNvSpPr txBox="1"/>
            <p:nvPr/>
          </p:nvSpPr>
          <p:spPr>
            <a:xfrm>
              <a:off x="1153570" y="2879269"/>
              <a:ext cx="911568" cy="1150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75%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702245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810229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4702245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096621" y="1330776"/>
            <a:ext cx="1984855" cy="1564926"/>
            <a:chOff x="120923" y="358911"/>
            <a:chExt cx="2706615" cy="2133985"/>
          </a:xfrm>
        </p:grpSpPr>
        <p:grpSp>
          <p:nvGrpSpPr>
            <p:cNvPr id="34" name="组合 33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36" name="图表 35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42" name="椭圆 4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rgbClr val="C0000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5" name="文本框 29"/>
            <p:cNvSpPr txBox="1"/>
            <p:nvPr/>
          </p:nvSpPr>
          <p:spPr>
            <a:xfrm>
              <a:off x="1116356" y="1085110"/>
              <a:ext cx="948784" cy="113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</a:rPr>
                <a:t>25%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6359413" y="3161978"/>
            <a:ext cx="1398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467397" y="2878988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6359413" y="3184912"/>
            <a:ext cx="1398111" cy="84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在此录入上述图表的综合说明，在此录入上述图表的综合描述说明数据。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4" grpId="0"/>
      <p:bldP spid="31" grpId="0"/>
      <p:bldP spid="32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9205952">
            <a:off x="3698028" y="2568146"/>
            <a:ext cx="1684862" cy="18731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3490362" y="3462585"/>
            <a:ext cx="1904407" cy="17544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256138">
            <a:off x="3490362" y="1564392"/>
            <a:ext cx="1904407" cy="17544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56385" y="812121"/>
            <a:ext cx="576907" cy="920960"/>
            <a:chOff x="4609713" y="938201"/>
            <a:chExt cx="769410" cy="1228267"/>
          </a:xfrm>
        </p:grpSpPr>
        <p:grpSp>
          <p:nvGrpSpPr>
            <p:cNvPr id="13" name="组合 12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" name="文本框 23"/>
            <p:cNvSpPr txBox="1"/>
            <p:nvPr/>
          </p:nvSpPr>
          <p:spPr>
            <a:xfrm>
              <a:off x="4708489" y="1058526"/>
              <a:ext cx="578742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63011" y="1882273"/>
            <a:ext cx="576907" cy="928980"/>
            <a:chOff x="6619070" y="2365442"/>
            <a:chExt cx="769410" cy="1238963"/>
          </a:xfrm>
        </p:grpSpPr>
        <p:grpSp>
          <p:nvGrpSpPr>
            <p:cNvPr id="18" name="组合 17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文本框 24"/>
            <p:cNvSpPr txBox="1"/>
            <p:nvPr/>
          </p:nvSpPr>
          <p:spPr>
            <a:xfrm>
              <a:off x="6700219" y="2496463"/>
              <a:ext cx="686188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56385" y="2830895"/>
            <a:ext cx="576907" cy="908625"/>
            <a:chOff x="4609713" y="3630601"/>
            <a:chExt cx="769410" cy="1211816"/>
          </a:xfrm>
        </p:grpSpPr>
        <p:grpSp>
          <p:nvGrpSpPr>
            <p:cNvPr id="23" name="组合 22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4" name="文本框 25"/>
            <p:cNvSpPr txBox="1"/>
            <p:nvPr/>
          </p:nvSpPr>
          <p:spPr>
            <a:xfrm>
              <a:off x="4688057" y="3734475"/>
              <a:ext cx="691066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61456" y="3773625"/>
            <a:ext cx="576907" cy="918140"/>
            <a:chOff x="6616997" y="4887901"/>
            <a:chExt cx="769410" cy="1224506"/>
          </a:xfrm>
        </p:grpSpPr>
        <p:grpSp>
          <p:nvGrpSpPr>
            <p:cNvPr id="28" name="组合 27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文本框 26"/>
            <p:cNvSpPr txBox="1"/>
            <p:nvPr/>
          </p:nvSpPr>
          <p:spPr>
            <a:xfrm>
              <a:off x="6694266" y="5004465"/>
              <a:ext cx="692141" cy="110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C0000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2399" dirty="0">
                <a:solidFill>
                  <a:srgbClr val="C0000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88973" y="1552986"/>
            <a:ext cx="2988538" cy="920487"/>
            <a:chOff x="1852445" y="1926278"/>
            <a:chExt cx="3985755" cy="1227635"/>
          </a:xfrm>
        </p:grpSpPr>
        <p:sp>
          <p:nvSpPr>
            <p:cNvPr id="33" name="任意多边形 32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4" name="椭圆 33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88973" y="3444521"/>
            <a:ext cx="2988538" cy="920487"/>
            <a:chOff x="1852445" y="4448982"/>
            <a:chExt cx="3985755" cy="1227635"/>
          </a:xfrm>
        </p:grpSpPr>
        <p:sp>
          <p:nvSpPr>
            <p:cNvPr id="36" name="任意多边形 35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1721" y="2862241"/>
            <a:ext cx="3183881" cy="951537"/>
            <a:chOff x="6243920" y="3672406"/>
            <a:chExt cx="4246280" cy="1269047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1721" y="937808"/>
            <a:ext cx="3183881" cy="951537"/>
            <a:chOff x="6243920" y="1105827"/>
            <a:chExt cx="4246280" cy="1269047"/>
          </a:xfrm>
        </p:grpSpPr>
        <p:sp>
          <p:nvSpPr>
            <p:cNvPr id="47" name="任意多边形 46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9" name="文本框 44"/>
          <p:cNvSpPr txBox="1"/>
          <p:nvPr/>
        </p:nvSpPr>
        <p:spPr>
          <a:xfrm>
            <a:off x="6386825" y="1592928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404145" y="1889345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1" name="文本框 44"/>
          <p:cNvSpPr txBox="1"/>
          <p:nvPr/>
        </p:nvSpPr>
        <p:spPr>
          <a:xfrm>
            <a:off x="6407726" y="3519803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6425047" y="3816220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3" name="文本框 44"/>
          <p:cNvSpPr txBox="1"/>
          <p:nvPr/>
        </p:nvSpPr>
        <p:spPr>
          <a:xfrm>
            <a:off x="1494460" y="3165662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511780" y="3462079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5" name="文本框 44"/>
          <p:cNvSpPr txBox="1"/>
          <p:nvPr/>
        </p:nvSpPr>
        <p:spPr>
          <a:xfrm>
            <a:off x="1494460" y="1275944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1511780" y="1572361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8" name="组合 37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9" name="矩形 3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243026" y="169377"/>
            <a:ext cx="235206" cy="20031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411174" y="1275943"/>
            <a:ext cx="2321653" cy="113383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2121" y="1588030"/>
            <a:ext cx="1619758" cy="60592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18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38916" y="1365252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89863" y="1424421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3" name="圆角矩形 12"/>
          <p:cNvSpPr/>
          <p:nvPr/>
        </p:nvSpPr>
        <p:spPr>
          <a:xfrm>
            <a:off x="1602444" y="1365252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278492" y="1424421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5" name="矩形 14"/>
          <p:cNvSpPr/>
          <p:nvPr/>
        </p:nvSpPr>
        <p:spPr>
          <a:xfrm>
            <a:off x="5759823" y="1596585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56435" y="1599895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411174" y="2787718"/>
            <a:ext cx="2321653" cy="113383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70C0"/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3762121" y="3099804"/>
            <a:ext cx="1619758" cy="60592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18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138916" y="2877026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489863" y="2936196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1" name="圆角矩形 20"/>
          <p:cNvSpPr/>
          <p:nvPr/>
        </p:nvSpPr>
        <p:spPr>
          <a:xfrm>
            <a:off x="1602444" y="2877026"/>
            <a:ext cx="2321653" cy="955214"/>
          </a:xfrm>
          <a:prstGeom prst="roundRect">
            <a:avLst>
              <a:gd name="adj" fmla="val 11271"/>
            </a:avLst>
          </a:prstGeom>
          <a:solidFill>
            <a:srgbClr val="C0000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278492" y="2936196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3" name="矩形 22"/>
          <p:cNvSpPr/>
          <p:nvPr/>
        </p:nvSpPr>
        <p:spPr>
          <a:xfrm>
            <a:off x="5759823" y="3108360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656435" y="3111669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15862"/>
            <a:ext cx="9144000" cy="176399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627542" y="107678"/>
            <a:ext cx="971855" cy="32892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</a:t>
            </a:r>
            <a:endParaRPr lang="en-US" altLang="ko-KR" sz="1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952242" y="2011218"/>
            <a:ext cx="1046460" cy="1046460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7" name="KSO_Shape"/>
          <p:cNvSpPr/>
          <p:nvPr/>
        </p:nvSpPr>
        <p:spPr bwMode="auto">
          <a:xfrm>
            <a:off x="3209723" y="2301791"/>
            <a:ext cx="498406" cy="49342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49" name="组合 48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50" name="矩形 4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52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30" name="直接连接符 29"/>
          <p:cNvCxnSpPr>
            <a:stCxn id="33" idx="4"/>
            <a:endCxn id="35" idx="1"/>
          </p:cNvCxnSpPr>
          <p:nvPr/>
        </p:nvCxnSpPr>
        <p:spPr>
          <a:xfrm flipH="1">
            <a:off x="4568523" y="2114929"/>
            <a:ext cx="3477" cy="121823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3816113" y="790016"/>
            <a:ext cx="1511774" cy="1511774"/>
            <a:chOff x="1677608" y="2996952"/>
            <a:chExt cx="1395643" cy="1395643"/>
          </a:xfrm>
        </p:grpSpPr>
        <p:sp>
          <p:nvSpPr>
            <p:cNvPr id="3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4" name="文本框 123"/>
          <p:cNvSpPr txBox="1"/>
          <p:nvPr/>
        </p:nvSpPr>
        <p:spPr>
          <a:xfrm>
            <a:off x="4032081" y="1352265"/>
            <a:ext cx="1079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椭圆 7"/>
          <p:cNvSpPr/>
          <p:nvPr/>
        </p:nvSpPr>
        <p:spPr>
          <a:xfrm>
            <a:off x="2640986" y="2426923"/>
            <a:ext cx="3855075" cy="906242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grpSp>
        <p:nvGrpSpPr>
          <p:cNvPr id="36" name="组合 35"/>
          <p:cNvGrpSpPr/>
          <p:nvPr/>
        </p:nvGrpSpPr>
        <p:grpSpPr>
          <a:xfrm>
            <a:off x="2250347" y="2031831"/>
            <a:ext cx="851730" cy="851730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17572" y="2314344"/>
            <a:ext cx="317280" cy="292542"/>
            <a:chOff x="7339246" y="1487600"/>
            <a:chExt cx="423150" cy="390158"/>
          </a:xfrm>
        </p:grpSpPr>
        <p:sp>
          <p:nvSpPr>
            <p:cNvPr id="45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6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7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160" y="3057677"/>
            <a:ext cx="1242034" cy="703135"/>
            <a:chOff x="2496894" y="3984275"/>
            <a:chExt cx="1656477" cy="937757"/>
          </a:xfrm>
        </p:grpSpPr>
        <p:grpSp>
          <p:nvGrpSpPr>
            <p:cNvPr id="49" name="组合 48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4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55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52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3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51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492161" y="2745867"/>
            <a:ext cx="851730" cy="851730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52084" y="3012349"/>
            <a:ext cx="336553" cy="342670"/>
            <a:chOff x="2000378" y="1974523"/>
            <a:chExt cx="576064" cy="586534"/>
          </a:xfrm>
        </p:grpSpPr>
        <p:sp>
          <p:nvSpPr>
            <p:cNvPr id="6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6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222202" y="3743984"/>
            <a:ext cx="1242034" cy="703135"/>
            <a:chOff x="2496894" y="3984275"/>
            <a:chExt cx="1656477" cy="937757"/>
          </a:xfrm>
        </p:grpSpPr>
        <p:grpSp>
          <p:nvGrpSpPr>
            <p:cNvPr id="63" name="组合 6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6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66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7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6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99889" y="2733726"/>
            <a:ext cx="851730" cy="851730"/>
            <a:chOff x="1677608" y="2996952"/>
            <a:chExt cx="1395643" cy="1395643"/>
          </a:xfrm>
        </p:grpSpPr>
        <p:sp>
          <p:nvSpPr>
            <p:cNvPr id="7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7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3" name="Freeform 133"/>
          <p:cNvSpPr/>
          <p:nvPr/>
        </p:nvSpPr>
        <p:spPr bwMode="auto">
          <a:xfrm>
            <a:off x="5023149" y="2974950"/>
            <a:ext cx="409879" cy="369281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74" name="组合 73"/>
          <p:cNvGrpSpPr/>
          <p:nvPr/>
        </p:nvGrpSpPr>
        <p:grpSpPr>
          <a:xfrm>
            <a:off x="4625773" y="3743984"/>
            <a:ext cx="1242034" cy="703135"/>
            <a:chOff x="2496894" y="3984275"/>
            <a:chExt cx="1656477" cy="937757"/>
          </a:xfrm>
        </p:grpSpPr>
        <p:grpSp>
          <p:nvGrpSpPr>
            <p:cNvPr id="75" name="组合 7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8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8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78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79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7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083774" y="2031831"/>
            <a:ext cx="851730" cy="851730"/>
            <a:chOff x="1677608" y="2996952"/>
            <a:chExt cx="1395643" cy="1395643"/>
          </a:xfrm>
        </p:grpSpPr>
        <p:sp>
          <p:nvSpPr>
            <p:cNvPr id="8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8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noFill/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50999" y="2314344"/>
            <a:ext cx="317280" cy="292542"/>
            <a:chOff x="7339246" y="1487600"/>
            <a:chExt cx="423150" cy="390158"/>
          </a:xfrm>
        </p:grpSpPr>
        <p:sp>
          <p:nvSpPr>
            <p:cNvPr id="86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87" name="Freeform 365"/>
            <p:cNvSpPr/>
            <p:nvPr/>
          </p:nvSpPr>
          <p:spPr bwMode="auto">
            <a:xfrm>
              <a:off x="7339246" y="1552399"/>
              <a:ext cx="423150" cy="230984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88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867587" y="3057677"/>
            <a:ext cx="1242034" cy="703135"/>
            <a:chOff x="2496894" y="3984275"/>
            <a:chExt cx="1656477" cy="937757"/>
          </a:xfrm>
        </p:grpSpPr>
        <p:grpSp>
          <p:nvGrpSpPr>
            <p:cNvPr id="90" name="组合 89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9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  <p:sp>
            <p:nvSpPr>
              <p:cNvPr id="9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0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2699205" y="3984275"/>
              <a:ext cx="1333743" cy="937757"/>
              <a:chOff x="4271689" y="1207551"/>
              <a:chExt cx="1333743" cy="937757"/>
            </a:xfrm>
          </p:grpSpPr>
          <p:sp>
            <p:nvSpPr>
              <p:cNvPr id="93" name="文本框 30"/>
              <p:cNvSpPr txBox="1"/>
              <p:nvPr/>
            </p:nvSpPr>
            <p:spPr>
              <a:xfrm>
                <a:off x="4283968" y="1207551"/>
                <a:ext cx="1276564" cy="3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2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94" name="文本框 31"/>
              <p:cNvSpPr txBox="1"/>
              <p:nvPr/>
            </p:nvSpPr>
            <p:spPr>
              <a:xfrm>
                <a:off x="4271689" y="1504967"/>
                <a:ext cx="1333743" cy="640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92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C0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Group 54"/>
          <p:cNvGrpSpPr/>
          <p:nvPr/>
        </p:nvGrpSpPr>
        <p:grpSpPr>
          <a:xfrm rot="16200000">
            <a:off x="6161501" y="3531324"/>
            <a:ext cx="531799" cy="55636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0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/>
          <p:nvPr/>
        </p:nvSpPr>
        <p:spPr bwMode="auto">
          <a:xfrm flipH="1">
            <a:off x="3659060" y="1418132"/>
            <a:ext cx="1388626" cy="160279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3207631" y="2692420"/>
            <a:ext cx="884818" cy="102128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4" name="Freeform 5"/>
          <p:cNvSpPr/>
          <p:nvPr/>
        </p:nvSpPr>
        <p:spPr bwMode="auto">
          <a:xfrm flipH="1">
            <a:off x="5119850" y="1601284"/>
            <a:ext cx="779734" cy="89999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5" name="Freeform 5"/>
          <p:cNvSpPr/>
          <p:nvPr/>
        </p:nvSpPr>
        <p:spPr bwMode="auto">
          <a:xfrm flipH="1">
            <a:off x="5534562" y="2209873"/>
            <a:ext cx="1224736" cy="141362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6" name="Freeform 5"/>
          <p:cNvSpPr/>
          <p:nvPr/>
        </p:nvSpPr>
        <p:spPr bwMode="auto">
          <a:xfrm flipH="1">
            <a:off x="6838902" y="2371476"/>
            <a:ext cx="659705" cy="76145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7" name="Freeform 5"/>
          <p:cNvSpPr/>
          <p:nvPr/>
        </p:nvSpPr>
        <p:spPr bwMode="auto">
          <a:xfrm flipH="1">
            <a:off x="2486363" y="2347647"/>
            <a:ext cx="659705" cy="76145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8" name="Group 42"/>
          <p:cNvGrpSpPr/>
          <p:nvPr/>
        </p:nvGrpSpPr>
        <p:grpSpPr>
          <a:xfrm>
            <a:off x="1637418" y="2749372"/>
            <a:ext cx="769342" cy="27007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9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45"/>
          <p:cNvGrpSpPr/>
          <p:nvPr/>
        </p:nvGrpSpPr>
        <p:grpSpPr>
          <a:xfrm rot="10800000" flipH="1">
            <a:off x="2344586" y="1723756"/>
            <a:ext cx="1210170" cy="27007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8"/>
          <p:cNvGrpSpPr/>
          <p:nvPr/>
        </p:nvGrpSpPr>
        <p:grpSpPr>
          <a:xfrm rot="16200000" flipH="1">
            <a:off x="5906025" y="1121692"/>
            <a:ext cx="286934" cy="67224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57"/>
          <p:cNvGrpSpPr/>
          <p:nvPr/>
        </p:nvGrpSpPr>
        <p:grpSpPr>
          <a:xfrm>
            <a:off x="2850297" y="3462917"/>
            <a:ext cx="236542" cy="35728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3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474"/>
          <p:cNvSpPr>
            <a:spLocks noEditPoints="1"/>
          </p:cNvSpPr>
          <p:nvPr/>
        </p:nvSpPr>
        <p:spPr bwMode="auto">
          <a:xfrm>
            <a:off x="5921520" y="2710742"/>
            <a:ext cx="450821" cy="45082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36" name="组合 35"/>
          <p:cNvGrpSpPr/>
          <p:nvPr/>
        </p:nvGrpSpPr>
        <p:grpSpPr>
          <a:xfrm>
            <a:off x="2709065" y="2602326"/>
            <a:ext cx="210686" cy="248776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7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38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17361" y="1901609"/>
            <a:ext cx="652564" cy="652564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40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1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42" name="矩形 41"/>
          <p:cNvSpPr/>
          <p:nvPr/>
        </p:nvSpPr>
        <p:spPr>
          <a:xfrm>
            <a:off x="1579167" y="1011716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877271" y="3171394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092233" y="392154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681548" y="381929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438441" y="1005984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5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7549" y="4992851"/>
            <a:ext cx="8946523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38100">
              <a:srgbClr val="EFF2F5"/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502585" y="1342613"/>
            <a:ext cx="3636076" cy="3088176"/>
            <a:chOff x="508487" y="248400"/>
            <a:chExt cx="7662957" cy="6508269"/>
          </a:xfrm>
          <a:solidFill>
            <a:schemeClr val="bg1">
              <a:lumMod val="75000"/>
            </a:schemeClr>
          </a:solidFill>
        </p:grpSpPr>
        <p:sp>
          <p:nvSpPr>
            <p:cNvPr id="11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84753" y="6031793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b"/>
            <a:lstStyle/>
            <a:p>
              <a:endParaRPr lang="zh-CN" altLang="en-US" sz="1012"/>
            </a:p>
          </p:txBody>
        </p:sp>
        <p:sp>
          <p:nvSpPr>
            <p:cNvPr id="12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40100" y="6501594"/>
              <a:ext cx="380949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3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3517" y="4264508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4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9074" y="3535502"/>
              <a:ext cx="899828" cy="86133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5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0356" y="5399666"/>
              <a:ext cx="206896" cy="64323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6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11550" y="5495077"/>
              <a:ext cx="1162552" cy="1016602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7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53853" y="5354660"/>
              <a:ext cx="1195393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8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65864" y="4928337"/>
              <a:ext cx="656809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19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874900" y="4635941"/>
              <a:ext cx="729058" cy="105356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0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63449" y="4697517"/>
              <a:ext cx="830862" cy="97593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1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43390" y="4852878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2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542370" y="4370409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3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9977" y="3821126"/>
              <a:ext cx="729058" cy="916789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24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5514" y="3715343"/>
              <a:ext cx="847284" cy="702378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0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77563" y="4117119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1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19642" y="2973187"/>
              <a:ext cx="745480" cy="1404757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2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6536" y="2763073"/>
              <a:ext cx="522163" cy="1112717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3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762" y="3160813"/>
              <a:ext cx="988499" cy="702378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4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01280" y="2797237"/>
              <a:ext cx="137930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5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881" y="2675078"/>
              <a:ext cx="262724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6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44078" y="3010024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7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775563" y="3271807"/>
              <a:ext cx="2929370" cy="1659831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8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371318" y="4814266"/>
              <a:ext cx="1369449" cy="150456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39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398164" y="2900955"/>
              <a:ext cx="1924452" cy="144542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0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54785" y="3926833"/>
              <a:ext cx="1665010" cy="1482387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1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92628" y="2374436"/>
              <a:ext cx="2045960" cy="1852062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2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766368" y="2363391"/>
              <a:ext cx="814444" cy="1208831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3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90122" y="248400"/>
              <a:ext cx="3313601" cy="3164400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4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9822" y="2107300"/>
              <a:ext cx="883410" cy="876124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5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681969" y="1619663"/>
              <a:ext cx="1264357" cy="898304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6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37468" y="272209"/>
              <a:ext cx="1733976" cy="1641348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7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8487" y="954956"/>
              <a:ext cx="3034459" cy="2558137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  <p:sp>
          <p:nvSpPr>
            <p:cNvPr id="48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98256" y="4313382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012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735257" y="2966250"/>
            <a:ext cx="275781" cy="275781"/>
            <a:chOff x="6847114" y="2111829"/>
            <a:chExt cx="685800" cy="685800"/>
          </a:xfrm>
        </p:grpSpPr>
        <p:sp>
          <p:nvSpPr>
            <p:cNvPr id="50" name="泪滴形 49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1" name="椭圆 50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948246" y="3653814"/>
            <a:ext cx="275781" cy="275781"/>
            <a:chOff x="6847114" y="2111829"/>
            <a:chExt cx="685800" cy="685800"/>
          </a:xfrm>
        </p:grpSpPr>
        <p:sp>
          <p:nvSpPr>
            <p:cNvPr id="53" name="泪滴形 52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4" name="椭圆 53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20892" y="3064668"/>
            <a:ext cx="275781" cy="275781"/>
            <a:chOff x="6847114" y="2111829"/>
            <a:chExt cx="685800" cy="685800"/>
          </a:xfrm>
        </p:grpSpPr>
        <p:sp>
          <p:nvSpPr>
            <p:cNvPr id="56" name="泪滴形 55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7" name="椭圆 56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30185" y="2909134"/>
            <a:ext cx="275781" cy="275781"/>
            <a:chOff x="6847114" y="2111829"/>
            <a:chExt cx="685800" cy="685800"/>
          </a:xfrm>
        </p:grpSpPr>
        <p:sp>
          <p:nvSpPr>
            <p:cNvPr id="59" name="泪滴形 58"/>
            <p:cNvSpPr/>
            <p:nvPr/>
          </p:nvSpPr>
          <p:spPr>
            <a:xfrm rot="8100000">
              <a:off x="6847114" y="2111829"/>
              <a:ext cx="685800" cy="685800"/>
            </a:xfrm>
            <a:prstGeom prst="teardrop">
              <a:avLst>
                <a:gd name="adj" fmla="val 129182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60" name="椭圆 59"/>
            <p:cNvSpPr/>
            <p:nvPr/>
          </p:nvSpPr>
          <p:spPr>
            <a:xfrm>
              <a:off x="7034273" y="2298988"/>
              <a:ext cx="311481" cy="3114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405665"/>
                </a:solidFill>
                <a:latin typeface="DIN-BoldItalic" pitchFamily="50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40064" y="1275943"/>
            <a:ext cx="2213670" cy="1360107"/>
            <a:chOff x="7172739" y="2452033"/>
            <a:chExt cx="2952328" cy="1813948"/>
          </a:xfrm>
        </p:grpSpPr>
        <p:sp>
          <p:nvSpPr>
            <p:cNvPr id="62" name="圆角矩形 6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64" name="组合 6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4" name="TextBox 499"/>
          <p:cNvSpPr txBox="1"/>
          <p:nvPr/>
        </p:nvSpPr>
        <p:spPr>
          <a:xfrm>
            <a:off x="4871642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75" name="矩形 74"/>
          <p:cNvSpPr/>
          <p:nvPr/>
        </p:nvSpPr>
        <p:spPr>
          <a:xfrm>
            <a:off x="4248047" y="1869855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6461718" y="1275943"/>
            <a:ext cx="2213670" cy="1360107"/>
            <a:chOff x="7172739" y="2452033"/>
            <a:chExt cx="2952328" cy="1813948"/>
          </a:xfrm>
        </p:grpSpPr>
        <p:sp>
          <p:nvSpPr>
            <p:cNvPr id="77" name="圆角矩形 7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79" name="组合 7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9" name="TextBox 499"/>
          <p:cNvSpPr txBox="1"/>
          <p:nvPr/>
        </p:nvSpPr>
        <p:spPr>
          <a:xfrm>
            <a:off x="7160858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90" name="矩形 89"/>
          <p:cNvSpPr/>
          <p:nvPr/>
        </p:nvSpPr>
        <p:spPr>
          <a:xfrm>
            <a:off x="6569701" y="1869855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4140064" y="2939385"/>
            <a:ext cx="2213670" cy="1360107"/>
            <a:chOff x="7172739" y="2452033"/>
            <a:chExt cx="2952328" cy="1813948"/>
          </a:xfrm>
        </p:grpSpPr>
        <p:sp>
          <p:nvSpPr>
            <p:cNvPr id="92" name="圆角矩形 9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94" name="组合 9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4" name="TextBox 499"/>
          <p:cNvSpPr txBox="1"/>
          <p:nvPr/>
        </p:nvSpPr>
        <p:spPr>
          <a:xfrm>
            <a:off x="4871642" y="3000833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05" name="矩形 104"/>
          <p:cNvSpPr/>
          <p:nvPr/>
        </p:nvSpPr>
        <p:spPr>
          <a:xfrm>
            <a:off x="4248047" y="3533297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6461718" y="2939385"/>
            <a:ext cx="2213670" cy="1360107"/>
            <a:chOff x="7172739" y="2452033"/>
            <a:chExt cx="2952328" cy="1813948"/>
          </a:xfrm>
        </p:grpSpPr>
        <p:sp>
          <p:nvSpPr>
            <p:cNvPr id="107" name="圆角矩形 10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109" name="组合 10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9" name="TextBox 499"/>
          <p:cNvSpPr txBox="1"/>
          <p:nvPr/>
        </p:nvSpPr>
        <p:spPr>
          <a:xfrm>
            <a:off x="7193296" y="3000833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20" name="矩形 119"/>
          <p:cNvSpPr/>
          <p:nvPr/>
        </p:nvSpPr>
        <p:spPr>
          <a:xfrm>
            <a:off x="6569701" y="3533297"/>
            <a:ext cx="1997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5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89" grpId="0"/>
      <p:bldP spid="90" grpId="0"/>
      <p:bldP spid="104" grpId="0"/>
      <p:bldP spid="105" grpId="0"/>
      <p:bldP spid="119" grpId="0"/>
      <p:bldP spid="1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900548" y="1059976"/>
            <a:ext cx="7288912" cy="314611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3" name="组合 22"/>
          <p:cNvGrpSpPr/>
          <p:nvPr/>
        </p:nvGrpSpPr>
        <p:grpSpPr>
          <a:xfrm>
            <a:off x="4605379" y="376878"/>
            <a:ext cx="1046460" cy="1046460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15865" y="358081"/>
            <a:ext cx="1046460" cy="1046460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 flipH="1">
            <a:off x="3924097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5024548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1440468" y="1722461"/>
            <a:ext cx="6219138" cy="533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请添加您的文本，请添加您的文本。</a:t>
            </a: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2" grpId="0"/>
      <p:bldP spid="33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26" name="组合 25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27" name="矩形 26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29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>
            <a:off x="3310727" y="2043325"/>
            <a:ext cx="1120709" cy="2723251"/>
          </a:xfrm>
          <a:custGeom>
            <a:avLst/>
            <a:gdLst>
              <a:gd name="connsiteX0" fmla="*/ 1274246 w 1494668"/>
              <a:gd name="connsiteY0" fmla="*/ 218661 h 3631947"/>
              <a:gd name="connsiteX1" fmla="*/ 1274247 w 1494668"/>
              <a:gd name="connsiteY1" fmla="*/ 1274247 h 3631947"/>
              <a:gd name="connsiteX2" fmla="*/ 1270300 w 1494668"/>
              <a:gd name="connsiteY2" fmla="*/ 1277816 h 3631947"/>
              <a:gd name="connsiteX3" fmla="*/ 1270781 w 1494668"/>
              <a:gd name="connsiteY3" fmla="*/ 1277817 h 3631947"/>
              <a:gd name="connsiteX4" fmla="*/ 1045113 w 1494668"/>
              <a:gd name="connsiteY4" fmla="*/ 1836233 h 3631947"/>
              <a:gd name="connsiteX5" fmla="*/ 1258976 w 1494668"/>
              <a:gd name="connsiteY5" fmla="*/ 2340781 h 3631947"/>
              <a:gd name="connsiteX6" fmla="*/ 1257320 w 1494668"/>
              <a:gd name="connsiteY6" fmla="*/ 2340806 h 3631947"/>
              <a:gd name="connsiteX7" fmla="*/ 1276007 w 1494668"/>
              <a:gd name="connsiteY7" fmla="*/ 2357701 h 3631947"/>
              <a:gd name="connsiteX8" fmla="*/ 1276007 w 1494668"/>
              <a:gd name="connsiteY8" fmla="*/ 3413286 h 3631947"/>
              <a:gd name="connsiteX9" fmla="*/ 220422 w 1494668"/>
              <a:gd name="connsiteY9" fmla="*/ 3413286 h 3631947"/>
              <a:gd name="connsiteX10" fmla="*/ 220422 w 1494668"/>
              <a:gd name="connsiteY10" fmla="*/ 2357701 h 3631947"/>
              <a:gd name="connsiteX11" fmla="*/ 233526 w 1494668"/>
              <a:gd name="connsiteY11" fmla="*/ 2345854 h 3631947"/>
              <a:gd name="connsiteX12" fmla="*/ 274458 w 1494668"/>
              <a:gd name="connsiteY12" fmla="*/ 2299977 h 3631947"/>
              <a:gd name="connsiteX13" fmla="*/ 444405 w 1494668"/>
              <a:gd name="connsiteY13" fmla="*/ 1814435 h 3631947"/>
              <a:gd name="connsiteX14" fmla="*/ 217078 w 1494668"/>
              <a:gd name="connsiteY14" fmla="*/ 1274059 h 3631947"/>
              <a:gd name="connsiteX15" fmla="*/ 218496 w 1494668"/>
              <a:gd name="connsiteY15" fmla="*/ 1274064 h 3631947"/>
              <a:gd name="connsiteX16" fmla="*/ 167412 w 1494668"/>
              <a:gd name="connsiteY16" fmla="*/ 1217561 h 3631947"/>
              <a:gd name="connsiteX17" fmla="*/ 218661 w 1494668"/>
              <a:gd name="connsiteY17" fmla="*/ 218661 h 3631947"/>
              <a:gd name="connsiteX18" fmla="*/ 1274246 w 1494668"/>
              <a:gd name="connsiteY18" fmla="*/ 218661 h 363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7">
                <a:moveTo>
                  <a:pt x="1274246" y="218661"/>
                </a:moveTo>
                <a:cubicBezTo>
                  <a:pt x="1565796" y="510135"/>
                  <a:pt x="1565796" y="982774"/>
                  <a:pt x="1274247" y="1274247"/>
                </a:cubicBezTo>
                <a:lnTo>
                  <a:pt x="1270300" y="1277816"/>
                </a:lnTo>
                <a:lnTo>
                  <a:pt x="1270781" y="1277817"/>
                </a:lnTo>
                <a:cubicBezTo>
                  <a:pt x="1121214" y="1424487"/>
                  <a:pt x="1039454" y="1626827"/>
                  <a:pt x="1045113" y="1836233"/>
                </a:cubicBezTo>
                <a:cubicBezTo>
                  <a:pt x="1050186" y="2025394"/>
                  <a:pt x="1126580" y="2205587"/>
                  <a:pt x="1258976" y="2340781"/>
                </a:cubicBezTo>
                <a:lnTo>
                  <a:pt x="1257320" y="2340806"/>
                </a:lnTo>
                <a:lnTo>
                  <a:pt x="1276007" y="2357701"/>
                </a:lnTo>
                <a:cubicBezTo>
                  <a:pt x="1567556" y="2649174"/>
                  <a:pt x="1567556" y="3121813"/>
                  <a:pt x="1276007" y="3413286"/>
                </a:cubicBezTo>
                <a:cubicBezTo>
                  <a:pt x="984534" y="3704835"/>
                  <a:pt x="511895" y="3704835"/>
                  <a:pt x="220422" y="3413286"/>
                </a:cubicBezTo>
                <a:cubicBezTo>
                  <a:pt x="-71127" y="3121813"/>
                  <a:pt x="-71127" y="2649174"/>
                  <a:pt x="220422" y="2357701"/>
                </a:cubicBezTo>
                <a:lnTo>
                  <a:pt x="233526" y="2345854"/>
                </a:lnTo>
                <a:lnTo>
                  <a:pt x="274458" y="2299977"/>
                </a:lnTo>
                <a:cubicBezTo>
                  <a:pt x="384902" y="2163160"/>
                  <a:pt x="445429" y="1991790"/>
                  <a:pt x="444405" y="1814435"/>
                </a:cubicBezTo>
                <a:cubicBezTo>
                  <a:pt x="443283" y="1611293"/>
                  <a:pt x="361474" y="1416920"/>
                  <a:pt x="217078" y="1274059"/>
                </a:cubicBezTo>
                <a:lnTo>
                  <a:pt x="218496" y="1274064"/>
                </a:lnTo>
                <a:lnTo>
                  <a:pt x="167412" y="1217561"/>
                </a:lnTo>
                <a:cubicBezTo>
                  <a:pt x="-71749" y="924401"/>
                  <a:pt x="-54666" y="491918"/>
                  <a:pt x="218661" y="218661"/>
                </a:cubicBezTo>
                <a:cubicBezTo>
                  <a:pt x="510134" y="-72888"/>
                  <a:pt x="982773" y="-72888"/>
                  <a:pt x="1274246" y="21866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0" name="Oval 90"/>
          <p:cNvSpPr/>
          <p:nvPr/>
        </p:nvSpPr>
        <p:spPr>
          <a:xfrm>
            <a:off x="2913022" y="2440904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1" name="Oval 91"/>
          <p:cNvSpPr/>
          <p:nvPr/>
        </p:nvSpPr>
        <p:spPr>
          <a:xfrm>
            <a:off x="2974695" y="2502576"/>
            <a:ext cx="659957" cy="6599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Oval 94"/>
          <p:cNvSpPr/>
          <p:nvPr/>
        </p:nvSpPr>
        <p:spPr>
          <a:xfrm>
            <a:off x="4042070" y="3576877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3" name="Oval 95"/>
          <p:cNvSpPr/>
          <p:nvPr/>
        </p:nvSpPr>
        <p:spPr>
          <a:xfrm>
            <a:off x="4103743" y="3638548"/>
            <a:ext cx="659957" cy="6599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rot="18900000">
            <a:off x="4521999" y="1973432"/>
            <a:ext cx="1120709" cy="2723250"/>
          </a:xfrm>
          <a:custGeom>
            <a:avLst/>
            <a:gdLst>
              <a:gd name="connsiteX0" fmla="*/ 1274246 w 1494668"/>
              <a:gd name="connsiteY0" fmla="*/ 218661 h 3631946"/>
              <a:gd name="connsiteX1" fmla="*/ 1274246 w 1494668"/>
              <a:gd name="connsiteY1" fmla="*/ 1274246 h 3631946"/>
              <a:gd name="connsiteX2" fmla="*/ 1270299 w 1494668"/>
              <a:gd name="connsiteY2" fmla="*/ 1277815 h 3631946"/>
              <a:gd name="connsiteX3" fmla="*/ 1270781 w 1494668"/>
              <a:gd name="connsiteY3" fmla="*/ 1277817 h 3631946"/>
              <a:gd name="connsiteX4" fmla="*/ 1045113 w 1494668"/>
              <a:gd name="connsiteY4" fmla="*/ 1836232 h 3631946"/>
              <a:gd name="connsiteX5" fmla="*/ 1258976 w 1494668"/>
              <a:gd name="connsiteY5" fmla="*/ 2340781 h 3631946"/>
              <a:gd name="connsiteX6" fmla="*/ 1257320 w 1494668"/>
              <a:gd name="connsiteY6" fmla="*/ 2340806 h 3631946"/>
              <a:gd name="connsiteX7" fmla="*/ 1276007 w 1494668"/>
              <a:gd name="connsiteY7" fmla="*/ 2357700 h 3631946"/>
              <a:gd name="connsiteX8" fmla="*/ 1276007 w 1494668"/>
              <a:gd name="connsiteY8" fmla="*/ 3413285 h 3631946"/>
              <a:gd name="connsiteX9" fmla="*/ 220422 w 1494668"/>
              <a:gd name="connsiteY9" fmla="*/ 3413285 h 3631946"/>
              <a:gd name="connsiteX10" fmla="*/ 220422 w 1494668"/>
              <a:gd name="connsiteY10" fmla="*/ 2357700 h 3631946"/>
              <a:gd name="connsiteX11" fmla="*/ 233525 w 1494668"/>
              <a:gd name="connsiteY11" fmla="*/ 2345853 h 3631946"/>
              <a:gd name="connsiteX12" fmla="*/ 274458 w 1494668"/>
              <a:gd name="connsiteY12" fmla="*/ 2299977 h 3631946"/>
              <a:gd name="connsiteX13" fmla="*/ 444405 w 1494668"/>
              <a:gd name="connsiteY13" fmla="*/ 1814435 h 3631946"/>
              <a:gd name="connsiteX14" fmla="*/ 217078 w 1494668"/>
              <a:gd name="connsiteY14" fmla="*/ 1274058 h 3631946"/>
              <a:gd name="connsiteX15" fmla="*/ 218496 w 1494668"/>
              <a:gd name="connsiteY15" fmla="*/ 1274064 h 3631946"/>
              <a:gd name="connsiteX16" fmla="*/ 167412 w 1494668"/>
              <a:gd name="connsiteY16" fmla="*/ 1217560 h 3631946"/>
              <a:gd name="connsiteX17" fmla="*/ 218661 w 1494668"/>
              <a:gd name="connsiteY17" fmla="*/ 218661 h 3631946"/>
              <a:gd name="connsiteX18" fmla="*/ 1274246 w 1494668"/>
              <a:gd name="connsiteY18" fmla="*/ 218661 h 36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6">
                <a:moveTo>
                  <a:pt x="1274246" y="218661"/>
                </a:moveTo>
                <a:cubicBezTo>
                  <a:pt x="1565796" y="510134"/>
                  <a:pt x="1565795" y="982773"/>
                  <a:pt x="1274246" y="1274246"/>
                </a:cubicBezTo>
                <a:lnTo>
                  <a:pt x="1270299" y="1277815"/>
                </a:lnTo>
                <a:lnTo>
                  <a:pt x="1270781" y="1277817"/>
                </a:lnTo>
                <a:cubicBezTo>
                  <a:pt x="1121214" y="1424486"/>
                  <a:pt x="1039454" y="1626826"/>
                  <a:pt x="1045113" y="1836232"/>
                </a:cubicBezTo>
                <a:cubicBezTo>
                  <a:pt x="1050186" y="2025394"/>
                  <a:pt x="1126580" y="2205586"/>
                  <a:pt x="1258976" y="2340781"/>
                </a:cubicBezTo>
                <a:lnTo>
                  <a:pt x="1257320" y="2340806"/>
                </a:lnTo>
                <a:lnTo>
                  <a:pt x="1276007" y="2357700"/>
                </a:lnTo>
                <a:cubicBezTo>
                  <a:pt x="1567556" y="2649173"/>
                  <a:pt x="1567556" y="3121812"/>
                  <a:pt x="1276007" y="3413285"/>
                </a:cubicBezTo>
                <a:cubicBezTo>
                  <a:pt x="984534" y="3704834"/>
                  <a:pt x="511895" y="3704834"/>
                  <a:pt x="220422" y="3413285"/>
                </a:cubicBezTo>
                <a:cubicBezTo>
                  <a:pt x="-71127" y="3121812"/>
                  <a:pt x="-71128" y="2649173"/>
                  <a:pt x="220422" y="2357700"/>
                </a:cubicBezTo>
                <a:lnTo>
                  <a:pt x="233525" y="2345853"/>
                </a:lnTo>
                <a:lnTo>
                  <a:pt x="274458" y="2299977"/>
                </a:lnTo>
                <a:cubicBezTo>
                  <a:pt x="384902" y="2163160"/>
                  <a:pt x="445429" y="1991789"/>
                  <a:pt x="444405" y="1814435"/>
                </a:cubicBezTo>
                <a:cubicBezTo>
                  <a:pt x="443282" y="1611293"/>
                  <a:pt x="361474" y="1416919"/>
                  <a:pt x="217078" y="1274058"/>
                </a:cubicBezTo>
                <a:lnTo>
                  <a:pt x="218496" y="1274064"/>
                </a:lnTo>
                <a:lnTo>
                  <a:pt x="167412" y="1217560"/>
                </a:lnTo>
                <a:cubicBezTo>
                  <a:pt x="-71749" y="924401"/>
                  <a:pt x="-54666" y="491917"/>
                  <a:pt x="218661" y="218661"/>
                </a:cubicBezTo>
                <a:cubicBezTo>
                  <a:pt x="510134" y="-72888"/>
                  <a:pt x="982773" y="-72888"/>
                  <a:pt x="1274246" y="21866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5" name="Oval 82"/>
          <p:cNvSpPr/>
          <p:nvPr/>
        </p:nvSpPr>
        <p:spPr>
          <a:xfrm>
            <a:off x="4135001" y="2379231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6" name="Oval 83"/>
          <p:cNvSpPr/>
          <p:nvPr/>
        </p:nvSpPr>
        <p:spPr>
          <a:xfrm>
            <a:off x="4203650" y="2447879"/>
            <a:ext cx="646003" cy="64598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7" name="Oval 86"/>
          <p:cNvSpPr/>
          <p:nvPr/>
        </p:nvSpPr>
        <p:spPr>
          <a:xfrm>
            <a:off x="5264049" y="3515204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8" name="Oval 87"/>
          <p:cNvSpPr/>
          <p:nvPr/>
        </p:nvSpPr>
        <p:spPr>
          <a:xfrm>
            <a:off x="5304421" y="3555576"/>
            <a:ext cx="702557" cy="7025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18900000">
            <a:off x="4602531" y="787436"/>
            <a:ext cx="1120709" cy="2723251"/>
          </a:xfrm>
          <a:custGeom>
            <a:avLst/>
            <a:gdLst>
              <a:gd name="connsiteX0" fmla="*/ 1274247 w 1494668"/>
              <a:gd name="connsiteY0" fmla="*/ 218662 h 3631947"/>
              <a:gd name="connsiteX1" fmla="*/ 1274247 w 1494668"/>
              <a:gd name="connsiteY1" fmla="*/ 1274247 h 3631947"/>
              <a:gd name="connsiteX2" fmla="*/ 1270300 w 1494668"/>
              <a:gd name="connsiteY2" fmla="*/ 1277816 h 3631947"/>
              <a:gd name="connsiteX3" fmla="*/ 1270781 w 1494668"/>
              <a:gd name="connsiteY3" fmla="*/ 1277817 h 3631947"/>
              <a:gd name="connsiteX4" fmla="*/ 1045113 w 1494668"/>
              <a:gd name="connsiteY4" fmla="*/ 1836233 h 3631947"/>
              <a:gd name="connsiteX5" fmla="*/ 1258976 w 1494668"/>
              <a:gd name="connsiteY5" fmla="*/ 2340781 h 3631947"/>
              <a:gd name="connsiteX6" fmla="*/ 1257320 w 1494668"/>
              <a:gd name="connsiteY6" fmla="*/ 2340806 h 3631947"/>
              <a:gd name="connsiteX7" fmla="*/ 1276007 w 1494668"/>
              <a:gd name="connsiteY7" fmla="*/ 2357701 h 3631947"/>
              <a:gd name="connsiteX8" fmla="*/ 1276007 w 1494668"/>
              <a:gd name="connsiteY8" fmla="*/ 3413286 h 3631947"/>
              <a:gd name="connsiteX9" fmla="*/ 220422 w 1494668"/>
              <a:gd name="connsiteY9" fmla="*/ 3413286 h 3631947"/>
              <a:gd name="connsiteX10" fmla="*/ 220422 w 1494668"/>
              <a:gd name="connsiteY10" fmla="*/ 2357701 h 3631947"/>
              <a:gd name="connsiteX11" fmla="*/ 233526 w 1494668"/>
              <a:gd name="connsiteY11" fmla="*/ 2345854 h 3631947"/>
              <a:gd name="connsiteX12" fmla="*/ 274458 w 1494668"/>
              <a:gd name="connsiteY12" fmla="*/ 2299978 h 3631947"/>
              <a:gd name="connsiteX13" fmla="*/ 444405 w 1494668"/>
              <a:gd name="connsiteY13" fmla="*/ 1814435 h 3631947"/>
              <a:gd name="connsiteX14" fmla="*/ 217078 w 1494668"/>
              <a:gd name="connsiteY14" fmla="*/ 1274059 h 3631947"/>
              <a:gd name="connsiteX15" fmla="*/ 218496 w 1494668"/>
              <a:gd name="connsiteY15" fmla="*/ 1274064 h 3631947"/>
              <a:gd name="connsiteX16" fmla="*/ 167412 w 1494668"/>
              <a:gd name="connsiteY16" fmla="*/ 1217561 h 3631947"/>
              <a:gd name="connsiteX17" fmla="*/ 218661 w 1494668"/>
              <a:gd name="connsiteY17" fmla="*/ 218662 h 3631947"/>
              <a:gd name="connsiteX18" fmla="*/ 1274247 w 1494668"/>
              <a:gd name="connsiteY18" fmla="*/ 218662 h 363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4668" h="3631947">
                <a:moveTo>
                  <a:pt x="1274247" y="218662"/>
                </a:moveTo>
                <a:cubicBezTo>
                  <a:pt x="1565796" y="510135"/>
                  <a:pt x="1565796" y="982774"/>
                  <a:pt x="1274247" y="1274247"/>
                </a:cubicBezTo>
                <a:lnTo>
                  <a:pt x="1270300" y="1277816"/>
                </a:lnTo>
                <a:lnTo>
                  <a:pt x="1270781" y="1277817"/>
                </a:lnTo>
                <a:cubicBezTo>
                  <a:pt x="1121214" y="1424487"/>
                  <a:pt x="1039454" y="1626827"/>
                  <a:pt x="1045113" y="1836233"/>
                </a:cubicBezTo>
                <a:cubicBezTo>
                  <a:pt x="1050186" y="2025394"/>
                  <a:pt x="1126580" y="2205587"/>
                  <a:pt x="1258976" y="2340781"/>
                </a:cubicBezTo>
                <a:lnTo>
                  <a:pt x="1257320" y="2340806"/>
                </a:lnTo>
                <a:lnTo>
                  <a:pt x="1276007" y="2357701"/>
                </a:lnTo>
                <a:cubicBezTo>
                  <a:pt x="1567556" y="2649174"/>
                  <a:pt x="1567556" y="3121813"/>
                  <a:pt x="1276007" y="3413286"/>
                </a:cubicBezTo>
                <a:cubicBezTo>
                  <a:pt x="984534" y="3704835"/>
                  <a:pt x="511895" y="3704835"/>
                  <a:pt x="220422" y="3413286"/>
                </a:cubicBezTo>
                <a:cubicBezTo>
                  <a:pt x="-71127" y="3121813"/>
                  <a:pt x="-71127" y="2649174"/>
                  <a:pt x="220422" y="2357701"/>
                </a:cubicBezTo>
                <a:lnTo>
                  <a:pt x="233526" y="2345854"/>
                </a:lnTo>
                <a:lnTo>
                  <a:pt x="274458" y="2299978"/>
                </a:lnTo>
                <a:cubicBezTo>
                  <a:pt x="384902" y="2163160"/>
                  <a:pt x="445429" y="1991790"/>
                  <a:pt x="444405" y="1814435"/>
                </a:cubicBezTo>
                <a:cubicBezTo>
                  <a:pt x="443283" y="1611293"/>
                  <a:pt x="361474" y="1416920"/>
                  <a:pt x="217078" y="1274059"/>
                </a:cubicBezTo>
                <a:lnTo>
                  <a:pt x="218496" y="1274064"/>
                </a:lnTo>
                <a:lnTo>
                  <a:pt x="167412" y="1217561"/>
                </a:lnTo>
                <a:cubicBezTo>
                  <a:pt x="-71749" y="924402"/>
                  <a:pt x="-54666" y="491918"/>
                  <a:pt x="218661" y="218662"/>
                </a:cubicBezTo>
                <a:cubicBezTo>
                  <a:pt x="510134" y="-72888"/>
                  <a:pt x="982773" y="-72888"/>
                  <a:pt x="1274247" y="21866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0" name="Oval 74"/>
          <p:cNvSpPr/>
          <p:nvPr/>
        </p:nvSpPr>
        <p:spPr>
          <a:xfrm>
            <a:off x="4207003" y="1174610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1" name="Oval 75"/>
          <p:cNvSpPr/>
          <p:nvPr/>
        </p:nvSpPr>
        <p:spPr>
          <a:xfrm>
            <a:off x="4282630" y="1250235"/>
            <a:ext cx="632049" cy="6320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2" name="Oval 78"/>
          <p:cNvSpPr/>
          <p:nvPr/>
        </p:nvSpPr>
        <p:spPr>
          <a:xfrm>
            <a:off x="5343027" y="2310582"/>
            <a:ext cx="783302" cy="78328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3" name="Oval 79"/>
          <p:cNvSpPr/>
          <p:nvPr/>
        </p:nvSpPr>
        <p:spPr>
          <a:xfrm>
            <a:off x="5423732" y="2391286"/>
            <a:ext cx="621891" cy="62187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3137138" y="2738699"/>
            <a:ext cx="335070" cy="178702"/>
          </a:xfrm>
          <a:custGeom>
            <a:avLst/>
            <a:gdLst>
              <a:gd name="T0" fmla="*/ 37 w 51"/>
              <a:gd name="T1" fmla="*/ 27 h 27"/>
              <a:gd name="T2" fmla="*/ 28 w 51"/>
              <a:gd name="T3" fmla="*/ 24 h 27"/>
              <a:gd name="T4" fmla="*/ 22 w 51"/>
              <a:gd name="T5" fmla="*/ 24 h 27"/>
              <a:gd name="T6" fmla="*/ 13 w 51"/>
              <a:gd name="T7" fmla="*/ 27 h 27"/>
              <a:gd name="T8" fmla="*/ 0 w 51"/>
              <a:gd name="T9" fmla="*/ 13 h 27"/>
              <a:gd name="T10" fmla="*/ 13 w 51"/>
              <a:gd name="T11" fmla="*/ 0 h 27"/>
              <a:gd name="T12" fmla="*/ 37 w 51"/>
              <a:gd name="T13" fmla="*/ 0 h 27"/>
              <a:gd name="T14" fmla="*/ 51 w 51"/>
              <a:gd name="T15" fmla="*/ 13 h 27"/>
              <a:gd name="T16" fmla="*/ 37 w 51"/>
              <a:gd name="T17" fmla="*/ 27 h 27"/>
              <a:gd name="T18" fmla="*/ 22 w 51"/>
              <a:gd name="T19" fmla="*/ 12 h 27"/>
              <a:gd name="T20" fmla="*/ 21 w 51"/>
              <a:gd name="T21" fmla="*/ 11 h 27"/>
              <a:gd name="T22" fmla="*/ 16 w 51"/>
              <a:gd name="T23" fmla="*/ 11 h 27"/>
              <a:gd name="T24" fmla="*/ 16 w 51"/>
              <a:gd name="T25" fmla="*/ 6 h 27"/>
              <a:gd name="T26" fmla="*/ 15 w 51"/>
              <a:gd name="T27" fmla="*/ 5 h 27"/>
              <a:gd name="T28" fmla="*/ 12 w 51"/>
              <a:gd name="T29" fmla="*/ 5 h 27"/>
              <a:gd name="T30" fmla="*/ 11 w 51"/>
              <a:gd name="T31" fmla="*/ 6 h 27"/>
              <a:gd name="T32" fmla="*/ 11 w 51"/>
              <a:gd name="T33" fmla="*/ 11 h 27"/>
              <a:gd name="T34" fmla="*/ 6 w 51"/>
              <a:gd name="T35" fmla="*/ 11 h 27"/>
              <a:gd name="T36" fmla="*/ 5 w 51"/>
              <a:gd name="T37" fmla="*/ 12 h 27"/>
              <a:gd name="T38" fmla="*/ 5 w 51"/>
              <a:gd name="T39" fmla="*/ 15 h 27"/>
              <a:gd name="T40" fmla="*/ 6 w 51"/>
              <a:gd name="T41" fmla="*/ 16 h 27"/>
              <a:gd name="T42" fmla="*/ 11 w 51"/>
              <a:gd name="T43" fmla="*/ 16 h 27"/>
              <a:gd name="T44" fmla="*/ 11 w 51"/>
              <a:gd name="T45" fmla="*/ 21 h 27"/>
              <a:gd name="T46" fmla="*/ 12 w 51"/>
              <a:gd name="T47" fmla="*/ 22 h 27"/>
              <a:gd name="T48" fmla="*/ 15 w 51"/>
              <a:gd name="T49" fmla="*/ 22 h 27"/>
              <a:gd name="T50" fmla="*/ 16 w 51"/>
              <a:gd name="T51" fmla="*/ 21 h 27"/>
              <a:gd name="T52" fmla="*/ 16 w 51"/>
              <a:gd name="T53" fmla="*/ 16 h 27"/>
              <a:gd name="T54" fmla="*/ 21 w 51"/>
              <a:gd name="T55" fmla="*/ 16 h 27"/>
              <a:gd name="T56" fmla="*/ 22 w 51"/>
              <a:gd name="T57" fmla="*/ 15 h 27"/>
              <a:gd name="T58" fmla="*/ 22 w 51"/>
              <a:gd name="T59" fmla="*/ 12 h 27"/>
              <a:gd name="T60" fmla="*/ 34 w 51"/>
              <a:gd name="T61" fmla="*/ 13 h 27"/>
              <a:gd name="T62" fmla="*/ 30 w 51"/>
              <a:gd name="T63" fmla="*/ 17 h 27"/>
              <a:gd name="T64" fmla="*/ 34 w 51"/>
              <a:gd name="T65" fmla="*/ 20 h 27"/>
              <a:gd name="T66" fmla="*/ 37 w 51"/>
              <a:gd name="T67" fmla="*/ 17 h 27"/>
              <a:gd name="T68" fmla="*/ 34 w 51"/>
              <a:gd name="T69" fmla="*/ 13 h 27"/>
              <a:gd name="T70" fmla="*/ 41 w 51"/>
              <a:gd name="T71" fmla="*/ 7 h 27"/>
              <a:gd name="T72" fmla="*/ 37 w 51"/>
              <a:gd name="T73" fmla="*/ 10 h 27"/>
              <a:gd name="T74" fmla="*/ 41 w 51"/>
              <a:gd name="T75" fmla="*/ 13 h 27"/>
              <a:gd name="T76" fmla="*/ 44 w 51"/>
              <a:gd name="T77" fmla="*/ 10 h 27"/>
              <a:gd name="T78" fmla="*/ 41 w 51"/>
              <a:gd name="T7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27">
                <a:moveTo>
                  <a:pt x="37" y="27"/>
                </a:moveTo>
                <a:cubicBezTo>
                  <a:pt x="34" y="27"/>
                  <a:pt x="31" y="26"/>
                  <a:pt x="28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6"/>
                  <a:pt x="17" y="27"/>
                  <a:pt x="13" y="27"/>
                </a:cubicBezTo>
                <a:cubicBezTo>
                  <a:pt x="6" y="27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51" y="6"/>
                  <a:pt x="51" y="13"/>
                </a:cubicBezTo>
                <a:cubicBezTo>
                  <a:pt x="51" y="21"/>
                  <a:pt x="45" y="27"/>
                  <a:pt x="37" y="27"/>
                </a:cubicBezTo>
                <a:close/>
                <a:moveTo>
                  <a:pt x="22" y="12"/>
                </a:moveTo>
                <a:cubicBezTo>
                  <a:pt x="22" y="11"/>
                  <a:pt x="21" y="11"/>
                  <a:pt x="2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11"/>
                  <a:pt x="11" y="11"/>
                  <a:pt x="1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6" y="22"/>
                  <a:pt x="16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2" y="16"/>
                  <a:pt x="22" y="15"/>
                </a:cubicBezTo>
                <a:lnTo>
                  <a:pt x="22" y="12"/>
                </a:lnTo>
                <a:close/>
                <a:moveTo>
                  <a:pt x="34" y="13"/>
                </a:moveTo>
                <a:cubicBezTo>
                  <a:pt x="32" y="13"/>
                  <a:pt x="30" y="15"/>
                  <a:pt x="30" y="17"/>
                </a:cubicBezTo>
                <a:cubicBezTo>
                  <a:pt x="30" y="19"/>
                  <a:pt x="32" y="20"/>
                  <a:pt x="34" y="20"/>
                </a:cubicBezTo>
                <a:cubicBezTo>
                  <a:pt x="36" y="20"/>
                  <a:pt x="37" y="19"/>
                  <a:pt x="37" y="17"/>
                </a:cubicBezTo>
                <a:cubicBezTo>
                  <a:pt x="37" y="15"/>
                  <a:pt x="36" y="13"/>
                  <a:pt x="34" y="13"/>
                </a:cubicBez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3"/>
                  <a:pt x="41" y="13"/>
                </a:cubicBezTo>
                <a:cubicBezTo>
                  <a:pt x="43" y="13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0" name="Freeform 241"/>
          <p:cNvSpPr>
            <a:spLocks noEditPoints="1"/>
          </p:cNvSpPr>
          <p:nvPr/>
        </p:nvSpPr>
        <p:spPr bwMode="auto">
          <a:xfrm>
            <a:off x="4285257" y="3842218"/>
            <a:ext cx="296927" cy="241617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1" name="Freeform 243"/>
          <p:cNvSpPr>
            <a:spLocks noEditPoints="1"/>
          </p:cNvSpPr>
          <p:nvPr/>
        </p:nvSpPr>
        <p:spPr bwMode="auto">
          <a:xfrm>
            <a:off x="4409886" y="2637449"/>
            <a:ext cx="227260" cy="260830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2" name="Freeform 277"/>
          <p:cNvSpPr>
            <a:spLocks noEditPoints="1"/>
          </p:cNvSpPr>
          <p:nvPr/>
        </p:nvSpPr>
        <p:spPr bwMode="auto">
          <a:xfrm>
            <a:off x="5523484" y="3742129"/>
            <a:ext cx="242665" cy="299174"/>
          </a:xfrm>
          <a:custGeom>
            <a:avLst/>
            <a:gdLst>
              <a:gd name="T0" fmla="*/ 31 w 31"/>
              <a:gd name="T1" fmla="*/ 35 h 38"/>
              <a:gd name="T2" fmla="*/ 28 w 31"/>
              <a:gd name="T3" fmla="*/ 38 h 38"/>
              <a:gd name="T4" fmla="*/ 3 w 31"/>
              <a:gd name="T5" fmla="*/ 38 h 38"/>
              <a:gd name="T6" fmla="*/ 0 w 31"/>
              <a:gd name="T7" fmla="*/ 35 h 38"/>
              <a:gd name="T8" fmla="*/ 0 w 31"/>
              <a:gd name="T9" fmla="*/ 20 h 38"/>
              <a:gd name="T10" fmla="*/ 3 w 31"/>
              <a:gd name="T11" fmla="*/ 17 h 38"/>
              <a:gd name="T12" fmla="*/ 4 w 31"/>
              <a:gd name="T13" fmla="*/ 17 h 38"/>
              <a:gd name="T14" fmla="*/ 4 w 31"/>
              <a:gd name="T15" fmla="*/ 12 h 38"/>
              <a:gd name="T16" fmla="*/ 16 w 31"/>
              <a:gd name="T17" fmla="*/ 0 h 38"/>
              <a:gd name="T18" fmla="*/ 28 w 31"/>
              <a:gd name="T19" fmla="*/ 12 h 38"/>
              <a:gd name="T20" fmla="*/ 28 w 31"/>
              <a:gd name="T21" fmla="*/ 17 h 38"/>
              <a:gd name="T22" fmla="*/ 28 w 31"/>
              <a:gd name="T23" fmla="*/ 17 h 38"/>
              <a:gd name="T24" fmla="*/ 31 w 31"/>
              <a:gd name="T25" fmla="*/ 20 h 38"/>
              <a:gd name="T26" fmla="*/ 31 w 31"/>
              <a:gd name="T27" fmla="*/ 35 h 38"/>
              <a:gd name="T28" fmla="*/ 22 w 31"/>
              <a:gd name="T29" fmla="*/ 17 h 38"/>
              <a:gd name="T30" fmla="*/ 22 w 31"/>
              <a:gd name="T31" fmla="*/ 12 h 38"/>
              <a:gd name="T32" fmla="*/ 16 w 31"/>
              <a:gd name="T33" fmla="*/ 5 h 38"/>
              <a:gd name="T34" fmla="*/ 9 w 31"/>
              <a:gd name="T35" fmla="*/ 12 h 38"/>
              <a:gd name="T36" fmla="*/ 9 w 31"/>
              <a:gd name="T37" fmla="*/ 17 h 38"/>
              <a:gd name="T38" fmla="*/ 22 w 31"/>
              <a:gd name="T39" fmla="*/ 1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38">
                <a:moveTo>
                  <a:pt x="31" y="35"/>
                </a:moveTo>
                <a:cubicBezTo>
                  <a:pt x="31" y="37"/>
                  <a:pt x="30" y="38"/>
                  <a:pt x="28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1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5"/>
                  <a:pt x="9" y="0"/>
                  <a:pt x="16" y="0"/>
                </a:cubicBezTo>
                <a:cubicBezTo>
                  <a:pt x="22" y="0"/>
                  <a:pt x="28" y="5"/>
                  <a:pt x="28" y="12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30" y="17"/>
                  <a:pt x="31" y="18"/>
                  <a:pt x="31" y="20"/>
                </a:cubicBezTo>
                <a:lnTo>
                  <a:pt x="31" y="35"/>
                </a:lnTo>
                <a:close/>
                <a:moveTo>
                  <a:pt x="22" y="17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8"/>
                  <a:pt x="19" y="5"/>
                  <a:pt x="16" y="5"/>
                </a:cubicBezTo>
                <a:cubicBezTo>
                  <a:pt x="12" y="5"/>
                  <a:pt x="9" y="8"/>
                  <a:pt x="9" y="12"/>
                </a:cubicBezTo>
                <a:cubicBezTo>
                  <a:pt x="9" y="17"/>
                  <a:pt x="9" y="17"/>
                  <a:pt x="9" y="17"/>
                </a:cubicBezTo>
                <a:lnTo>
                  <a:pt x="22" y="1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3" name="Freeform 188"/>
          <p:cNvSpPr>
            <a:spLocks noEditPoints="1"/>
          </p:cNvSpPr>
          <p:nvPr/>
        </p:nvSpPr>
        <p:spPr bwMode="auto">
          <a:xfrm>
            <a:off x="5598286" y="2545697"/>
            <a:ext cx="317814" cy="313053"/>
          </a:xfrm>
          <a:custGeom>
            <a:avLst/>
            <a:gdLst>
              <a:gd name="T0" fmla="*/ 79 w 134"/>
              <a:gd name="T1" fmla="*/ 99 h 132"/>
              <a:gd name="T2" fmla="*/ 76 w 134"/>
              <a:gd name="T3" fmla="*/ 102 h 132"/>
              <a:gd name="T4" fmla="*/ 73 w 134"/>
              <a:gd name="T5" fmla="*/ 99 h 132"/>
              <a:gd name="T6" fmla="*/ 74 w 134"/>
              <a:gd name="T7" fmla="*/ 96 h 132"/>
              <a:gd name="T8" fmla="*/ 78 w 134"/>
              <a:gd name="T9" fmla="*/ 96 h 132"/>
              <a:gd name="T10" fmla="*/ 98 w 134"/>
              <a:gd name="T11" fmla="*/ 18 h 132"/>
              <a:gd name="T12" fmla="*/ 14 w 134"/>
              <a:gd name="T13" fmla="*/ 20 h 132"/>
              <a:gd name="T14" fmla="*/ 98 w 134"/>
              <a:gd name="T15" fmla="*/ 22 h 132"/>
              <a:gd name="T16" fmla="*/ 98 w 134"/>
              <a:gd name="T17" fmla="*/ 18 h 132"/>
              <a:gd name="T18" fmla="*/ 17 w 134"/>
              <a:gd name="T19" fmla="*/ 33 h 132"/>
              <a:gd name="T20" fmla="*/ 17 w 134"/>
              <a:gd name="T21" fmla="*/ 36 h 132"/>
              <a:gd name="T22" fmla="*/ 102 w 134"/>
              <a:gd name="T23" fmla="*/ 34 h 132"/>
              <a:gd name="T24" fmla="*/ 102 w 134"/>
              <a:gd name="T25" fmla="*/ 49 h 132"/>
              <a:gd name="T26" fmla="*/ 17 w 134"/>
              <a:gd name="T27" fmla="*/ 47 h 132"/>
              <a:gd name="T28" fmla="*/ 17 w 134"/>
              <a:gd name="T29" fmla="*/ 50 h 132"/>
              <a:gd name="T30" fmla="*/ 102 w 134"/>
              <a:gd name="T31" fmla="*/ 49 h 132"/>
              <a:gd name="T32" fmla="*/ 108 w 134"/>
              <a:gd name="T33" fmla="*/ 127 h 132"/>
              <a:gd name="T34" fmla="*/ 24 w 134"/>
              <a:gd name="T35" fmla="*/ 106 h 132"/>
              <a:gd name="T36" fmla="*/ 5 w 134"/>
              <a:gd name="T37" fmla="*/ 8 h 132"/>
              <a:gd name="T38" fmla="*/ 108 w 134"/>
              <a:gd name="T39" fmla="*/ 5 h 132"/>
              <a:gd name="T40" fmla="*/ 110 w 134"/>
              <a:gd name="T41" fmla="*/ 66 h 132"/>
              <a:gd name="T42" fmla="*/ 116 w 134"/>
              <a:gd name="T43" fmla="*/ 8 h 132"/>
              <a:gd name="T44" fmla="*/ 8 w 134"/>
              <a:gd name="T45" fmla="*/ 0 h 132"/>
              <a:gd name="T46" fmla="*/ 0 w 134"/>
              <a:gd name="T47" fmla="*/ 124 h 132"/>
              <a:gd name="T48" fmla="*/ 108 w 134"/>
              <a:gd name="T49" fmla="*/ 132 h 132"/>
              <a:gd name="T50" fmla="*/ 116 w 134"/>
              <a:gd name="T51" fmla="*/ 104 h 132"/>
              <a:gd name="T52" fmla="*/ 111 w 134"/>
              <a:gd name="T53" fmla="*/ 124 h 132"/>
              <a:gd name="T54" fmla="*/ 113 w 134"/>
              <a:gd name="T55" fmla="*/ 104 h 132"/>
              <a:gd name="T56" fmla="*/ 88 w 134"/>
              <a:gd name="T57" fmla="*/ 77 h 132"/>
              <a:gd name="T58" fmla="*/ 79 w 134"/>
              <a:gd name="T59" fmla="*/ 82 h 132"/>
              <a:gd name="T60" fmla="*/ 104 w 134"/>
              <a:gd name="T61" fmla="*/ 109 h 132"/>
              <a:gd name="T62" fmla="*/ 98 w 134"/>
              <a:gd name="T63" fmla="*/ 76 h 132"/>
              <a:gd name="T64" fmla="*/ 92 w 134"/>
              <a:gd name="T65" fmla="*/ 79 h 132"/>
              <a:gd name="T66" fmla="*/ 113 w 134"/>
              <a:gd name="T67" fmla="*/ 93 h 132"/>
              <a:gd name="T68" fmla="*/ 98 w 134"/>
              <a:gd name="T69" fmla="*/ 76 h 132"/>
              <a:gd name="T70" fmla="*/ 117 w 134"/>
              <a:gd name="T71" fmla="*/ 60 h 132"/>
              <a:gd name="T72" fmla="*/ 102 w 134"/>
              <a:gd name="T73" fmla="*/ 76 h 132"/>
              <a:gd name="T74" fmla="*/ 101 w 134"/>
              <a:gd name="T75" fmla="*/ 78 h 132"/>
              <a:gd name="T76" fmla="*/ 113 w 134"/>
              <a:gd name="T77" fmla="*/ 88 h 132"/>
              <a:gd name="T78" fmla="*/ 110 w 134"/>
              <a:gd name="T79" fmla="*/ 83 h 132"/>
              <a:gd name="T80" fmla="*/ 130 w 134"/>
              <a:gd name="T81" fmla="*/ 57 h 132"/>
              <a:gd name="T82" fmla="*/ 76 w 134"/>
              <a:gd name="T83" fmla="*/ 119 h 132"/>
              <a:gd name="T84" fmla="*/ 93 w 134"/>
              <a:gd name="T85" fmla="*/ 104 h 132"/>
              <a:gd name="T86" fmla="*/ 59 w 134"/>
              <a:gd name="T87" fmla="*/ 98 h 132"/>
              <a:gd name="T88" fmla="*/ 76 w 134"/>
              <a:gd name="T89" fmla="*/ 79 h 132"/>
              <a:gd name="T90" fmla="*/ 76 w 134"/>
              <a:gd name="T91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" h="132">
                <a:moveTo>
                  <a:pt x="84" y="96"/>
                </a:moveTo>
                <a:cubicBezTo>
                  <a:pt x="79" y="99"/>
                  <a:pt x="79" y="99"/>
                  <a:pt x="79" y="99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3" y="99"/>
                  <a:pt x="73" y="99"/>
                  <a:pt x="73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74" y="96"/>
                  <a:pt x="74" y="96"/>
                  <a:pt x="74" y="96"/>
                </a:cubicBezTo>
                <a:cubicBezTo>
                  <a:pt x="76" y="90"/>
                  <a:pt x="76" y="90"/>
                  <a:pt x="76" y="90"/>
                </a:cubicBezTo>
                <a:cubicBezTo>
                  <a:pt x="78" y="96"/>
                  <a:pt x="78" y="96"/>
                  <a:pt x="78" y="96"/>
                </a:cubicBezTo>
                <a:lnTo>
                  <a:pt x="84" y="96"/>
                </a:lnTo>
                <a:close/>
                <a:moveTo>
                  <a:pt x="98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5" y="18"/>
                  <a:pt x="14" y="19"/>
                  <a:pt x="14" y="20"/>
                </a:cubicBezTo>
                <a:cubicBezTo>
                  <a:pt x="14" y="21"/>
                  <a:pt x="15" y="22"/>
                  <a:pt x="17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2"/>
                  <a:pt x="102" y="21"/>
                  <a:pt x="102" y="20"/>
                </a:cubicBezTo>
                <a:cubicBezTo>
                  <a:pt x="102" y="19"/>
                  <a:pt x="100" y="18"/>
                  <a:pt x="98" y="18"/>
                </a:cubicBezTo>
                <a:close/>
                <a:moveTo>
                  <a:pt x="98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4" y="33"/>
                  <a:pt x="14" y="34"/>
                </a:cubicBezTo>
                <a:cubicBezTo>
                  <a:pt x="14" y="35"/>
                  <a:pt x="15" y="36"/>
                  <a:pt x="17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100" y="36"/>
                  <a:pt x="102" y="35"/>
                  <a:pt x="102" y="34"/>
                </a:cubicBezTo>
                <a:cubicBezTo>
                  <a:pt x="102" y="33"/>
                  <a:pt x="100" y="33"/>
                  <a:pt x="98" y="33"/>
                </a:cubicBezTo>
                <a:close/>
                <a:moveTo>
                  <a:pt x="102" y="49"/>
                </a:moveTo>
                <a:cubicBezTo>
                  <a:pt x="102" y="48"/>
                  <a:pt x="100" y="47"/>
                  <a:pt x="98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5" y="47"/>
                  <a:pt x="14" y="48"/>
                  <a:pt x="14" y="49"/>
                </a:cubicBezTo>
                <a:cubicBezTo>
                  <a:pt x="14" y="49"/>
                  <a:pt x="15" y="50"/>
                  <a:pt x="17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100" y="50"/>
                  <a:pt x="102" y="49"/>
                  <a:pt x="102" y="49"/>
                </a:cubicBezTo>
                <a:close/>
                <a:moveTo>
                  <a:pt x="111" y="124"/>
                </a:moveTo>
                <a:cubicBezTo>
                  <a:pt x="111" y="125"/>
                  <a:pt x="109" y="127"/>
                  <a:pt x="108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72" y="127"/>
                  <a:pt x="24" y="106"/>
                  <a:pt x="24" y="106"/>
                </a:cubicBezTo>
                <a:cubicBezTo>
                  <a:pt x="15" y="117"/>
                  <a:pt x="5" y="113"/>
                  <a:pt x="5" y="10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6" y="5"/>
                  <a:pt x="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9" y="5"/>
                  <a:pt x="111" y="7"/>
                  <a:pt x="111" y="8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3" y="59"/>
                  <a:pt x="116" y="58"/>
                  <a:pt x="116" y="5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4"/>
                  <a:pt x="112" y="0"/>
                  <a:pt x="108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8"/>
                  <a:pt x="3" y="132"/>
                  <a:pt x="8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12" y="132"/>
                  <a:pt x="116" y="128"/>
                  <a:pt x="116" y="12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1" y="110"/>
                  <a:pt x="111" y="110"/>
                  <a:pt x="111" y="110"/>
                </a:cubicBezTo>
                <a:lnTo>
                  <a:pt x="111" y="124"/>
                </a:lnTo>
                <a:close/>
                <a:moveTo>
                  <a:pt x="108" y="109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4" y="103"/>
                  <a:pt x="114" y="101"/>
                  <a:pt x="113" y="100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5"/>
                  <a:pt x="85" y="75"/>
                  <a:pt x="83" y="77"/>
                </a:cubicBezTo>
                <a:cubicBezTo>
                  <a:pt x="79" y="82"/>
                  <a:pt x="79" y="82"/>
                  <a:pt x="79" y="82"/>
                </a:cubicBezTo>
                <a:cubicBezTo>
                  <a:pt x="78" y="83"/>
                  <a:pt x="78" y="85"/>
                  <a:pt x="79" y="86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5" y="111"/>
                  <a:pt x="107" y="110"/>
                  <a:pt x="108" y="109"/>
                </a:cubicBezTo>
                <a:close/>
                <a:moveTo>
                  <a:pt x="98" y="76"/>
                </a:moveTo>
                <a:cubicBezTo>
                  <a:pt x="97" y="75"/>
                  <a:pt x="96" y="76"/>
                  <a:pt x="95" y="76"/>
                </a:cubicBezTo>
                <a:cubicBezTo>
                  <a:pt x="92" y="79"/>
                  <a:pt x="92" y="79"/>
                  <a:pt x="92" y="79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3" y="92"/>
                  <a:pt x="113" y="91"/>
                  <a:pt x="112" y="90"/>
                </a:cubicBezTo>
                <a:lnTo>
                  <a:pt x="98" y="76"/>
                </a:lnTo>
                <a:close/>
                <a:moveTo>
                  <a:pt x="130" y="57"/>
                </a:moveTo>
                <a:cubicBezTo>
                  <a:pt x="127" y="54"/>
                  <a:pt x="123" y="53"/>
                  <a:pt x="117" y="60"/>
                </a:cubicBezTo>
                <a:cubicBezTo>
                  <a:pt x="112" y="65"/>
                  <a:pt x="109" y="74"/>
                  <a:pt x="105" y="78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02" y="75"/>
                  <a:pt x="101" y="75"/>
                  <a:pt x="100" y="76"/>
                </a:cubicBezTo>
                <a:cubicBezTo>
                  <a:pt x="100" y="76"/>
                  <a:pt x="100" y="77"/>
                  <a:pt x="101" y="78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2" y="88"/>
                  <a:pt x="113" y="88"/>
                  <a:pt x="113" y="88"/>
                </a:cubicBezTo>
                <a:cubicBezTo>
                  <a:pt x="114" y="87"/>
                  <a:pt x="114" y="86"/>
                  <a:pt x="113" y="86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4" y="79"/>
                  <a:pt x="123" y="75"/>
                  <a:pt x="127" y="70"/>
                </a:cubicBezTo>
                <a:cubicBezTo>
                  <a:pt x="134" y="63"/>
                  <a:pt x="133" y="59"/>
                  <a:pt x="130" y="57"/>
                </a:cubicBezTo>
                <a:close/>
                <a:moveTo>
                  <a:pt x="56" y="98"/>
                </a:moveTo>
                <a:cubicBezTo>
                  <a:pt x="56" y="110"/>
                  <a:pt x="65" y="119"/>
                  <a:pt x="76" y="119"/>
                </a:cubicBezTo>
                <a:cubicBezTo>
                  <a:pt x="85" y="119"/>
                  <a:pt x="92" y="114"/>
                  <a:pt x="95" y="106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91" y="111"/>
                  <a:pt x="84" y="116"/>
                  <a:pt x="76" y="116"/>
                </a:cubicBezTo>
                <a:cubicBezTo>
                  <a:pt x="67" y="116"/>
                  <a:pt x="59" y="108"/>
                  <a:pt x="59" y="98"/>
                </a:cubicBezTo>
                <a:cubicBezTo>
                  <a:pt x="59" y="89"/>
                  <a:pt x="66" y="81"/>
                  <a:pt x="75" y="81"/>
                </a:cubicBezTo>
                <a:cubicBezTo>
                  <a:pt x="75" y="80"/>
                  <a:pt x="76" y="80"/>
                  <a:pt x="76" y="79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8"/>
                  <a:pt x="77" y="78"/>
                  <a:pt x="76" y="78"/>
                </a:cubicBezTo>
                <a:cubicBezTo>
                  <a:pt x="65" y="78"/>
                  <a:pt x="56" y="87"/>
                  <a:pt x="56" y="9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>
              <a:solidFill>
                <a:prstClr val="black"/>
              </a:solidFill>
            </a:endParaRPr>
          </a:p>
        </p:txBody>
      </p:sp>
      <p:sp>
        <p:nvSpPr>
          <p:cNvPr id="34" name="Freeform 110"/>
          <p:cNvSpPr>
            <a:spLocks noEditPoints="1"/>
          </p:cNvSpPr>
          <p:nvPr/>
        </p:nvSpPr>
        <p:spPr bwMode="auto">
          <a:xfrm>
            <a:off x="4466057" y="1448617"/>
            <a:ext cx="286760" cy="215070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99690" y="841979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5370752" y="1034428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79529" y="2623713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6450591" y="2816162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93799" y="3649560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6564861" y="3842009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14166" y="1383928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2185228" y="1576377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26343" y="2625742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矩形 43"/>
          <p:cNvSpPr/>
          <p:nvPr/>
        </p:nvSpPr>
        <p:spPr>
          <a:xfrm>
            <a:off x="997405" y="2818191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360174" y="3651589"/>
            <a:ext cx="963726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6" name="矩形 45"/>
          <p:cNvSpPr/>
          <p:nvPr/>
        </p:nvSpPr>
        <p:spPr>
          <a:xfrm>
            <a:off x="2131236" y="3844038"/>
            <a:ext cx="1792861" cy="5770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2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75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25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7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25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15862"/>
            <a:ext cx="9144000" cy="176399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文本框 9"/>
          <p:cNvSpPr txBox="1"/>
          <p:nvPr/>
        </p:nvSpPr>
        <p:spPr>
          <a:xfrm>
            <a:off x="661952" y="85171"/>
            <a:ext cx="971855" cy="32892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</a:t>
            </a:r>
            <a:endParaRPr lang="en-US" altLang="ko-KR" sz="1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931629" y="2011218"/>
            <a:ext cx="1046460" cy="1046460"/>
            <a:chOff x="1677608" y="2996952"/>
            <a:chExt cx="1395643" cy="1395643"/>
          </a:xfrm>
        </p:grpSpPr>
        <p:sp>
          <p:nvSpPr>
            <p:cNvPr id="3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9" name="KSO_Shape"/>
          <p:cNvSpPr/>
          <p:nvPr/>
        </p:nvSpPr>
        <p:spPr bwMode="auto">
          <a:xfrm>
            <a:off x="3255580" y="2355783"/>
            <a:ext cx="442242" cy="37590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41" name="组合 4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42" name="矩形 4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4" name="KSO_Shape"/>
          <p:cNvSpPr/>
          <p:nvPr/>
        </p:nvSpPr>
        <p:spPr bwMode="auto">
          <a:xfrm>
            <a:off x="254297" y="164984"/>
            <a:ext cx="229978" cy="19548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7426" y="1656646"/>
            <a:ext cx="3204614" cy="591515"/>
            <a:chOff x="2713211" y="755113"/>
            <a:chExt cx="4273932" cy="788892"/>
          </a:xfrm>
        </p:grpSpPr>
        <p:sp>
          <p:nvSpPr>
            <p:cNvPr id="10" name="平行四边形 9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2" name="梯形 11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13" name="TextBox 498"/>
          <p:cNvSpPr txBox="1"/>
          <p:nvPr/>
        </p:nvSpPr>
        <p:spPr>
          <a:xfrm>
            <a:off x="3380875" y="136693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4" name="TextBox 499"/>
          <p:cNvSpPr txBox="1"/>
          <p:nvPr/>
        </p:nvSpPr>
        <p:spPr>
          <a:xfrm>
            <a:off x="7140934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5" name="TextBox 500"/>
          <p:cNvSpPr txBox="1"/>
          <p:nvPr/>
        </p:nvSpPr>
        <p:spPr>
          <a:xfrm>
            <a:off x="3380875" y="3053207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6" name="TextBox 501"/>
          <p:cNvSpPr txBox="1"/>
          <p:nvPr/>
        </p:nvSpPr>
        <p:spPr>
          <a:xfrm>
            <a:off x="7140934" y="301114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7" name="TextBox 503"/>
          <p:cNvSpPr txBox="1"/>
          <p:nvPr/>
        </p:nvSpPr>
        <p:spPr>
          <a:xfrm>
            <a:off x="1114401" y="1914340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04"/>
          <p:cNvSpPr txBox="1"/>
          <p:nvPr/>
        </p:nvSpPr>
        <p:spPr>
          <a:xfrm>
            <a:off x="4914072" y="1914340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05"/>
          <p:cNvSpPr txBox="1"/>
          <p:nvPr/>
        </p:nvSpPr>
        <p:spPr>
          <a:xfrm>
            <a:off x="1114401" y="3614768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506"/>
          <p:cNvSpPr txBox="1"/>
          <p:nvPr/>
        </p:nvSpPr>
        <p:spPr>
          <a:xfrm>
            <a:off x="4914072" y="3614768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822870" y="1654249"/>
            <a:ext cx="3204614" cy="591515"/>
            <a:chOff x="2713211" y="755113"/>
            <a:chExt cx="4273932" cy="788892"/>
          </a:xfrm>
        </p:grpSpPr>
        <p:sp>
          <p:nvSpPr>
            <p:cNvPr id="22" name="平行四边形 21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3" name="矩形 22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5" name="梯形 24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41960" y="3342153"/>
            <a:ext cx="3204614" cy="591515"/>
            <a:chOff x="2713211" y="755113"/>
            <a:chExt cx="4273932" cy="788892"/>
          </a:xfrm>
        </p:grpSpPr>
        <p:sp>
          <p:nvSpPr>
            <p:cNvPr id="27" name="平行四边形 26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梯形 28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7426" y="3342153"/>
            <a:ext cx="3204614" cy="591515"/>
            <a:chOff x="2713211" y="755113"/>
            <a:chExt cx="4273932" cy="788892"/>
          </a:xfrm>
        </p:grpSpPr>
        <p:sp>
          <p:nvSpPr>
            <p:cNvPr id="35" name="平行四边形 34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梯形 36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8" name="Freeform 133"/>
          <p:cNvSpPr/>
          <p:nvPr/>
        </p:nvSpPr>
        <p:spPr bwMode="auto">
          <a:xfrm>
            <a:off x="1272179" y="2818585"/>
            <a:ext cx="614365" cy="566520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39" name="组合 38"/>
          <p:cNvGrpSpPr/>
          <p:nvPr/>
        </p:nvGrpSpPr>
        <p:grpSpPr>
          <a:xfrm>
            <a:off x="1264602" y="1090355"/>
            <a:ext cx="715110" cy="628138"/>
            <a:chOff x="7545388" y="1652587"/>
            <a:chExt cx="822325" cy="722313"/>
          </a:xfrm>
          <a:solidFill>
            <a:srgbClr val="C0000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0" name="Freeform 58"/>
            <p:cNvSpPr/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1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2" name="Freeform 60"/>
            <p:cNvSpPr/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3" name="Freeform 61"/>
            <p:cNvSpPr/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144"/>
          <p:cNvSpPr/>
          <p:nvPr/>
        </p:nvSpPr>
        <p:spPr bwMode="auto">
          <a:xfrm>
            <a:off x="5046559" y="1059975"/>
            <a:ext cx="603897" cy="610445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en-US" sz="1012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036320" y="2679734"/>
            <a:ext cx="669511" cy="672264"/>
            <a:chOff x="10382126" y="407580"/>
            <a:chExt cx="362393" cy="363883"/>
          </a:xfrm>
          <a:solidFill>
            <a:srgbClr val="C0000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7" name="Freeform 112"/>
            <p:cNvSpPr/>
            <p:nvPr/>
          </p:nvSpPr>
          <p:spPr bwMode="auto">
            <a:xfrm>
              <a:off x="10517837" y="511973"/>
              <a:ext cx="73075" cy="105884"/>
            </a:xfrm>
            <a:custGeom>
              <a:avLst/>
              <a:gdLst>
                <a:gd name="T0" fmla="*/ 21 w 34"/>
                <a:gd name="T1" fmla="*/ 22 h 49"/>
                <a:gd name="T2" fmla="*/ 16 w 34"/>
                <a:gd name="T3" fmla="*/ 26 h 49"/>
                <a:gd name="T4" fmla="*/ 11 w 34"/>
                <a:gd name="T5" fmla="*/ 30 h 49"/>
                <a:gd name="T6" fmla="*/ 3 w 34"/>
                <a:gd name="T7" fmla="*/ 38 h 49"/>
                <a:gd name="T8" fmla="*/ 1 w 34"/>
                <a:gd name="T9" fmla="*/ 41 h 49"/>
                <a:gd name="T10" fmla="*/ 0 w 34"/>
                <a:gd name="T11" fmla="*/ 44 h 49"/>
                <a:gd name="T12" fmla="*/ 2 w 34"/>
                <a:gd name="T13" fmla="*/ 47 h 49"/>
                <a:gd name="T14" fmla="*/ 6 w 34"/>
                <a:gd name="T15" fmla="*/ 49 h 49"/>
                <a:gd name="T16" fmla="*/ 30 w 34"/>
                <a:gd name="T17" fmla="*/ 49 h 49"/>
                <a:gd name="T18" fmla="*/ 33 w 34"/>
                <a:gd name="T19" fmla="*/ 48 h 49"/>
                <a:gd name="T20" fmla="*/ 34 w 34"/>
                <a:gd name="T21" fmla="*/ 45 h 49"/>
                <a:gd name="T22" fmla="*/ 33 w 34"/>
                <a:gd name="T23" fmla="*/ 42 h 49"/>
                <a:gd name="T24" fmla="*/ 29 w 34"/>
                <a:gd name="T25" fmla="*/ 41 h 49"/>
                <a:gd name="T26" fmla="*/ 12 w 34"/>
                <a:gd name="T27" fmla="*/ 41 h 49"/>
                <a:gd name="T28" fmla="*/ 13 w 34"/>
                <a:gd name="T29" fmla="*/ 39 h 49"/>
                <a:gd name="T30" fmla="*/ 20 w 34"/>
                <a:gd name="T31" fmla="*/ 32 h 49"/>
                <a:gd name="T32" fmla="*/ 27 w 34"/>
                <a:gd name="T33" fmla="*/ 26 h 49"/>
                <a:gd name="T34" fmla="*/ 32 w 34"/>
                <a:gd name="T35" fmla="*/ 21 h 49"/>
                <a:gd name="T36" fmla="*/ 34 w 34"/>
                <a:gd name="T37" fmla="*/ 14 h 49"/>
                <a:gd name="T38" fmla="*/ 33 w 34"/>
                <a:gd name="T39" fmla="*/ 8 h 49"/>
                <a:gd name="T40" fmla="*/ 30 w 34"/>
                <a:gd name="T41" fmla="*/ 4 h 49"/>
                <a:gd name="T42" fmla="*/ 26 w 34"/>
                <a:gd name="T43" fmla="*/ 1 h 49"/>
                <a:gd name="T44" fmla="*/ 17 w 34"/>
                <a:gd name="T45" fmla="*/ 0 h 49"/>
                <a:gd name="T46" fmla="*/ 10 w 34"/>
                <a:gd name="T47" fmla="*/ 1 h 49"/>
                <a:gd name="T48" fmla="*/ 5 w 34"/>
                <a:gd name="T49" fmla="*/ 4 h 49"/>
                <a:gd name="T50" fmla="*/ 1 w 34"/>
                <a:gd name="T51" fmla="*/ 9 h 49"/>
                <a:gd name="T52" fmla="*/ 0 w 34"/>
                <a:gd name="T53" fmla="*/ 13 h 49"/>
                <a:gd name="T54" fmla="*/ 2 w 34"/>
                <a:gd name="T55" fmla="*/ 16 h 49"/>
                <a:gd name="T56" fmla="*/ 4 w 34"/>
                <a:gd name="T57" fmla="*/ 18 h 49"/>
                <a:gd name="T58" fmla="*/ 7 w 34"/>
                <a:gd name="T59" fmla="*/ 16 h 49"/>
                <a:gd name="T60" fmla="*/ 9 w 34"/>
                <a:gd name="T61" fmla="*/ 13 h 49"/>
                <a:gd name="T62" fmla="*/ 10 w 34"/>
                <a:gd name="T63" fmla="*/ 10 h 49"/>
                <a:gd name="T64" fmla="*/ 17 w 34"/>
                <a:gd name="T65" fmla="*/ 6 h 49"/>
                <a:gd name="T66" fmla="*/ 21 w 34"/>
                <a:gd name="T67" fmla="*/ 7 h 49"/>
                <a:gd name="T68" fmla="*/ 23 w 34"/>
                <a:gd name="T69" fmla="*/ 10 h 49"/>
                <a:gd name="T70" fmla="*/ 24 w 34"/>
                <a:gd name="T71" fmla="*/ 14 h 49"/>
                <a:gd name="T72" fmla="*/ 23 w 34"/>
                <a:gd name="T73" fmla="*/ 18 h 49"/>
                <a:gd name="T74" fmla="*/ 21 w 34"/>
                <a:gd name="T75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49">
                  <a:moveTo>
                    <a:pt x="21" y="22"/>
                  </a:moveTo>
                  <a:cubicBezTo>
                    <a:pt x="20" y="23"/>
                    <a:pt x="18" y="24"/>
                    <a:pt x="16" y="26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9" y="32"/>
                    <a:pt x="6" y="35"/>
                    <a:pt x="3" y="38"/>
                  </a:cubicBezTo>
                  <a:cubicBezTo>
                    <a:pt x="2" y="38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1" y="46"/>
                    <a:pt x="2" y="47"/>
                  </a:cubicBezTo>
                  <a:cubicBezTo>
                    <a:pt x="3" y="48"/>
                    <a:pt x="4" y="49"/>
                    <a:pt x="6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3" y="48"/>
                    <a:pt x="33" y="48"/>
                  </a:cubicBezTo>
                  <a:cubicBezTo>
                    <a:pt x="34" y="47"/>
                    <a:pt x="34" y="46"/>
                    <a:pt x="34" y="45"/>
                  </a:cubicBezTo>
                  <a:cubicBezTo>
                    <a:pt x="34" y="44"/>
                    <a:pt x="34" y="43"/>
                    <a:pt x="33" y="42"/>
                  </a:cubicBezTo>
                  <a:cubicBezTo>
                    <a:pt x="32" y="41"/>
                    <a:pt x="31" y="41"/>
                    <a:pt x="29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5" y="37"/>
                    <a:pt x="17" y="35"/>
                    <a:pt x="20" y="32"/>
                  </a:cubicBezTo>
                  <a:cubicBezTo>
                    <a:pt x="24" y="30"/>
                    <a:pt x="26" y="28"/>
                    <a:pt x="27" y="26"/>
                  </a:cubicBezTo>
                  <a:cubicBezTo>
                    <a:pt x="29" y="25"/>
                    <a:pt x="30" y="23"/>
                    <a:pt x="32" y="21"/>
                  </a:cubicBezTo>
                  <a:cubicBezTo>
                    <a:pt x="33" y="19"/>
                    <a:pt x="34" y="16"/>
                    <a:pt x="34" y="14"/>
                  </a:cubicBezTo>
                  <a:cubicBezTo>
                    <a:pt x="34" y="12"/>
                    <a:pt x="33" y="10"/>
                    <a:pt x="33" y="8"/>
                  </a:cubicBezTo>
                  <a:cubicBezTo>
                    <a:pt x="32" y="7"/>
                    <a:pt x="31" y="5"/>
                    <a:pt x="30" y="4"/>
                  </a:cubicBezTo>
                  <a:cubicBezTo>
                    <a:pt x="29" y="3"/>
                    <a:pt x="27" y="2"/>
                    <a:pt x="26" y="1"/>
                  </a:cubicBezTo>
                  <a:cubicBezTo>
                    <a:pt x="23" y="0"/>
                    <a:pt x="20" y="0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8" y="16"/>
                    <a:pt x="8" y="14"/>
                    <a:pt x="9" y="13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2" y="8"/>
                    <a:pt x="14" y="6"/>
                    <a:pt x="17" y="6"/>
                  </a:cubicBezTo>
                  <a:cubicBezTo>
                    <a:pt x="18" y="6"/>
                    <a:pt x="20" y="7"/>
                    <a:pt x="21" y="7"/>
                  </a:cubicBezTo>
                  <a:cubicBezTo>
                    <a:pt x="22" y="8"/>
                    <a:pt x="23" y="9"/>
                    <a:pt x="23" y="10"/>
                  </a:cubicBezTo>
                  <a:cubicBezTo>
                    <a:pt x="24" y="11"/>
                    <a:pt x="24" y="12"/>
                    <a:pt x="24" y="14"/>
                  </a:cubicBezTo>
                  <a:cubicBezTo>
                    <a:pt x="24" y="15"/>
                    <a:pt x="24" y="16"/>
                    <a:pt x="23" y="18"/>
                  </a:cubicBezTo>
                  <a:cubicBezTo>
                    <a:pt x="23" y="19"/>
                    <a:pt x="22" y="20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8" name="Freeform 113"/>
            <p:cNvSpPr>
              <a:spLocks noEditPoints="1"/>
            </p:cNvSpPr>
            <p:nvPr/>
          </p:nvSpPr>
          <p:spPr bwMode="auto">
            <a:xfrm>
              <a:off x="10599860" y="508990"/>
              <a:ext cx="82023" cy="108867"/>
            </a:xfrm>
            <a:custGeom>
              <a:avLst/>
              <a:gdLst>
                <a:gd name="T0" fmla="*/ 26 w 38"/>
                <a:gd name="T1" fmla="*/ 0 h 50"/>
                <a:gd name="T2" fmla="*/ 23 w 38"/>
                <a:gd name="T3" fmla="*/ 1 h 50"/>
                <a:gd name="T4" fmla="*/ 21 w 38"/>
                <a:gd name="T5" fmla="*/ 5 h 50"/>
                <a:gd name="T6" fmla="*/ 3 w 38"/>
                <a:gd name="T7" fmla="*/ 28 h 50"/>
                <a:gd name="T8" fmla="*/ 2 w 38"/>
                <a:gd name="T9" fmla="*/ 30 h 50"/>
                <a:gd name="T10" fmla="*/ 1 w 38"/>
                <a:gd name="T11" fmla="*/ 31 h 50"/>
                <a:gd name="T12" fmla="*/ 0 w 38"/>
                <a:gd name="T13" fmla="*/ 33 h 50"/>
                <a:gd name="T14" fmla="*/ 0 w 38"/>
                <a:gd name="T15" fmla="*/ 34 h 50"/>
                <a:gd name="T16" fmla="*/ 1 w 38"/>
                <a:gd name="T17" fmla="*/ 38 h 50"/>
                <a:gd name="T18" fmla="*/ 6 w 38"/>
                <a:gd name="T19" fmla="*/ 39 h 50"/>
                <a:gd name="T20" fmla="*/ 23 w 38"/>
                <a:gd name="T21" fmla="*/ 39 h 50"/>
                <a:gd name="T22" fmla="*/ 23 w 38"/>
                <a:gd name="T23" fmla="*/ 45 h 50"/>
                <a:gd name="T24" fmla="*/ 24 w 38"/>
                <a:gd name="T25" fmla="*/ 49 h 50"/>
                <a:gd name="T26" fmla="*/ 27 w 38"/>
                <a:gd name="T27" fmla="*/ 50 h 50"/>
                <a:gd name="T28" fmla="*/ 30 w 38"/>
                <a:gd name="T29" fmla="*/ 49 h 50"/>
                <a:gd name="T30" fmla="*/ 31 w 38"/>
                <a:gd name="T31" fmla="*/ 45 h 50"/>
                <a:gd name="T32" fmla="*/ 31 w 38"/>
                <a:gd name="T33" fmla="*/ 39 h 50"/>
                <a:gd name="T34" fmla="*/ 33 w 38"/>
                <a:gd name="T35" fmla="*/ 39 h 50"/>
                <a:gd name="T36" fmla="*/ 37 w 38"/>
                <a:gd name="T37" fmla="*/ 38 h 50"/>
                <a:gd name="T38" fmla="*/ 38 w 38"/>
                <a:gd name="T39" fmla="*/ 36 h 50"/>
                <a:gd name="T40" fmla="*/ 37 w 38"/>
                <a:gd name="T41" fmla="*/ 32 h 50"/>
                <a:gd name="T42" fmla="*/ 33 w 38"/>
                <a:gd name="T43" fmla="*/ 32 h 50"/>
                <a:gd name="T44" fmla="*/ 31 w 38"/>
                <a:gd name="T45" fmla="*/ 32 h 50"/>
                <a:gd name="T46" fmla="*/ 31 w 38"/>
                <a:gd name="T47" fmla="*/ 6 h 50"/>
                <a:gd name="T48" fmla="*/ 26 w 38"/>
                <a:gd name="T49" fmla="*/ 0 h 50"/>
                <a:gd name="T50" fmla="*/ 23 w 38"/>
                <a:gd name="T51" fmla="*/ 32 h 50"/>
                <a:gd name="T52" fmla="*/ 9 w 38"/>
                <a:gd name="T53" fmla="*/ 32 h 50"/>
                <a:gd name="T54" fmla="*/ 23 w 38"/>
                <a:gd name="T55" fmla="*/ 12 h 50"/>
                <a:gd name="T56" fmla="*/ 23 w 38"/>
                <a:gd name="T57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0">
                  <a:moveTo>
                    <a:pt x="26" y="0"/>
                  </a:moveTo>
                  <a:cubicBezTo>
                    <a:pt x="25" y="0"/>
                    <a:pt x="24" y="1"/>
                    <a:pt x="23" y="1"/>
                  </a:cubicBezTo>
                  <a:cubicBezTo>
                    <a:pt x="23" y="2"/>
                    <a:pt x="22" y="3"/>
                    <a:pt x="21" y="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2" y="39"/>
                    <a:pt x="4" y="39"/>
                    <a:pt x="6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7"/>
                    <a:pt x="23" y="48"/>
                    <a:pt x="24" y="49"/>
                  </a:cubicBezTo>
                  <a:cubicBezTo>
                    <a:pt x="25" y="50"/>
                    <a:pt x="26" y="50"/>
                    <a:pt x="27" y="50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48"/>
                    <a:pt x="31" y="47"/>
                    <a:pt x="31" y="4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39"/>
                    <a:pt x="36" y="39"/>
                    <a:pt x="37" y="38"/>
                  </a:cubicBezTo>
                  <a:cubicBezTo>
                    <a:pt x="38" y="38"/>
                    <a:pt x="38" y="37"/>
                    <a:pt x="38" y="36"/>
                  </a:cubicBezTo>
                  <a:cubicBezTo>
                    <a:pt x="38" y="34"/>
                    <a:pt x="38" y="33"/>
                    <a:pt x="37" y="32"/>
                  </a:cubicBezTo>
                  <a:cubicBezTo>
                    <a:pt x="36" y="32"/>
                    <a:pt x="34" y="32"/>
                    <a:pt x="33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2"/>
                    <a:pt x="29" y="0"/>
                    <a:pt x="26" y="0"/>
                  </a:cubicBezTo>
                  <a:close/>
                  <a:moveTo>
                    <a:pt x="23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9" name="Freeform 114"/>
            <p:cNvSpPr/>
            <p:nvPr/>
          </p:nvSpPr>
          <p:spPr bwMode="auto">
            <a:xfrm>
              <a:off x="10464150" y="407580"/>
              <a:ext cx="280369" cy="298265"/>
            </a:xfrm>
            <a:custGeom>
              <a:avLst/>
              <a:gdLst>
                <a:gd name="T0" fmla="*/ 50 w 130"/>
                <a:gd name="T1" fmla="*/ 0 h 138"/>
                <a:gd name="T2" fmla="*/ 4 w 130"/>
                <a:gd name="T3" fmla="*/ 14 h 138"/>
                <a:gd name="T4" fmla="*/ 2 w 130"/>
                <a:gd name="T5" fmla="*/ 25 h 138"/>
                <a:gd name="T6" fmla="*/ 13 w 130"/>
                <a:gd name="T7" fmla="*/ 27 h 138"/>
                <a:gd name="T8" fmla="*/ 50 w 130"/>
                <a:gd name="T9" fmla="*/ 15 h 138"/>
                <a:gd name="T10" fmla="*/ 115 w 130"/>
                <a:gd name="T11" fmla="*/ 81 h 138"/>
                <a:gd name="T12" fmla="*/ 97 w 130"/>
                <a:gd name="T13" fmla="*/ 125 h 138"/>
                <a:gd name="T14" fmla="*/ 98 w 130"/>
                <a:gd name="T15" fmla="*/ 136 h 138"/>
                <a:gd name="T16" fmla="*/ 103 w 130"/>
                <a:gd name="T17" fmla="*/ 138 h 138"/>
                <a:gd name="T18" fmla="*/ 109 w 130"/>
                <a:gd name="T19" fmla="*/ 135 h 138"/>
                <a:gd name="T20" fmla="*/ 130 w 130"/>
                <a:gd name="T21" fmla="*/ 81 h 138"/>
                <a:gd name="T22" fmla="*/ 50 w 130"/>
                <a:gd name="T2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38">
                  <a:moveTo>
                    <a:pt x="50" y="0"/>
                  </a:moveTo>
                  <a:cubicBezTo>
                    <a:pt x="33" y="0"/>
                    <a:pt x="18" y="5"/>
                    <a:pt x="4" y="14"/>
                  </a:cubicBezTo>
                  <a:cubicBezTo>
                    <a:pt x="1" y="17"/>
                    <a:pt x="0" y="21"/>
                    <a:pt x="2" y="25"/>
                  </a:cubicBezTo>
                  <a:cubicBezTo>
                    <a:pt x="5" y="28"/>
                    <a:pt x="9" y="29"/>
                    <a:pt x="13" y="27"/>
                  </a:cubicBezTo>
                  <a:cubicBezTo>
                    <a:pt x="24" y="19"/>
                    <a:pt x="36" y="15"/>
                    <a:pt x="50" y="15"/>
                  </a:cubicBezTo>
                  <a:cubicBezTo>
                    <a:pt x="86" y="15"/>
                    <a:pt x="115" y="45"/>
                    <a:pt x="115" y="81"/>
                  </a:cubicBezTo>
                  <a:cubicBezTo>
                    <a:pt x="115" y="97"/>
                    <a:pt x="109" y="113"/>
                    <a:pt x="97" y="125"/>
                  </a:cubicBezTo>
                  <a:cubicBezTo>
                    <a:pt x="95" y="128"/>
                    <a:pt x="95" y="133"/>
                    <a:pt x="98" y="136"/>
                  </a:cubicBezTo>
                  <a:cubicBezTo>
                    <a:pt x="99" y="137"/>
                    <a:pt x="101" y="138"/>
                    <a:pt x="103" y="138"/>
                  </a:cubicBezTo>
                  <a:cubicBezTo>
                    <a:pt x="105" y="138"/>
                    <a:pt x="107" y="137"/>
                    <a:pt x="109" y="135"/>
                  </a:cubicBezTo>
                  <a:cubicBezTo>
                    <a:pt x="122" y="120"/>
                    <a:pt x="130" y="101"/>
                    <a:pt x="130" y="81"/>
                  </a:cubicBezTo>
                  <a:cubicBezTo>
                    <a:pt x="130" y="36"/>
                    <a:pt x="9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0" name="Freeform 115"/>
            <p:cNvSpPr>
              <a:spLocks noEditPoints="1"/>
            </p:cNvSpPr>
            <p:nvPr/>
          </p:nvSpPr>
          <p:spPr bwMode="auto">
            <a:xfrm>
              <a:off x="10382126" y="453811"/>
              <a:ext cx="298265" cy="317652"/>
            </a:xfrm>
            <a:custGeom>
              <a:avLst/>
              <a:gdLst>
                <a:gd name="T0" fmla="*/ 85 w 138"/>
                <a:gd name="T1" fmla="*/ 94 h 147"/>
                <a:gd name="T2" fmla="*/ 78 w 138"/>
                <a:gd name="T3" fmla="*/ 103 h 147"/>
                <a:gd name="T4" fmla="*/ 59 w 138"/>
                <a:gd name="T5" fmla="*/ 87 h 147"/>
                <a:gd name="T6" fmla="*/ 43 w 138"/>
                <a:gd name="T7" fmla="*/ 63 h 147"/>
                <a:gd name="T8" fmla="*/ 54 w 138"/>
                <a:gd name="T9" fmla="*/ 57 h 147"/>
                <a:gd name="T10" fmla="*/ 33 w 138"/>
                <a:gd name="T11" fmla="*/ 2 h 147"/>
                <a:gd name="T12" fmla="*/ 26 w 138"/>
                <a:gd name="T13" fmla="*/ 2 h 147"/>
                <a:gd name="T14" fmla="*/ 6 w 138"/>
                <a:gd name="T15" fmla="*/ 28 h 147"/>
                <a:gd name="T16" fmla="*/ 28 w 138"/>
                <a:gd name="T17" fmla="*/ 93 h 147"/>
                <a:gd name="T18" fmla="*/ 39 w 138"/>
                <a:gd name="T19" fmla="*/ 107 h 147"/>
                <a:gd name="T20" fmla="*/ 42 w 138"/>
                <a:gd name="T21" fmla="*/ 110 h 147"/>
                <a:gd name="T22" fmla="*/ 107 w 138"/>
                <a:gd name="T23" fmla="*/ 144 h 147"/>
                <a:gd name="T24" fmla="*/ 135 w 138"/>
                <a:gd name="T25" fmla="*/ 128 h 147"/>
                <a:gd name="T26" fmla="*/ 137 w 138"/>
                <a:gd name="T27" fmla="*/ 122 h 147"/>
                <a:gd name="T28" fmla="*/ 85 w 138"/>
                <a:gd name="T29" fmla="*/ 94 h 147"/>
                <a:gd name="T30" fmla="*/ 45 w 138"/>
                <a:gd name="T31" fmla="*/ 104 h 147"/>
                <a:gd name="T32" fmla="*/ 43 w 138"/>
                <a:gd name="T33" fmla="*/ 102 h 147"/>
                <a:gd name="T34" fmla="*/ 33 w 138"/>
                <a:gd name="T35" fmla="*/ 90 h 147"/>
                <a:gd name="T36" fmla="*/ 12 w 138"/>
                <a:gd name="T37" fmla="*/ 36 h 147"/>
                <a:gd name="T38" fmla="*/ 28 w 138"/>
                <a:gd name="T39" fmla="*/ 14 h 147"/>
                <a:gd name="T40" fmla="*/ 33 w 138"/>
                <a:gd name="T41" fmla="*/ 13 h 147"/>
                <a:gd name="T42" fmla="*/ 37 w 138"/>
                <a:gd name="T43" fmla="*/ 17 h 147"/>
                <a:gd name="T44" fmla="*/ 36 w 138"/>
                <a:gd name="T45" fmla="*/ 17 h 147"/>
                <a:gd name="T46" fmla="*/ 19 w 138"/>
                <a:gd name="T47" fmla="*/ 39 h 147"/>
                <a:gd name="T48" fmla="*/ 37 w 138"/>
                <a:gd name="T49" fmla="*/ 94 h 147"/>
                <a:gd name="T50" fmla="*/ 47 w 138"/>
                <a:gd name="T51" fmla="*/ 106 h 147"/>
                <a:gd name="T52" fmla="*/ 47 w 138"/>
                <a:gd name="T53" fmla="*/ 106 h 147"/>
                <a:gd name="T54" fmla="*/ 45 w 138"/>
                <a:gd name="T55" fmla="*/ 10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47">
                  <a:moveTo>
                    <a:pt x="85" y="94"/>
                  </a:moveTo>
                  <a:cubicBezTo>
                    <a:pt x="83" y="98"/>
                    <a:pt x="85" y="103"/>
                    <a:pt x="78" y="103"/>
                  </a:cubicBezTo>
                  <a:cubicBezTo>
                    <a:pt x="75" y="103"/>
                    <a:pt x="65" y="94"/>
                    <a:pt x="59" y="87"/>
                  </a:cubicBezTo>
                  <a:cubicBezTo>
                    <a:pt x="54" y="81"/>
                    <a:pt x="42" y="67"/>
                    <a:pt x="43" y="63"/>
                  </a:cubicBezTo>
                  <a:cubicBezTo>
                    <a:pt x="44" y="55"/>
                    <a:pt x="49" y="58"/>
                    <a:pt x="54" y="57"/>
                  </a:cubicBezTo>
                  <a:cubicBezTo>
                    <a:pt x="55" y="56"/>
                    <a:pt x="59" y="29"/>
                    <a:pt x="33" y="2"/>
                  </a:cubicBezTo>
                  <a:cubicBezTo>
                    <a:pt x="32" y="1"/>
                    <a:pt x="29" y="0"/>
                    <a:pt x="26" y="2"/>
                  </a:cubicBezTo>
                  <a:cubicBezTo>
                    <a:pt x="19" y="8"/>
                    <a:pt x="10" y="14"/>
                    <a:pt x="6" y="28"/>
                  </a:cubicBezTo>
                  <a:cubicBezTo>
                    <a:pt x="4" y="39"/>
                    <a:pt x="0" y="55"/>
                    <a:pt x="28" y="93"/>
                  </a:cubicBezTo>
                  <a:cubicBezTo>
                    <a:pt x="31" y="97"/>
                    <a:pt x="34" y="102"/>
                    <a:pt x="39" y="107"/>
                  </a:cubicBezTo>
                  <a:cubicBezTo>
                    <a:pt x="40" y="109"/>
                    <a:pt x="41" y="110"/>
                    <a:pt x="42" y="110"/>
                  </a:cubicBezTo>
                  <a:cubicBezTo>
                    <a:pt x="78" y="147"/>
                    <a:pt x="96" y="146"/>
                    <a:pt x="107" y="144"/>
                  </a:cubicBezTo>
                  <a:cubicBezTo>
                    <a:pt x="121" y="143"/>
                    <a:pt x="129" y="135"/>
                    <a:pt x="135" y="128"/>
                  </a:cubicBezTo>
                  <a:cubicBezTo>
                    <a:pt x="138" y="126"/>
                    <a:pt x="138" y="123"/>
                    <a:pt x="137" y="122"/>
                  </a:cubicBezTo>
                  <a:cubicBezTo>
                    <a:pt x="113" y="93"/>
                    <a:pt x="86" y="92"/>
                    <a:pt x="85" y="94"/>
                  </a:cubicBezTo>
                  <a:close/>
                  <a:moveTo>
                    <a:pt x="45" y="104"/>
                  </a:moveTo>
                  <a:cubicBezTo>
                    <a:pt x="44" y="103"/>
                    <a:pt x="43" y="103"/>
                    <a:pt x="43" y="102"/>
                  </a:cubicBezTo>
                  <a:cubicBezTo>
                    <a:pt x="38" y="97"/>
                    <a:pt x="35" y="93"/>
                    <a:pt x="33" y="90"/>
                  </a:cubicBezTo>
                  <a:cubicBezTo>
                    <a:pt x="7" y="59"/>
                    <a:pt x="10" y="45"/>
                    <a:pt x="12" y="36"/>
                  </a:cubicBezTo>
                  <a:cubicBezTo>
                    <a:pt x="14" y="24"/>
                    <a:pt x="21" y="19"/>
                    <a:pt x="28" y="14"/>
                  </a:cubicBezTo>
                  <a:cubicBezTo>
                    <a:pt x="30" y="12"/>
                    <a:pt x="32" y="12"/>
                    <a:pt x="33" y="13"/>
                  </a:cubicBezTo>
                  <a:cubicBezTo>
                    <a:pt x="34" y="14"/>
                    <a:pt x="36" y="15"/>
                    <a:pt x="37" y="17"/>
                  </a:cubicBezTo>
                  <a:cubicBezTo>
                    <a:pt x="37" y="17"/>
                    <a:pt x="37" y="17"/>
                    <a:pt x="36" y="17"/>
                  </a:cubicBezTo>
                  <a:cubicBezTo>
                    <a:pt x="30" y="22"/>
                    <a:pt x="22" y="27"/>
                    <a:pt x="19" y="39"/>
                  </a:cubicBezTo>
                  <a:cubicBezTo>
                    <a:pt x="17" y="48"/>
                    <a:pt x="14" y="62"/>
                    <a:pt x="37" y="94"/>
                  </a:cubicBezTo>
                  <a:cubicBezTo>
                    <a:pt x="39" y="97"/>
                    <a:pt x="42" y="101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5"/>
                    <a:pt x="46" y="105"/>
                    <a:pt x="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38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3194262" y="1854330"/>
            <a:ext cx="3101071" cy="3277459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橢圓 3"/>
          <p:cNvSpPr/>
          <p:nvPr/>
        </p:nvSpPr>
        <p:spPr>
          <a:xfrm>
            <a:off x="2682282" y="3435621"/>
            <a:ext cx="618851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1" name="橢圓 5"/>
          <p:cNvSpPr/>
          <p:nvPr/>
        </p:nvSpPr>
        <p:spPr>
          <a:xfrm>
            <a:off x="2790266" y="2384834"/>
            <a:ext cx="620233" cy="61885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橢圓 7"/>
          <p:cNvSpPr/>
          <p:nvPr/>
        </p:nvSpPr>
        <p:spPr>
          <a:xfrm>
            <a:off x="5165912" y="1815863"/>
            <a:ext cx="620233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橢圓 9"/>
          <p:cNvSpPr/>
          <p:nvPr/>
        </p:nvSpPr>
        <p:spPr>
          <a:xfrm>
            <a:off x="5867807" y="2492818"/>
            <a:ext cx="618851" cy="61885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4" name="Freeform 336"/>
          <p:cNvSpPr>
            <a:spLocks noEditPoints="1"/>
          </p:cNvSpPr>
          <p:nvPr/>
        </p:nvSpPr>
        <p:spPr bwMode="auto">
          <a:xfrm>
            <a:off x="2986366" y="2579562"/>
            <a:ext cx="235499" cy="235499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5" name="Freeform 460"/>
          <p:cNvSpPr>
            <a:spLocks noEditPoints="1"/>
          </p:cNvSpPr>
          <p:nvPr/>
        </p:nvSpPr>
        <p:spPr bwMode="auto">
          <a:xfrm>
            <a:off x="5322750" y="1992677"/>
            <a:ext cx="328639" cy="267966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6" name="Freeform 459"/>
          <p:cNvSpPr>
            <a:spLocks noEditPoints="1"/>
          </p:cNvSpPr>
          <p:nvPr/>
        </p:nvSpPr>
        <p:spPr bwMode="auto">
          <a:xfrm>
            <a:off x="6033835" y="2658206"/>
            <a:ext cx="314947" cy="259204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7" name="Freeform 453"/>
          <p:cNvSpPr>
            <a:spLocks noEditPoints="1"/>
          </p:cNvSpPr>
          <p:nvPr/>
        </p:nvSpPr>
        <p:spPr bwMode="auto">
          <a:xfrm>
            <a:off x="2853499" y="3619276"/>
            <a:ext cx="249837" cy="231157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18" name="橢圓 5"/>
          <p:cNvSpPr/>
          <p:nvPr/>
        </p:nvSpPr>
        <p:spPr>
          <a:xfrm>
            <a:off x="4383703" y="1358987"/>
            <a:ext cx="620233" cy="61885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橢圓 3"/>
          <p:cNvSpPr/>
          <p:nvPr/>
        </p:nvSpPr>
        <p:spPr>
          <a:xfrm>
            <a:off x="3492161" y="1599895"/>
            <a:ext cx="618851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0" name="橢圓 3"/>
          <p:cNvSpPr/>
          <p:nvPr/>
        </p:nvSpPr>
        <p:spPr>
          <a:xfrm>
            <a:off x="6058834" y="3435621"/>
            <a:ext cx="618851" cy="62023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1" name="Freeform 314"/>
          <p:cNvSpPr>
            <a:spLocks noEditPoints="1"/>
          </p:cNvSpPr>
          <p:nvPr/>
        </p:nvSpPr>
        <p:spPr bwMode="auto">
          <a:xfrm>
            <a:off x="3650426" y="1758851"/>
            <a:ext cx="302321" cy="302321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22" name="Freeform 454"/>
          <p:cNvSpPr>
            <a:spLocks noEditPoints="1"/>
          </p:cNvSpPr>
          <p:nvPr/>
        </p:nvSpPr>
        <p:spPr bwMode="auto">
          <a:xfrm flipH="1">
            <a:off x="4552576" y="1556437"/>
            <a:ext cx="282486" cy="223952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23" name="Freeform 436"/>
          <p:cNvSpPr>
            <a:spLocks noEditPoints="1"/>
          </p:cNvSpPr>
          <p:nvPr/>
        </p:nvSpPr>
        <p:spPr bwMode="auto">
          <a:xfrm>
            <a:off x="6297296" y="3619276"/>
            <a:ext cx="189362" cy="277373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2"/>
          </a:p>
        </p:txBody>
      </p:sp>
      <p:sp>
        <p:nvSpPr>
          <p:cNvPr id="25" name="矩形 24"/>
          <p:cNvSpPr/>
          <p:nvPr/>
        </p:nvSpPr>
        <p:spPr>
          <a:xfrm>
            <a:off x="1039247" y="338736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174370" y="230179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822273" y="144365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981951" y="574048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44530" y="165961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519572" y="241550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681548" y="338736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0" name="组合 29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1" name="矩形 3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3" name="KSO_Shape"/>
          <p:cNvSpPr/>
          <p:nvPr/>
        </p:nvSpPr>
        <p:spPr bwMode="auto">
          <a:xfrm>
            <a:off x="244684" y="148785"/>
            <a:ext cx="249203" cy="24671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rot="13500000">
            <a:off x="4882673" y="2765494"/>
            <a:ext cx="248776" cy="248776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直角三角形 9"/>
          <p:cNvSpPr/>
          <p:nvPr/>
        </p:nvSpPr>
        <p:spPr>
          <a:xfrm rot="2719133">
            <a:off x="3982795" y="2160815"/>
            <a:ext cx="226160" cy="226160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直角三角形 10"/>
          <p:cNvSpPr/>
          <p:nvPr/>
        </p:nvSpPr>
        <p:spPr>
          <a:xfrm rot="2719133">
            <a:off x="3983391" y="3392196"/>
            <a:ext cx="224969" cy="226160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直角三角形 11"/>
          <p:cNvSpPr/>
          <p:nvPr/>
        </p:nvSpPr>
        <p:spPr>
          <a:xfrm rot="13500000">
            <a:off x="4882078" y="3996875"/>
            <a:ext cx="249966" cy="248776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3" name="椭圆 12"/>
          <p:cNvSpPr/>
          <p:nvPr/>
        </p:nvSpPr>
        <p:spPr>
          <a:xfrm>
            <a:off x="4341674" y="2659557"/>
            <a:ext cx="458272" cy="45946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41674" y="2044164"/>
            <a:ext cx="458272" cy="45946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1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41674" y="3276140"/>
            <a:ext cx="458272" cy="458271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341674" y="3891532"/>
            <a:ext cx="458272" cy="459462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4281413" y="1005984"/>
            <a:ext cx="529791" cy="842692"/>
            <a:chOff x="2813" y="511"/>
            <a:chExt cx="916" cy="1457"/>
          </a:xfrm>
          <a:solidFill>
            <a:srgbClr val="C00000"/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19903" y="3715821"/>
            <a:ext cx="1837335" cy="767492"/>
            <a:chOff x="8779234" y="1963160"/>
            <a:chExt cx="2450418" cy="1023589"/>
          </a:xfrm>
        </p:grpSpPr>
        <p:sp>
          <p:nvSpPr>
            <p:cNvPr id="25" name="矩形 24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42363" y="3003685"/>
            <a:ext cx="1837335" cy="767492"/>
            <a:chOff x="8779234" y="1963160"/>
            <a:chExt cx="2450418" cy="1023589"/>
          </a:xfrm>
        </p:grpSpPr>
        <p:sp>
          <p:nvSpPr>
            <p:cNvPr id="28" name="矩形 27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19903" y="2463766"/>
            <a:ext cx="1837335" cy="767492"/>
            <a:chOff x="8779234" y="1963160"/>
            <a:chExt cx="2450418" cy="1023589"/>
          </a:xfrm>
        </p:grpSpPr>
        <p:sp>
          <p:nvSpPr>
            <p:cNvPr id="35" name="矩形 34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42363" y="1869855"/>
            <a:ext cx="1837335" cy="767492"/>
            <a:chOff x="8779234" y="1963160"/>
            <a:chExt cx="2450418" cy="1023589"/>
          </a:xfrm>
        </p:grpSpPr>
        <p:sp>
          <p:nvSpPr>
            <p:cNvPr id="38" name="矩形 37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3725488" y="3507854"/>
            <a:ext cx="1046460" cy="1046460"/>
            <a:chOff x="1677608" y="2996952"/>
            <a:chExt cx="1395643" cy="1395643"/>
          </a:xfrm>
        </p:grpSpPr>
        <p:sp>
          <p:nvSpPr>
            <p:cNvPr id="4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25939" y="3507854"/>
            <a:ext cx="1046460" cy="1046460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26391" y="3507854"/>
            <a:ext cx="1046460" cy="1046460"/>
            <a:chOff x="1677608" y="2996952"/>
            <a:chExt cx="1395643" cy="1395643"/>
          </a:xfrm>
        </p:grpSpPr>
        <p:sp>
          <p:nvSpPr>
            <p:cNvPr id="4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35973" y="3489056"/>
            <a:ext cx="1046460" cy="1046460"/>
            <a:chOff x="1677608" y="2996952"/>
            <a:chExt cx="1395643" cy="1395643"/>
          </a:xfrm>
        </p:grpSpPr>
        <p:sp>
          <p:nvSpPr>
            <p:cNvPr id="4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 flipH="1">
            <a:off x="3044205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4147747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5247035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 flipH="1">
            <a:off x="6337713" y="37238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1"/>
          <p:cNvSpPr/>
          <p:nvPr/>
        </p:nvSpPr>
        <p:spPr>
          <a:xfrm>
            <a:off x="1" y="4948013"/>
            <a:ext cx="9144000" cy="215349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670"/>
            <a:ext cx="9144000" cy="8994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0" name="圆角矩形 29"/>
          <p:cNvSpPr/>
          <p:nvPr/>
        </p:nvSpPr>
        <p:spPr>
          <a:xfrm>
            <a:off x="3276194" y="3975541"/>
            <a:ext cx="3104536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1" name="文本框 9"/>
          <p:cNvSpPr txBox="1"/>
          <p:nvPr/>
        </p:nvSpPr>
        <p:spPr>
          <a:xfrm>
            <a:off x="3756794" y="4070788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790266" y="3288401"/>
            <a:ext cx="2948329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9" name="文本框 9"/>
          <p:cNvSpPr txBox="1"/>
          <p:nvPr/>
        </p:nvSpPr>
        <p:spPr>
          <a:xfrm>
            <a:off x="3762122" y="3384543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283574" y="2571750"/>
            <a:ext cx="2962176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4" name="圆角矩形 23"/>
          <p:cNvSpPr/>
          <p:nvPr/>
        </p:nvSpPr>
        <p:spPr>
          <a:xfrm>
            <a:off x="2790265" y="1877233"/>
            <a:ext cx="2948330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4" name="组合 3"/>
          <p:cNvGrpSpPr/>
          <p:nvPr/>
        </p:nvGrpSpPr>
        <p:grpSpPr>
          <a:xfrm>
            <a:off x="2466314" y="1761871"/>
            <a:ext cx="701895" cy="701895"/>
            <a:chOff x="1677608" y="2996952"/>
            <a:chExt cx="1395643" cy="1395643"/>
          </a:xfrm>
        </p:grpSpPr>
        <p:sp>
          <p:nvSpPr>
            <p:cNvPr id="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" name="KSO_Shape"/>
          <p:cNvSpPr/>
          <p:nvPr/>
        </p:nvSpPr>
        <p:spPr bwMode="auto">
          <a:xfrm>
            <a:off x="2692715" y="2037133"/>
            <a:ext cx="249092" cy="18889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21799" y="2442529"/>
            <a:ext cx="701895" cy="701895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66314" y="3147850"/>
            <a:ext cx="701895" cy="701895"/>
            <a:chOff x="1677608" y="2996952"/>
            <a:chExt cx="1395643" cy="1395643"/>
          </a:xfrm>
        </p:grpSpPr>
        <p:sp>
          <p:nvSpPr>
            <p:cNvPr id="1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21799" y="3867557"/>
            <a:ext cx="701895" cy="701895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0" name="KSO_Shape"/>
          <p:cNvSpPr/>
          <p:nvPr/>
        </p:nvSpPr>
        <p:spPr bwMode="auto">
          <a:xfrm>
            <a:off x="6158995" y="2706614"/>
            <a:ext cx="241172" cy="20539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2698218" y="3407066"/>
            <a:ext cx="238088" cy="2357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6157879" y="4121124"/>
            <a:ext cx="259913" cy="2209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3762121" y="1973375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3762121" y="2666998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44847" y="376878"/>
            <a:ext cx="1046460" cy="1046460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45299" y="376878"/>
            <a:ext cx="1046460" cy="1046460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55333" y="358081"/>
            <a:ext cx="1046460" cy="1046460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 flipH="1">
            <a:off x="3363564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4464016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5543855" y="645021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/>
      <p:bldP spid="28" grpId="0" animBg="1"/>
      <p:bldP spid="29" grpId="0"/>
      <p:bldP spid="26" grpId="0" animBg="1"/>
      <p:bldP spid="24" grpId="0" animBg="1"/>
      <p:bldP spid="7" grpId="0" animBg="1"/>
      <p:bldP spid="20" grpId="0" animBg="1"/>
      <p:bldP spid="21" grpId="0" animBg="1"/>
      <p:bldP spid="22" grpId="0" animBg="1"/>
      <p:bldP spid="25" grpId="0"/>
      <p:bldP spid="27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" y="1851670"/>
            <a:ext cx="9144000" cy="180019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6" name="直接连接符 5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请添加标题</a:t>
            </a:r>
            <a:endParaRPr lang="zh-CN" altLang="en-US" sz="20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52242" y="2048521"/>
            <a:ext cx="1046460" cy="1046460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3255904" y="2400715"/>
            <a:ext cx="439136" cy="333011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4" name="文本框 9"/>
          <p:cNvSpPr txBox="1"/>
          <p:nvPr/>
        </p:nvSpPr>
        <p:spPr>
          <a:xfrm>
            <a:off x="682781" y="63955"/>
            <a:ext cx="971855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4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95493" y="1372735"/>
            <a:ext cx="1403790" cy="1403790"/>
            <a:chOff x="1677608" y="2996952"/>
            <a:chExt cx="1395643" cy="1395643"/>
          </a:xfrm>
        </p:grpSpPr>
        <p:sp>
          <p:nvSpPr>
            <p:cNvPr id="3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2574299" y="2889517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2602595" y="2895701"/>
            <a:ext cx="781584" cy="20767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41" name="Rectangle 49"/>
          <p:cNvSpPr/>
          <p:nvPr/>
        </p:nvSpPr>
        <p:spPr>
          <a:xfrm>
            <a:off x="2468683" y="3219654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60"/>
          <p:cNvSpPr/>
          <p:nvPr/>
        </p:nvSpPr>
        <p:spPr>
          <a:xfrm>
            <a:off x="2304339" y="3516543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Straight Connector 2"/>
          <p:cNvCxnSpPr/>
          <p:nvPr/>
        </p:nvCxnSpPr>
        <p:spPr>
          <a:xfrm>
            <a:off x="2344222" y="3490307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3978089" y="1707879"/>
            <a:ext cx="2969557" cy="1079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5" name="圆角矩形 44"/>
          <p:cNvSpPr/>
          <p:nvPr/>
        </p:nvSpPr>
        <p:spPr>
          <a:xfrm>
            <a:off x="3978088" y="1707879"/>
            <a:ext cx="1831870" cy="1079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文本框 9"/>
          <p:cNvSpPr txBox="1"/>
          <p:nvPr/>
        </p:nvSpPr>
        <p:spPr>
          <a:xfrm>
            <a:off x="3978089" y="1815863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专业技能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699511" y="1475038"/>
            <a:ext cx="269960" cy="178882"/>
            <a:chOff x="4909455" y="1331912"/>
            <a:chExt cx="360040" cy="23857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矩形标注 4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9" name="文本框 9"/>
            <p:cNvSpPr txBox="1"/>
            <p:nvPr/>
          </p:nvSpPr>
          <p:spPr>
            <a:xfrm>
              <a:off x="4909455" y="1331912"/>
              <a:ext cx="360040" cy="238571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圆角矩形 49"/>
          <p:cNvSpPr/>
          <p:nvPr/>
        </p:nvSpPr>
        <p:spPr>
          <a:xfrm>
            <a:off x="3978089" y="2128276"/>
            <a:ext cx="2969557" cy="1079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1" name="圆角矩形 50"/>
          <p:cNvSpPr/>
          <p:nvPr/>
        </p:nvSpPr>
        <p:spPr>
          <a:xfrm>
            <a:off x="3978088" y="2128276"/>
            <a:ext cx="2410355" cy="1079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3978089" y="2236260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办事效率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299742" y="1906974"/>
            <a:ext cx="269960" cy="178882"/>
            <a:chOff x="4909455" y="1320661"/>
            <a:chExt cx="360040" cy="23857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标注 5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55" name="文本框 9"/>
            <p:cNvSpPr txBox="1"/>
            <p:nvPr/>
          </p:nvSpPr>
          <p:spPr>
            <a:xfrm>
              <a:off x="4909455" y="1320661"/>
              <a:ext cx="360040" cy="238571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3978089" y="2543338"/>
            <a:ext cx="2969557" cy="1079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7" name="圆角矩形 56"/>
          <p:cNvSpPr/>
          <p:nvPr/>
        </p:nvSpPr>
        <p:spPr>
          <a:xfrm>
            <a:off x="3978089" y="2543338"/>
            <a:ext cx="2699597" cy="1079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8" name="文本框 9"/>
          <p:cNvSpPr txBox="1"/>
          <p:nvPr/>
        </p:nvSpPr>
        <p:spPr>
          <a:xfrm>
            <a:off x="3978089" y="2651323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领导评价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6562384" y="2330473"/>
            <a:ext cx="269960" cy="187317"/>
            <a:chOff x="4909455" y="1331913"/>
            <a:chExt cx="360040" cy="2498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" name="矩形标注 5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61" name="文本框 9"/>
            <p:cNvSpPr txBox="1"/>
            <p:nvPr/>
          </p:nvSpPr>
          <p:spPr>
            <a:xfrm>
              <a:off x="4909455" y="1343163"/>
              <a:ext cx="360040" cy="238571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3978089" y="3167403"/>
            <a:ext cx="32935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  <p:bldP spid="44" grpId="0" animBg="1"/>
      <p:bldP spid="45" grpId="0" animBg="1"/>
      <p:bldP spid="46" grpId="0"/>
      <p:bldP spid="50" grpId="0" animBg="1"/>
      <p:bldP spid="51" grpId="0" animBg="1"/>
      <p:bldP spid="52" grpId="0"/>
      <p:bldP spid="56" grpId="0" animBg="1"/>
      <p:bldP spid="57" grpId="0" animBg="1"/>
      <p:bldP spid="58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40468" y="1372735"/>
            <a:ext cx="1403790" cy="1403790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1719273" y="2889517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1747569" y="2924735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13" name="Rectangle 49"/>
          <p:cNvSpPr/>
          <p:nvPr/>
        </p:nvSpPr>
        <p:spPr>
          <a:xfrm>
            <a:off x="1613657" y="3219654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1449314" y="3516543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Straight Connector 2"/>
          <p:cNvCxnSpPr/>
          <p:nvPr/>
        </p:nvCxnSpPr>
        <p:spPr>
          <a:xfrm>
            <a:off x="1489196" y="3490307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060226" y="1385428"/>
            <a:ext cx="1403790" cy="1403790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50894" t="-13479" r="-178610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3339031" y="2902210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3367327" y="2937428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21" name="Rectangle 49"/>
          <p:cNvSpPr/>
          <p:nvPr/>
        </p:nvSpPr>
        <p:spPr>
          <a:xfrm>
            <a:off x="3233416" y="3232346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60"/>
          <p:cNvSpPr/>
          <p:nvPr/>
        </p:nvSpPr>
        <p:spPr>
          <a:xfrm>
            <a:off x="3069072" y="3529236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Straight Connector 2"/>
          <p:cNvCxnSpPr/>
          <p:nvPr/>
        </p:nvCxnSpPr>
        <p:spPr>
          <a:xfrm>
            <a:off x="3108954" y="3503000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688830" y="1385428"/>
            <a:ext cx="1403790" cy="140379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22034" t="-22794" r="-53450" b="-130082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967635" y="2902210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4995931" y="2937428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29" name="Rectangle 49"/>
          <p:cNvSpPr/>
          <p:nvPr/>
        </p:nvSpPr>
        <p:spPr>
          <a:xfrm>
            <a:off x="4862019" y="3232346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60"/>
          <p:cNvSpPr/>
          <p:nvPr/>
        </p:nvSpPr>
        <p:spPr>
          <a:xfrm>
            <a:off x="4697675" y="3529236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Straight Connector 2"/>
          <p:cNvCxnSpPr/>
          <p:nvPr/>
        </p:nvCxnSpPr>
        <p:spPr>
          <a:xfrm>
            <a:off x="4737558" y="3503000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353734" y="1383928"/>
            <a:ext cx="1403790" cy="1403790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75673" t="-47064" r="-4917" b="-118584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6632539" y="2900710"/>
            <a:ext cx="809880" cy="2761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>
              <a:solidFill>
                <a:srgbClr val="C00000"/>
              </a:solidFill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6660836" y="2935927"/>
            <a:ext cx="781584" cy="2365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43" name="Rectangle 49"/>
          <p:cNvSpPr/>
          <p:nvPr/>
        </p:nvSpPr>
        <p:spPr>
          <a:xfrm>
            <a:off x="6526924" y="3230846"/>
            <a:ext cx="1033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60"/>
          <p:cNvSpPr/>
          <p:nvPr/>
        </p:nvSpPr>
        <p:spPr>
          <a:xfrm>
            <a:off x="6362580" y="3527735"/>
            <a:ext cx="138746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Straight Connector 2"/>
          <p:cNvCxnSpPr/>
          <p:nvPr/>
        </p:nvCxnSpPr>
        <p:spPr>
          <a:xfrm>
            <a:off x="6402463" y="3501500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9" grpId="0" animBg="1"/>
      <p:bldP spid="20" grpId="0"/>
      <p:bldP spid="21" grpId="0"/>
      <p:bldP spid="22" grpId="0"/>
      <p:bldP spid="27" grpId="0" animBg="1"/>
      <p:bldP spid="28" grpId="0"/>
      <p:bldP spid="29" grpId="0"/>
      <p:bldP spid="36" grpId="0"/>
      <p:bldP spid="41" grpId="0" animBg="1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356032" y="1551973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2219601" y="2349829"/>
            <a:ext cx="2214212" cy="623254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56435" y="1932293"/>
            <a:ext cx="1403790" cy="1403790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52195" y="2364229"/>
            <a:ext cx="412270" cy="572528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54137" y="1126109"/>
            <a:ext cx="851730" cy="85173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21362" y="1408622"/>
            <a:ext cx="317280" cy="292542"/>
            <a:chOff x="7339246" y="1487600"/>
            <a:chExt cx="423150" cy="390158"/>
          </a:xfrm>
        </p:grpSpPr>
        <p:sp>
          <p:nvSpPr>
            <p:cNvPr id="2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36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37" name="矩形 36"/>
          <p:cNvSpPr/>
          <p:nvPr/>
        </p:nvSpPr>
        <p:spPr>
          <a:xfrm>
            <a:off x="4572001" y="1268983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572000" y="1574907"/>
            <a:ext cx="329350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4356032" y="2685804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3654137" y="2259939"/>
            <a:ext cx="851730" cy="851730"/>
            <a:chOff x="1677608" y="2996952"/>
            <a:chExt cx="1395643" cy="1395643"/>
          </a:xfrm>
        </p:grpSpPr>
        <p:sp>
          <p:nvSpPr>
            <p:cNvPr id="4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4572001" y="2402814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572000" y="2708738"/>
            <a:ext cx="329350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914060" y="2526422"/>
            <a:ext cx="336553" cy="342670"/>
            <a:chOff x="2000378" y="1974523"/>
            <a:chExt cx="576064" cy="586534"/>
          </a:xfrm>
        </p:grpSpPr>
        <p:sp>
          <p:nvSpPr>
            <p:cNvPr id="46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7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356032" y="3759573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3654137" y="3393770"/>
            <a:ext cx="851730" cy="851730"/>
            <a:chOff x="1677608" y="2996952"/>
            <a:chExt cx="1395643" cy="1395643"/>
          </a:xfrm>
        </p:grpSpPr>
        <p:sp>
          <p:nvSpPr>
            <p:cNvPr id="5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5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2" name="矩形 51"/>
          <p:cNvSpPr/>
          <p:nvPr/>
        </p:nvSpPr>
        <p:spPr>
          <a:xfrm>
            <a:off x="4572001" y="3482652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4572000" y="3788577"/>
            <a:ext cx="3293508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Freeform 133"/>
          <p:cNvSpPr/>
          <p:nvPr/>
        </p:nvSpPr>
        <p:spPr bwMode="auto">
          <a:xfrm>
            <a:off x="3877397" y="3634995"/>
            <a:ext cx="409879" cy="369281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sp>
        <p:nvSpPr>
          <p:cNvPr id="55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3" grpId="0"/>
      <p:bldP spid="44" grpId="0"/>
      <p:bldP spid="52" grpId="0"/>
      <p:bldP spid="53" grpId="0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40496" y="1536369"/>
            <a:ext cx="2263431" cy="226343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11062" y="2106935"/>
            <a:ext cx="1123242" cy="112324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11" name="组合 10"/>
          <p:cNvGrpSpPr/>
          <p:nvPr/>
        </p:nvGrpSpPr>
        <p:grpSpPr>
          <a:xfrm>
            <a:off x="4343421" y="1307578"/>
            <a:ext cx="457582" cy="458524"/>
            <a:chOff x="5792736" y="1742999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2" name="任意多边形 11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23551" y="3005150"/>
            <a:ext cx="457582" cy="458524"/>
            <a:chOff x="7099916" y="4007017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5" name="任意多边形 14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63291" y="3005150"/>
            <a:ext cx="458524" cy="458524"/>
            <a:chOff x="4485555" y="4007017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8" name="任意多边形 17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43421" y="3571009"/>
            <a:ext cx="457582" cy="458524"/>
            <a:chOff x="5792736" y="4761692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1" name="任意多边形 20"/>
            <p:cNvSpPr/>
            <p:nvPr/>
          </p:nvSpPr>
          <p:spPr>
            <a:xfrm>
              <a:off x="5792736" y="4761692"/>
              <a:ext cx="610268" cy="611524"/>
            </a:xfrm>
            <a:custGeom>
              <a:avLst/>
              <a:gdLst>
                <a:gd name="connsiteX0" fmla="*/ 413082 w 772416"/>
                <a:gd name="connsiteY0" fmla="*/ 961 h 772415"/>
                <a:gd name="connsiteX1" fmla="*/ 720619 w 772416"/>
                <a:gd name="connsiteY1" fmla="*/ 193135 h 772415"/>
                <a:gd name="connsiteX2" fmla="*/ 579280 w 772416"/>
                <a:gd name="connsiteY2" fmla="*/ 720618 h 772415"/>
                <a:gd name="connsiteX3" fmla="*/ 51797 w 772416"/>
                <a:gd name="connsiteY3" fmla="*/ 579279 h 772415"/>
                <a:gd name="connsiteX4" fmla="*/ 193136 w 772416"/>
                <a:gd name="connsiteY4" fmla="*/ 51797 h 772415"/>
                <a:gd name="connsiteX5" fmla="*/ 413082 w 772416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5">
                  <a:moveTo>
                    <a:pt x="413082" y="961"/>
                  </a:moveTo>
                  <a:cubicBezTo>
                    <a:pt x="536732" y="9699"/>
                    <a:pt x="653975" y="77704"/>
                    <a:pt x="720619" y="193135"/>
                  </a:cubicBezTo>
                  <a:cubicBezTo>
                    <a:pt x="827249" y="377825"/>
                    <a:pt x="763970" y="613987"/>
                    <a:pt x="579280" y="720618"/>
                  </a:cubicBezTo>
                  <a:cubicBezTo>
                    <a:pt x="394591" y="827248"/>
                    <a:pt x="158428" y="763969"/>
                    <a:pt x="51797" y="579279"/>
                  </a:cubicBezTo>
                  <a:cubicBezTo>
                    <a:pt x="-54833" y="394590"/>
                    <a:pt x="8446" y="158427"/>
                    <a:pt x="193136" y="51797"/>
                  </a:cubicBezTo>
                  <a:cubicBezTo>
                    <a:pt x="262395" y="11810"/>
                    <a:pt x="338892" y="-4283"/>
                    <a:pt x="413082" y="961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2" name="KSO_Shape"/>
            <p:cNvSpPr/>
            <p:nvPr/>
          </p:nvSpPr>
          <p:spPr>
            <a:xfrm>
              <a:off x="5962254" y="4932466"/>
              <a:ext cx="271230" cy="269975"/>
            </a:xfrm>
            <a:custGeom>
              <a:avLst/>
              <a:gdLst>
                <a:gd name="connsiteX0" fmla="*/ 320662 w 792088"/>
                <a:gd name="connsiteY0" fmla="*/ 99114 h 792088"/>
                <a:gd name="connsiteX1" fmla="*/ 320662 w 792088"/>
                <a:gd name="connsiteY1" fmla="*/ 475062 h 792088"/>
                <a:gd name="connsiteX2" fmla="*/ 696610 w 792088"/>
                <a:gd name="connsiteY2" fmla="*/ 475062 h 792088"/>
                <a:gd name="connsiteX3" fmla="*/ 696610 w 792088"/>
                <a:gd name="connsiteY3" fmla="*/ 434076 h 792088"/>
                <a:gd name="connsiteX4" fmla="*/ 361648 w 792088"/>
                <a:gd name="connsiteY4" fmla="*/ 434076 h 792088"/>
                <a:gd name="connsiteX5" fmla="*/ 361648 w 792088"/>
                <a:gd name="connsiteY5" fmla="*/ 99114 h 792088"/>
                <a:gd name="connsiteX6" fmla="*/ 396044 w 792088"/>
                <a:gd name="connsiteY6" fmla="*/ 0 h 792088"/>
                <a:gd name="connsiteX7" fmla="*/ 792088 w 792088"/>
                <a:gd name="connsiteY7" fmla="*/ 396044 h 792088"/>
                <a:gd name="connsiteX8" fmla="*/ 396044 w 792088"/>
                <a:gd name="connsiteY8" fmla="*/ 792088 h 792088"/>
                <a:gd name="connsiteX9" fmla="*/ 0 w 792088"/>
                <a:gd name="connsiteY9" fmla="*/ 396044 h 792088"/>
                <a:gd name="connsiteX10" fmla="*/ 396044 w 792088"/>
                <a:gd name="connsiteY10" fmla="*/ 0 h 79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2088" h="792088">
                  <a:moveTo>
                    <a:pt x="320662" y="99114"/>
                  </a:moveTo>
                  <a:lnTo>
                    <a:pt x="320662" y="475062"/>
                  </a:lnTo>
                  <a:lnTo>
                    <a:pt x="696610" y="475062"/>
                  </a:lnTo>
                  <a:lnTo>
                    <a:pt x="696610" y="434076"/>
                  </a:lnTo>
                  <a:lnTo>
                    <a:pt x="361648" y="434076"/>
                  </a:lnTo>
                  <a:lnTo>
                    <a:pt x="361648" y="99114"/>
                  </a:lnTo>
                  <a:close/>
                  <a:moveTo>
                    <a:pt x="396044" y="0"/>
                  </a:moveTo>
                  <a:cubicBezTo>
                    <a:pt x="614773" y="0"/>
                    <a:pt x="792088" y="177315"/>
                    <a:pt x="792088" y="396044"/>
                  </a:cubicBezTo>
                  <a:cubicBezTo>
                    <a:pt x="792088" y="614773"/>
                    <a:pt x="614773" y="792088"/>
                    <a:pt x="396044" y="792088"/>
                  </a:cubicBezTo>
                  <a:cubicBezTo>
                    <a:pt x="177315" y="792088"/>
                    <a:pt x="0" y="614773"/>
                    <a:pt x="0" y="396044"/>
                  </a:cubicBezTo>
                  <a:cubicBezTo>
                    <a:pt x="0" y="177315"/>
                    <a:pt x="177315" y="0"/>
                    <a:pt x="396044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23551" y="1873435"/>
            <a:ext cx="457582" cy="458524"/>
            <a:chOff x="7099916" y="2497671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4" name="任意多边形 23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63291" y="1873435"/>
            <a:ext cx="458524" cy="458524"/>
            <a:chOff x="4485555" y="2497671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7" name="任意多边形 26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5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4242387" y="2358789"/>
            <a:ext cx="680798" cy="638346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200"/>
          </a:p>
        </p:txBody>
      </p:sp>
      <p:sp>
        <p:nvSpPr>
          <p:cNvPr id="36" name="矩形 35"/>
          <p:cNvSpPr/>
          <p:nvPr/>
        </p:nvSpPr>
        <p:spPr>
          <a:xfrm>
            <a:off x="1808451" y="171361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1849126" y="2895702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5830994" y="170787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9" name="矩形 38"/>
          <p:cNvSpPr/>
          <p:nvPr/>
        </p:nvSpPr>
        <p:spPr>
          <a:xfrm>
            <a:off x="5871669" y="2889970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792836" y="520057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792836" y="4143249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0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9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669"/>
            <a:ext cx="738572" cy="437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31" name="组合 30"/>
          <p:cNvGrpSpPr/>
          <p:nvPr/>
        </p:nvGrpSpPr>
        <p:grpSpPr>
          <a:xfrm>
            <a:off x="144661" y="669"/>
            <a:ext cx="431936" cy="627371"/>
            <a:chOff x="841003" y="360040"/>
            <a:chExt cx="504056" cy="836712"/>
          </a:xfrm>
          <a:solidFill>
            <a:srgbClr val="C00000"/>
          </a:solidFill>
        </p:grpSpPr>
        <p:sp>
          <p:nvSpPr>
            <p:cNvPr id="32" name="矩形 31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35" name="KSO_Shape"/>
          <p:cNvSpPr/>
          <p:nvPr/>
        </p:nvSpPr>
        <p:spPr bwMode="auto">
          <a:xfrm>
            <a:off x="250845" y="191576"/>
            <a:ext cx="219568" cy="16650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30589" y="152453"/>
            <a:ext cx="145778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ko-KR" sz="15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-2" y="2492575"/>
            <a:ext cx="9144001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57347" y="2262325"/>
            <a:ext cx="661065" cy="618851"/>
            <a:chOff x="1399514" y="3016325"/>
            <a:chExt cx="881649" cy="825350"/>
          </a:xfrm>
        </p:grpSpPr>
        <p:sp>
          <p:nvSpPr>
            <p:cNvPr id="11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ko-KR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07294" y="3063410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399161" y="2247799"/>
            <a:ext cx="661065" cy="618851"/>
            <a:chOff x="1399514" y="3016325"/>
            <a:chExt cx="881649" cy="825350"/>
          </a:xfrm>
        </p:grpSpPr>
        <p:sp>
          <p:nvSpPr>
            <p:cNvPr id="16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903101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00145" y="2247799"/>
            <a:ext cx="661065" cy="618851"/>
            <a:chOff x="1399514" y="3016325"/>
            <a:chExt cx="881649" cy="825350"/>
          </a:xfrm>
        </p:grpSpPr>
        <p:sp>
          <p:nvSpPr>
            <p:cNvPr id="20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091429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841960" y="2247799"/>
            <a:ext cx="661065" cy="618851"/>
            <a:chOff x="1399514" y="3016325"/>
            <a:chExt cx="881649" cy="825350"/>
          </a:xfrm>
        </p:grpSpPr>
        <p:sp>
          <p:nvSpPr>
            <p:cNvPr id="24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333244" y="1437919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124605" y="2247799"/>
            <a:ext cx="661065" cy="618851"/>
            <a:chOff x="1399514" y="3016325"/>
            <a:chExt cx="881649" cy="825350"/>
          </a:xfrm>
        </p:grpSpPr>
        <p:sp>
          <p:nvSpPr>
            <p:cNvPr id="28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5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629050" y="3057678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7420412" y="2247799"/>
            <a:ext cx="661065" cy="618851"/>
            <a:chOff x="1399514" y="3016325"/>
            <a:chExt cx="881649" cy="825350"/>
          </a:xfrm>
        </p:grpSpPr>
        <p:sp>
          <p:nvSpPr>
            <p:cNvPr id="37" name="橢圓 5"/>
            <p:cNvSpPr/>
            <p:nvPr/>
          </p:nvSpPr>
          <p:spPr>
            <a:xfrm>
              <a:off x="1399514" y="3016325"/>
              <a:ext cx="827193" cy="825350"/>
            </a:xfrm>
            <a:prstGeom prst="ellipse">
              <a:avLst/>
            </a:prstGeom>
            <a:solidFill>
              <a:srgbClr val="C000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1399514" y="3212976"/>
              <a:ext cx="881649" cy="438678"/>
            </a:xfrm>
            <a:prstGeom prst="rect">
              <a:avLst/>
            </a:prstGeom>
            <a:noFill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6</a:t>
              </a:r>
              <a:r>
                <a:rPr lang="zh-CN" altLang="en-US" sz="18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月</a:t>
              </a:r>
              <a:endParaRPr lang="en-US" altLang="ko-KR" sz="1800" b="1" kern="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816873" y="1443652"/>
            <a:ext cx="1665841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4" grpId="0"/>
      <p:bldP spid="3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1764</Words>
  <Application>Microsoft Office PowerPoint</Application>
  <PresentationFormat>全屏显示(16:9)</PresentationFormat>
  <Paragraphs>364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Impact MT Std</vt:lpstr>
      <vt:lpstr>新細明體</vt:lpstr>
      <vt:lpstr>UKIJ Qolyazma</vt:lpstr>
      <vt:lpstr>方正超粗黑简体</vt:lpstr>
      <vt:lpstr>华文中宋</vt:lpstr>
      <vt:lpstr>宋体</vt:lpstr>
      <vt:lpstr>微软雅黑</vt:lpstr>
      <vt:lpstr>Aharoni</vt:lpstr>
      <vt:lpstr>Arial</vt:lpstr>
      <vt:lpstr>Calibri</vt:lpstr>
      <vt:lpstr>Calibri Light</vt:lpstr>
      <vt:lpstr>DIN-BoldItalic</vt:lpstr>
      <vt:lpstr>Segoe UI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212-1</dc:title>
  <dc:creator>wen</dc:creator>
  <cp:lastModifiedBy>Administrator</cp:lastModifiedBy>
  <cp:revision>84</cp:revision>
  <dcterms:created xsi:type="dcterms:W3CDTF">2016-01-08T03:06:00Z</dcterms:created>
  <dcterms:modified xsi:type="dcterms:W3CDTF">2017-10-08T09:43:04Z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